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sciitohex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umkin.com/tools/cipher/" TargetMode="External"/><Relationship Id="rId4" Type="http://schemas.openxmlformats.org/officeDocument/2006/relationships/hyperlink" Target="http://quipqiup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troctf.herokuapp.com/" TargetMode="External"/><Relationship Id="rId4" Type="http://schemas.openxmlformats.org/officeDocument/2006/relationships/hyperlink" Target="http://cryptopals.com/" TargetMode="External"/><Relationship Id="rId5" Type="http://schemas.openxmlformats.org/officeDocument/2006/relationships/hyperlink" Target="https://compete.sctf.io/2015q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Crypto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Security Club - Samuel Kim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Encodings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Binary (Base 2)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Hexadecimal (Base 16)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Base64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http://www.asciitohex.com/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Ciphers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Caesar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ROT13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Vigenere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Substitution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http://rumkin.com/tools/cipher/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http://quipqiup.com/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XOR - Exclusive OR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Bitwise Operation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“This or that but not both”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0^0 = 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0^1 =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1^0 =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1^1 = 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Symmetric bit-flip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10101011 ^ 00001111 = 10100100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10100100 ^ 00001111 = 10101011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^ b ^ b =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Math Refresher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Modulo = Remainder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% b = c, a = kb+c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= c (mod 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 = 2 (mod 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Modular Inverse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* a</a:t>
            </a:r>
            <a:r>
              <a:rPr baseline="30000" lang="en"/>
              <a:t>-1</a:t>
            </a:r>
            <a:r>
              <a:rPr lang="en"/>
              <a:t> = 1 (mod 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</a:t>
            </a:r>
            <a:r>
              <a:rPr baseline="30000" lang="en"/>
              <a:t>-1</a:t>
            </a:r>
            <a:r>
              <a:rPr lang="en"/>
              <a:t> = 3 (mod 7)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Euler Totient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φ(n) is the number of integers 0 &lt;= x &lt; n such that gcd(x,n) =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φ(pq) = (p-1)(q-1)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Euler’s Theorem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gcd(a,n) = 1, a</a:t>
            </a:r>
            <a:r>
              <a:rPr baseline="30000" lang="en"/>
              <a:t>φ(n)</a:t>
            </a:r>
            <a:r>
              <a:rPr lang="en"/>
              <a:t> = 1 (mod 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Diffie-Hellman Key Exchange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822225" y="1147125"/>
            <a:ext cx="845099" cy="57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92" name="Shape 92"/>
          <p:cNvSpPr/>
          <p:nvPr/>
        </p:nvSpPr>
        <p:spPr>
          <a:xfrm>
            <a:off x="6206375" y="1147125"/>
            <a:ext cx="845099" cy="57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cxnSp>
        <p:nvCxnSpPr>
          <p:cNvPr id="93" name="Shape 93"/>
          <p:cNvCxnSpPr>
            <a:stCxn id="91" idx="2"/>
          </p:cNvCxnSpPr>
          <p:nvPr/>
        </p:nvCxnSpPr>
        <p:spPr>
          <a:xfrm>
            <a:off x="2244774" y="1719824"/>
            <a:ext cx="0" cy="285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6628925" y="1719825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2466450" y="2041775"/>
            <a:ext cx="3940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x="2466450" y="3045100"/>
            <a:ext cx="3940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x="2466450" y="3554100"/>
            <a:ext cx="3940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98" name="Shape 98"/>
          <p:cNvSpPr txBox="1"/>
          <p:nvPr/>
        </p:nvSpPr>
        <p:spPr>
          <a:xfrm>
            <a:off x="4049850" y="1719825"/>
            <a:ext cx="773999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g, 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753675" y="2261650"/>
            <a:ext cx="389699" cy="3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867750" y="2261650"/>
            <a:ext cx="389699" cy="3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848100" y="2636962"/>
            <a:ext cx="11775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 = g</a:t>
            </a:r>
            <a:r>
              <a:rPr baseline="30000" lang="en"/>
              <a:t>a</a:t>
            </a:r>
            <a:r>
              <a:rPr lang="en"/>
              <a:t> (p)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848100" y="3176137"/>
            <a:ext cx="11775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 = g</a:t>
            </a:r>
            <a:r>
              <a:rPr baseline="30000" lang="en"/>
              <a:t>b</a:t>
            </a:r>
            <a:r>
              <a:rPr lang="en"/>
              <a:t> (p)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98475" y="3853575"/>
            <a:ext cx="1412099" cy="3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  <a:r>
              <a:rPr baseline="30000" lang="en"/>
              <a:t>a</a:t>
            </a:r>
            <a:r>
              <a:rPr lang="en"/>
              <a:t> = g</a:t>
            </a:r>
            <a:r>
              <a:rPr baseline="30000" lang="en"/>
              <a:t>ba</a:t>
            </a:r>
            <a:r>
              <a:rPr lang="en"/>
              <a:t> = S (p)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843850" y="3853575"/>
            <a:ext cx="1412099" cy="3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30000" lang="en"/>
              <a:t>b</a:t>
            </a:r>
            <a:r>
              <a:rPr lang="en"/>
              <a:t> = g</a:t>
            </a:r>
            <a:r>
              <a:rPr baseline="30000" lang="en"/>
              <a:t>ab</a:t>
            </a:r>
            <a:r>
              <a:rPr lang="en"/>
              <a:t> = S (p)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822225" y="1147125"/>
            <a:ext cx="845099" cy="57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112" name="Shape 112"/>
          <p:cNvSpPr/>
          <p:nvPr/>
        </p:nvSpPr>
        <p:spPr>
          <a:xfrm>
            <a:off x="6206375" y="1147125"/>
            <a:ext cx="845099" cy="57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cxnSp>
        <p:nvCxnSpPr>
          <p:cNvPr id="113" name="Shape 113"/>
          <p:cNvCxnSpPr>
            <a:stCxn id="111" idx="2"/>
          </p:cNvCxnSpPr>
          <p:nvPr/>
        </p:nvCxnSpPr>
        <p:spPr>
          <a:xfrm>
            <a:off x="2244774" y="1719824"/>
            <a:ext cx="0" cy="285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6628925" y="1719825"/>
            <a:ext cx="0" cy="28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2466450" y="2668450"/>
            <a:ext cx="3940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2466450" y="3554100"/>
            <a:ext cx="3940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17" name="Shape 117"/>
          <p:cNvSpPr txBox="1"/>
          <p:nvPr/>
        </p:nvSpPr>
        <p:spPr>
          <a:xfrm>
            <a:off x="598475" y="1849225"/>
            <a:ext cx="15156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p,q,n = pq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e, d = e</a:t>
            </a:r>
            <a:r>
              <a:rPr baseline="30000" lang="en"/>
              <a:t>-1</a:t>
            </a:r>
            <a:r>
              <a:rPr lang="en"/>
              <a:t> (φ(n))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848100" y="2390037"/>
            <a:ext cx="11775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n, 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848100" y="3176137"/>
            <a:ext cx="11775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 = m</a:t>
            </a:r>
            <a:r>
              <a:rPr baseline="30000" lang="en"/>
              <a:t>e</a:t>
            </a:r>
            <a:r>
              <a:rPr lang="en"/>
              <a:t> (n)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6750" y="3853575"/>
            <a:ext cx="1903799" cy="9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c</a:t>
            </a:r>
            <a:r>
              <a:rPr baseline="30000" lang="en"/>
              <a:t>d</a:t>
            </a:r>
            <a:r>
              <a:rPr lang="en"/>
              <a:t> = m</a:t>
            </a:r>
            <a:r>
              <a:rPr baseline="30000" lang="en"/>
              <a:t>ed</a:t>
            </a:r>
            <a:r>
              <a:rPr lang="en"/>
              <a:t> =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m</a:t>
            </a:r>
            <a:r>
              <a:rPr baseline="30000" lang="en"/>
              <a:t>kφ(n)+1</a:t>
            </a:r>
            <a:r>
              <a:rPr lang="en"/>
              <a:t> = m</a:t>
            </a:r>
            <a:r>
              <a:rPr baseline="30000" lang="en"/>
              <a:t>kφ(n)</a:t>
            </a:r>
            <a:r>
              <a:rPr lang="en"/>
              <a:t>m =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m (n)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692950" y="2828150"/>
            <a:ext cx="735899" cy="3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https://introctf.herokuapp.com/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http://cryptopals.com/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 on EasyCTF! 6 hours left!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We’ll go over EasyCTF problems next week.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sCTF Q2 (Broken Bytes) is coming up!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December 1 to December 8, 2015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https://compete.sctf.io/2015q2/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