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III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How to connect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Press the MODE button on the controller, so that the red MODE LED is on.</a:t>
            </a:r>
            <a:endParaRPr lang="en-US" altLang="zh-CN"/>
          </a:p>
          <a:p>
            <a:r>
              <a:rPr lang="en-US" altLang="zh-CN"/>
              <a:t>Open the Serial Monitor.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Press the RESET button on the Arduino board, i.e., the red button at the top-left corner.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rcRect r="61695" b="50957"/>
          <a:stretch>
            <a:fillRect/>
          </a:stretch>
        </p:blipFill>
        <p:spPr>
          <a:xfrm>
            <a:off x="5011420" y="4928870"/>
            <a:ext cx="2169795" cy="1786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Try out these keys...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Left, X, R2, SELECT, Joysticks (press down)</a:t>
            </a:r>
            <a:endParaRPr lang="en-US" altLang="zh-CN"/>
          </a:p>
          <a:p>
            <a:r>
              <a:rPr lang="en-US" altLang="zh-CN"/>
              <a:t>Output will be shown on the Serial Monitor.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Final practice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Finish to earn our free PS2 giveaways!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3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It looks a little bit off...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After installing, the mechanical arm might be a little bit off from your ideal upright position...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30962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... so how to correct it?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If you adjust the servo by re-programming, it's going to take a lot of time.</a:t>
            </a:r>
            <a:endParaRPr lang="en-US" altLang="zh-CN"/>
          </a:p>
          <a:p>
            <a:r>
              <a:rPr lang="en-US" altLang="zh-CN"/>
              <a:t>You may use the PS2 controller to adjust the servo's position, then save the upright angle to the EEPROM.</a:t>
            </a:r>
            <a:endParaRPr lang="en-US" altLang="zh-CN"/>
          </a:p>
          <a:p>
            <a:r>
              <a:rPr lang="en-US" altLang="zh-CN"/>
              <a:t>Since the servo only moves from 0 to 180 degrees, use the LCD to display the servo's current angle. (You might find that you need to re-install!)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Free PS2 Giveaway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841500" y="2155190"/>
            <a:ext cx="9079865" cy="4501515"/>
          </a:xfrm>
        </p:spPr>
        <p:txBody>
          <a:bodyPr/>
          <a:p>
            <a:r>
              <a:rPr lang="en-US" altLang="zh-CN"/>
              <a:t>Your rig needs to have those features, namely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Adjusting Servo's angle with the controller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Saving the upright angle to the EEPROM &amp; restoring the upright angle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LCD/Serial display of the Servo's angle.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Vibrational feedback when the Servo hits limit.</a:t>
            </a:r>
            <a:endParaRPr lang="en-US" altLang="zh-CN"/>
          </a:p>
          <a:p>
            <a:r>
              <a:rPr lang="en-US" altLang="zh-CN" sz="2800"/>
              <a:t>The first 3 groups that finish will have free PS2 Controller Kits! 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LCD display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Debug swiftly on-the-go.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Why LCD?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It enables you to display &amp; see debug output on-the-go, i.e. no need to plug into your PC.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Accelerates your development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" name="图片 0" descr="i2c-serial-lcd-1602-mo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3801110"/>
            <a:ext cx="28098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Choose an appropriate LCD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LCDs with I2C pins are favorable (less pins needed than those that don't have it)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3265170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Connection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VCC -&gt; 5V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GND -&gt; GND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SDA -&gt; A4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SCL -&gt; A5 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040" y="2651125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Adding third-party libraries 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the LiquidCrystal-I2C library from here:</a:t>
            </a:r>
            <a:endParaRPr lang="en-US" altLang="zh-CN"/>
          </a:p>
          <a:p>
            <a:r>
              <a:rPr lang="zh-CN" altLang="en-US"/>
              <a:t>https://github.com/fdebrabander/Arduino-LiquidCrystal-I2C-library</a:t>
            </a:r>
            <a:endParaRPr lang="zh-CN" altLang="en-US"/>
          </a:p>
          <a:p>
            <a:r>
              <a:rPr lang="en-US" altLang="zh-CN"/>
              <a:t>Then Tools -&gt; Include library -&gt; Add .zip library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Add #include &lt;LiquidCrystal_I2C.h&gt; to your code and you're ready to go!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PS2 controller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Have fun steering your robot!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2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Library used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https://github.com/madsci1016/Arduino-PS2X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Sadly this library has no proper documentation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 PS2X_lib.h in the library folder for the defined key constants &amp; functions prototypes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Wiring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841500" y="2155190"/>
            <a:ext cx="3660775" cy="4149725"/>
          </a:xfrm>
        </p:spPr>
        <p:txBody>
          <a:bodyPr/>
          <a:p>
            <a:r>
              <a:rPr lang="en-US" altLang="zh-CN"/>
              <a:t>Clock: 12,</a:t>
            </a:r>
            <a:endParaRPr lang="en-US" altLang="zh-CN"/>
          </a:p>
          <a:p>
            <a:r>
              <a:rPr lang="en-US" altLang="zh-CN"/>
              <a:t>Command: 11,</a:t>
            </a:r>
            <a:endParaRPr lang="en-US" altLang="zh-CN"/>
          </a:p>
          <a:p>
            <a:r>
              <a:rPr lang="en-US" altLang="zh-CN"/>
              <a:t>Attention: 10,</a:t>
            </a:r>
            <a:endParaRPr lang="en-US" altLang="zh-CN"/>
          </a:p>
          <a:p>
            <a:r>
              <a:rPr lang="en-US" altLang="zh-CN"/>
              <a:t>Data: 8</a:t>
            </a:r>
            <a:endParaRPr lang="en-US" altLang="zh-CN"/>
          </a:p>
          <a:p>
            <a:r>
              <a:rPr lang="en-US" altLang="zh-CN"/>
              <a:t>Ground: GND</a:t>
            </a:r>
            <a:endParaRPr lang="en-US" altLang="zh-CN"/>
          </a:p>
          <a:p>
            <a:r>
              <a:rPr lang="en-US" altLang="zh-CN"/>
              <a:t>Power: 3.3V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wi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179070"/>
            <a:ext cx="5752465" cy="6500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Quattrocento Sans</vt:lpstr>
      <vt:lpstr>Lora</vt:lpstr>
      <vt:lpstr>Arial</vt:lpstr>
      <vt:lpstr>Wingdings</vt:lpstr>
      <vt:lpstr>微软雅黑</vt:lpstr>
      <vt:lpstr>Calibri</vt:lpstr>
      <vt:lpstr>Viola template</vt:lpstr>
      <vt:lpstr>The Arduino seminar: Part III</vt:lpstr>
      <vt:lpstr>Using LCD display</vt:lpstr>
      <vt:lpstr>Why LCD?</vt:lpstr>
      <vt:lpstr>Choose an appropriate LCD</vt:lpstr>
      <vt:lpstr>Connection</vt:lpstr>
      <vt:lpstr>Adding third-party libraries </vt:lpstr>
      <vt:lpstr>PS2 controller</vt:lpstr>
      <vt:lpstr>Library used</vt:lpstr>
      <vt:lpstr>Wiring</vt:lpstr>
      <vt:lpstr>How to connect</vt:lpstr>
      <vt:lpstr>Try out these keys...</vt:lpstr>
      <vt:lpstr>Final practice</vt:lpstr>
      <vt:lpstr>It looks a little bit off...</vt:lpstr>
      <vt:lpstr>... so how to correct it?</vt:lpstr>
      <vt:lpstr>Free PS2 Giveaway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arsdr</cp:lastModifiedBy>
  <cp:revision>23</cp:revision>
  <dcterms:created xsi:type="dcterms:W3CDTF">2015-05-05T08:02:00Z</dcterms:created>
  <dcterms:modified xsi:type="dcterms:W3CDTF">2017-03-08T07:04:15Z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