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6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Same circuit using the 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if... 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 regulated blinking LED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2155190"/>
            <a:ext cx="1008761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M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1951990"/>
            <a:ext cx="5011420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Although every other tutorial would look like this...</a:t>
            </a:r>
            <a:endParaRPr lang="en-US" altLang="zh-CN"/>
          </a:p>
          <a:p>
            <a:r>
              <a:rPr lang="en-US" altLang="zh-CN"/>
              <a:t>void loop() {</a:t>
            </a:r>
            <a:endParaRPr lang="en-US" altLang="zh-CN"/>
          </a:p>
          <a:p>
            <a:r>
              <a:rPr lang="en-US" altLang="zh-CN"/>
              <a:t>  digitalWrite(13, HIGH);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  digitalWrite(13, LOW);    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Never f**king use delay() for anything serious!!!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Hangs up the excecution of any code;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Your rig stops responding to any input.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subTitle" idx="4294967295"/>
          </p:nvPr>
        </p:nvSpPr>
        <p:spPr>
          <a:xfrm>
            <a:off x="2561590" y="2791460"/>
            <a:ext cx="7896860" cy="104648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I am </a:t>
            </a:r>
            <a:r>
              <a:rPr lang="en-US" altLang="en-GB" sz="4800" b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Shen Zheyu,</a:t>
            </a:r>
            <a:r>
              <a:rPr lang="en-US" altLang="en-GB" sz="4800" b="1" i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 </a:t>
            </a:r>
            <a:r>
              <a:rPr lang="zh-CN" altLang="en-GB" sz="4800" b="1">
                <a:highlight>
                  <a:srgbClr val="FFCD00"/>
                </a:highlight>
                <a:latin typeface="微软雅黑" panose="020B0503020204020204" charset="-122"/>
                <a:ea typeface="微软雅黑" panose="020B0503020204020204" charset="-122"/>
                <a:cs typeface="Lora" panose="00000500000000000000"/>
                <a:sym typeface="Lora" panose="00000500000000000000"/>
              </a:rPr>
              <a:t>沈哲宇</a:t>
            </a:r>
            <a:endParaRPr lang="zh-CN" altLang="en-GB" sz="4800" b="1">
              <a:highlight>
                <a:srgbClr val="FFCD00"/>
              </a:highlight>
              <a:latin typeface="微软雅黑" panose="020B0503020204020204" charset="-122"/>
              <a:ea typeface="微软雅黑" panose="020B0503020204020204" charset="-122"/>
              <a:cs typeface="Lora" panose="00000500000000000000"/>
              <a:sym typeface="Lora" panose="0000050000000000000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en-GB" sz="2400">
                <a:solidFill>
                  <a:schemeClr val="dk1"/>
                </a:solidFill>
                <a:highlight>
                  <a:srgbClr val="FFCD00"/>
                </a:highlight>
              </a:rPr>
              <a:t>Email: arsdragonfly@sjtu.edu.cn</a:t>
            </a: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zh-CN" sz="2400">
                <a:solidFill>
                  <a:schemeClr val="dk1"/>
                </a:solidFill>
                <a:highlight>
                  <a:srgbClr val="FFCD00"/>
                </a:highlight>
                <a:ea typeface="宋体" panose="02010600030101010101" pitchFamily="2" charset="-122"/>
              </a:rPr>
              <a:t>Github: https://github.com/arsdragonfly</a:t>
            </a:r>
            <a:endParaRPr lang="en-US" altLang="zh-CN" sz="2400">
              <a:solidFill>
                <a:schemeClr val="dk1"/>
              </a:solidFill>
              <a:highlight>
                <a:srgbClr val="FFCD00"/>
              </a:highlight>
              <a:ea typeface="宋体" panose="02010600030101010101" pitchFamily="2" charset="-122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8600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 descr="G:\Users\arsdr\Downloads\e475a283d8262916500bcc5fd71fabe6.pnge475a283d8262916500bcc5fd71fabe6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112950" y="1149197"/>
            <a:ext cx="1511300" cy="151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ctrTitle" idx="4294967295"/>
          </p:nvPr>
        </p:nvSpPr>
        <p:spPr>
          <a:xfrm>
            <a:off x="3162167" y="1088733"/>
            <a:ext cx="6544000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0"/>
              <a:t>Hello!</a:t>
            </a:r>
            <a:endParaRPr lang="en-GB" sz="8000"/>
          </a:p>
        </p:txBody>
      </p:sp>
      <p:cxnSp>
        <p:nvCxnSpPr>
          <p:cNvPr id="94" name="Shape 94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Prologue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All course material are available here: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https://github.com/SSTIA/arduino-seminar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Raise your hand if you have any questions.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The slides are copyrighted; do not redistribute!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113" name="Shape 113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Arduino?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 micro computer able to control various hardware;</a:t>
            </a:r>
            <a:endParaRPr lang="en-US" altLang="zh-CN"/>
          </a:p>
          <a:p>
            <a:r>
              <a:rPr lang="en-US" altLang="zh-CN"/>
              <a:t>Vibrant community; easy-to-use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4216400"/>
            <a:ext cx="2666365" cy="171450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4235450"/>
            <a:ext cx="2723515" cy="1676400"/>
          </a:xfrm>
          <a:prstGeom prst="rect">
            <a:avLst/>
          </a:prstGeom>
        </p:spPr>
      </p:pic>
      <p:pic>
        <p:nvPicPr>
          <p:cNvPr id="6" name="图片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235450"/>
            <a:ext cx="275526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Before we start...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&amp; install the Arduino IDE from here:</a:t>
            </a:r>
            <a:endParaRPr lang="en-US" altLang="zh-CN"/>
          </a:p>
          <a:p>
            <a:r>
              <a:rPr lang="en-US" altLang="zh-CN"/>
              <a:t>www.arduino.cc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The most basic circuit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rduinoSemin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0620" y="2155190"/>
            <a:ext cx="364299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The most basic circuit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3593465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175c500ce395f5a4900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7398385" cy="4149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625725"/>
            <a:ext cx="4667250" cy="3208655"/>
          </a:xfrm>
          <a:prstGeom prst="rect">
            <a:avLst/>
          </a:prstGeom>
        </p:spPr>
      </p:pic>
      <p:pic>
        <p:nvPicPr>
          <p:cNvPr id="5" name="图片 4" descr="basic_breadboard_lay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625725"/>
            <a:ext cx="5106670" cy="3288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演示</Application>
  <PresentationFormat>宽屏</PresentationFormat>
  <Paragraphs>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Quattrocento Sans</vt:lpstr>
      <vt:lpstr>Lora</vt:lpstr>
      <vt:lpstr>Arial</vt:lpstr>
      <vt:lpstr>微软雅黑</vt:lpstr>
      <vt:lpstr>Calibri</vt:lpstr>
      <vt:lpstr>Arial Unicode MS</vt:lpstr>
      <vt:lpstr>Wingdings</vt:lpstr>
      <vt:lpstr>Viola template</vt:lpstr>
      <vt:lpstr>The Arduino seminar: Part I</vt:lpstr>
      <vt:lpstr>Hello!</vt:lpstr>
      <vt:lpstr>Prologue</vt:lpstr>
      <vt:lpstr>What is Arduino?</vt:lpstr>
      <vt:lpstr>Before we start...</vt:lpstr>
      <vt:lpstr>The most basic circuit</vt:lpstr>
      <vt:lpstr>The most basic circuit</vt:lpstr>
      <vt:lpstr>Breadboard</vt:lpstr>
      <vt:lpstr>Breadboard</vt:lpstr>
      <vt:lpstr>Same circuit using the breadboard</vt:lpstr>
      <vt:lpstr>What if... ?</vt:lpstr>
      <vt:lpstr>A regulated blinking LED</vt:lpstr>
      <vt:lpstr>A regulated blinking LED</vt:lpstr>
      <vt:lpstr>A regulated blinking LED</vt:lpstr>
      <vt:lpstr>PowerPoint 演示文稿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arsdr</dc:creator>
  <cp:lastModifiedBy>arsdr</cp:lastModifiedBy>
  <cp:revision>9</cp:revision>
  <dcterms:created xsi:type="dcterms:W3CDTF">2017-03-03T16:37:00Z</dcterms:created>
  <dcterms:modified xsi:type="dcterms:W3CDTF">2017-03-04T11:22:28Z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