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271" r:id="rId14"/>
    <p:sldId id="273" r:id="rId15"/>
    <p:sldId id="275" r:id="rId16"/>
    <p:sldId id="276" r:id="rId17"/>
    <p:sldId id="277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4906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5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0" y="3051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7865300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body" idx="1"/>
          </p:nvPr>
        </p:nvSpPr>
        <p:spPr>
          <a:xfrm>
            <a:off x="2806733" y="2984000"/>
            <a:ext cx="6578400" cy="109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algn="ctr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6112100" y="4902000"/>
            <a:ext cx="0" cy="19739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57180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" name="Shape 22"/>
          <p:cNvSpPr txBox="1"/>
          <p:nvPr/>
        </p:nvSpPr>
        <p:spPr>
          <a:xfrm>
            <a:off x="4791200" y="4550201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“</a:t>
            </a:r>
            <a:endParaRPr lang="en-GB" sz="4800" b="1"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sp>
        <p:nvSpPr>
          <p:cNvPr id="32" name="Shape 32"/>
          <p:cNvSpPr txBox="1"/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35" name="Shape 35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1841667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5113215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body" idx="3"/>
          </p:nvPr>
        </p:nvSpPr>
        <p:spPr>
          <a:xfrm>
            <a:off x="8384764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3" name="Shape 4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841667" y="1249500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8" name="Shape 4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body" idx="1"/>
          </p:nvPr>
        </p:nvSpPr>
        <p:spPr>
          <a:xfrm>
            <a:off x="2653933" y="5383167"/>
            <a:ext cx="6883999" cy="692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480"/>
              </a:spcBef>
              <a:buSzPct val="100000"/>
              <a:buFont typeface="Lora" panose="00000500000000000000"/>
              <a:buNone/>
              <a:defRPr sz="1865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8033" y="62215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5943200" y="6068661"/>
            <a:ext cx="305599" cy="305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8033" y="60183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5724933" y="5647207"/>
            <a:ext cx="741999" cy="741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841667" y="1249488"/>
            <a:ext cx="9079600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" TargetMode="External"/><Relationship Id="rId1" Type="http://schemas.openxmlformats.org/officeDocument/2006/relationships/hyperlink" Target="http://www.slidescarnival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The Arduino seminar: Part III</a:t>
            </a:r>
            <a:endParaRPr lang="en-US" altLang="en-GB"/>
          </a:p>
        </p:txBody>
      </p:sp>
      <p:grpSp>
        <p:nvGrpSpPr>
          <p:cNvPr id="62" name="Shape 62"/>
          <p:cNvGrpSpPr/>
          <p:nvPr/>
        </p:nvGrpSpPr>
        <p:grpSpPr>
          <a:xfrm>
            <a:off x="1732219" y="4681897"/>
            <a:ext cx="287955" cy="456531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How to connect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Press the MODE button on the controller, so that the red MODE LED is on.</a:t>
            </a:r>
            <a:endParaRPr lang="en-US" altLang="zh-CN"/>
          </a:p>
          <a:p>
            <a:r>
              <a:rPr lang="en-US" altLang="zh-CN"/>
              <a:t>Open the Serial Monitor.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Press the RESET button on the Arduino board, i.e., the red button at the top-left corner.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rcRect r="61695" b="50957"/>
          <a:stretch>
            <a:fillRect/>
          </a:stretch>
        </p:blipFill>
        <p:spPr>
          <a:xfrm>
            <a:off x="5011420" y="4928870"/>
            <a:ext cx="2169795" cy="1786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Try out these keys...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Left, X, R2, SELECT, Joysticks (press down)</a:t>
            </a:r>
            <a:endParaRPr lang="en-US" altLang="zh-CN"/>
          </a:p>
          <a:p>
            <a:r>
              <a:rPr lang="en-US" altLang="zh-CN"/>
              <a:t>Output will be shown on the Serial Monitor.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Final practice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Finish to earn our free PS2 giveaways!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3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It looks a little bit off...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After installing, the mechanical arm might be a little bit off from your ideal upright position...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image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330962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... so how to correct it?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If you adjust the servo by re-programming, it's going to take a lot of time.</a:t>
            </a:r>
            <a:endParaRPr lang="en-US" altLang="zh-CN"/>
          </a:p>
          <a:p>
            <a:r>
              <a:rPr lang="en-US" altLang="zh-CN"/>
              <a:t>You may use the PS2 controller to adjust the servo's position, then save the upright angle to the EEPROM.</a:t>
            </a:r>
            <a:endParaRPr lang="en-US" altLang="zh-CN"/>
          </a:p>
          <a:p>
            <a:r>
              <a:rPr lang="en-US" altLang="zh-CN"/>
              <a:t>Since the servo only moves from 0 to 180 degrees, use the LCD to display the servo's current angle. (You might find that you need to re-install!)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Free PS2 Giveaway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1841500" y="2155190"/>
            <a:ext cx="9079865" cy="4501515"/>
          </a:xfrm>
        </p:spPr>
        <p:txBody>
          <a:bodyPr/>
          <a:p>
            <a:r>
              <a:rPr lang="en-US" altLang="zh-CN"/>
              <a:t>Your rig needs to have those features, namely</a:t>
            </a:r>
            <a:endParaRPr lang="en-US" altLang="zh-CN"/>
          </a:p>
          <a:p>
            <a:pPr>
              <a:buFont typeface="Wingdings" panose="05000000000000000000" charset="0"/>
              <a:buChar char="p"/>
            </a:pPr>
            <a:r>
              <a:rPr lang="en-US" altLang="zh-CN"/>
              <a:t>Adjusting Servo's angle with the controller</a:t>
            </a:r>
            <a:endParaRPr lang="en-US" altLang="zh-CN"/>
          </a:p>
          <a:p>
            <a:pPr>
              <a:buFont typeface="Wingdings" panose="05000000000000000000" charset="0"/>
              <a:buChar char="p"/>
            </a:pPr>
            <a:r>
              <a:rPr lang="en-US" altLang="zh-CN"/>
              <a:t>Saving the upright angle to the EEPROM &amp; restoring the upright angle</a:t>
            </a:r>
            <a:endParaRPr lang="en-US" altLang="zh-CN"/>
          </a:p>
          <a:p>
            <a:pPr>
              <a:buFont typeface="Wingdings" panose="05000000000000000000" charset="0"/>
              <a:buChar char="p"/>
            </a:pPr>
            <a:r>
              <a:rPr lang="en-US" altLang="zh-CN"/>
              <a:t>LCD/Serial display of the Servo's angle.</a:t>
            </a:r>
            <a:endParaRPr lang="en-US" altLang="zh-CN"/>
          </a:p>
          <a:p>
            <a:pPr>
              <a:buFont typeface="Wingdings" panose="05000000000000000000" charset="0"/>
              <a:buChar char="p"/>
            </a:pPr>
            <a:r>
              <a:rPr lang="en-US" altLang="zh-CN"/>
              <a:t>Vibrational feedback when the Servo hits limit.</a:t>
            </a:r>
            <a:endParaRPr lang="en-US" altLang="zh-CN"/>
          </a:p>
          <a:p>
            <a:pPr/>
            <a:r>
              <a:rPr lang="en-US" altLang="zh-CN" sz="2800"/>
              <a:t>The first 3 groups that finish will have free PS2 Controller Kits!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389" name="Shape 389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/>
              <a:t>Special thanks to all the people who made and released these awesome resources for free:</a:t>
            </a:r>
            <a:endParaRPr lang="en-GB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Presentation template by </a:t>
            </a:r>
            <a:r>
              <a:rPr lang="en-GB" u="sng">
                <a:highlight>
                  <a:srgbClr val="FFCD00"/>
                </a:highlight>
                <a:hlinkClick r:id="rId1"/>
              </a:rPr>
              <a:t>SlidesCarnival</a:t>
            </a:r>
            <a:endParaRPr lang="en-GB" u="sng">
              <a:highlight>
                <a:srgbClr val="FFCD00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Photographs by </a:t>
            </a:r>
            <a:r>
              <a:rPr lang="en-GB" u="sng">
                <a:highlight>
                  <a:srgbClr val="FFCD00"/>
                </a:highlight>
                <a:hlinkClick r:id="rId2"/>
              </a:rPr>
              <a:t>Unsplash</a:t>
            </a:r>
            <a:endParaRPr lang="en-GB" u="sng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390" name="Shape 390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Using LCD display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Debug swiftly on-the-go.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1</a:t>
            </a:r>
            <a:endParaRPr 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Why LCD?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It enables you to display &amp; see debug output on-the-go, i.e. no need to plug into your PC.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Accelerates your development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1" name="图片 0" descr="i2c-serial-lcd-1602-modu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495" y="3801110"/>
            <a:ext cx="280987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>
                <a:highlight>
                  <a:srgbClr val="FFCD00"/>
                </a:highlight>
              </a:rPr>
              <a:t>Choose an appropriate LCD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LCDs with I2C pins are favorable (less pins needed than those that don't have it)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2" name="图片 1" descr="400px-1602I2C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3265170"/>
            <a:ext cx="4224655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>
                <a:highlight>
                  <a:srgbClr val="FFCD00"/>
                </a:highlight>
              </a:rPr>
              <a:t>Connection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VCC -&gt; 5V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GND -&gt; GND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SDA -&gt; A4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SCL -&gt; A5 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2" name="图片 1" descr="400px-1602I2C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040" y="2651125"/>
            <a:ext cx="4224655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Adding third-party libraries 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Download the LiquidCrystal-I2C library from here:</a:t>
            </a:r>
            <a:endParaRPr lang="en-US" altLang="zh-CN"/>
          </a:p>
          <a:p>
            <a:r>
              <a:rPr lang="zh-CN" altLang="en-US"/>
              <a:t>https://github.com/fdebrabander/Arduino-LiquidCrystal-I2C-library</a:t>
            </a:r>
            <a:endParaRPr lang="zh-CN" altLang="en-US"/>
          </a:p>
          <a:p>
            <a:r>
              <a:rPr lang="en-US" altLang="zh-CN"/>
              <a:t>Then Sketch -&gt; Include library -&gt; Add .zip library</a:t>
            </a:r>
            <a:endParaRPr lang="en-US" altLang="zh-CN"/>
          </a:p>
          <a:p>
            <a:r>
              <a:rPr lang="en-US" altLang="zh-CN">
                <a:ea typeface="宋体" panose="02010600030101010101" pitchFamily="2" charset="-122"/>
              </a:rPr>
              <a:t>Add #include &lt;LiquidCrystal_I2C.h&gt; to your code and you're ready to go!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PS2 controller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Have fun steering your robot!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2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Library used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https://github.com/madsci1016/Arduino-PS2X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Sadly this library has no proper documentation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Open PS2X_lib.h in the library folder for the defined key constants &amp; functions prototypes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Wiring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1841500" y="2155190"/>
            <a:ext cx="3660775" cy="4149725"/>
          </a:xfrm>
        </p:spPr>
        <p:txBody>
          <a:bodyPr/>
          <a:p>
            <a:r>
              <a:rPr lang="en-US" altLang="zh-CN"/>
              <a:t>Clock: 12,</a:t>
            </a:r>
            <a:endParaRPr lang="en-US" altLang="zh-CN"/>
          </a:p>
          <a:p>
            <a:r>
              <a:rPr lang="en-US" altLang="zh-CN"/>
              <a:t>Command: 11,</a:t>
            </a:r>
            <a:endParaRPr lang="en-US" altLang="zh-CN"/>
          </a:p>
          <a:p>
            <a:r>
              <a:rPr lang="en-US" altLang="zh-CN"/>
              <a:t>Attention: 10,</a:t>
            </a:r>
            <a:endParaRPr lang="en-US" altLang="zh-CN"/>
          </a:p>
          <a:p>
            <a:r>
              <a:rPr lang="en-US" altLang="zh-CN"/>
              <a:t>Data: 8</a:t>
            </a:r>
            <a:endParaRPr lang="en-US" altLang="zh-CN"/>
          </a:p>
          <a:p>
            <a:r>
              <a:rPr lang="en-US" altLang="zh-CN"/>
              <a:t>Ground: GND</a:t>
            </a:r>
            <a:endParaRPr lang="en-US" altLang="zh-CN"/>
          </a:p>
          <a:p>
            <a:r>
              <a:rPr lang="en-US" altLang="zh-CN"/>
              <a:t>Power: 3.3V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wi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175" y="179070"/>
            <a:ext cx="5752465" cy="6500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WPS 演示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Quattrocento Sans</vt:lpstr>
      <vt:lpstr>Lora</vt:lpstr>
      <vt:lpstr>Arial</vt:lpstr>
      <vt:lpstr>微软雅黑</vt:lpstr>
      <vt:lpstr>Calibri</vt:lpstr>
      <vt:lpstr>Arial Unicode MS</vt:lpstr>
      <vt:lpstr>Wingdings</vt:lpstr>
      <vt:lpstr>Viola template</vt:lpstr>
      <vt:lpstr>The Arduino seminar: Part III</vt:lpstr>
      <vt:lpstr>Using LCD display</vt:lpstr>
      <vt:lpstr>Why LCD?</vt:lpstr>
      <vt:lpstr>Choose an appropriate LCD</vt:lpstr>
      <vt:lpstr>Connection</vt:lpstr>
      <vt:lpstr>Adding third-party libraries </vt:lpstr>
      <vt:lpstr>PS2 controller</vt:lpstr>
      <vt:lpstr>Library used</vt:lpstr>
      <vt:lpstr>PowerPoint 演示文稿</vt:lpstr>
      <vt:lpstr>PowerPoint 演示文稿</vt:lpstr>
      <vt:lpstr>PowerPoint 演示文稿</vt:lpstr>
      <vt:lpstr>Using LCD display</vt:lpstr>
      <vt:lpstr>Try out these keys...</vt:lpstr>
      <vt:lpstr>PowerPoint 演示文稿</vt:lpstr>
      <vt:lpstr>PowerPoint 演示文稿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arsdr</cp:lastModifiedBy>
  <cp:revision>21</cp:revision>
  <dcterms:created xsi:type="dcterms:W3CDTF">2015-05-05T08:02:00Z</dcterms:created>
  <dcterms:modified xsi:type="dcterms:W3CDTF">2017-03-07T17:14:58Z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