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43.png" ContentType="image/png"/>
  <Override PartName="/ppt/media/image42.png" ContentType="image/png"/>
  <Override PartName="/ppt/media/image41.jpeg" ContentType="image/jpe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38.gif" ContentType="image/gif"/>
  <Override PartName="/ppt/media/image27.png" ContentType="image/png"/>
  <Override PartName="/ppt/media/image26.png" ContentType="image/png"/>
  <Override PartName="/ppt/media/image23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37.png" ContentType="image/png"/>
  <Override PartName="/ppt/media/image2.png" ContentType="image/png"/>
  <Override PartName="/ppt/media/image22.png" ContentType="image/png"/>
  <Override PartName="/ppt/media/image25.png" ContentType="image/png"/>
  <Override PartName="/ppt/media/image8.jpeg" ContentType="image/jpeg"/>
  <Override PartName="/ppt/media/image17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7.jpeg" ContentType="image/jpeg"/>
  <Override PartName="/ppt/media/image15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31.gif" ContentType="image/gif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5AA449B-0E13-4B48-809E-77B2C37CAF5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单击鼠标编辑标题文字格式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单击鼠标编辑大纲文字格式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第二个大纲级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第三大纲级别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第四大纲级别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第五大纲级别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第六大纲级别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第七大纲级别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&lt;日期/时间&gt;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&lt;页脚&gt;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44ADEFB5-BBF9-407A-BBE7-EFFD7EA66551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&lt;编号&gt;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gitready.com/intermediate/2009/02/09/reflog-your-safety-net.html" TargetMode="External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backlogtool.com/git-guide/en/stepup/stepup1_5.html" TargetMode="Externa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gif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8.gif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s://www.atlassian.com/git/tutorials/" TargetMode="External"/><Relationship Id="rId2" Type="http://schemas.openxmlformats.org/officeDocument/2006/relationships/hyperlink" Target="https://try.github.io/" TargetMode="External"/><Relationship Id="rId3" Type="http://schemas.openxmlformats.org/officeDocument/2006/relationships/hyperlink" Target="https://git-scm.com/docs/gittutorial" TargetMode="External"/><Relationship Id="rId4" Type="http://schemas.openxmlformats.org/officeDocument/2006/relationships/hyperlink" Target="http://gitready.com/" TargetMode="External"/><Relationship Id="rId5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mailto:arsdragonfly@gmail.com" TargetMode="External"/><Relationship Id="rId2" Type="http://schemas.openxmlformats.org/officeDocument/2006/relationships/hyperlink" Target="https://github.com/arsdragonfly/" TargetMode="External"/><Relationship Id="rId3" Type="http://schemas.openxmlformats.org/officeDocument/2006/relationships/slideLayout" Target="../slideLayouts/slideLayout1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60000" y="1080000"/>
            <a:ext cx="9360000" cy="444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Git seminar</a:t>
            </a:r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Nov. 20 2016</a:t>
            </a:r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Shen Zheyu, </a:t>
            </a: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沈哲宇</a:t>
            </a:r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arsdragonfly@gmail.com</a:t>
            </a:r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Reset, checkout &amp; revert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Use these commands to go back in time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Commit-level resetting 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rcRect l="0" t="0" r="0" b="50153"/>
          <a:stretch/>
        </p:blipFill>
        <p:spPr>
          <a:xfrm>
            <a:off x="648000" y="3600000"/>
            <a:ext cx="4044960" cy="299772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rcRect l="0" t="50141" r="0" b="0"/>
          <a:stretch/>
        </p:blipFill>
        <p:spPr>
          <a:xfrm>
            <a:off x="5040000" y="3540960"/>
            <a:ext cx="4159440" cy="308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Reset, checkout &amp; revert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168920" y="1800000"/>
            <a:ext cx="7327080" cy="50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Reset, checkout &amp; revert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Use reflog and merge to undo a resetting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See </a:t>
            </a: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hlinkClick r:id="rId1"/>
              </a:rPr>
              <a:t>HERE.</a:t>
            </a: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Reset, checkout &amp; revert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Use checkout to switch between branches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rcRect l="0" t="0" r="0" b="51519"/>
          <a:stretch/>
        </p:blipFill>
        <p:spPr>
          <a:xfrm>
            <a:off x="484920" y="3176640"/>
            <a:ext cx="4483080" cy="323136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rcRect l="0" t="50588" r="0" b="0"/>
          <a:stretch/>
        </p:blipFill>
        <p:spPr>
          <a:xfrm>
            <a:off x="4877640" y="3168000"/>
            <a:ext cx="4410360" cy="32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Reset, checkout &amp; revert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Checking out a previous commit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Detached-HEAD state: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Use “git checkout master” to restore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Commits won’t be on any branch unless specified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232000" y="4104000"/>
            <a:ext cx="5401800" cy="309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Reset, checkout &amp; revert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Reverting a commit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A clean way to go back: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Only reverts the change in one commit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Only creates a commit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rcRect l="0" t="0" r="0" b="44207"/>
          <a:stretch/>
        </p:blipFill>
        <p:spPr>
          <a:xfrm>
            <a:off x="932760" y="4132080"/>
            <a:ext cx="3531240" cy="299592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rcRect l="0" t="56739" r="0" b="0"/>
          <a:stretch/>
        </p:blipFill>
        <p:spPr>
          <a:xfrm>
            <a:off x="5040000" y="4176000"/>
            <a:ext cx="3612240" cy="237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Reset, checkout &amp; revert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File-level reset &amp; checkout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Works differently from directories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Reset before checking-out if the file is staged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792000" y="4248000"/>
            <a:ext cx="4090320" cy="216000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4944240" y="4246200"/>
            <a:ext cx="4055760" cy="216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Branch, merge &amp; rebase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Use branches to organize feature developments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  <a:hlinkClick r:id="rId1"/>
              </a:rPr>
              <a:t>Branching model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2304000" y="3312000"/>
            <a:ext cx="5215320" cy="337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Branch, merge &amp; rebase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Creating a branch: git branch new-branch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Viewing branches: git branch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Switching between branches: git checkout new-branch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Deleting a branch: git branch -d new-branch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Branch, merge &amp; rebase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Merging new-branch onto master: git merge new-branch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Would create a new merge commit in a 3-way merge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rcRect l="0" t="0" r="0" b="50714"/>
          <a:stretch/>
        </p:blipFill>
        <p:spPr>
          <a:xfrm>
            <a:off x="679680" y="4104000"/>
            <a:ext cx="4000320" cy="271728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rcRect l="0" t="51183" r="0" b="0"/>
          <a:stretch/>
        </p:blipFill>
        <p:spPr>
          <a:xfrm>
            <a:off x="4645440" y="3744000"/>
            <a:ext cx="4066560" cy="273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Introduction to Version Control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How to go back in time if you make mistakes?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 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A naive way of doing this: copy-pasting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3439800" y="4294440"/>
            <a:ext cx="2752200" cy="9615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2885760" y="5976000"/>
            <a:ext cx="2514240" cy="78084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3888000" y="5184000"/>
            <a:ext cx="360000" cy="576000"/>
          </a:xfrm>
          <a:custGeom>
            <a:avLst/>
            <a:gdLst/>
            <a:ahLst/>
            <a:rect l="0" t="0" r="r" b="b"/>
            <a:pathLst>
              <a:path w="1002" h="1601">
                <a:moveTo>
                  <a:pt x="250" y="0"/>
                </a:moveTo>
                <a:lnTo>
                  <a:pt x="250" y="1200"/>
                </a:lnTo>
                <a:lnTo>
                  <a:pt x="0" y="1200"/>
                </a:lnTo>
                <a:lnTo>
                  <a:pt x="500" y="1600"/>
                </a:lnTo>
                <a:lnTo>
                  <a:pt x="1001" y="1200"/>
                </a:lnTo>
                <a:lnTo>
                  <a:pt x="750" y="1200"/>
                </a:lnTo>
                <a:lnTo>
                  <a:pt x="750" y="0"/>
                </a:lnTo>
                <a:lnTo>
                  <a:pt x="2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Branch, merge &amp; rebase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Merge with linear history: rebase &amp; merge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Fast-forwarding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432000" y="4055400"/>
            <a:ext cx="4608000" cy="264060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5040000" y="4248000"/>
            <a:ext cx="4248000" cy="289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Introduction to GitHub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Online hosting of Git repositories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“</a:t>
            </a: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Build software better, together”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2160000" y="3758040"/>
            <a:ext cx="5457600" cy="236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Introduction to GitHub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Octocats!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Octodex.github.com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2880000" y="3290760"/>
            <a:ext cx="4339440" cy="347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Introduction to GitHub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2088000" y="1656000"/>
            <a:ext cx="5472000" cy="54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Introduction to GitHub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2045880" y="1656000"/>
            <a:ext cx="5514120" cy="551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Introduction to GitHub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2088000" y="1626120"/>
            <a:ext cx="5544000" cy="554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Introduction to GitHub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2016000" y="1656000"/>
            <a:ext cx="5501880" cy="550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Introduction to GitHub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2016000" y="1656000"/>
            <a:ext cx="5544000" cy="554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Introduction to GitHub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2232000" y="1656000"/>
            <a:ext cx="5508360" cy="550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Remote, clone, push &amp; pull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783360" y="1980000"/>
            <a:ext cx="85129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“</a:t>
            </a: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git remote add origin ...” for a new repository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2069640" y="3312000"/>
            <a:ext cx="5952600" cy="352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Introduction to Version Control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What are the disadvantages of this method?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Storage-space consuming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Tedious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Easy to make a mistake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Can’t figure out when a bug is introduced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Fork &amp; pull request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720000" y="2736000"/>
            <a:ext cx="2916000" cy="291600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5583600" y="2520000"/>
            <a:ext cx="2696400" cy="36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Fork &amp; pull request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Font typeface="StarSymbol"/>
              <a:buAutoNum type="arabicPeriod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Fork the project for your own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Font typeface="StarSymbol"/>
              <a:buAutoNum type="arabicPeriod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Make changes &amp; push to your repo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Font typeface="StarSymbol"/>
              <a:buAutoNum type="arabicPeriod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Compare &amp; pull request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Fork &amp; pull request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rcRect l="3339" t="2967" r="3156" b="57153"/>
          <a:stretch/>
        </p:blipFill>
        <p:spPr>
          <a:xfrm>
            <a:off x="462240" y="2736000"/>
            <a:ext cx="9185760" cy="309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Fork &amp; pull request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528560" y="1788480"/>
            <a:ext cx="6823440" cy="533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Golden rule of public repositories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Never rewrite commit history!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“</a:t>
            </a: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git commit --amend ...” (unless within 5 mins before anyone sees it)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“</a:t>
            </a: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git rebase”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“</a:t>
            </a: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git reset” (use revert instead)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Bisect &amp; blame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Using binary search to find when bugs are introduced: git bisect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“</a:t>
            </a: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git bisect start”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“</a:t>
            </a: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git bisect good/bad”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Finding out who wrote which line of code: git blame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Bisect &amp; blame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864000" y="1728000"/>
            <a:ext cx="7911720" cy="50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Sources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http://blogs.atlassian.com/2012/02/version-control-diffs-patches/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http://www.omgubuntu.co.uk/2014/07/linus-torvalds-messy-desk-video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https://backlogtool.com/git-guide/en/stepup/stepup1_5.html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https://git-scm.com/about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https://www.atlassian.com/git/tutorials/undoing-changes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https://www.thinkful.com/learn/github-pull-request-tutorial/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https://dzone.com/articles/merging-pull-request-github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Online materials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hlinkClick r:id="rId1"/>
              </a:rPr>
              <a:t>https://www.atlassian.com/git/tutorials/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hlinkClick r:id="rId2"/>
              </a:rPr>
              <a:t>https://try.github.io/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hlinkClick r:id="rId3"/>
              </a:rPr>
              <a:t>https://git-scm.com/docs/gittutorial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hlinkClick r:id="rId4"/>
              </a:rPr>
              <a:t>http://gitready.com/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69360" y="2250720"/>
            <a:ext cx="9360000" cy="444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6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Thank you!</a:t>
            </a:r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r>
              <a:rPr b="0" lang="en-US" sz="1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  <a:ea typeface="Lato Semibold"/>
                <a:hlinkClick r:id="rId1"/>
              </a:rPr>
              <a:t>arsdragonfly@gmail.com</a:t>
            </a:r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r>
              <a:rPr b="0" lang="en-US" sz="1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  <a:ea typeface="Lato Semibold"/>
                <a:hlinkClick r:id="rId2"/>
              </a:rPr>
              <a:t>https://github.com/arsdragonfly/</a:t>
            </a:r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r>
              <a:rPr b="0" lang="en-US" sz="1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  <a:ea typeface="Lato Semibold"/>
              </a:rPr>
              <a:t>SHENZHEYU @ Baidu</a:t>
            </a:r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r>
              <a:rPr b="0" lang="en-US" sz="1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  <a:ea typeface="Lato Semibold"/>
              </a:rPr>
              <a:t>arsdragonfly @ Bilibili</a:t>
            </a:r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Introduction to Version Control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…</a:t>
            </a: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plus the challenges proposed by modern software development: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Multiple developers can be working on the same project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Many features can be under development concurrently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Introduction to Git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Developed by Linus Torvalds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Free &amp; open-source VCS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 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 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432000" y="3888000"/>
            <a:ext cx="4248000" cy="234504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5184000" y="3923640"/>
            <a:ext cx="4464000" cy="270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Introduction to Git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Code history is organized in commits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Staging area a.k.a. “index”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816000" y="3278880"/>
            <a:ext cx="2493360" cy="104112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4896000" y="4536000"/>
            <a:ext cx="4303080" cy="248400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756000" y="4572720"/>
            <a:ext cx="3727800" cy="241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Init, add, commit, log &amp; diff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  <a:ea typeface="Lato Semibold"/>
              </a:rPr>
              <a:t>Initializing a repository: git init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Adding file to the staging area: git add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Adding all files: git add .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Making a commit: git commit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Use git commit -m “commit message” if you’re unfamiliar with Vim.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3456000" y="5486040"/>
            <a:ext cx="2520000" cy="145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Init, add, commit, log &amp; diff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Viewing the commit history: git log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“</a:t>
            </a: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git log –pretty=oneline” to shorten the output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</a:rPr>
              <a:t>Commit hash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rcRect l="0" t="14581" r="1106" b="60410"/>
          <a:stretch/>
        </p:blipFill>
        <p:spPr>
          <a:xfrm>
            <a:off x="599040" y="4392360"/>
            <a:ext cx="8760960" cy="143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Init, add, commit, log &amp; diff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  <a:ea typeface="Lato Semibold"/>
              </a:rPr>
              <a:t>Comparing different commits: git diff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  <a:ea typeface="Lato Semibold"/>
              </a:rPr>
              <a:t>“</a:t>
            </a: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  <a:ea typeface="Lato Semibold"/>
              </a:rPr>
              <a:t>git diff 681d1 4a0a6”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  <a:ea typeface="Lato Semibold"/>
              </a:rPr>
              <a:t>“</a:t>
            </a: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  <a:ea typeface="Lato Semibold"/>
              </a:rPr>
              <a:t>git diff HEAD HEAD~1” or “git diff HEAD HEAD^”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Lato Semibold"/>
                <a:ea typeface="Lato Semibold"/>
              </a:rPr>
              <a:t>Use j,k to navigate, q to quit ($ man less)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rcRect l="0" t="13916" r="5" b="35961"/>
          <a:stretch/>
        </p:blipFill>
        <p:spPr>
          <a:xfrm>
            <a:off x="1512000" y="4464000"/>
            <a:ext cx="6628680" cy="21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2016-11-20T01:02:34Z</dcterms:created>
  <dc:creator/>
  <dc:description/>
  <dc:language>zh-CN</dc:language>
  <cp:lastModifiedBy/>
  <dcterms:modified xsi:type="dcterms:W3CDTF">2016-11-20T22:13:52Z</dcterms:modified>
  <cp:revision>16</cp:revision>
  <dc:subject/>
  <dc:title/>
</cp:coreProperties>
</file>