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9" r:id="rId3"/>
    <p:sldId id="260" r:id="rId4"/>
    <p:sldId id="258" r:id="rId5"/>
    <p:sldId id="262" r:id="rId6"/>
    <p:sldId id="263" r:id="rId7"/>
    <p:sldId id="264" r:id="rId8"/>
    <p:sldId id="261" r:id="rId9"/>
    <p:sldId id="265" r:id="rId10"/>
    <p:sldId id="267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AA6AD-D1E6-45E6-9F91-9D7C04984E85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2EC5D-04A7-4B0A-B1CB-8AEC2F71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7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4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1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3592-3E5A-4C51-A070-73D890C78BA4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3576-3A8D-4D21-B575-08D721CD6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hyperlink" Target="https://www.scala-lang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assembly.org/docs/c-and-c++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276" y="491747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Kozuka Gothic Pr6N H" pitchFamily="34" charset="-128"/>
              </a:rPr>
              <a:t>The Trends</a:t>
            </a:r>
          </a:p>
          <a:p>
            <a:pPr algn="ctr"/>
            <a:r>
              <a:rPr lang="ko-KR" altLang="en-US" sz="3600" dirty="0" smtClean="0">
                <a:latin typeface="Adobe 고딕 Std B" pitchFamily="34" charset="-127"/>
                <a:ea typeface="Adobe 고딕 Std B" pitchFamily="34" charset="-127"/>
              </a:rPr>
              <a:t>기초부</a:t>
            </a:r>
            <a:r>
              <a:rPr lang="ko-KR" altLang="en-US" sz="3600" dirty="0">
                <a:latin typeface="Adobe 고딕 Std B" pitchFamily="34" charset="-127"/>
                <a:ea typeface="Adobe 고딕 Std B" pitchFamily="34" charset="-127"/>
              </a:rPr>
              <a:t>터 </a:t>
            </a:r>
            <a:r>
              <a:rPr lang="ko-KR" altLang="en-US" sz="3600" dirty="0" smtClean="0">
                <a:latin typeface="Adobe 고딕 Std B" pitchFamily="34" charset="-127"/>
                <a:ea typeface="Adobe 고딕 Std B" pitchFamily="34" charset="-127"/>
              </a:rPr>
              <a:t>다지고 가자</a:t>
            </a: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!!</a:t>
            </a:r>
            <a:endParaRPr lang="en-US" altLang="ko-KR" sz="36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pic>
        <p:nvPicPr>
          <p:cNvPr id="1026" name="Picture 2" descr="the trend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26" y="789293"/>
            <a:ext cx="6552728" cy="407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8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PWA Example &amp; Effects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1751904"/>
            <a:ext cx="3674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세계 최대 규모의 전자 상거래 사이트인 중국의 알리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익스프레스는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활용한 서비스를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하고있다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익스프레스는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구축한 후 신규 사용자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전환율이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104%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증가하였으며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세션 당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배의 페이지 방문이 생겼고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74%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시간을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많이 보낸다고 밝혔다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알리바바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또한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 전환 이후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76%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전환율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상승을 확인했다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2635277" cy="47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8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PWA Example &amp; Effects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2290" name="Picture 2" descr="PWA 파트너사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1583638"/>
            <a:ext cx="76200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54239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그외에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다양한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협력사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9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Want to Study PWA more?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2416" y="3068960"/>
            <a:ext cx="367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https://tutorialzine.com/2016/09/everything-you-should-know-about-progressive-web-apps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1" y="1751540"/>
            <a:ext cx="45815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The Bot Hype!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8095" y="2183387"/>
            <a:ext cx="3922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모든 서비스에서 각종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Bot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들이 등장하고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타로 운세를 봐주는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봇부터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심심풀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채팅을 해주는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봇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의료정보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알려주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봇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봇등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인간이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하던일을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대체하던 수많은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봇들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등장하고 있고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연구가 뜨겁다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3314" name="Picture 2" descr="Bot hyp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9" y="2060848"/>
            <a:ext cx="48317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The Cloud Service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8095" y="2183387"/>
            <a:ext cx="3922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많은 회사와 개발자들은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클라우드를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도입하고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클라우드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어느때나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필요하면 확장하고 컨트롤 페이지를 이용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설정 변경이 가능한 가상 컴퓨터 인프라이다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AWS, Google Cloud, Azure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대표적인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클라우드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업체들이 존재하고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작은 회사들이나 개인 개발자들도 사용하는 추세다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당신이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IT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개발자라면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클라우드와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조금 더 친해질 필요가 있을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5364" name="Picture 4" descr="Cloud servic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5" y="1677322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Machine Learning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8095" y="1556498"/>
            <a:ext cx="3922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신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러닝은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년동안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많은 주목을 받았다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특히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이세돌과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알파고의 역사적인 대결을 통해 붐이 일었고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후 더욱 주목을 받고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숫자나 문자 같은 데이터만 학습하던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머신러닝은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이제 너무나도 진부하다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년의 대세는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디바이스를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이용하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사용자들의 패턴을 학습하여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다양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결론을 추론하는 것을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목표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하는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6386" name="Picture 2" descr="machine learni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5" y="1813465"/>
            <a:ext cx="467577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file8.uf.tistory.com/image/245EF0375869074508243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1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188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276" y="2200280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atin typeface="Adobe 고딕 Std B" pitchFamily="34" charset="-127"/>
                <a:ea typeface="Adobe 고딕 Std B" pitchFamily="34" charset="-127"/>
              </a:rPr>
              <a:t>Programming</a:t>
            </a:r>
            <a:br>
              <a:rPr lang="en-US" altLang="ko-KR" sz="88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8800" dirty="0" smtClean="0">
                <a:latin typeface="Adobe 고딕 Std B" pitchFamily="34" charset="-127"/>
                <a:ea typeface="Adobe 고딕 Std B" pitchFamily="34" charset="-127"/>
              </a:rPr>
              <a:t>Languages</a:t>
            </a:r>
            <a:endParaRPr lang="ko-KR" altLang="en-US" sz="88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Javascript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7410" name="Picture 2" descr="Javascrip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0" y="1627993"/>
            <a:ext cx="3817230" cy="381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6320" y="2420888"/>
            <a:ext cx="4394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Javascript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혁신은 계속 이어질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욱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빨라진 웹 브라우저 개발에 맞춰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표준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제정되고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ES2017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 중반에 제정이 완료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비동기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처리 방식인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Async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/Await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 추가되었다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5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Typescript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9262" y="1339813"/>
            <a:ext cx="42449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Typescript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ES2017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에서 추가된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Async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/Await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더 나아진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Type Inference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제공한다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Typescript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정적인 타입을 지정하고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 컴파일 되는 언어이다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전통적인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OOP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모델과 정적인 타입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지정외에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훌룡한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기능들이 추가되어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대규모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코드 관리와 유지보수에 도움이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Angular2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기본 언어이기 때문에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한번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쯤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도전해 볼만하다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https://tutorialzine.com/2016/07/learn-typescript-in-30-minutes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9458" name="Picture 2" descr="typescrip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6" y="2060848"/>
            <a:ext cx="4357213" cy="301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C# 7.0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9262" y="1844824"/>
            <a:ext cx="4244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C# 7.0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년에 최초 발표되었고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더 강력한 기능을 제공한다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Microsoft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오픈 소스 에디터인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Visual Studio Code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.NET Core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발표하면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모두를 놀라게 하였습니다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에디터들은 윈도우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Mac OS, Linux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실행이 가능하며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보다 빠르게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C#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코드를 작성하는데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도움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될 것입니다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https://docs.microsoft.com/en-us/dotnet/core/index</a:t>
            </a:r>
          </a:p>
        </p:txBody>
      </p:sp>
      <p:pic>
        <p:nvPicPr>
          <p:cNvPr id="20482" name="Picture 2" descr="C# 7.0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8137"/>
            <a:ext cx="3672408" cy="36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276" y="491747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Kozuka Gothic Pr6N H" pitchFamily="34" charset="-128"/>
              </a:rPr>
              <a:t>The Trends</a:t>
            </a:r>
          </a:p>
          <a:p>
            <a:pPr algn="ctr"/>
            <a:r>
              <a:rPr lang="ko-KR" altLang="en-US" sz="3600" dirty="0" smtClean="0">
                <a:latin typeface="Adobe 고딕 Std B" pitchFamily="34" charset="-127"/>
                <a:ea typeface="Adobe 고딕 Std B" pitchFamily="34" charset="-127"/>
              </a:rPr>
              <a:t>기초부</a:t>
            </a:r>
            <a:r>
              <a:rPr lang="ko-KR" altLang="en-US" sz="3600" dirty="0">
                <a:latin typeface="Adobe 고딕 Std B" pitchFamily="34" charset="-127"/>
                <a:ea typeface="Adobe 고딕 Std B" pitchFamily="34" charset="-127"/>
              </a:rPr>
              <a:t>터 </a:t>
            </a:r>
            <a:r>
              <a:rPr lang="ko-KR" altLang="en-US" sz="3600" dirty="0" smtClean="0">
                <a:latin typeface="Adobe 고딕 Std B" pitchFamily="34" charset="-127"/>
                <a:ea typeface="Adobe 고딕 Std B" pitchFamily="34" charset="-127"/>
              </a:rPr>
              <a:t>알고 시작하자</a:t>
            </a: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!!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pic>
        <p:nvPicPr>
          <p:cNvPr id="3074" name="Picture 2" descr="it technolog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58" y="428006"/>
            <a:ext cx="9153947" cy="59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76" y="601580"/>
            <a:ext cx="4071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128" y="2310975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2017 IT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Frontends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Reference</a:t>
            </a:r>
            <a:endParaRPr lang="ko-KR" altLang="en-US" sz="36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863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Python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968" y="1751904"/>
            <a:ext cx="4244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Python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 자동화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머신러닝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과학컴퓨팅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등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적합하여 개발자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IT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전문가 및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과학자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선택할 만한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스크립팅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언어로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자리매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하였다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Python 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 작년에 분할되어 커뮤니티에 반발이 많았으나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버전을 통해서 보다 많은 지원을 받을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더 나은 성능을 위해서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PyPy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이용할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PyPy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URL : http://pypy.org/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508" name="Picture 4" descr="Pyth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276221" cy="31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394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Ruby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968" y="1751904"/>
            <a:ext cx="4244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Ruby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여러가지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성능 향상과 함께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릴리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되왔습니다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Ruby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스크립트 언어로서 좋은 선택이지만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Rails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함께 사용하면 더욱 빛을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발휘합니다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버전보다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배나 더 빠른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Ruby 3x3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계획이 발표되었습니다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0" name="Picture 2" descr="ruby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3" y="2420472"/>
            <a:ext cx="460669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2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PHP 7.1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988" y="2232667"/>
            <a:ext cx="4244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PHP 7.1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7.0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 비해서 성능이 크게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향상 되어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이제는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PHP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도  웹 어플리케이션을 빠르게 구축할 수 있는 플랫폼으로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변화시켰다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월말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PHP 7.2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릴리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준비중이라고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하니까 기대해봐도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될것이다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PHP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이용하여 최신 웹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트렌드의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웹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만들 고 싶다면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http://modernpug.github.io/php-the-right-way/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54" name="Picture 2" descr="php 7.1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3" y="2276872"/>
            <a:ext cx="4430094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Java 9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9098" y="1799960"/>
            <a:ext cx="4244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 9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2017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릴리즈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되었다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HTTP 2.0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REPL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새로운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들이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제공되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해당 기능은 많은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개발자들의 요구에 의해 추가되어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프로젝트에 큰 바람을 불어넣어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줄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만약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이용하지 않는 개발자라면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수많은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JVM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기반의 언어 중에서도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Kotlin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Scala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살펴보는 것이 좋다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Kotlin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  <a:hlinkClick r:id="rId3"/>
              </a:rPr>
              <a:t>https://kotlinlang.org/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Scala :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  <a:hlinkClick r:id="rId4"/>
              </a:rPr>
              <a:t>https://www.scala-lang.org/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78" name="Picture 2" descr="Java 9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1988840"/>
            <a:ext cx="4762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Swift 4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9098" y="1799960"/>
            <a:ext cx="42449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Swift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Mac OS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IOS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현대적인 프로그래밍이 가능한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Apple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에서 새로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밀고있는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언어이다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Swift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오픈소스이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고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커뮤니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티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활동이 활발한 상태이다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서버가 도입되어 웹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이외에도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서버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측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코드를 작성할 수 있는 좋은 선택이 될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애플 입사를 원한다면 필수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~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2" name="Picture 2" descr="swift 4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886317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cfile25.uf.tistory.com/image/245225385869208B08CE5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138"/>
            <a:ext cx="9141890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276" y="220028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atin typeface="Adobe 고딕 Std B" pitchFamily="34" charset="-127"/>
                <a:ea typeface="Adobe 고딕 Std B" pitchFamily="34" charset="-127"/>
              </a:rPr>
              <a:t>Frontend</a:t>
            </a:r>
            <a:endParaRPr lang="ko-KR" altLang="en-US" sz="88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3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447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Frontend’s Top Topic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1513" y="2003355"/>
            <a:ext cx="4244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Frontend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두가지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큰 혁신은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Web Assembly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Service Workers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두가지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기술로 인하여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네이티브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어플리케이션과의 차이를 좁히고 웹 어플리케이션이 조금 더 빠르게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동작가능하게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해주었을 뿐만 아니라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특히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Service Worker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경우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Progressive Web Apps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 가능하게 하였고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미래에 더 많은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사용할 수 있는 웹 플랫폼에 대한 알림을 지원한다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web assembly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8" y="1484784"/>
            <a:ext cx="314361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68" name="Picture 20" descr="Service worker log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6" y="3644469"/>
            <a:ext cx="3201339" cy="18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Assembly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9890" y="1700808"/>
            <a:ext cx="4244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웹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어셈블리는 현대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웹브라우저에서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돌릴 수 있는  새롭고 혁신적인 형식의 코드이다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언어는 기본적으로 손으로 작성될 것을 가정하지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않는 대신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C, C++, Rust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등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저수준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소스 언어를 위한 효과적인 컴파일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타겟이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되도록 설계되었다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 플랫폼에서 상당히 큰 의의를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가지는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 언어로 작성된 코드들을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네이티브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가까운 속도에서 돌릴 수 있게 만들어 줄 뿐만 아니라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이전까지는 웹에서 돌려볼 수 조차 없었던 클라이언트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앱들을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웹에서 돌릴 수 있도록 만들어주기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web assembl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8690"/>
            <a:ext cx="4027431" cy="31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4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Assembly Syntax is Hard?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607" y="2204864"/>
            <a:ext cx="4244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심지어는 이러한 장점들을 알기 위해서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웹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어셈블리 코드를 작성하는 법을 알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조차도 없다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 어셈블리 모듈을 웹이나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Node.js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앱으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임포트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될 수 있게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어샘블리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함수를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자바스크립트에서  부를 수 있도록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web assembl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8690"/>
            <a:ext cx="4027431" cy="31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281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Why We Use Web Assembly?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9890" y="1700808"/>
            <a:ext cx="4244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이전까지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 브라우저의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VM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 오직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자바스크립트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만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불러올 수 있었다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자바스크립트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물론 오늘날의 웹에서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사람들이 겪는 대부분의 문제를 해결하기에 충분한 역할을 하긴 했으나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네이티브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성능을 필요로 하는 사례에서는 문제 해결이 불가능 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만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이제는 웹 어셈블리를 통해서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내용이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web assembl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8690"/>
            <a:ext cx="4027431" cy="31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T Trend 2017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2000"/>
                    </a14:imgEffect>
                    <a14:imgEffect>
                      <a14:colorTemperature colorTemp="6750"/>
                    </a14:imgEffect>
                    <a14:imgEffect>
                      <a14:saturation sat="138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" y="463138"/>
            <a:ext cx="9131971" cy="58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276" y="2204864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atin typeface="Kozuka Gothic Pr6N H" pitchFamily="34" charset="-128"/>
              </a:rPr>
              <a:t>2017 </a:t>
            </a:r>
          </a:p>
          <a:p>
            <a:pPr algn="ctr"/>
            <a:r>
              <a:rPr lang="en-US" altLang="ko-KR" sz="8800" dirty="0" smtClean="0">
                <a:latin typeface="Kozuka Gothic Pr6N H" pitchFamily="34" charset="-128"/>
              </a:rPr>
              <a:t>IT Trends</a:t>
            </a:r>
            <a:endParaRPr lang="ko-KR" altLang="en-US" sz="88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Assembly Use Case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75" y="1700808"/>
            <a:ext cx="8494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C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언어 수준의 엄청난 속도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비디오 편집 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예시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포토샵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고사양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3D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게임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대부분의 게임을 이제 설치 없이 인터넷에서 할 날이 머지 않은 것 같다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P2P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어플리케이션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각종 게임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협력 편집 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탈중화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방식의 서비스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블록체인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악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서비스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캐싱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스트리밍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인식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실시간 영상 방송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VR/ AR 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아직 까진 품질이 높지 않음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CAD(AutoCAD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웹으로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과학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적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시각화 및 각종 시뮬레이션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Unity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물리엔진을 이용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상호작용이 가능한 교육용 소프트웨어와 뉴스 기사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원하는 것을 답하는 기사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플랫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시뮬레이션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도스창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머신과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Language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인터프리터 서비스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Assembly Use Case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75" y="1700808"/>
            <a:ext cx="8494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디버거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컴파일러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코드 에디터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 startAt="14"/>
            </a:pP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데스크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탑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원격 조종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 startAt="14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VPN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등의 우회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 startAt="14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암호화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 startAt="14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 서버 구축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 startAt="14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엔터프라이즈 어플리케이션을 위한 대형 클라이언트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초대형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DB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등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 startAt="14"/>
            </a:pP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Guide for developer :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  <a:hlinkClick r:id="rId3"/>
              </a:rPr>
              <a:t>http://webassembly.org/docs/c-and-c++/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Service Worker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1545571"/>
            <a:ext cx="4953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Service Worker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브라우저가 백그라운드에서 실행하는 스크립트로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웹페이지와는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전혀 별개로 작동하며 사용자 상호작용이 필요하지 않은 기능에 대한 문호를 개방하였다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푸시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알림 및 백그라운드 동기화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기능은 이미 제공되고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향후 서비스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워커는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주기적 동기화 또는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지오펜싱과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같은 기능도 제공할 생각이다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Service Worker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 혁신적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인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 이유는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오프라인 환경을 완벽히 통제할 수 있는 권한을 개발자에게 부여하여 오프라인 환경을 지원할 수 있도록 해주기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https://developers.google.com/web/fundamentals/primers/service-workers/?hl=ko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68" name="Picture 20" descr="Service worker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" y="1843876"/>
            <a:ext cx="3823621" cy="30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55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Assembly + Service Workers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484" y="2572826"/>
            <a:ext cx="4244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즉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두가지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기술의 등장은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기존 프로그램 사이의 장벽을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완전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히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허물어버린 혁신적인 기술인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비록 아직까진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개발중이고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연구중이지만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매우매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전망이 좋을 것으로 생각된다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web assembly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8" y="1484784"/>
            <a:ext cx="314361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68" name="Picture 20" descr="Service worker log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6" y="3644469"/>
            <a:ext cx="3201339" cy="18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Angular 2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9890" y="1700808"/>
            <a:ext cx="4244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Augular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구글이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지원하는 프레임워크이며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크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규모의 프로젝트에서 주목을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받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고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을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이용하여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데스크탑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앱까지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가능하도록 방대한 기능을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포함하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고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Angular2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TypeScript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 작성되었으며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개발시에도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TypeScript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권고하고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관련자료가 많아 학습이 쉬우며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곳에 사용 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674" name="Picture 2" descr="Angular 2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8" y="2203151"/>
            <a:ext cx="4286078" cy="241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Vue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4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Js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9890" y="1700808"/>
            <a:ext cx="42449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Vue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Js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Angular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React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및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Ember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좋은점들을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도입하여 사용하기 쉬운 프레임워크로 만들어졌다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Angular JS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React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 비해 가볍고 좋은 성능을 자랑한다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Tutorial URL : https://tutorialzine.com/tag/vue-js/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6866" name="Picture 2" descr="vue j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1700808"/>
            <a:ext cx="3154437" cy="37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395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Ember </a:t>
            </a:r>
            <a:r>
              <a:rPr lang="en-US" altLang="ko-KR" sz="4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Js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9890" y="1700808"/>
            <a:ext cx="4244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Ember JS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JavaScript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프레임워크에서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장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좋은 선택 중 하나이다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 바인딩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템플릿 자동 업데이트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컴퍼넌트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및 서버 측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렌더링을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지원하며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다른 프레임워크에 비해 조금 더 성숙하고 안정되어 있는 프레임워크이다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큰 변화가 적은 편이며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커뮤니티에서는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버전과의 호환성을 가장 중요시 여긴다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오래 유지해야 하는 어플리케이션에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좋은 선택이 될 것 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" name="AutoShape 2" descr="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6" descr="Service worker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8" descr="Service Worker Toolbox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7890" name="Picture 2" descr="ember j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0" y="2220754"/>
            <a:ext cx="44862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Reference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553896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Dan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Rowinski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『Why Progressive Web Apps Are The Future Of Web Development』, (Applause, 2015.11.30)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Pete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LePage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『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여러분의 첫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Progressive Web App』, (Google Developers Blog, 2017.03.03)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Rahul Roy-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chowdhury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『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웹은 영업 중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』, (Google Developers Korea Blog, 2016.06.05)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권윤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학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http://web-front-end.tistory.com/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Progressive Web Apps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060848"/>
            <a:ext cx="3674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Progressive Web Apps, 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구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크롬 엔지니어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알렉스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러셀이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2015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년에 고안한 개념이다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수준으로 점진적으로 발전해 나가는 웹을 지향하며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궁극적으로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수준과 같은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경험을 웹에서 제공하는 것이 목적이다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2050" name="Picture 2" descr="progressive web app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482606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629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Scalability Web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VS.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Performance App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4279" y="1715130"/>
            <a:ext cx="3674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중심으로 하는 서비스는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게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웹과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존재한다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웹은 확장에 유리하다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사용자가 따로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설치하거나 할 필요 없이 주소만 알면 바로 이용할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스마트폰의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저장공간을 잡아먹지도 않는다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접속이 불안할 경우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매끄럽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못한 품질의 서비스를 제공할 수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사용자를 묶어두기 힘들다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5126" name="Picture 6" descr="mobile web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5439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308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Scalability Web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VS.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Performance App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582" y="2208346"/>
            <a:ext cx="3674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사용자를 묶어두기에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유리하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항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상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매끄러운 품질의 서비스를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제공하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것이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필요할 때마다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푸시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알림을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보내는 형식을 통해 사용자에게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이용하라는 메시지를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끊임없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전달 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7170" name="Picture 2" descr="mobile app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5" y="1988840"/>
            <a:ext cx="471626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34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Web + App = PWA!</a:t>
            </a:r>
            <a:endParaRPr lang="ko-KR" altLang="en-US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3876" y="1343624"/>
            <a:ext cx="3922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웹과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장점을 모두 취하고자 하는 방식이다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기본적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본질은 웹이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같은 웹을 지향한다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스마트폰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존재하는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웹앱보다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욱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진보된 개념이다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정말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네이티브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가까운 경험을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제공하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웹을 목표로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Service Worker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라고 불리는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활용해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웹앱의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중요한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부분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캐싱하고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사용자가 다음에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때 즉시 로딩하는 방식을 취한다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그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덕에 네트워크가 끊겼어도 구동이 가능하며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네트워크가 불안정해도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빠른 속도를 자랑한다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어플처럼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푸시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알림도 가능하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8196" name="Picture 4" descr="progressive web ap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8346"/>
            <a:ext cx="4608512" cy="25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PWA Characteristics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1553896"/>
            <a:ext cx="36745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Safe : PWA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HTTPS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방식을 통해 제공되어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Snooping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을 방지하며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조작되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않은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컨텐츠를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보장합니다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Progressive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유저에게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브라우저 상관없이 제공됩니다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Responsive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어떤 디바이스에서도 사용이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모바일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데스크탑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태블릿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혹은 그 다음 세대의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무언가에도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Connectivity-independent :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Offline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상태거나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질이 나쁜 인터넷 환경에서도 잘 작동한다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App-Like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웹이지만 마치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앱같은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느낌을 준다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왜냐하면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동일한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모델로 구현되었기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" y="1981505"/>
            <a:ext cx="4924016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PWA Characteristics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1553896"/>
            <a:ext cx="3674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Fresh : Service Worker Update Process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통해서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항상 최신의 정보를 가져온다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Discoverable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검색이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Re-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engegeable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쉽게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재접근이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가능하도록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푸시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알림과 같은 기능을 제공한다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Installable :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앱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스토어에서 다운받은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어플처럼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홈 화면에 아이콘을 등록시킬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Linkable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설치 없이도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URL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을 통해 간단히 공유할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3" y="2348879"/>
            <a:ext cx="4933921" cy="25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1833</Words>
  <Application>Microsoft Office PowerPoint</Application>
  <PresentationFormat>화면 슬라이드 쇼(4:3)</PresentationFormat>
  <Paragraphs>356</Paragraphs>
  <Slides>37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16</cp:revision>
  <dcterms:created xsi:type="dcterms:W3CDTF">2017-09-26T16:36:18Z</dcterms:created>
  <dcterms:modified xsi:type="dcterms:W3CDTF">2017-09-26T19:37:38Z</dcterms:modified>
</cp:coreProperties>
</file>