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8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E70B2-C450-4F92-9D48-1AD7B5C5BA65}" type="datetimeFigureOut">
              <a:rPr lang="ko-KR" altLang="en-US" smtClean="0"/>
              <a:t>2017.09.29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B9791-2F2B-4B8A-8354-34F870F61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6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37C4E-CE45-4B8C-9556-560A1A6F0B2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2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A1D2-F154-4D2B-A1ED-76D5159C49AE}" type="datetimeFigureOut">
              <a:rPr lang="ko-KR" altLang="en-US" smtClean="0"/>
              <a:t>2017.09.29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6475-F3F9-4F40-8006-AD562AD0D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9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A1D2-F154-4D2B-A1ED-76D5159C49AE}" type="datetimeFigureOut">
              <a:rPr lang="ko-KR" altLang="en-US" smtClean="0"/>
              <a:t>2017.09.29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6475-F3F9-4F40-8006-AD562AD0D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5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A1D2-F154-4D2B-A1ED-76D5159C49AE}" type="datetimeFigureOut">
              <a:rPr lang="ko-KR" altLang="en-US" smtClean="0"/>
              <a:t>2017.09.29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6475-F3F9-4F40-8006-AD562AD0D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8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A1D2-F154-4D2B-A1ED-76D5159C49AE}" type="datetimeFigureOut">
              <a:rPr lang="ko-KR" altLang="en-US" smtClean="0"/>
              <a:t>2017.09.29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6475-F3F9-4F40-8006-AD562AD0D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9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A1D2-F154-4D2B-A1ED-76D5159C49AE}" type="datetimeFigureOut">
              <a:rPr lang="ko-KR" altLang="en-US" smtClean="0"/>
              <a:t>2017.09.29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6475-F3F9-4F40-8006-AD562AD0D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56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A1D2-F154-4D2B-A1ED-76D5159C49AE}" type="datetimeFigureOut">
              <a:rPr lang="ko-KR" altLang="en-US" smtClean="0"/>
              <a:t>2017.09.29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6475-F3F9-4F40-8006-AD562AD0D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1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A1D2-F154-4D2B-A1ED-76D5159C49AE}" type="datetimeFigureOut">
              <a:rPr lang="ko-KR" altLang="en-US" smtClean="0"/>
              <a:t>2017.09.29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6475-F3F9-4F40-8006-AD562AD0D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7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A1D2-F154-4D2B-A1ED-76D5159C49AE}" type="datetimeFigureOut">
              <a:rPr lang="ko-KR" altLang="en-US" smtClean="0"/>
              <a:t>2017.09.29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6475-F3F9-4F40-8006-AD562AD0D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18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A1D2-F154-4D2B-A1ED-76D5159C49AE}" type="datetimeFigureOut">
              <a:rPr lang="ko-KR" altLang="en-US" smtClean="0"/>
              <a:t>2017.09.29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6475-F3F9-4F40-8006-AD562AD0D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2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A1D2-F154-4D2B-A1ED-76D5159C49AE}" type="datetimeFigureOut">
              <a:rPr lang="ko-KR" altLang="en-US" smtClean="0"/>
              <a:t>2017.09.29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6475-F3F9-4F40-8006-AD562AD0D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9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A1D2-F154-4D2B-A1ED-76D5159C49AE}" type="datetimeFigureOut">
              <a:rPr lang="ko-KR" altLang="en-US" smtClean="0"/>
              <a:t>2017.09.29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6475-F3F9-4F40-8006-AD562AD0D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3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A1D2-F154-4D2B-A1ED-76D5159C49AE}" type="datetimeFigureOut">
              <a:rPr lang="ko-KR" altLang="en-US" smtClean="0"/>
              <a:t>2017.09.29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36475-F3F9-4F40-8006-AD562AD0D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2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네이버developer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68" y="463138"/>
            <a:ext cx="9169758" cy="59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2699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Papago NMT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446434"/>
            <a:ext cx="3924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Papago NMT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는 인공신경망을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이용한 번역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API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영어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/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중국어만을 지원하고 있으며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하루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10000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글자 이용 가능하다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5" name="Picture 2" descr="파파고 nm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5494"/>
            <a:ext cx="3610944" cy="359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2638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Papago SMT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446434"/>
            <a:ext cx="3924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Papago SMT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는 통계에 기반한 번역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API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영어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/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중국어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/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일본어를 지원하고 있으며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하루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10000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글자 이용 가능하다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5" name="Picture 2" descr="파파고 nm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5494"/>
            <a:ext cx="3610944" cy="359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77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Clova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 Speech Recognition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446434"/>
            <a:ext cx="3924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Clova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는 다양한 데이터 처리가 가능한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네이버의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Open API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Clova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Speech Recognition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은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음성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을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입력받은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후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그 음성을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텍스트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로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반환한다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한 영 일 중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4098" name="Picture 2" descr="clova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01" y="1799983"/>
            <a:ext cx="47244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740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Clova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 Face Recognition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446434"/>
            <a:ext cx="3924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입력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된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사진을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입력받아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얼굴윤곽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/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부위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/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표정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/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유명인 닮음도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를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리턴해준다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Clova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의 얼굴인식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API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4098" name="Picture 2" descr="clova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01" y="1799983"/>
            <a:ext cx="47244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809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Clova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 Speech Synthesis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446434"/>
            <a:ext cx="3924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텍스트를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입력받은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후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지정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된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음색과 속도로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음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성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합성한 오디오 데이터를 반환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한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영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일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중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4098" name="Picture 2" descr="clova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01" y="1799983"/>
            <a:ext cx="47244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7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Data Lab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2708920"/>
            <a:ext cx="3924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검색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어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트렌드와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각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종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검색어에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대한 통계를 통해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사용자들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의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관심사나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이슈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에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대한 분석이 가능하다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6146" name="Picture 2" descr="네이버 Datalab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2161546"/>
            <a:ext cx="23241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1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1811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CapCHA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2708920"/>
            <a:ext cx="392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자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동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가입 방지를 위한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보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안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이미지 생성 및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입력값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비교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9218" name="Picture 2" descr="네이버 캡차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92" y="2966571"/>
            <a:ext cx="28479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2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495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CapCHA</a:t>
            </a:r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에 대한 이야기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6801" y="2564904"/>
            <a:ext cx="34807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컴퓨터가 읽지 못하는 문장을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사람을 이용하여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학습시키는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기술이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수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많은 사람들이 자동 가입 방지 문자를 입력하면서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쌓이는 데이터의 수는 엄청나고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그로 인해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컴퓨터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다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소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난해한 글씨도 읽을 수 있도록 하는 충분한 학습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데이터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를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얻을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10244" name="Picture 4" descr="네이버 캡차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51" y="1864588"/>
            <a:ext cx="52387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7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240</Words>
  <Application>Microsoft Office PowerPoint</Application>
  <PresentationFormat>화면 슬라이드 쇼(4:3)</PresentationFormat>
  <Paragraphs>60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하현수</dc:creator>
  <cp:lastModifiedBy>하현수</cp:lastModifiedBy>
  <cp:revision>3</cp:revision>
  <dcterms:created xsi:type="dcterms:W3CDTF">2017-09-29T04:57:02Z</dcterms:created>
  <dcterms:modified xsi:type="dcterms:W3CDTF">2017-09-29T05:36:49Z</dcterms:modified>
</cp:coreProperties>
</file>