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64" r:id="rId4"/>
    <p:sldId id="263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DDC"/>
    <a:srgbClr val="E84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AC9A-86D9-4B4E-B576-28351F950FB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76214-2A83-496D-A20A-10F1D3A5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87C1-0BC4-46C1-BC42-F0FCC3C1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025DE3-6D6B-4B12-891C-9054ED74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4F18-7A23-404A-89E2-9BA1612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7493-E48B-4008-A919-5B686BDC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414E0-7634-4985-9EB7-6A66493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D496-7B90-4E08-AE37-A6084F1B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8F371-F111-4298-81BD-74529887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540E4-A1DA-4B19-8A4C-473229C0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2D391-1FC2-4A85-ABE8-821A717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75096-1AAE-4800-9C1A-7C4F04F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F84AF-CFD5-4D78-A1B0-3BACDB9ED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46903-71C3-4814-9C44-7E2258A2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6741-85E3-4ACD-9710-19E2FEC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F4E76-32D5-403E-96DE-3390294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9B48D-A5CC-4CD7-B9DD-B0CC1518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078385" y="1938736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3078385" y="3627701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3078385" y="5250433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410451" y="359170"/>
            <a:ext cx="4998946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991"/>
              </a:lnSpc>
              <a:defRPr sz="3719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5541092" y="1938736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5541092" y="3627702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5513179" y="5250433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3078385" y="2435491"/>
            <a:ext cx="8617297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3078385" y="4157573"/>
            <a:ext cx="8617297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78385" y="5730597"/>
            <a:ext cx="8617297" cy="11264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68472" y="713408"/>
            <a:ext cx="1485178" cy="728573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410451" y="3460683"/>
            <a:ext cx="2539396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907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078385" y="392055"/>
            <a:ext cx="8619477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60B2-4774-4570-8016-B51EAD95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0C445-4695-4696-9E65-E78B845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12061-EC65-441D-9045-E98CA778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3B013-9020-484D-9F1E-644A3E41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B805-9BA6-4EA2-8D1E-25A64AE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0FC2-DE6F-4099-BAB7-6285D67B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91A84-3EFE-41D8-819B-A6841B56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26E8-D485-466B-BD74-D87B413C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385E-CF64-4F2F-B890-9BDC748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70AC3-6C3F-455F-B1EA-3B843C12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5C60-8778-4961-B8FA-28E4E49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986C8-42F0-4DE1-9C34-53DA4A653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5C6B6-72DE-446B-AE33-CE6CCFFB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520F-75B3-4CDF-9FCD-18E1C094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79CD4-7D34-4619-BFD8-C37390EC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61D9C-2CB6-4177-9AEE-79282D0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A4D6-4CBC-497F-BF6D-0DC1BF0D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C7B4A-830D-4D44-9737-6B04A5CC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DB91E-6090-4758-AE8C-F807298D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70E34-1746-467A-B6A1-774DA396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AF46C-59D4-4E26-ACFD-63228FE58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00504-CBC2-48E1-B794-72E46B13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A752D-330D-4016-A2CA-4BA243EE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544BE-4D1F-49F6-8A14-E385AED2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588B-BC5A-4EB5-9D42-0CABE2E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2BEF3-8FA3-4F40-83E7-5B9F7EF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BC5AA-369E-442B-8323-F12D5DD9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EFC0F-DFEE-481A-95C6-8BB3B20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E69A8-3DAA-46C2-A2FD-47D3EC24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06579-979D-4213-8F35-BECFEA0A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7863B-7052-4602-842D-6C5AA13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E436D-D4CA-440F-9C86-B83119B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37948-12E7-4385-AE6B-20A05AD6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CB507-A762-4F01-9BE6-C4297D45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2E64-B827-4770-91F0-01770B90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CD5-2065-4FC1-9AB4-E4AABD0D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DAD82-B899-4E9E-A87E-4C9B06E3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BE71-4D43-40D0-8341-C949384A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5E2E7-EF90-4898-A725-D405FFD3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E418A-9AE5-4CCC-B3DA-9811AE2B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75B30-CC83-44FB-9D2C-3D55B098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FF27F-CD19-460D-9016-6B1CE7B5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9DB1B-7393-4A04-B602-2A75E1A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77971A-EAD8-4A92-BCD3-B616D508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D4B67-0CC0-4F84-AEE4-57A681D0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4377F-7958-4A43-B82D-370EDE2C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5D0B-2F5D-41C4-A19D-0BB87B5B47D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E8E14-A9C2-4222-8004-B2B0CFB5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3E7B9-E5DD-40E9-9556-970943E7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ython-guide-kr.readthedocs.io/ko/latest/writing/style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3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iki.python.org/moin/UsefulModul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.luavis.kr/python/dismissing-python-garbage-collection-at-instagram" TargetMode="External"/><Relationship Id="rId2" Type="http://schemas.openxmlformats.org/officeDocument/2006/relationships/hyperlink" Target="https://winterj.me/python-gc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56972D2-AD1F-460A-BFCF-F423E5FD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8" y="678426"/>
            <a:ext cx="11076038" cy="55380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DBC59F-1CC3-4B4E-A269-58F558BC4AFE}"/>
              </a:ext>
            </a:extLst>
          </p:cNvPr>
          <p:cNvSpPr/>
          <p:nvPr/>
        </p:nvSpPr>
        <p:spPr>
          <a:xfrm>
            <a:off x="243348" y="154858"/>
            <a:ext cx="11688097" cy="6511414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DB0A0369-A3F1-495F-A9B5-9DABE5806357}"/>
              </a:ext>
            </a:extLst>
          </p:cNvPr>
          <p:cNvSpPr txBox="1">
            <a:spLocks/>
          </p:cNvSpPr>
          <p:nvPr/>
        </p:nvSpPr>
        <p:spPr>
          <a:xfrm>
            <a:off x="1816848" y="2919948"/>
            <a:ext cx="8617297" cy="15930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b="1" dirty="0">
                <a:solidFill>
                  <a:schemeClr val="bg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Python</a:t>
            </a:r>
            <a:endParaRPr lang="ko-KR" altLang="en-US" sz="6600" b="1" dirty="0">
              <a:solidFill>
                <a:schemeClr val="bg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22A544-22A9-460E-BA81-28002561BD7C}"/>
              </a:ext>
            </a:extLst>
          </p:cNvPr>
          <p:cNvGrpSpPr/>
          <p:nvPr/>
        </p:nvGrpSpPr>
        <p:grpSpPr>
          <a:xfrm>
            <a:off x="10404649" y="5638580"/>
            <a:ext cx="3474171" cy="1605558"/>
            <a:chOff x="7485869" y="3750728"/>
            <a:chExt cx="3474171" cy="16055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9E3CE8-F370-4772-9960-5D2C0AA7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08D3D2B4-A751-48EA-95DA-7E8D43F3873A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특징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-1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645433" y="892119"/>
            <a:ext cx="8617297" cy="11322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들여쓰기로 블록을 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0C798-5304-4406-9C0A-66BE88FE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33" y="1360174"/>
            <a:ext cx="8223850" cy="51469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AFCC3C-D101-4307-A5DC-4F7614710400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785F73E-7078-4A3D-835A-0E9ADAE8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5A3BFBC9-02D7-4ACA-90DF-80D007686E4D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특징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-2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645433" y="892119"/>
            <a:ext cx="8617297" cy="11322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인터프리터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63C0B-D612-4892-AE8A-0BB6BD22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33" y="2082239"/>
            <a:ext cx="8010584" cy="195740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FDB969-26DB-40AE-AADE-4AB942C951BB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985BF6A-9BFF-420C-AE8E-6BCDD76B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27BCE1C0-D5CA-4583-8E92-2C78F8B4D61C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2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특징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-3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639682" y="1081899"/>
            <a:ext cx="8617297" cy="41572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다양한 패러다임 지원</a:t>
            </a:r>
            <a:endParaRPr lang="en-US" altLang="ko-KR" sz="2400" b="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-</a:t>
            </a: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객체 지향 프로그래밍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</a:t>
            </a:r>
            <a:r>
              <a:rPr lang="en-US" altLang="ko-KR" sz="2400" b="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i.e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java)</a:t>
            </a:r>
          </a:p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-</a:t>
            </a: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명령형 프로그래밍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</a:t>
            </a:r>
            <a:r>
              <a:rPr lang="en-US" altLang="ko-KR" sz="2400" b="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i.e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C,C++)</a:t>
            </a:r>
          </a:p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-</a:t>
            </a: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함수형 프로그래밍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</a:t>
            </a:r>
            <a:r>
              <a:rPr lang="en-US" altLang="ko-KR" sz="2400" b="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i.e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LISP)</a:t>
            </a:r>
          </a:p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-</a:t>
            </a: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절차적 프로그래밍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</a:t>
            </a:r>
            <a:r>
              <a:rPr lang="en-US" altLang="ko-KR" sz="2400" b="0" dirty="0" err="1">
                <a:latin typeface="a드림고딕4" panose="02020600000000000000" pitchFamily="18" charset="-127"/>
                <a:ea typeface="a드림고딕4" panose="02020600000000000000" pitchFamily="18" charset="-127"/>
              </a:rPr>
              <a:t>i.e</a:t>
            </a:r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C)</a:t>
            </a:r>
          </a:p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b="0" dirty="0">
                <a:latin typeface="a드림고딕4" panose="02020600000000000000" pitchFamily="18" charset="-127"/>
                <a:ea typeface="a드림고딕4" panose="02020600000000000000" pitchFamily="18" charset="-127"/>
                <a:sym typeface="Wingdings" panose="05000000000000000000" pitchFamily="2" charset="2"/>
              </a:rPr>
              <a:t>자신에게 맞는 스타일로 사용 가능</a:t>
            </a:r>
            <a:endParaRPr lang="ko-KR" altLang="en-US" sz="2400" b="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677C6B-203A-4DC8-8511-3FE97359070F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07A83F-FDC8-413B-AFE7-1155E2FE6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C77A6BC9-8FF7-4E0D-A23B-ED5ACB50462E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87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코드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컨벤션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3278037" y="2812933"/>
            <a:ext cx="8617297" cy="41572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400" b="0" dirty="0">
                <a:latin typeface="a드림고딕4" panose="02020600000000000000" pitchFamily="18" charset="-127"/>
                <a:ea typeface="a드림고딕4" panose="02020600000000000000" pitchFamily="18" charset="-127"/>
                <a:hlinkClick r:id="rId2"/>
              </a:rPr>
              <a:t>http://python-guide-kr.readthedocs.io/ko/latest/writing/style.html</a:t>
            </a:r>
            <a:endParaRPr lang="ko-KR" altLang="en-US" sz="2400" b="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7" name="텍스트 개체 틀 35">
            <a:extLst>
              <a:ext uri="{FF2B5EF4-FFF2-40B4-BE49-F238E27FC236}">
                <a16:creationId xmlns:a16="http://schemas.microsoft.com/office/drawing/2014/main" id="{75CAA3B9-AD66-45D2-A748-B86C68C96E5B}"/>
              </a:ext>
            </a:extLst>
          </p:cNvPr>
          <p:cNvSpPr txBox="1">
            <a:spLocks/>
          </p:cNvSpPr>
          <p:nvPr/>
        </p:nvSpPr>
        <p:spPr>
          <a:xfrm>
            <a:off x="2792082" y="1234299"/>
            <a:ext cx="8617297" cy="41572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ko-KR" altLang="en-US" sz="2400" b="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74DE53-E919-4EA6-9A91-D24F753233D8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E4C8B1-E953-49A1-A853-E4F6E104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33FD2CA1-EAF6-4E89-8222-AD9C0C2ABCF3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5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295756-6BAF-45FD-A1CE-B393D385CC32}"/>
              </a:ext>
            </a:extLst>
          </p:cNvPr>
          <p:cNvGrpSpPr/>
          <p:nvPr/>
        </p:nvGrpSpPr>
        <p:grpSpPr>
          <a:xfrm>
            <a:off x="10671892" y="5792313"/>
            <a:ext cx="3474171" cy="1605558"/>
            <a:chOff x="7485869" y="3750728"/>
            <a:chExt cx="3474171" cy="16055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AEA31E-2CFD-4323-AA2F-922C4DBD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D103EF91-5855-48B1-AE46-F90C410A2503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47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1"/>
            <a:ext cx="2125716" cy="160190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그래프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1D5D8D-71DC-43AB-9C00-31C4EEA3B396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B5E06E7-954A-42A0-8A64-57CDC0AD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21945"/>
          <a:stretch/>
        </p:blipFill>
        <p:spPr>
          <a:xfrm>
            <a:off x="5140488" y="2757488"/>
            <a:ext cx="1911023" cy="13430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099655-0BA2-45BD-8C16-2590A8A49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75" y="432990"/>
            <a:ext cx="6619047" cy="612874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94CE8DA-C49D-4BF2-AE8A-D193A0D4345F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B9BCF0-C30F-4A51-8D7B-15E8F3D4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BF771CDE-EDFD-4D84-A5E4-3DA8C778FEA8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27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1"/>
            <a:ext cx="2125716" cy="160190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그래프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1D5D8D-71DC-43AB-9C00-31C4EEA3B396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B5E06E7-954A-42A0-8A64-57CDC0AD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21945"/>
          <a:stretch/>
        </p:blipFill>
        <p:spPr>
          <a:xfrm>
            <a:off x="5140488" y="2757488"/>
            <a:ext cx="1911023" cy="13430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AC5755-A2F7-4B4C-A543-F9C68DF2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AFC6F95-D111-4E06-86F1-9B7A9943950C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3D913E-7578-4D64-B7B8-DB84AE99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80455486-B254-4F7D-9E34-D47838C99321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15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2522530" cy="1780181"/>
          </a:xfrm>
        </p:spPr>
        <p:txBody>
          <a:bodyPr/>
          <a:lstStyle/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정의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1362974" y="1437830"/>
            <a:ext cx="8926039" cy="182295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-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Python is an interpreted high-level programming language for general-purpose programming. Created by Guido van Rossum and first released in 1991, Python has a design philosophy that emphasizes code readability, notably using significant whitespace. It provides constructs that enable clear programming on both small and large scales.</a:t>
            </a:r>
            <a:r>
              <a:rPr lang="en-US" altLang="ko-KR" sz="1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 &lt;</a:t>
            </a:r>
            <a:r>
              <a:rPr lang="ko-KR" altLang="en-US" sz="1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출처</a:t>
            </a:r>
            <a:r>
              <a:rPr lang="en-US" altLang="ko-KR" sz="1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: </a:t>
            </a:r>
            <a:r>
              <a:rPr lang="ko-KR" altLang="en-US" sz="1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위키피디아</a:t>
            </a:r>
            <a:r>
              <a:rPr lang="en-US" altLang="ko-KR" sz="1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&gt;</a:t>
            </a:r>
            <a:endParaRPr lang="ko-KR" altLang="en-US" sz="1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120F9-A167-4EBB-8E0E-FCEF2C300CD6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F8822-4028-4BE3-A71E-D64C50F0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3660016"/>
            <a:ext cx="6854402" cy="2315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A83459-B6B9-4EEF-A5C5-32E3A88B7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12" y="3111667"/>
            <a:ext cx="2561088" cy="341191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F6206E-38DA-4E38-B1F0-BA3BC0FFC85F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CF67626-92F9-4936-ABB5-DAD04F8CB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2E704D8-BC3F-4C6D-8DDC-23814697CA27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2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422409" y="1492229"/>
            <a:ext cx="8617297" cy="11274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동적 타이핑 언어</a:t>
            </a: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69"/>
            <a:ext cx="2925096" cy="20649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장점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-1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AB3AB6-BCC8-4705-AAA1-4157C089B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750" b="-6002"/>
          <a:stretch/>
        </p:blipFill>
        <p:spPr>
          <a:xfrm>
            <a:off x="2422409" y="2287675"/>
            <a:ext cx="8866693" cy="253896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CCF8E5-1FFB-4589-9EAF-54B69C05AE09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171F3D-3DAA-4CF7-85FA-FF170591F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898FE031-27AB-49BB-9FFE-F03B016FA111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장점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-2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422409" y="1492229"/>
            <a:ext cx="8617297" cy="11274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쉽고 간결한 문법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7AE44-13C8-494F-8BC8-01B0085D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07" y="2295294"/>
            <a:ext cx="7065697" cy="301282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2DF83D-A3D1-4716-8FED-7ADEE3B50A83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AA371C-EFD2-4376-A00E-C9B44FD8A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71691690-E8C7-4AF0-9F8E-3BA37C324A9D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1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장점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-3_1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380890" y="875966"/>
            <a:ext cx="8617297" cy="11274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다양한 종류의 라이브러리가 존재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marL="0" indent="0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  <a:hlinkClick r:id="rId2"/>
              </a:rPr>
              <a:t>https://docs.python.org/3/index.html</a:t>
            </a:r>
            <a:endParaRPr lang="ko-KR" altLang="en-US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7819DB-72BE-41DF-BFD1-86EA3D573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0" y="2003368"/>
            <a:ext cx="7517000" cy="430511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DB84BF-F916-4581-B4CA-098BAC82CA12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842F2DF-E10C-4197-9184-A9BADB93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93AD2490-46FE-43AB-A8DC-E3D73D32BAB5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장점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-3_2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380890" y="875966"/>
            <a:ext cx="8617297" cy="11274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외부 라이브러리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marL="0" indent="0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  <a:hlinkClick r:id="rId2"/>
              </a:rPr>
              <a:t>https://wiki.python.org/moin/UsefulModules</a:t>
            </a:r>
            <a:endParaRPr lang="ko-KR" altLang="en-US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DDD08E-4F5C-4298-8B5D-D87B3663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36" y="1920814"/>
            <a:ext cx="3452838" cy="4796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1A3CB-9018-40A3-95C1-0933C405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72" y="2239058"/>
            <a:ext cx="6467854" cy="41597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CCA594-554A-45AC-9CA4-F443046582F6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A4356A-7BF4-4C97-B9FF-19951B88A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A55AF624-E091-4CEE-B995-88D5062A677F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3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1"/>
            <a:ext cx="2971104" cy="20649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장점</a:t>
            </a:r>
            <a:endParaRPr lang="en-US" altLang="ko-KR" sz="4000" b="1" dirty="0">
              <a:solidFill>
                <a:schemeClr val="tx1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-4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A9B39-B335-4AEE-9234-2DA0E62BF0B9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5">
            <a:extLst>
              <a:ext uri="{FF2B5EF4-FFF2-40B4-BE49-F238E27FC236}">
                <a16:creationId xmlns:a16="http://schemas.microsoft.com/office/drawing/2014/main" id="{F29B2918-30B0-40EF-908F-8AB461A02CB0}"/>
              </a:ext>
            </a:extLst>
          </p:cNvPr>
          <p:cNvSpPr txBox="1">
            <a:spLocks/>
          </p:cNvSpPr>
          <p:nvPr/>
        </p:nvSpPr>
        <p:spPr>
          <a:xfrm>
            <a:off x="2645433" y="892118"/>
            <a:ext cx="8617297" cy="2224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메모리 자동관리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(Garbage Collection/Reference counting)</a:t>
            </a:r>
          </a:p>
          <a:p>
            <a:pPr marL="0" indent="0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  <a:hlinkClick r:id="rId2"/>
              </a:rPr>
              <a:t>https://winterj.me/python-gc/</a:t>
            </a:r>
            <a:endParaRPr lang="en-US" altLang="ko-KR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pPr marL="0" indent="0"/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   </a:t>
            </a:r>
            <a:r>
              <a:rPr lang="en-US" altLang="ko-KR" sz="2400" dirty="0">
                <a:latin typeface="a드림고딕4" panose="02020600000000000000" pitchFamily="18" charset="-127"/>
                <a:ea typeface="a드림고딕4" panose="02020600000000000000" pitchFamily="18" charset="-127"/>
                <a:hlinkClick r:id="rId3"/>
              </a:rPr>
              <a:t>https://b.luavis.kr/python/dismissing-python-garbage-collection-at-instagram</a:t>
            </a:r>
            <a:endParaRPr lang="ko-KR" altLang="en-US" sz="24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AE118-1A88-45DF-85B0-B60BF7122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72" y="3486134"/>
            <a:ext cx="10102458" cy="219023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F180E-FBDE-408A-BB94-2B79465D9553}"/>
              </a:ext>
            </a:extLst>
          </p:cNvPr>
          <p:cNvGrpSpPr/>
          <p:nvPr/>
        </p:nvGrpSpPr>
        <p:grpSpPr>
          <a:xfrm>
            <a:off x="10776668" y="5929689"/>
            <a:ext cx="2749552" cy="1264095"/>
            <a:chOff x="7485869" y="3750728"/>
            <a:chExt cx="3474171" cy="160555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7EDFD7D-92A4-4404-B529-73DCA626B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483" y="3750728"/>
              <a:ext cx="870155" cy="870155"/>
            </a:xfrm>
            <a:prstGeom prst="rect">
              <a:avLst/>
            </a:prstGeom>
          </p:spPr>
        </p:pic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FF0B499E-A06A-49F3-ADD4-D5CC9EE46326}"/>
                </a:ext>
              </a:extLst>
            </p:cNvPr>
            <p:cNvSpPr txBox="1">
              <a:spLocks/>
            </p:cNvSpPr>
            <p:nvPr/>
          </p:nvSpPr>
          <p:spPr>
            <a:xfrm>
              <a:off x="7485869" y="4314535"/>
              <a:ext cx="3474171" cy="10417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r>
                <a:rPr lang="en-US" altLang="ko-KR" sz="2800" b="1" spc="-250" dirty="0" err="1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Dotee</a:t>
              </a:r>
              <a:r>
                <a:rPr lang="en-US" altLang="ko-KR" sz="2800" b="1" spc="-250" dirty="0">
                  <a:solidFill>
                    <a:srgbClr val="ED9DDC"/>
                  </a:solidFill>
                  <a:latin typeface="Arial Rounded MT Bold" panose="020F0704030504030204" pitchFamily="34" charset="0"/>
                  <a:ea typeface="a드림고딕4" panose="02020600000000000000" pitchFamily="18" charset="-127"/>
                </a:rPr>
                <a:t>_</a:t>
              </a:r>
              <a:endParaRPr lang="ko-KR" altLang="en-US" sz="2800" b="1" spc="-250" dirty="0">
                <a:solidFill>
                  <a:srgbClr val="ED9DDC"/>
                </a:solidFill>
                <a:latin typeface="Arial Rounded MT Bold" panose="020F0704030504030204" pitchFamily="34" charset="0"/>
                <a:ea typeface="a드림고딕4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40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272</Words>
  <Application>Microsoft Office PowerPoint</Application>
  <PresentationFormat>와이드스크린</PresentationFormat>
  <Paragraphs>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a드림고딕3</vt:lpstr>
      <vt:lpstr>a드림고딕4</vt:lpstr>
      <vt:lpstr>나눔고딕</vt:lpstr>
      <vt:lpstr>나눔고딕 ExtraBold</vt:lpstr>
      <vt:lpstr>나눔명조</vt:lpstr>
      <vt:lpstr>맑은 고딕</vt:lpstr>
      <vt:lpstr>Arial</vt:lpstr>
      <vt:lpstr>Arial Rounded MT Bold</vt:lpstr>
      <vt:lpstr>Wingdings</vt:lpstr>
      <vt:lpstr>Office 테마</vt:lpstr>
      <vt:lpstr>PowerPoint 프레젠테이션</vt:lpstr>
      <vt:lpstr>그래프</vt:lpstr>
      <vt:lpstr>그래프</vt:lpstr>
      <vt:lpstr>정의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이현수</dc:creator>
  <cp:lastModifiedBy>현수 이</cp:lastModifiedBy>
  <cp:revision>190</cp:revision>
  <dcterms:created xsi:type="dcterms:W3CDTF">2017-11-16T05:01:49Z</dcterms:created>
  <dcterms:modified xsi:type="dcterms:W3CDTF">2018-04-05T17:22:55Z</dcterms:modified>
</cp:coreProperties>
</file>