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54" autoAdjust="0"/>
  </p:normalViewPr>
  <p:slideViewPr>
    <p:cSldViewPr>
      <p:cViewPr varScale="1">
        <p:scale>
          <a:sx n="72" d="100"/>
          <a:sy n="72" d="100"/>
        </p:scale>
        <p:origin x="-175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84416-817B-4C01-B26A-1CA453050594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EB2BE-C70C-404C-9D51-AE61E7549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7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난독화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EB2BE-C70C-404C-9D51-AE61E75499A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281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리버스 엔지니어링은 객체를 복제하거나 향상시키기 위해 객체가 어떻게 작동하는지 살펴보기 위해 분리한다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EB2BE-C70C-404C-9D51-AE61E75499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06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E5E-3AAB-4870-AA52-478797C35942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C34-C780-43F9-A69F-BD2A9C9B15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E5E-3AAB-4870-AA52-478797C35942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C34-C780-43F9-A69F-BD2A9C9B15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E5E-3AAB-4870-AA52-478797C35942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C34-C780-43F9-A69F-BD2A9C9B15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E5E-3AAB-4870-AA52-478797C35942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C34-C780-43F9-A69F-BD2A9C9B15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E5E-3AAB-4870-AA52-478797C35942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C34-C780-43F9-A69F-BD2A9C9B15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E5E-3AAB-4870-AA52-478797C35942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C34-C780-43F9-A69F-BD2A9C9B15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E5E-3AAB-4870-AA52-478797C35942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C34-C780-43F9-A69F-BD2A9C9B15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E5E-3AAB-4870-AA52-478797C35942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C34-C780-43F9-A69F-BD2A9C9B15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E5E-3AAB-4870-AA52-478797C35942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C34-C780-43F9-A69F-BD2A9C9B15F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E5E-3AAB-4870-AA52-478797C35942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8DC34-C780-43F9-A69F-BD2A9C9B15F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E5E-3AAB-4870-AA52-478797C35942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C8DC34-C780-43F9-A69F-BD2A9C9B15F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5C8DC34-C780-43F9-A69F-BD2A9C9B15F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E83DE5E-3AAB-4870-AA52-478797C35942}" type="datetimeFigureOut">
              <a:rPr lang="ko-KR" altLang="en-US" smtClean="0"/>
              <a:t>2017-11-10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Obfuscation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2017-11-10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1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Ways for Obfuscation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Encoding data = hard to understand</a:t>
            </a:r>
          </a:p>
          <a:p>
            <a:pPr lvl="1"/>
            <a:r>
              <a:rPr lang="en-US" altLang="ko-KR" dirty="0" smtClean="0"/>
              <a:t>Encode string</a:t>
            </a:r>
          </a:p>
          <a:p>
            <a:pPr lvl="2"/>
            <a:r>
              <a:rPr lang="en-US" altLang="ko-KR" dirty="0" smtClean="0"/>
              <a:t>It is often found this kind of code</a:t>
            </a:r>
          </a:p>
          <a:p>
            <a:pPr lvl="3"/>
            <a:r>
              <a:rPr lang="en-US" altLang="ko-KR" dirty="0" smtClean="0"/>
              <a:t>Char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[] = “1234”;</a:t>
            </a:r>
          </a:p>
          <a:p>
            <a:pPr lvl="2"/>
            <a:r>
              <a:rPr lang="en-US" altLang="ko-KR" dirty="0" smtClean="0"/>
              <a:t>Encode/Decode String when use it.</a:t>
            </a:r>
          </a:p>
          <a:p>
            <a:pPr lvl="2"/>
            <a:r>
              <a:rPr lang="en-US" altLang="ko-KR" dirty="0" smtClean="0"/>
              <a:t>Can use cryptographic algorithm but not a perfect </a:t>
            </a:r>
            <a:r>
              <a:rPr lang="en-US" altLang="ko-KR" dirty="0" err="1" smtClean="0"/>
              <a:t>defence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753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6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What is Obfuscation?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mtClean="0"/>
          </a:p>
          <a:p>
            <a:r>
              <a:rPr lang="en-US" altLang="ko-KR" smtClean="0"/>
              <a:t>One way to change some or all of your program code.</a:t>
            </a:r>
          </a:p>
          <a:p>
            <a:endParaRPr lang="en-US" altLang="ko-KR" smtClean="0"/>
          </a:p>
          <a:p>
            <a:r>
              <a:rPr lang="en-US" altLang="ko-KR" smtClean="0"/>
              <a:t>Provides readiness for reverse engineering by reducing code raedability.</a:t>
            </a:r>
          </a:p>
          <a:p>
            <a:endParaRPr lang="en-US" altLang="ko-KR" smtClean="0"/>
          </a:p>
          <a:p>
            <a:r>
              <a:rPr lang="en-US" altLang="ko-KR" sz="2200" smtClean="0"/>
              <a:t>Source code obfuscation VS Binary bofuscation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4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What is Reverse Engineering?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Reverse engineering : taking apart an object to see how it works</a:t>
            </a:r>
          </a:p>
          <a:p>
            <a:endParaRPr lang="en-US" altLang="ko-KR" dirty="0"/>
          </a:p>
          <a:p>
            <a:r>
              <a:rPr lang="en-US" altLang="ko-KR" dirty="0" smtClean="0"/>
              <a:t>Infer sequence from final product</a:t>
            </a:r>
          </a:p>
          <a:p>
            <a:endParaRPr lang="en-US" altLang="ko-KR" dirty="0"/>
          </a:p>
          <a:p>
            <a:r>
              <a:rPr lang="en-US" altLang="ko-KR" dirty="0" smtClean="0"/>
              <a:t>Software reverse engineering</a:t>
            </a:r>
          </a:p>
          <a:p>
            <a:pPr marL="742950" lvl="2" indent="-342900"/>
            <a:r>
              <a:rPr lang="en-US" altLang="ko-KR" dirty="0"/>
              <a:t>Machine code =&gt; Source </a:t>
            </a:r>
            <a:r>
              <a:rPr lang="en-US" altLang="ko-KR" dirty="0" smtClean="0"/>
              <a:t>Code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 </a:t>
            </a:r>
            <a:r>
              <a:rPr lang="en-US" altLang="ko-KR" dirty="0" err="1" smtClean="0"/>
              <a:t>korea</a:t>
            </a:r>
            <a:r>
              <a:rPr lang="en-US" altLang="ko-KR" dirty="0" smtClean="0"/>
              <a:t>, Reverse Engineering of execution file is illegal, but file format or result of execution   = &gt;OK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/>
          <p:cNvSpPr>
            <a:spLocks noChangeAspect="1" noChangeArrowheads="1"/>
          </p:cNvSpPr>
          <p:nvPr/>
        </p:nvSpPr>
        <p:spPr bwMode="auto">
          <a:xfrm>
            <a:off x="3810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47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Reverse Engineering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/>
          <p:cNvSpPr>
            <a:spLocks noChangeAspect="1" noChangeArrowheads="1"/>
          </p:cNvSpPr>
          <p:nvPr/>
        </p:nvSpPr>
        <p:spPr bwMode="auto">
          <a:xfrm>
            <a:off x="3810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/>
          <p:cNvSpPr>
            <a:spLocks noChangeAspect="1" noChangeArrowheads="1"/>
          </p:cNvSpPr>
          <p:nvPr/>
        </p:nvSpPr>
        <p:spPr bwMode="auto">
          <a:xfrm>
            <a:off x="5334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0"/>
          <p:cNvSpPr>
            <a:spLocks noChangeAspect="1" noChangeArrowheads="1"/>
          </p:cNvSpPr>
          <p:nvPr/>
        </p:nvSpPr>
        <p:spPr bwMode="auto">
          <a:xfrm>
            <a:off x="685800" y="473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2"/>
          <p:cNvSpPr>
            <a:spLocks noChangeAspect="1" noChangeArrowheads="1"/>
          </p:cNvSpPr>
          <p:nvPr/>
        </p:nvSpPr>
        <p:spPr bwMode="auto">
          <a:xfrm>
            <a:off x="838200" y="6254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4086"/>
            <a:ext cx="5741814" cy="501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47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can we Protect this?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Code obfuscation protect attack through reverse engineering!</a:t>
            </a:r>
          </a:p>
          <a:p>
            <a:endParaRPr lang="en-US" altLang="ko-KR" dirty="0" smtClean="0"/>
          </a:p>
          <a:p>
            <a:r>
              <a:rPr lang="en-US" altLang="ko-KR" sz="2800" dirty="0" smtClean="0"/>
              <a:t>Virus/Worm developer &lt;=&gt; Vaccine developer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47124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obfuscation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67544" y="1268760"/>
            <a:ext cx="3647256" cy="4857403"/>
          </a:xfrm>
        </p:spPr>
        <p:txBody>
          <a:bodyPr>
            <a:normAutofit fontScale="32500" lnSpcReduction="20000"/>
          </a:bodyPr>
          <a:lstStyle/>
          <a:p>
            <a:r>
              <a:rPr lang="en-US" altLang="ko-KR" dirty="0"/>
              <a:t>/detect which browser is used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detect = </a:t>
            </a:r>
            <a:r>
              <a:rPr lang="en-US" altLang="ko-KR" dirty="0" err="1"/>
              <a:t>navigator.userAgent.toLowerCase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OS,browser,version,total,thestring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if (</a:t>
            </a:r>
            <a:r>
              <a:rPr lang="en-US" altLang="ko-KR" dirty="0" err="1"/>
              <a:t>checkIt</a:t>
            </a:r>
            <a:r>
              <a:rPr lang="en-US" altLang="ko-KR" dirty="0"/>
              <a:t>('</a:t>
            </a:r>
            <a:r>
              <a:rPr lang="en-US" altLang="ko-KR" dirty="0" err="1"/>
              <a:t>konqueror</a:t>
            </a:r>
            <a:r>
              <a:rPr lang="en-US" altLang="ko-KR" dirty="0"/>
              <a:t>'))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browser = "</a:t>
            </a:r>
            <a:r>
              <a:rPr lang="en-US" altLang="ko-KR" dirty="0" err="1"/>
              <a:t>Konqueror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OS = "Linux";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else if (</a:t>
            </a:r>
            <a:r>
              <a:rPr lang="en-US" altLang="ko-KR" dirty="0" err="1"/>
              <a:t>checkIt</a:t>
            </a:r>
            <a:r>
              <a:rPr lang="en-US" altLang="ko-KR" dirty="0"/>
              <a:t>('opera')) browser = "Opera"</a:t>
            </a:r>
          </a:p>
          <a:p>
            <a:r>
              <a:rPr lang="en-US" altLang="ko-KR" dirty="0"/>
              <a:t>else if (</a:t>
            </a:r>
            <a:r>
              <a:rPr lang="en-US" altLang="ko-KR" dirty="0" err="1"/>
              <a:t>checkIt</a:t>
            </a:r>
            <a:r>
              <a:rPr lang="en-US" altLang="ko-KR" dirty="0"/>
              <a:t>('</a:t>
            </a:r>
            <a:r>
              <a:rPr lang="en-US" altLang="ko-KR" dirty="0" err="1"/>
              <a:t>msie</a:t>
            </a:r>
            <a:r>
              <a:rPr lang="en-US" altLang="ko-KR" dirty="0"/>
              <a:t>')) browser = "Internet Explorer"</a:t>
            </a:r>
          </a:p>
          <a:p>
            <a:r>
              <a:rPr lang="en-US" altLang="ko-KR" dirty="0"/>
              <a:t>else if (!</a:t>
            </a:r>
            <a:r>
              <a:rPr lang="en-US" altLang="ko-KR" dirty="0" err="1"/>
              <a:t>checkIt</a:t>
            </a:r>
            <a:r>
              <a:rPr lang="en-US" altLang="ko-KR" dirty="0"/>
              <a:t>('compatible'))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browser = "Netscape Navigator"</a:t>
            </a:r>
          </a:p>
          <a:p>
            <a:r>
              <a:rPr lang="en-US" altLang="ko-KR" dirty="0"/>
              <a:t>version = </a:t>
            </a:r>
            <a:r>
              <a:rPr lang="en-US" altLang="ko-KR" dirty="0" err="1"/>
              <a:t>detect.charAt</a:t>
            </a:r>
            <a:r>
              <a:rPr lang="en-US" altLang="ko-KR" dirty="0"/>
              <a:t>(8);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else browser = "An unknown browser";</a:t>
            </a:r>
          </a:p>
          <a:p>
            <a:r>
              <a:rPr lang="en-US" altLang="ko-KR" dirty="0"/>
              <a:t>//version of browser</a:t>
            </a:r>
          </a:p>
          <a:p>
            <a:r>
              <a:rPr lang="en-US" altLang="ko-KR" dirty="0"/>
              <a:t>if (!version) version = </a:t>
            </a:r>
            <a:r>
              <a:rPr lang="en-US" altLang="ko-KR" dirty="0" err="1"/>
              <a:t>detect.charAt</a:t>
            </a:r>
            <a:r>
              <a:rPr lang="en-US" altLang="ko-KR" dirty="0"/>
              <a:t>(place + </a:t>
            </a:r>
            <a:r>
              <a:rPr lang="en-US" altLang="ko-KR" dirty="0" err="1"/>
              <a:t>thestring.length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//client OS</a:t>
            </a:r>
          </a:p>
          <a:p>
            <a:r>
              <a:rPr lang="en-US" altLang="ko-KR" dirty="0"/>
              <a:t>if (!OS)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if (</a:t>
            </a:r>
            <a:r>
              <a:rPr lang="en-US" altLang="ko-KR" dirty="0" err="1"/>
              <a:t>checkIt</a:t>
            </a:r>
            <a:r>
              <a:rPr lang="en-US" altLang="ko-KR" dirty="0"/>
              <a:t>('</a:t>
            </a:r>
            <a:r>
              <a:rPr lang="en-US" altLang="ko-KR" dirty="0" err="1"/>
              <a:t>linux</a:t>
            </a:r>
            <a:r>
              <a:rPr lang="en-US" altLang="ko-KR" dirty="0"/>
              <a:t>')) OS = "Linux";</a:t>
            </a:r>
          </a:p>
          <a:p>
            <a:r>
              <a:rPr lang="en-US" altLang="ko-KR" dirty="0"/>
              <a:t>else if (</a:t>
            </a:r>
            <a:r>
              <a:rPr lang="en-US" altLang="ko-KR" dirty="0" err="1"/>
              <a:t>checkIt</a:t>
            </a:r>
            <a:r>
              <a:rPr lang="en-US" altLang="ko-KR" dirty="0"/>
              <a:t>('x11')) OS = "Unix";</a:t>
            </a:r>
          </a:p>
          <a:p>
            <a:r>
              <a:rPr lang="en-US" altLang="ko-KR" dirty="0"/>
              <a:t>else if (</a:t>
            </a:r>
            <a:r>
              <a:rPr lang="en-US" altLang="ko-KR" dirty="0" err="1"/>
              <a:t>checkIt</a:t>
            </a:r>
            <a:r>
              <a:rPr lang="en-US" altLang="ko-KR" dirty="0"/>
              <a:t>('mac')) OS = "Mac"</a:t>
            </a:r>
          </a:p>
          <a:p>
            <a:r>
              <a:rPr lang="en-US" altLang="ko-KR" dirty="0"/>
              <a:t>else if (</a:t>
            </a:r>
            <a:r>
              <a:rPr lang="en-US" altLang="ko-KR" dirty="0" err="1"/>
              <a:t>checkIt</a:t>
            </a:r>
            <a:r>
              <a:rPr lang="en-US" altLang="ko-KR" dirty="0"/>
              <a:t>('win')) OS = "Windows"</a:t>
            </a:r>
          </a:p>
          <a:p>
            <a:r>
              <a:rPr lang="en-US" altLang="ko-KR" dirty="0"/>
              <a:t>else OS = "an unknown operating system";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//check the string</a:t>
            </a:r>
          </a:p>
          <a:p>
            <a:r>
              <a:rPr lang="en-US" altLang="ko-KR" dirty="0"/>
              <a:t>function </a:t>
            </a:r>
            <a:r>
              <a:rPr lang="en-US" altLang="ko-KR" dirty="0" err="1"/>
              <a:t>checkIt</a:t>
            </a:r>
            <a:r>
              <a:rPr lang="en-US" altLang="ko-KR" dirty="0"/>
              <a:t>(string)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place = </a:t>
            </a:r>
            <a:r>
              <a:rPr lang="en-US" altLang="ko-KR" dirty="0" err="1"/>
              <a:t>detect.indexOf</a:t>
            </a:r>
            <a:r>
              <a:rPr lang="en-US" altLang="ko-KR" dirty="0"/>
              <a:t>(string) + 1;</a:t>
            </a:r>
          </a:p>
          <a:p>
            <a:r>
              <a:rPr lang="en-US" altLang="ko-KR" dirty="0" err="1"/>
              <a:t>thestring</a:t>
            </a:r>
            <a:r>
              <a:rPr lang="en-US" altLang="ko-KR" dirty="0"/>
              <a:t> = string;</a:t>
            </a:r>
          </a:p>
          <a:p>
            <a:r>
              <a:rPr lang="en-US" altLang="ko-KR" dirty="0"/>
              <a:t>return place;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e=</a:t>
            </a:r>
            <a:r>
              <a:rPr lang="en-US" altLang="ko-KR" dirty="0" err="1"/>
              <a:t>navigator.userAgent.toLowerCase</a:t>
            </a:r>
            <a:r>
              <a:rPr lang="en-US" altLang="ko-KR" dirty="0"/>
              <a:t>();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f,b,c,total,d;if</a:t>
            </a:r>
            <a:r>
              <a:rPr lang="en-US" altLang="ko-KR" dirty="0"/>
              <a:t>(a('</a:t>
            </a:r>
            <a:r>
              <a:rPr lang="en-US" altLang="ko-KR" dirty="0" err="1"/>
              <a:t>konqueror</a:t>
            </a:r>
            <a:r>
              <a:rPr lang="en-US" altLang="ko-KR" dirty="0"/>
              <a:t>')){b="</a:t>
            </a:r>
            <a:r>
              <a:rPr lang="en-US" altLang="ko-KR" dirty="0" err="1"/>
              <a:t>Konqueror</a:t>
            </a:r>
            <a:r>
              <a:rPr lang="en-US" altLang="ko-KR" dirty="0"/>
              <a:t>";f="Linux";};else if(a('opera'))b="</a:t>
            </a:r>
            <a:r>
              <a:rPr lang="en-US" altLang="ko-KR" dirty="0" err="1"/>
              <a:t>Opera";else</a:t>
            </a:r>
            <a:r>
              <a:rPr lang="en-US" altLang="ko-KR" dirty="0"/>
              <a:t> if(a('</a:t>
            </a:r>
            <a:r>
              <a:rPr lang="en-US" altLang="ko-KR" dirty="0" err="1"/>
              <a:t>msie</a:t>
            </a:r>
            <a:r>
              <a:rPr lang="en-US" altLang="ko-KR" dirty="0"/>
              <a:t>'))b="Internet </a:t>
            </a:r>
            <a:r>
              <a:rPr lang="en-US" altLang="ko-KR" dirty="0" err="1"/>
              <a:t>Explorer";else</a:t>
            </a:r>
            <a:r>
              <a:rPr lang="en-US" altLang="ko-KR" dirty="0"/>
              <a:t> if(!a('compatible')){b="Netscape </a:t>
            </a:r>
            <a:r>
              <a:rPr lang="en-US" altLang="ko-KR" dirty="0" err="1"/>
              <a:t>Navigator";c</a:t>
            </a:r>
            <a:r>
              <a:rPr lang="en-US" altLang="ko-KR" dirty="0"/>
              <a:t>=</a:t>
            </a:r>
            <a:r>
              <a:rPr lang="en-US" altLang="ko-KR" dirty="0" err="1"/>
              <a:t>e.charAt</a:t>
            </a:r>
            <a:r>
              <a:rPr lang="en-US" altLang="ko-KR" dirty="0"/>
              <a:t>(8);};else b="An unknown </a:t>
            </a:r>
            <a:r>
              <a:rPr lang="en-US" altLang="ko-KR" dirty="0" err="1"/>
              <a:t>browser";if</a:t>
            </a:r>
            <a:r>
              <a:rPr lang="en-US" altLang="ko-KR" dirty="0"/>
              <a:t>(!c)c=</a:t>
            </a:r>
            <a:r>
              <a:rPr lang="en-US" altLang="ko-KR" dirty="0" err="1"/>
              <a:t>e.charAt</a:t>
            </a:r>
            <a:r>
              <a:rPr lang="en-US" altLang="ko-KR" dirty="0"/>
              <a:t>(</a:t>
            </a:r>
            <a:r>
              <a:rPr lang="en-US" altLang="ko-KR" dirty="0" err="1"/>
              <a:t>g+d.length</a:t>
            </a:r>
            <a:r>
              <a:rPr lang="en-US" altLang="ko-KR" dirty="0"/>
              <a:t>);if(!f){if(a('</a:t>
            </a:r>
            <a:r>
              <a:rPr lang="en-US" altLang="ko-KR" dirty="0" err="1"/>
              <a:t>linux</a:t>
            </a:r>
            <a:r>
              <a:rPr lang="en-US" altLang="ko-KR" dirty="0"/>
              <a:t>'))f="</a:t>
            </a:r>
            <a:r>
              <a:rPr lang="en-US" altLang="ko-KR" dirty="0" err="1"/>
              <a:t>Linux";else</a:t>
            </a:r>
            <a:r>
              <a:rPr lang="en-US" altLang="ko-KR" dirty="0"/>
              <a:t> if(a('x11'))f="</a:t>
            </a:r>
            <a:r>
              <a:rPr lang="en-US" altLang="ko-KR" dirty="0" err="1"/>
              <a:t>Unix";else</a:t>
            </a:r>
            <a:r>
              <a:rPr lang="en-US" altLang="ko-KR" dirty="0"/>
              <a:t> if(a('mac'))f="</a:t>
            </a:r>
            <a:r>
              <a:rPr lang="en-US" altLang="ko-KR" dirty="0" err="1"/>
              <a:t>Mac";else</a:t>
            </a:r>
            <a:r>
              <a:rPr lang="en-US" altLang="ko-KR" dirty="0"/>
              <a:t> if(a('win'))f="</a:t>
            </a:r>
            <a:r>
              <a:rPr lang="en-US" altLang="ko-KR" dirty="0" err="1"/>
              <a:t>Windows";else</a:t>
            </a:r>
            <a:r>
              <a:rPr lang="en-US" altLang="ko-KR" dirty="0"/>
              <a:t> f="an unknown operating system";};function a(string){g=</a:t>
            </a:r>
            <a:r>
              <a:rPr lang="en-US" altLang="ko-KR" dirty="0" err="1"/>
              <a:t>e.indexOf</a:t>
            </a:r>
            <a:r>
              <a:rPr lang="en-US" altLang="ko-KR" dirty="0"/>
              <a:t>(string)+1;d=</a:t>
            </a:r>
            <a:r>
              <a:rPr lang="en-US" altLang="ko-KR" dirty="0" err="1"/>
              <a:t>string;return</a:t>
            </a:r>
            <a:r>
              <a:rPr lang="en-US" altLang="ko-KR" dirty="0"/>
              <a:t> g;};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79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Ways for Obfuscation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Basic</a:t>
            </a:r>
          </a:p>
          <a:p>
            <a:pPr lvl="1"/>
            <a:r>
              <a:rPr lang="en-US" altLang="ko-KR" dirty="0" smtClean="0"/>
              <a:t>Remove or modify symbol data</a:t>
            </a:r>
          </a:p>
          <a:p>
            <a:pPr lvl="2"/>
            <a:r>
              <a:rPr lang="en-US" altLang="ko-KR" dirty="0" smtClean="0"/>
              <a:t>Remove human understandable data</a:t>
            </a:r>
          </a:p>
          <a:p>
            <a:pPr lvl="1"/>
            <a:r>
              <a:rPr lang="en-US" altLang="ko-KR" dirty="0" smtClean="0"/>
              <a:t>Case of Java, can’t remove symbol</a:t>
            </a:r>
          </a:p>
          <a:p>
            <a:pPr lvl="2"/>
            <a:r>
              <a:rPr lang="en-US" altLang="ko-KR" dirty="0" smtClean="0"/>
              <a:t>Change name like </a:t>
            </a:r>
            <a:r>
              <a:rPr lang="en-US" altLang="ko-KR" dirty="0" err="1" smtClean="0"/>
              <a:t>MyString</a:t>
            </a:r>
            <a:r>
              <a:rPr lang="en-US" altLang="ko-KR" dirty="0" smtClean="0"/>
              <a:t> to 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2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Ways for Obfuscation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Complex code / code that does nothing</a:t>
            </a:r>
          </a:p>
          <a:p>
            <a:pPr lvl="1"/>
            <a:r>
              <a:rPr lang="en-US" altLang="ko-KR" dirty="0" smtClean="0"/>
              <a:t>Add function not use or does nothing</a:t>
            </a:r>
          </a:p>
          <a:p>
            <a:pPr lvl="2"/>
            <a:r>
              <a:rPr lang="en-US" altLang="ko-KR" dirty="0"/>
              <a:t>H</a:t>
            </a:r>
            <a:r>
              <a:rPr lang="en-US" altLang="ko-KR" dirty="0" smtClean="0"/>
              <a:t>ard to analyze binary code</a:t>
            </a:r>
          </a:p>
          <a:p>
            <a:pPr lvl="2"/>
            <a:r>
              <a:rPr lang="en-US" altLang="ko-KR" dirty="0" smtClean="0"/>
              <a:t>Opposite to optimizing compiler</a:t>
            </a:r>
          </a:p>
          <a:p>
            <a:pPr lvl="1"/>
            <a:r>
              <a:rPr lang="en-US" altLang="ko-KR" dirty="0" smtClean="0"/>
              <a:t>It’s just a matter of time</a:t>
            </a:r>
          </a:p>
          <a:p>
            <a:pPr lvl="2"/>
            <a:r>
              <a:rPr lang="en-US" altLang="ko-KR" dirty="0" smtClean="0"/>
              <a:t>Can find vulnerabilities if spend more time and effort</a:t>
            </a:r>
          </a:p>
          <a:p>
            <a:pPr lvl="2"/>
            <a:r>
              <a:rPr lang="en-US" altLang="ko-KR" dirty="0" smtClean="0"/>
              <a:t>Making it difficult enough for an attacker to give up and find other targets of attacker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39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Ways for Obfuscation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Copy, move Code</a:t>
            </a:r>
          </a:p>
          <a:p>
            <a:pPr lvl="1"/>
            <a:r>
              <a:rPr lang="en-US" altLang="ko-KR" dirty="0" smtClean="0"/>
              <a:t>Take apart as far as enough</a:t>
            </a:r>
          </a:p>
          <a:p>
            <a:pPr lvl="1"/>
            <a:r>
              <a:rPr lang="en-US" altLang="ko-KR" dirty="0" smtClean="0"/>
              <a:t>Inline function</a:t>
            </a:r>
          </a:p>
          <a:p>
            <a:pPr lvl="1"/>
            <a:r>
              <a:rPr lang="en-US" altLang="ko-KR" dirty="0" smtClean="0"/>
              <a:t>Anonymous function that contains few statement</a:t>
            </a:r>
          </a:p>
          <a:p>
            <a:pPr lvl="1"/>
            <a:r>
              <a:rPr lang="en-US" altLang="ko-KR" dirty="0" smtClean="0"/>
              <a:t>This includes all the ways to shuffle code without seriously affecting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305885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129</TotalTime>
  <Words>563</Words>
  <Application>Microsoft Office PowerPoint</Application>
  <PresentationFormat>화면 슬라이드 쇼(4:3)</PresentationFormat>
  <Paragraphs>93</Paragraphs>
  <Slides>11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근접</vt:lpstr>
      <vt:lpstr>Obfuscation</vt:lpstr>
      <vt:lpstr>What is Obfuscation?</vt:lpstr>
      <vt:lpstr>What is Reverse Engineering?</vt:lpstr>
      <vt:lpstr>Reverse Engineering</vt:lpstr>
      <vt:lpstr>How can we Protect this?</vt:lpstr>
      <vt:lpstr>Code obfuscation</vt:lpstr>
      <vt:lpstr>Ways for Obfuscation</vt:lpstr>
      <vt:lpstr>Ways for Obfuscation</vt:lpstr>
      <vt:lpstr>Ways for Obfuscation</vt:lpstr>
      <vt:lpstr>Ways for Obfuscation</vt:lpstr>
      <vt:lpstr>Thank you!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2017-9-8  작성자 신용구</dc:title>
  <dc:creator>신용구</dc:creator>
  <cp:lastModifiedBy>신용구</cp:lastModifiedBy>
  <cp:revision>14</cp:revision>
  <dcterms:created xsi:type="dcterms:W3CDTF">2017-09-07T15:51:43Z</dcterms:created>
  <dcterms:modified xsi:type="dcterms:W3CDTF">2017-11-10T03:45:46Z</dcterms:modified>
</cp:coreProperties>
</file>