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4" r:id="rId5"/>
    <p:sldId id="260" r:id="rId6"/>
    <p:sldId id="262" r:id="rId7"/>
    <p:sldId id="263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76" autoAdjust="0"/>
  </p:normalViewPr>
  <p:slideViewPr>
    <p:cSldViewPr>
      <p:cViewPr varScale="1">
        <p:scale>
          <a:sx n="62" d="100"/>
          <a:sy n="62" d="100"/>
        </p:scale>
        <p:origin x="-101" y="-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7669-CBBE-4E1C-8CEE-D3867B7092B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F870-170F-4A89-A214-30F8686E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9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81%EC%96%B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假想現實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영어"/>
              </a:rPr>
              <a:t>영어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virtual reality,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컴퓨터 등을 사용한 인공적인 기술로 만들어낸 실제와 유사하지만 실제가 아닌 어떤 특정한 환경이나 상황 혹은 그 기술 자체를 의미한다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F870-170F-4A89-A214-30F8686E5C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9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몰입형</a:t>
            </a:r>
            <a:r>
              <a:rPr lang="ko-KR" altLang="en-US" dirty="0" smtClean="0"/>
              <a:t> 가상현실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 장비를 통해 인간으로 하여금 실제로 보고 만지는 것 같은 감각적 효과를 느끼게 해 생생한 환경에 몰입하도록 하는 시스템을 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원거리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로보틱스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로봇을 이용하여 먼 거리에 있는 공간에 사용자가 현전하는 효과를 주는 시스템을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데스크톱 가상현실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컴퓨터 모니터에 간단한 입체안경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조이스틱 등만 첨가하여 책상 위에서 쉽게 만날 수 있는 가상현실 시스템을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삼인칭 가상현실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비디오카메라로 촬영된 자신의 모습을 컴퓨터가 만들어내는 가상공간에 나타나게 하여 자신이 가상공간에 직접 존재하는 것처럼 느끼게 하는 시스템을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오락용으로 많이 쓰이며 대표적인 예로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Xbox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키넥트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(KINECT)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F870-170F-4A89-A214-30F8686E5C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7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정보의 취득과 제시의 시스템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처리 시스템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인공지능 시스템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인물이나 물체의 위치 추적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사람의 감각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상호작용과 공동 작업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시뮬레이터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증강현실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복합현실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내비게이션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5F870-170F-4A89-A214-30F8686E5C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9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1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3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7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3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5721-0373-41C4-8364-095D1CC23991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3E22-7118-4081-BFC2-86C25D39C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0%80%EC%83%81%ED%98%84%EC%8B%A4" TargetMode="External"/><Relationship Id="rId2" Type="http://schemas.openxmlformats.org/officeDocument/2006/relationships/hyperlink" Target="https://www.youtube.com/watch?v=hgiTjwoqm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rtual_reality" TargetMode="External"/><Relationship Id="rId5" Type="http://schemas.openxmlformats.org/officeDocument/2006/relationships/hyperlink" Target="https://hackernoon.com/how-to-make-a-vr-app-with-zero-experience-927438e2dede" TargetMode="External"/><Relationship Id="rId4" Type="http://schemas.openxmlformats.org/officeDocument/2006/relationships/hyperlink" Target="https://makezine.com/2016/03/24/makers-introduction-vr-best-software-tools-f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Virtual Reality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01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hlinkClick r:id="rId2"/>
              </a:rPr>
              <a:t>https://www.youtube.com/watch?v=hgiTjwoqmTM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https://ko.wikipedia.org/wiki/%EA%B0%80%EC%83%81%ED%98%84%EC%8B%A4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https://makezine.com/2016/03/24/makers-introduction-vr-best-software-tools-free/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https://hackernoon.com/how-to-make-a-vr-app-with-zero-experience-927438e2dede</a:t>
            </a:r>
            <a:endParaRPr lang="en-US" altLang="ko-KR" dirty="0" smtClean="0"/>
          </a:p>
          <a:p>
            <a:r>
              <a:rPr lang="en-US" altLang="ko-KR" smtClean="0">
                <a:hlinkClick r:id="rId6"/>
              </a:rPr>
              <a:t>https://en.wikipedia.org/wiki/Virtual_reality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019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What is VR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History of </a:t>
            </a:r>
            <a:r>
              <a:rPr lang="en-US" altLang="ko-KR" dirty="0" smtClean="0"/>
              <a:t>VR</a:t>
            </a:r>
          </a:p>
          <a:p>
            <a:r>
              <a:rPr lang="en-US" altLang="ko-KR" dirty="0"/>
              <a:t>Classification according to </a:t>
            </a:r>
            <a:r>
              <a:rPr lang="en-US" altLang="ko-KR" dirty="0" smtClean="0"/>
              <a:t>presentation method</a:t>
            </a:r>
          </a:p>
          <a:p>
            <a:r>
              <a:rPr lang="en-US" altLang="ko-KR" dirty="0"/>
              <a:t>Classification according to </a:t>
            </a:r>
            <a:r>
              <a:rPr lang="en-US" altLang="ko-KR" dirty="0" smtClean="0"/>
              <a:t>system environment</a:t>
            </a:r>
          </a:p>
          <a:p>
            <a:r>
              <a:rPr lang="en-US" altLang="ko-KR" dirty="0"/>
              <a:t>Basic technology and </a:t>
            </a:r>
            <a:r>
              <a:rPr lang="en-US" altLang="ko-KR" dirty="0" smtClean="0"/>
              <a:t>advance</a:t>
            </a:r>
          </a:p>
          <a:p>
            <a:r>
              <a:rPr lang="en-US" altLang="ko-KR" dirty="0"/>
              <a:t>VR Bottom </a:t>
            </a:r>
            <a:r>
              <a:rPr lang="en-US" altLang="ko-KR" dirty="0" smtClean="0"/>
              <a:t>line</a:t>
            </a:r>
          </a:p>
          <a:p>
            <a:r>
              <a:rPr lang="en-US" altLang="ko-KR" dirty="0"/>
              <a:t>Way to make VR </a:t>
            </a:r>
            <a:r>
              <a:rPr lang="en-US" altLang="ko-KR" dirty="0" smtClean="0"/>
              <a:t>contents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VR?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Virtual reality(VR) refers to a specific environment or situation, or technology itself, that is similar to the reality created by artificial technology using computers, but is not actual.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47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 of VR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The first references to the more modern concept of virtual reality came from science </a:t>
            </a:r>
            <a:r>
              <a:rPr lang="en-US" altLang="ko-KR" dirty="0" smtClean="0"/>
              <a:t>fiction(</a:t>
            </a:r>
            <a:r>
              <a:rPr lang="en-US" altLang="ko-KR" dirty="0"/>
              <a:t>Pygmalion 's </a:t>
            </a:r>
            <a:r>
              <a:rPr lang="en-US" altLang="ko-KR" dirty="0" smtClean="0"/>
              <a:t>Spectacles, 1935).</a:t>
            </a:r>
          </a:p>
          <a:p>
            <a:r>
              <a:rPr lang="en-US" altLang="ko-KR" dirty="0" smtClean="0"/>
              <a:t>By </a:t>
            </a:r>
            <a:r>
              <a:rPr lang="en-US" altLang="ko-KR" dirty="0"/>
              <a:t>the 1980s the term "virtual reality" was popularized by Jaron </a:t>
            </a:r>
            <a:r>
              <a:rPr lang="en-US" altLang="ko-KR" dirty="0" smtClean="0"/>
              <a:t>Lanier(made VR product), </a:t>
            </a:r>
            <a:r>
              <a:rPr lang="en-US" altLang="ko-KR" dirty="0"/>
              <a:t>one of the modern pioneers of the field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The 1990s saw the first widespread commercial releases of consumer headsets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Now there are more than 230 </a:t>
            </a:r>
            <a:r>
              <a:rPr lang="en-US" altLang="ko-KR" dirty="0"/>
              <a:t>companies developing VR-related products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Classification </a:t>
            </a:r>
            <a:r>
              <a:rPr lang="en-US" altLang="ko-KR" sz="3300" dirty="0"/>
              <a:t>according </a:t>
            </a:r>
            <a:r>
              <a:rPr lang="en-US" altLang="ko-KR" sz="3300" dirty="0" smtClean="0"/>
              <a:t>to </a:t>
            </a:r>
            <a:br>
              <a:rPr lang="en-US" altLang="ko-KR" sz="3300" dirty="0" smtClean="0"/>
            </a:br>
            <a:r>
              <a:rPr lang="en-US" altLang="ko-KR" sz="3300" dirty="0" smtClean="0"/>
              <a:t>presentation </a:t>
            </a:r>
            <a:r>
              <a:rPr lang="en-US" altLang="ko-KR" sz="3300" dirty="0"/>
              <a:t>method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Computer to User</a:t>
            </a:r>
          </a:p>
          <a:p>
            <a:r>
              <a:rPr lang="en-US" altLang="ko-KR" dirty="0" smtClean="0"/>
              <a:t>Example : 3D Game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 to computer</a:t>
            </a:r>
          </a:p>
          <a:p>
            <a:r>
              <a:rPr lang="en-US" altLang="ko-KR" dirty="0" smtClean="0"/>
              <a:t>When user is remote to object, user needs to share space using VR</a:t>
            </a:r>
          </a:p>
          <a:p>
            <a:r>
              <a:rPr lang="en-US" altLang="ko-KR" dirty="0" smtClean="0"/>
              <a:t>Example : remote tele-robotics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 descr="C:\Users\Administrato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4564063" cy="297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 smtClean="0"/>
              <a:t>Classification according to </a:t>
            </a:r>
            <a:br>
              <a:rPr lang="en-US" altLang="ko-KR" sz="3600" dirty="0" smtClean="0"/>
            </a:br>
            <a:r>
              <a:rPr lang="en-US" altLang="ko-KR" sz="3600" dirty="0" smtClean="0"/>
              <a:t>system environment</a:t>
            </a:r>
            <a:endParaRPr lang="ko-KR" altLang="en-US" sz="33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00807"/>
          </a:xfrm>
        </p:spPr>
        <p:txBody>
          <a:bodyPr>
            <a:normAutofit fontScale="85000" lnSpcReduction="20000"/>
          </a:bodyPr>
          <a:lstStyle/>
          <a:p>
            <a:pPr marL="514350" indent="-514350" algn="ctr">
              <a:buAutoNum type="arabicPeriod"/>
            </a:pPr>
            <a:r>
              <a:rPr lang="en-US" altLang="ko-KR" dirty="0" smtClean="0"/>
              <a:t>Immersive </a:t>
            </a:r>
          </a:p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virtual reality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 : humans feel effect that they actually see and touch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00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2. Remote Robotics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: (1) + Robots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8559" y="4005064"/>
            <a:ext cx="4038600" cy="190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3. Desktop VR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 : Monitor + joy sticks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37159" y="3933056"/>
            <a:ext cx="4038600" cy="1900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4. Third person VR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 : A </a:t>
            </a:r>
            <a:r>
              <a:rPr lang="en-US" altLang="ko-KR" dirty="0"/>
              <a:t>system that makes you feel like you are directly in virtual </a:t>
            </a:r>
            <a:r>
              <a:rPr lang="en-US" altLang="ko-KR" dirty="0" smtClean="0"/>
              <a:t>space that</a:t>
            </a:r>
            <a:r>
              <a:rPr lang="ko-KR" altLang="en-US" dirty="0"/>
              <a:t> </a:t>
            </a:r>
            <a:r>
              <a:rPr lang="en-US" altLang="ko-KR" dirty="0" smtClean="0"/>
              <a:t>made by computer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301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technology and advance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System </a:t>
            </a:r>
            <a:r>
              <a:rPr lang="en-US" altLang="ko-KR" sz="2500" dirty="0"/>
              <a:t>of acquisition and presentation of information </a:t>
            </a:r>
          </a:p>
          <a:p>
            <a:r>
              <a:rPr lang="en-US" altLang="ko-KR" sz="2500" dirty="0" smtClean="0"/>
              <a:t>Distributed </a:t>
            </a:r>
            <a:r>
              <a:rPr lang="en-US" altLang="ko-KR" sz="2500" dirty="0"/>
              <a:t>processing </a:t>
            </a:r>
            <a:r>
              <a:rPr lang="en-US" altLang="ko-KR" sz="2500" dirty="0" smtClean="0"/>
              <a:t>system · Artificial </a:t>
            </a:r>
            <a:r>
              <a:rPr lang="en-US" altLang="ko-KR" sz="2500" dirty="0"/>
              <a:t>intelligence system </a:t>
            </a:r>
            <a:endParaRPr lang="en-US" altLang="ko-KR" sz="2500" dirty="0" smtClean="0"/>
          </a:p>
          <a:p>
            <a:r>
              <a:rPr lang="en-US" altLang="ko-KR" sz="2500" dirty="0" smtClean="0"/>
              <a:t>Track the </a:t>
            </a:r>
            <a:r>
              <a:rPr lang="en-US" altLang="ko-KR" sz="2500" dirty="0"/>
              <a:t>location of a person or object </a:t>
            </a:r>
            <a:endParaRPr lang="en-US" altLang="ko-KR" sz="2500" dirty="0" smtClean="0"/>
          </a:p>
          <a:p>
            <a:r>
              <a:rPr lang="en-US" altLang="ko-KR" sz="2500" dirty="0" smtClean="0"/>
              <a:t>A </a:t>
            </a:r>
            <a:r>
              <a:rPr lang="en-US" altLang="ko-KR" sz="2500" dirty="0"/>
              <a:t>sense of man Interaction and Collaboration </a:t>
            </a:r>
            <a:endParaRPr lang="en-US" altLang="ko-KR" sz="2500" dirty="0" smtClean="0"/>
          </a:p>
          <a:p>
            <a:r>
              <a:rPr lang="en-US" altLang="ko-KR" sz="2500" dirty="0" smtClean="0"/>
              <a:t>Simulator </a:t>
            </a:r>
            <a:r>
              <a:rPr lang="en-US" altLang="ko-KR" sz="2500" dirty="0"/>
              <a:t>Augmented Reality, Composite Reality </a:t>
            </a:r>
            <a:endParaRPr lang="en-US" altLang="ko-KR" sz="2500" dirty="0" smtClean="0"/>
          </a:p>
          <a:p>
            <a:r>
              <a:rPr lang="en-US" altLang="ko-KR" sz="2500" dirty="0" smtClean="0"/>
              <a:t>Navigation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2351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 Bottom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 fontScale="4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Paramount </a:t>
            </a:r>
            <a:r>
              <a:rPr lang="en-US" altLang="ko-KR" dirty="0"/>
              <a:t>for the sensation of immersion into virtual reality are a high frame rate (at least 95 fps), as well as a low latency 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Furthermore, a pixel persistence lower than 3 </a:t>
            </a:r>
            <a:r>
              <a:rPr lang="en-US" altLang="ko-KR" dirty="0" err="1"/>
              <a:t>ms</a:t>
            </a:r>
            <a:r>
              <a:rPr lang="en-US" altLang="ko-KR" dirty="0"/>
              <a:t> is required, because if not, users will feel sick when moving their head around</a:t>
            </a:r>
            <a:endParaRPr lang="ko-KR" altLang="en-US" dirty="0"/>
          </a:p>
        </p:txBody>
      </p:sp>
      <p:pic>
        <p:nvPicPr>
          <p:cNvPr id="2050" name="Picture 2" descr="C:\Users\Administrato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697548" cy="320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Way to make VR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en-US" altLang="ko-KR" dirty="0" smtClean="0"/>
              <a:t>headset or Android </a:t>
            </a:r>
            <a:r>
              <a:rPr lang="en-US" altLang="ko-KR" dirty="0" smtClean="0"/>
              <a:t>SDI(when you use smart-phone)</a:t>
            </a:r>
          </a:p>
          <a:p>
            <a:r>
              <a:rPr lang="en-US" altLang="ko-KR" dirty="0" err="1" smtClean="0"/>
              <a:t>Realtime</a:t>
            </a:r>
            <a:r>
              <a:rPr lang="en-US" altLang="ko-KR" dirty="0"/>
              <a:t>-</a:t>
            </a:r>
            <a:r>
              <a:rPr lang="en-US" altLang="ko-KR" dirty="0" smtClean="0"/>
              <a:t>Engines(Unreal, Unity, </a:t>
            </a:r>
            <a:r>
              <a:rPr lang="en-US" altLang="ko-KR" dirty="0" err="1" smtClean="0"/>
              <a:t>Cryengine</a:t>
            </a:r>
            <a:r>
              <a:rPr lang="en-US" altLang="ko-KR" dirty="0" smtClean="0"/>
              <a:t>, Lumberyard..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Modeling Software(Blender, </a:t>
            </a:r>
            <a:r>
              <a:rPr lang="en-US" altLang="ko-KR" dirty="0" err="1" smtClean="0"/>
              <a:t>Sculptris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And other image and sound control programs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339</Words>
  <Application>Microsoft Office PowerPoint</Application>
  <PresentationFormat>화면 슬라이드 쇼(4:3)</PresentationFormat>
  <Paragraphs>80</Paragraphs>
  <Slides>10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Virtual Reality</vt:lpstr>
      <vt:lpstr>Index</vt:lpstr>
      <vt:lpstr>What is VR?</vt:lpstr>
      <vt:lpstr>History of VR</vt:lpstr>
      <vt:lpstr>Classification according to  presentation method</vt:lpstr>
      <vt:lpstr>Classification according to  system environment</vt:lpstr>
      <vt:lpstr>Basic technology and advance</vt:lpstr>
      <vt:lpstr>VR Bottom line</vt:lpstr>
      <vt:lpstr>Way to make VR contents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</dc:title>
  <dc:creator>신용구</dc:creator>
  <cp:lastModifiedBy>신용구</cp:lastModifiedBy>
  <cp:revision>7</cp:revision>
  <dcterms:created xsi:type="dcterms:W3CDTF">2017-09-24T14:10:43Z</dcterms:created>
  <dcterms:modified xsi:type="dcterms:W3CDTF">2017-09-25T08:04:13Z</dcterms:modified>
</cp:coreProperties>
</file>