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57" r:id="rId4"/>
    <p:sldId id="262" r:id="rId5"/>
    <p:sldId id="261" r:id="rId6"/>
    <p:sldId id="264" r:id="rId7"/>
    <p:sldId id="267" r:id="rId8"/>
    <p:sldId id="265" r:id="rId9"/>
    <p:sldId id="268" r:id="rId10"/>
    <p:sldId id="269" r:id="rId11"/>
    <p:sldId id="272" r:id="rId12"/>
    <p:sldId id="271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62" autoAdjust="0"/>
  </p:normalViewPr>
  <p:slideViewPr>
    <p:cSldViewPr>
      <p:cViewPr varScale="1">
        <p:scale>
          <a:sx n="52" d="100"/>
          <a:sy n="52" d="100"/>
        </p:scale>
        <p:origin x="1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A6DBA-6348-4BCE-86F4-B9065745F78C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C8F8F-1615-4AC6-ABA3-B3E865D2B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7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라이프 타임의 </a:t>
            </a:r>
            <a:r>
              <a:rPr lang="en-US" altLang="ko-KR" dirty="0"/>
              <a:t>80</a:t>
            </a:r>
            <a:r>
              <a:rPr lang="ko-KR" altLang="en-US" dirty="0"/>
              <a:t>프로가 유지보수에 소요된다는 말도 있듯이 </a:t>
            </a:r>
            <a:r>
              <a:rPr lang="ko-KR" altLang="en-US" dirty="0" err="1"/>
              <a:t>리팩토링이</a:t>
            </a:r>
            <a:r>
              <a:rPr lang="ko-KR" altLang="en-US" dirty="0"/>
              <a:t> 매우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54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리팩토링이라는</a:t>
            </a:r>
            <a:r>
              <a:rPr lang="ko-KR" altLang="en-US" dirty="0"/>
              <a:t> 책으로 유명한 영국의 소프트웨어 개발자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4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이제부터는 간단한 코드를 작성하더라도 좋은 코드를 작성하기 위해 노력하자는 취지로 발표를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8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코딩 컨벤션에는 파일 이름부터 구조 </a:t>
            </a:r>
            <a:r>
              <a:rPr lang="en-US" altLang="ko-KR" dirty="0"/>
              <a:t>,</a:t>
            </a:r>
            <a:r>
              <a:rPr lang="ko-KR" altLang="en-US" dirty="0"/>
              <a:t>주석</a:t>
            </a:r>
            <a:r>
              <a:rPr lang="en-US" altLang="ko-KR" dirty="0"/>
              <a:t>,</a:t>
            </a:r>
            <a:r>
              <a:rPr lang="ko-KR" altLang="en-US" dirty="0"/>
              <a:t> 프로그래밍 습관 등등 매우 많지만 프로젝트마다 다를 수 있고 언어마다 다를 수 있기 때문에 다 다루는 것은 의미가 없고 크게 중요하고 공통적인 것들 중심으로 발표함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6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흔한 코딩 컨벤션을 예시를 소개하려고 하는데요 물론 팀마다 다를 수 있습니다</a:t>
            </a:r>
            <a:r>
              <a:rPr lang="en-US" altLang="ko-KR" dirty="0"/>
              <a:t>. </a:t>
            </a:r>
            <a:r>
              <a:rPr lang="ko-KR" altLang="en-US" dirty="0"/>
              <a:t>섞어서 사용하면 </a:t>
            </a:r>
            <a:r>
              <a:rPr lang="ko-KR" altLang="en-US" dirty="0" err="1"/>
              <a:t>인덴테이션</a:t>
            </a:r>
            <a:r>
              <a:rPr lang="ko-KR" altLang="en-US" dirty="0"/>
              <a:t> 에러가 빈번히 발생한다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2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9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함수의 기능에서 가장 주요한 것이 캡슐화라는 건데 캡슐화를 하는 </a:t>
            </a:r>
            <a:r>
              <a:rPr lang="ko-KR" altLang="en-US" dirty="0" err="1"/>
              <a:t>이유중</a:t>
            </a:r>
            <a:r>
              <a:rPr lang="ko-KR" altLang="en-US" dirty="0"/>
              <a:t> 하나가 안에 로직이 어떻게 되어있는지 몰라도 갖다 쓸 수 있게 해야 한다</a:t>
            </a:r>
            <a:r>
              <a:rPr lang="en-US" altLang="ko-KR" dirty="0"/>
              <a:t>. </a:t>
            </a:r>
            <a:r>
              <a:rPr lang="ko-KR" altLang="en-US" dirty="0"/>
              <a:t>예를 들어 근의 공식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1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5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간단하고 유명한 컨벤션은 제외하고 말하겠습니다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37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간단하고 유명한 컨벤션은 제외하고 말하겠습니다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6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언어에 따른 표준 외에도 구글</a:t>
            </a:r>
            <a:r>
              <a:rPr lang="en-US" altLang="ko-KR" dirty="0"/>
              <a:t>, </a:t>
            </a:r>
            <a:r>
              <a:rPr lang="ko-KR" altLang="en-US" dirty="0"/>
              <a:t>네이버 등이 공개한 컨벤션을 보면서 하는 것이 시간이 오래 걸리더라도 협업하거나 오픈소스화 하거나 </a:t>
            </a:r>
            <a:r>
              <a:rPr lang="ko-KR" altLang="en-US" dirty="0" err="1"/>
              <a:t>할때</a:t>
            </a:r>
            <a:r>
              <a:rPr lang="ko-KR" altLang="en-US" dirty="0"/>
              <a:t> 도움이 </a:t>
            </a:r>
            <a:r>
              <a:rPr lang="ko-KR" altLang="en-US" dirty="0" err="1"/>
              <a:t>될것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8F8F-1615-4AC6-ABA3-B3E865D2B4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6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8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1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7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9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6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5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4F4A-928E-48F4-9FDD-C423F405539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530CFF-3089-463B-A2AE-BED4F3462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6389" y="1628800"/>
            <a:ext cx="7772400" cy="182763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코딩 </a:t>
            </a:r>
            <a:r>
              <a:rPr lang="ko-KR" altLang="en-US" dirty="0" err="1"/>
              <a:t>컨벤션</a:t>
            </a:r>
            <a:br>
              <a:rPr lang="en-US" altLang="ko-KR" dirty="0"/>
            </a:br>
            <a:r>
              <a:rPr lang="en-US" altLang="ko-KR" dirty="0"/>
              <a:t>(Coding Convention)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08104" y="5517232"/>
            <a:ext cx="3312368" cy="792088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/>
              <a:t>20160299 </a:t>
            </a:r>
            <a:r>
              <a:rPr lang="ko-KR" altLang="en-US" sz="2500" dirty="0"/>
              <a:t>신정은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581C03-D17D-481D-AC8E-4107B16F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4752528" cy="30047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829A2-0A94-49E6-A226-A0866D9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804520"/>
            <a:ext cx="7344815" cy="1049235"/>
          </a:xfrm>
        </p:spPr>
        <p:txBody>
          <a:bodyPr>
            <a:noAutofit/>
          </a:bodyPr>
          <a:lstStyle/>
          <a:p>
            <a:pPr algn="ctr"/>
            <a:r>
              <a:rPr lang="ko-KR" altLang="en-US" sz="4200" dirty="0"/>
              <a:t>기본적인 코딩 컨벤션 그 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9DE93-1666-4DDD-884E-EE8BDDE8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44824"/>
            <a:ext cx="8856984" cy="45259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자바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sz="3200" dirty="0"/>
              <a:t>C</a:t>
            </a:r>
            <a:r>
              <a:rPr lang="ko-KR" altLang="en-US" sz="3200" dirty="0"/>
              <a:t>스타일 배열 선언 사용 자제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ex) String [] </a:t>
            </a:r>
            <a:r>
              <a:rPr lang="en-US" altLang="ko-KR" sz="3200" dirty="0" err="1"/>
              <a:t>args</a:t>
            </a:r>
            <a:r>
              <a:rPr lang="en-US" altLang="ko-KR" sz="3200" dirty="0"/>
              <a:t> o, String </a:t>
            </a:r>
            <a:r>
              <a:rPr lang="en-US" altLang="ko-KR" sz="3200" dirty="0" err="1"/>
              <a:t>args</a:t>
            </a:r>
            <a:r>
              <a:rPr lang="en-US" altLang="ko-KR" sz="3200" dirty="0"/>
              <a:t>[] x</a:t>
            </a:r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ko-KR" altLang="en-US" sz="3200" dirty="0"/>
              <a:t>이클립스에는 코딩 컨벤션을 검사해 주는 기능이 있음</a:t>
            </a:r>
            <a:r>
              <a:rPr lang="en-US" altLang="ko-KR" sz="3200" dirty="0"/>
              <a:t>(</a:t>
            </a:r>
            <a:r>
              <a:rPr lang="en-US" altLang="ko-KR" sz="3200" dirty="0" err="1">
                <a:solidFill>
                  <a:schemeClr val="accent1"/>
                </a:solidFill>
              </a:rPr>
              <a:t>CheckStylus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61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5D8B7-95C6-4AB2-955F-4C1325F7FB75}"/>
              </a:ext>
            </a:extLst>
          </p:cNvPr>
          <p:cNvSpPr txBox="1">
            <a:spLocks/>
          </p:cNvSpPr>
          <p:nvPr/>
        </p:nvSpPr>
        <p:spPr>
          <a:xfrm>
            <a:off x="457200" y="3007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파이썬</a:t>
            </a:r>
            <a:r>
              <a:rPr lang="ko-KR" altLang="en-US" dirty="0"/>
              <a:t> 코딩 표준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BF4AC-0B47-49A0-9914-0FD194B37E14}"/>
              </a:ext>
            </a:extLst>
          </p:cNvPr>
          <p:cNvSpPr txBox="1">
            <a:spLocks/>
          </p:cNvSpPr>
          <p:nvPr/>
        </p:nvSpPr>
        <p:spPr>
          <a:xfrm>
            <a:off x="457200" y="4232539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PEP(Python Enhance Proposal)</a:t>
            </a:r>
          </a:p>
          <a:p>
            <a:r>
              <a:rPr lang="en-US" altLang="ko-KR" dirty="0"/>
              <a:t>PEP 8</a:t>
            </a:r>
            <a:r>
              <a:rPr lang="ko-KR" altLang="en-US" dirty="0"/>
              <a:t>은 </a:t>
            </a:r>
            <a:r>
              <a:rPr lang="ko-KR" altLang="en-US" dirty="0" err="1"/>
              <a:t>파이썬</a:t>
            </a:r>
            <a:r>
              <a:rPr lang="ko-KR" altLang="en-US" dirty="0"/>
              <a:t> 코딩의 기준을 제시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694B09D-6E0D-4F10-A4D9-F0B0C16F0CE6}"/>
              </a:ext>
            </a:extLst>
          </p:cNvPr>
          <p:cNvSpPr txBox="1">
            <a:spLocks/>
          </p:cNvSpPr>
          <p:nvPr/>
        </p:nvSpPr>
        <p:spPr>
          <a:xfrm>
            <a:off x="457200" y="1686758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CERT C </a:t>
            </a:r>
            <a:r>
              <a:rPr lang="ko-KR" altLang="en-US" dirty="0"/>
              <a:t>코딩 표준</a:t>
            </a:r>
            <a:endParaRPr lang="en-US" altLang="ko-KR" dirty="0"/>
          </a:p>
          <a:p>
            <a:r>
              <a:rPr lang="en-US" altLang="ko-KR" dirty="0"/>
              <a:t>MISRA-C </a:t>
            </a:r>
            <a:r>
              <a:rPr lang="ko-KR" altLang="en-US" dirty="0"/>
              <a:t>표준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D3AA8F7-333D-46F8-9491-A9B46549D063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</a:t>
            </a:r>
            <a:r>
              <a:rPr lang="ko-KR" altLang="en-US" dirty="0"/>
              <a:t>언어 코딩 표준</a:t>
            </a:r>
          </a:p>
        </p:txBody>
      </p:sp>
    </p:spTree>
    <p:extLst>
      <p:ext uri="{BB962C8B-B14F-4D97-AF65-F5344CB8AC3E}">
        <p14:creationId xmlns:p14="http://schemas.microsoft.com/office/powerpoint/2010/main" val="243260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D8E14B-B4F4-4EB1-822E-59A755F3A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1966165" cy="1474624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9E7C97-A54C-43C6-9224-49772BC7DF68}"/>
              </a:ext>
            </a:extLst>
          </p:cNvPr>
          <p:cNvSpPr txBox="1">
            <a:spLocks/>
          </p:cNvSpPr>
          <p:nvPr/>
        </p:nvSpPr>
        <p:spPr>
          <a:xfrm>
            <a:off x="2915816" y="1988840"/>
            <a:ext cx="6120680" cy="3888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600"/>
              <a:t>컴퓨터가 이해할 수 있는 코드는 </a:t>
            </a:r>
            <a:endParaRPr lang="en-US" altLang="ko-KR" sz="260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600"/>
              <a:t>어느 바보나 다 짤 수 있다</a:t>
            </a:r>
            <a:r>
              <a:rPr lang="en-US" altLang="ko-KR" sz="26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600"/>
              <a:t>좋은 프로그래머는 </a:t>
            </a:r>
            <a:r>
              <a:rPr lang="ko-KR" altLang="en-US" sz="2600" b="1">
                <a:solidFill>
                  <a:schemeClr val="accent5">
                    <a:lumMod val="75000"/>
                  </a:schemeClr>
                </a:solidFill>
              </a:rPr>
              <a:t>사람이 </a:t>
            </a:r>
            <a:endParaRPr lang="en-US" altLang="ko-KR" sz="2600" b="1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600" b="1">
                <a:solidFill>
                  <a:schemeClr val="accent5">
                    <a:lumMod val="75000"/>
                  </a:schemeClr>
                </a:solidFill>
              </a:rPr>
              <a:t>이해할 수 있는 코드</a:t>
            </a:r>
            <a:r>
              <a:rPr lang="ko-KR" altLang="en-US" sz="2600"/>
              <a:t>를 짠다</a:t>
            </a:r>
            <a:r>
              <a:rPr lang="en-US" altLang="ko-KR" sz="26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/>
              <a:t>-</a:t>
            </a:r>
            <a:r>
              <a:rPr lang="ko-KR" altLang="en-US" sz="2600"/>
              <a:t>마틴 파울러</a:t>
            </a:r>
            <a:r>
              <a:rPr lang="en-US" altLang="ko-KR" sz="2600"/>
              <a:t>-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6105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712273-3A54-47BD-BC3C-A3C14D1D5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705962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80605-E736-4155-8416-D5BB3EFC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/>
              <a:t>코딩 컨벤션이란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AD2D0-F8F5-4677-A140-B01B8EB87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88" y="2348880"/>
            <a:ext cx="8229600" cy="23762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/>
              <a:t>다른 사람들이 내가 작성한 코드를 보고 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쉽고 빠르게 이해할 수 있도록 하는 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작성 표준</a:t>
            </a:r>
            <a:endParaRPr lang="en-US" altLang="ko-KR" sz="32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CFBA16-9D01-47AA-84B8-E137AE3E3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936175"/>
            <a:ext cx="4812043" cy="25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6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200" dirty="0"/>
              <a:t>코딩 컨벤션이 필요한 이유</a:t>
            </a:r>
            <a:r>
              <a:rPr lang="en-US" altLang="ko-KR" sz="4200" dirty="0"/>
              <a:t>?</a:t>
            </a:r>
            <a:endParaRPr lang="ko-KR" altLang="en-US" sz="4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53755"/>
            <a:ext cx="8229600" cy="39170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3200" dirty="0"/>
              <a:t>효율적인 협업을 가능하게 함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/>
              <a:t>가독성 뿐 아니라 관리하기 쉽게 </a:t>
            </a:r>
            <a:r>
              <a:rPr lang="ko-KR" altLang="en-US" sz="3200" dirty="0" err="1"/>
              <a:t>도와줌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(</a:t>
            </a:r>
            <a:r>
              <a:rPr lang="ko-KR" altLang="en-US" sz="3200" dirty="0" err="1"/>
              <a:t>리팩토링</a:t>
            </a:r>
            <a:r>
              <a:rPr lang="en-US" altLang="ko-KR" sz="3200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829A2-0A94-49E6-A226-A0866D9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200" dirty="0"/>
              <a:t>코딩 컨벤션에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9DE93-1666-4DDD-884E-EE8BDDE8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2015733"/>
            <a:ext cx="8748464" cy="4221579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명확한 규칙은 없음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en-US" sz="3200" dirty="0"/>
              <a:t>팀마다</a:t>
            </a:r>
            <a:r>
              <a:rPr lang="en-US" altLang="ko-KR" sz="3200" dirty="0"/>
              <a:t>, </a:t>
            </a:r>
            <a:r>
              <a:rPr lang="ko-KR" altLang="en-US" sz="3200" dirty="0"/>
              <a:t>프로젝트마다 다를 수 있음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en-US" sz="3200" b="1" dirty="0">
                <a:solidFill>
                  <a:schemeClr val="accent1"/>
                </a:solidFill>
              </a:rPr>
              <a:t>일관성</a:t>
            </a:r>
            <a:r>
              <a:rPr lang="ko-KR" altLang="en-US" sz="3200" dirty="0"/>
              <a:t>이 중요함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en-US" sz="3200" dirty="0"/>
              <a:t>처음 보는 사람도 읽기 좋은 코드가 좋은 코드</a:t>
            </a:r>
          </a:p>
        </p:txBody>
      </p:sp>
    </p:spTree>
    <p:extLst>
      <p:ext uri="{BB962C8B-B14F-4D97-AF65-F5344CB8AC3E}">
        <p14:creationId xmlns:p14="http://schemas.microsoft.com/office/powerpoint/2010/main" val="107320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829A2-0A94-49E6-A226-A0866D9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200" dirty="0"/>
              <a:t>기본적인 코딩 컨벤션 </a:t>
            </a:r>
            <a:r>
              <a:rPr lang="en-US" altLang="ko-KR" sz="4200" dirty="0"/>
              <a:t>1</a:t>
            </a:r>
            <a:endParaRPr lang="ko-KR" altLang="en-US" sz="4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9DE93-1666-4DDD-884E-EE8BDDE8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10445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들여쓰기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3200" dirty="0"/>
              <a:t>Space</a:t>
            </a:r>
            <a:r>
              <a:rPr lang="ko-KR" altLang="en-US" sz="3200" dirty="0"/>
              <a:t>와 </a:t>
            </a:r>
            <a:r>
              <a:rPr lang="en-US" altLang="ko-KR" sz="3200" dirty="0"/>
              <a:t>Tab</a:t>
            </a:r>
            <a:r>
              <a:rPr lang="ko-KR" altLang="en-US" sz="3200" dirty="0"/>
              <a:t>을 섞어서 사용하지 않는 것이 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중요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ko-KR" altLang="en-US" sz="3200" dirty="0"/>
              <a:t>일반적으로 </a:t>
            </a:r>
            <a:r>
              <a:rPr lang="en-US" altLang="ko-KR" sz="3200" dirty="0"/>
              <a:t>4Space</a:t>
            </a:r>
            <a:r>
              <a:rPr lang="ko-KR" altLang="en-US" sz="3200" dirty="0"/>
              <a:t>를 권장함</a:t>
            </a:r>
            <a:endParaRPr lang="en-US" altLang="ko-KR" sz="3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533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829A2-0A94-49E6-A226-A0866D9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84332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200" dirty="0"/>
              <a:t>기본적인 코딩 컨벤션 </a:t>
            </a:r>
            <a:r>
              <a:rPr lang="en-US" altLang="ko-KR" sz="4200" dirty="0"/>
              <a:t>2</a:t>
            </a:r>
            <a:endParaRPr lang="ko-KR" altLang="en-US" sz="4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9DE93-1666-4DDD-884E-EE8BDDE8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8569"/>
            <a:ext cx="9139397" cy="4221579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sz="12800" dirty="0"/>
              <a:t>함수</a:t>
            </a:r>
            <a:endParaRPr lang="en-US" altLang="ko-KR" sz="12800" dirty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11200" dirty="0"/>
              <a:t>함수 명은 소문자로 구성하고 필요하다면 밑줄로 나눔</a:t>
            </a:r>
            <a:endParaRPr lang="en-US" altLang="ko-KR" sz="112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11200" dirty="0"/>
              <a:t>함수 이름에 함수의 역할과 의도가 명확히 </a:t>
            </a:r>
            <a:r>
              <a:rPr lang="ko-KR" altLang="en-US" sz="11200" dirty="0" err="1"/>
              <a:t>들어나야</a:t>
            </a:r>
            <a:r>
              <a:rPr lang="ko-KR" altLang="en-US" sz="11200" dirty="0"/>
              <a:t> 함</a:t>
            </a:r>
            <a:endParaRPr lang="en-US" altLang="ko-KR" sz="40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11200" dirty="0"/>
              <a:t>하나의 함수에는 </a:t>
            </a:r>
            <a:r>
              <a:rPr lang="ko-KR" altLang="en-US" sz="11200" b="1" dirty="0">
                <a:solidFill>
                  <a:schemeClr val="accent1"/>
                </a:solidFill>
              </a:rPr>
              <a:t>유사한 역할을 하는 코드만 포함</a:t>
            </a:r>
            <a:r>
              <a:rPr lang="ko-KR" altLang="en-US" sz="11200" dirty="0"/>
              <a:t>해야 함</a:t>
            </a:r>
            <a:endParaRPr lang="en-US" altLang="ko-KR" sz="112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11200" dirty="0"/>
              <a:t>인자로 받은 값 자체를 바꾸지 않아야 함</a:t>
            </a:r>
            <a:endParaRPr lang="en-US" altLang="ko-KR" sz="11200" dirty="0"/>
          </a:p>
          <a:p>
            <a:pPr marL="0" indent="0">
              <a:buNone/>
            </a:pPr>
            <a:endParaRPr lang="en-US" altLang="ko-KR" sz="112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53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829A2-0A94-49E6-A226-A0866D9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200" dirty="0"/>
              <a:t>기본적인 코딩 컨벤션 </a:t>
            </a:r>
            <a:r>
              <a:rPr lang="en-US" altLang="ko-KR" sz="4200" dirty="0"/>
              <a:t>2</a:t>
            </a:r>
            <a:endParaRPr lang="ko-KR" altLang="en-US" sz="4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9DE93-1666-4DDD-884E-EE8BDDE8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370100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200" dirty="0"/>
              <a:t>함수는 언제 만들까</a:t>
            </a:r>
            <a:r>
              <a:rPr lang="en-US" altLang="ko-KR" sz="3200" dirty="0"/>
              <a:t>?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공통적으로 사용되는 코드는 함수로 변환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ko-KR" altLang="en-US" sz="3200" b="1" dirty="0">
                <a:solidFill>
                  <a:schemeClr val="accent1"/>
                </a:solidFill>
              </a:rPr>
              <a:t>복잡한 수식이나 조건은 식별 가능한 이름의 함수로 변환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64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829A2-0A94-49E6-A226-A0866D9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200" dirty="0"/>
              <a:t>기본적인 코딩 컨벤션 </a:t>
            </a:r>
            <a:r>
              <a:rPr lang="en-US" altLang="ko-KR" sz="4200" dirty="0"/>
              <a:t>3</a:t>
            </a:r>
            <a:endParaRPr lang="ko-KR" altLang="en-US" sz="4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9DE93-1666-4DDD-884E-EE8BDDE8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5"/>
            <a:ext cx="9144000" cy="499715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명명규칙</a:t>
            </a:r>
            <a:endParaRPr lang="en-US" altLang="ko-KR" sz="30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ko-KR" altLang="en-US" sz="2800" dirty="0"/>
              <a:t>카멜 </a:t>
            </a:r>
            <a:r>
              <a:rPr lang="ko-KR" altLang="en-US" sz="2800" dirty="0" err="1"/>
              <a:t>케이싱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두 단어 이상으로 이뤄져 있으면 첫 단어는 소문자</a:t>
            </a:r>
            <a:r>
              <a:rPr lang="en-US" altLang="ko-KR" sz="2800" dirty="0"/>
              <a:t>, </a:t>
            </a:r>
            <a:r>
              <a:rPr lang="ko-KR" altLang="en-US" sz="2800" dirty="0"/>
              <a:t>나머지는 대문자로 시작 </a:t>
            </a:r>
            <a:r>
              <a:rPr lang="en-US" altLang="ko-KR" sz="2800" dirty="0"/>
              <a:t>(ex. </a:t>
            </a:r>
            <a:r>
              <a:rPr lang="en-US" altLang="ko-KR" sz="2800" dirty="0" err="1"/>
              <a:t>timeLeftOfGame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ko-KR" altLang="en-US" sz="2800" dirty="0"/>
              <a:t>파스칼 </a:t>
            </a:r>
            <a:r>
              <a:rPr lang="ko-KR" altLang="en-US" sz="2800" dirty="0" err="1"/>
              <a:t>케이싱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첫 단어도 대문자로 표시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(ex. </a:t>
            </a:r>
            <a:r>
              <a:rPr lang="en-US" altLang="ko-KR" sz="2800" dirty="0" err="1"/>
              <a:t>TimeLeftOfGame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ko-KR" altLang="en-US" sz="2800" dirty="0"/>
              <a:t>헝가리안 </a:t>
            </a:r>
            <a:r>
              <a:rPr lang="ko-KR" altLang="en-US" sz="2800" dirty="0" err="1"/>
              <a:t>케이싱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변수의 타입을 명시</a:t>
            </a:r>
            <a:r>
              <a:rPr lang="en-US" altLang="ko-KR" sz="2800" dirty="0"/>
              <a:t> (ex.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iMax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52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829A2-0A94-49E6-A226-A0866D9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200" dirty="0"/>
              <a:t>기본적인 코딩 컨벤션 </a:t>
            </a:r>
            <a:r>
              <a:rPr lang="en-US" altLang="ko-KR" sz="4200" dirty="0"/>
              <a:t>4</a:t>
            </a:r>
            <a:endParaRPr lang="ko-KR" altLang="en-US" sz="4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9DE93-1666-4DDD-884E-EE8BDDE8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3"/>
            <a:ext cx="9144000" cy="308741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500" dirty="0" err="1"/>
              <a:t>블럭의</a:t>
            </a:r>
            <a:r>
              <a:rPr lang="ko-KR" altLang="en-US" sz="3500" dirty="0"/>
              <a:t> </a:t>
            </a:r>
            <a:r>
              <a:rPr lang="ko-KR" altLang="en-US" sz="3500" dirty="0" err="1"/>
              <a:t>줄바꿈</a:t>
            </a:r>
            <a:endParaRPr lang="en-US" altLang="ko-KR" sz="3500" dirty="0"/>
          </a:p>
          <a:p>
            <a:endParaRPr lang="en-US" altLang="ko-KR" sz="900" dirty="0"/>
          </a:p>
          <a:p>
            <a:pPr marL="0" indent="0">
              <a:buNone/>
            </a:pPr>
            <a:r>
              <a:rPr lang="ko-KR" altLang="en-US" sz="3000" dirty="0"/>
              <a:t>블록 구문</a:t>
            </a:r>
            <a:r>
              <a:rPr lang="en-US" altLang="ko-KR" sz="3000" dirty="0"/>
              <a:t>(if/for/while/try </a:t>
            </a:r>
            <a:r>
              <a:rPr lang="ko-KR" altLang="en-US" sz="3000" dirty="0"/>
              <a:t>등</a:t>
            </a:r>
            <a:r>
              <a:rPr lang="en-US" altLang="ko-KR" sz="3000" dirty="0"/>
              <a:t>)</a:t>
            </a:r>
            <a:r>
              <a:rPr lang="ko-KR" altLang="en-US" sz="3000" dirty="0"/>
              <a:t>을 사용할 때에는 </a:t>
            </a:r>
            <a:r>
              <a:rPr lang="ko-KR" altLang="en-US" sz="3000" dirty="0" err="1"/>
              <a:t>한줄로</a:t>
            </a:r>
            <a:r>
              <a:rPr lang="ko-KR" altLang="en-US" sz="3000" dirty="0"/>
              <a:t> 작성하지 말기</a:t>
            </a:r>
            <a:endParaRPr lang="en-US" altLang="ko-KR" sz="30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ko-KR" altLang="en-US" sz="3000" dirty="0"/>
              <a:t>한 </a:t>
            </a:r>
            <a:r>
              <a:rPr lang="ko-KR" altLang="en-US" sz="3000" dirty="0" err="1"/>
              <a:t>줄짜리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블럭일경우</a:t>
            </a:r>
            <a:r>
              <a:rPr lang="ko-KR" altLang="en-US" sz="3000" dirty="0"/>
              <a:t> </a:t>
            </a:r>
            <a:r>
              <a:rPr lang="en-US" altLang="ko-KR" sz="3000" dirty="0"/>
              <a:t>{}</a:t>
            </a:r>
            <a:r>
              <a:rPr lang="ko-KR" altLang="en-US" sz="3000" dirty="0"/>
              <a:t>를 생략 할 수도 있지만 이후 오류 발생 확률이 높은 </a:t>
            </a:r>
            <a:r>
              <a:rPr lang="ko-KR" altLang="en-US" sz="3000" dirty="0">
                <a:solidFill>
                  <a:srgbClr val="FF0000"/>
                </a:solidFill>
              </a:rPr>
              <a:t>잠재적 위험 요소</a:t>
            </a:r>
            <a:r>
              <a:rPr lang="ko-KR" altLang="en-US" sz="3000" dirty="0"/>
              <a:t>가 될 수 있음</a:t>
            </a:r>
            <a:endParaRPr lang="en-US" altLang="ko-KR" sz="3000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AB9573-BDC3-4518-A3DE-AE1EBC4A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03146"/>
            <a:ext cx="2232248" cy="16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4309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757</TotalTime>
  <Words>469</Words>
  <Application>Microsoft Office PowerPoint</Application>
  <PresentationFormat>화면 슬라이드 쇼(4:3)</PresentationFormat>
  <Paragraphs>105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Gill Sans MT</vt:lpstr>
      <vt:lpstr>갤러리</vt:lpstr>
      <vt:lpstr>코딩 컨벤션 (Coding Convention)</vt:lpstr>
      <vt:lpstr>코딩 컨벤션이란?</vt:lpstr>
      <vt:lpstr>코딩 컨벤션이 필요한 이유?</vt:lpstr>
      <vt:lpstr>코딩 컨벤션에 대하여</vt:lpstr>
      <vt:lpstr>기본적인 코딩 컨벤션 1</vt:lpstr>
      <vt:lpstr>기본적인 코딩 컨벤션 2</vt:lpstr>
      <vt:lpstr>기본적인 코딩 컨벤션 2</vt:lpstr>
      <vt:lpstr>기본적인 코딩 컨벤션 3</vt:lpstr>
      <vt:lpstr>기본적인 코딩 컨벤션 4</vt:lpstr>
      <vt:lpstr>기본적인 코딩 컨벤션 그 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 컨벤션 (Coding Convention)</dc:title>
  <dc:creator>MODAFE KOREA</dc:creator>
  <cp:lastModifiedBy>신정은</cp:lastModifiedBy>
  <cp:revision>26</cp:revision>
  <dcterms:created xsi:type="dcterms:W3CDTF">2018-03-08T03:02:04Z</dcterms:created>
  <dcterms:modified xsi:type="dcterms:W3CDTF">2018-03-08T19:32:27Z</dcterms:modified>
</cp:coreProperties>
</file>