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5" r:id="rId6"/>
    <p:sldId id="266" r:id="rId7"/>
    <p:sldId id="268" r:id="rId8"/>
    <p:sldId id="263" r:id="rId9"/>
    <p:sldId id="264" r:id="rId10"/>
    <p:sldId id="270" r:id="rId11"/>
    <p:sldId id="269" r:id="rId12"/>
    <p:sldId id="261" r:id="rId13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5"/>
    </p:embeddedFont>
    <p:embeddedFont>
      <p:font typeface="나눔스퀘어" panose="020B0600000101010101" pitchFamily="50" charset="-127"/>
      <p:regular r:id="rId16"/>
    </p:embeddedFont>
    <p:embeddedFont>
      <p:font typeface="나눔스퀘어 Bold" panose="020B0600000101010101" pitchFamily="50" charset="-127"/>
      <p:bold r:id="rId17"/>
    </p:embeddedFont>
    <p:embeddedFont>
      <p:font typeface="나눔바른고딕" panose="020B0603020101020101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76E"/>
    <a:srgbClr val="1F4E79"/>
    <a:srgbClr val="153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8" autoAdjust="0"/>
    <p:restoredTop sz="91754" autoAdjust="0"/>
  </p:normalViewPr>
  <p:slideViewPr>
    <p:cSldViewPr snapToGrid="0" showGuides="1">
      <p:cViewPr varScale="1">
        <p:scale>
          <a:sx n="58" d="100"/>
          <a:sy n="58" d="100"/>
        </p:scale>
        <p:origin x="102" y="5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00E51-02B2-4EC9-AEE9-7D7B11FB3886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FA235-4F80-4C7B-8F7C-959B16A28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8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FA235-4F80-4C7B-8F7C-959B16A288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FA235-4F80-4C7B-8F7C-959B16A28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6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FA235-4F80-4C7B-8F7C-959B16A28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1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FA235-4F80-4C7B-8F7C-959B16A28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9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FA235-4F80-4C7B-8F7C-959B16A28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5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FA235-4F80-4C7B-8F7C-959B16A288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6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1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1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8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4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28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8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4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9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1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2C71-3B52-4F0D-9491-F3C07D3CFC92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0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2C71-3B52-4F0D-9491-F3C07D3CFC92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582F-FE53-4125-A938-2AE203D34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4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03956" y="394951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rgbClr val="1F4E79">
                      <a:alpha val="30000"/>
                    </a:srgbClr>
                  </a:solidFill>
                </a:ln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조선일보명조" panose="02030304000000000000" pitchFamily="18" charset="-127"/>
              </a:rPr>
              <a:t>김유진</a:t>
            </a:r>
            <a:endParaRPr lang="ko-KR" altLang="en-US" sz="2400" dirty="0">
              <a:ln>
                <a:solidFill>
                  <a:srgbClr val="1F4E79">
                    <a:alpha val="30000"/>
                  </a:srgbClr>
                </a:solidFill>
              </a:ln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905629" y="2002947"/>
            <a:ext cx="2489831" cy="1603717"/>
            <a:chOff x="4905629" y="2002947"/>
            <a:chExt cx="2489831" cy="160371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48C45C-0E63-4CD0-8F83-E49ECCA939DF}"/>
                </a:ext>
              </a:extLst>
            </p:cNvPr>
            <p:cNvSpPr txBox="1"/>
            <p:nvPr/>
          </p:nvSpPr>
          <p:spPr>
            <a:xfrm>
              <a:off x="5773200" y="2002947"/>
              <a:ext cx="1479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IT Trend</a:t>
              </a:r>
            </a:p>
            <a:p>
              <a:pPr algn="r"/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Conference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8D40E9B-FA86-45C4-9415-147458FAF39D}"/>
                </a:ext>
              </a:extLst>
            </p:cNvPr>
            <p:cNvCxnSpPr/>
            <p:nvPr/>
          </p:nvCxnSpPr>
          <p:spPr>
            <a:xfrm>
              <a:off x="4981575" y="2649278"/>
              <a:ext cx="227100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09E28D-0817-489C-B9BD-6C07D5D96CA7}"/>
                </a:ext>
              </a:extLst>
            </p:cNvPr>
            <p:cNvSpPr txBox="1"/>
            <p:nvPr/>
          </p:nvSpPr>
          <p:spPr>
            <a:xfrm>
              <a:off x="5396945" y="2591001"/>
              <a:ext cx="19985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Expo</a:t>
              </a:r>
              <a:endParaRPr lang="en-US" altLang="ko-KR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31" name="Picture 2" descr="REACT NATIVE expo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694" b="7931"/>
            <a:stretch/>
          </p:blipFill>
          <p:spPr bwMode="auto">
            <a:xfrm>
              <a:off x="4905629" y="2838348"/>
              <a:ext cx="669717" cy="595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62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4310283" cy="713923"/>
            <a:chOff x="2214586" y="752980"/>
            <a:chExt cx="4310283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43102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Expo </a:t>
              </a:r>
              <a:r>
                <a:rPr lang="ko-KR" altLang="en-US" sz="3200" dirty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특징 </a:t>
              </a:r>
              <a:r>
                <a:rPr lang="en-US" altLang="ko-KR" sz="3200" dirty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Life </a:t>
              </a:r>
              <a:r>
                <a:rPr lang="en-US" altLang="ko-KR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Cycle</a:t>
              </a:r>
              <a:endParaRPr lang="ko-KR" altLang="en-US" sz="3200" dirty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17906" y="752980"/>
              <a:ext cx="7906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03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-92" t="-1433" r="4379" b="11702"/>
          <a:stretch/>
        </p:blipFill>
        <p:spPr>
          <a:xfrm>
            <a:off x="675858" y="1048062"/>
            <a:ext cx="10356577" cy="4358825"/>
          </a:xfrm>
          <a:prstGeom prst="rect">
            <a:avLst/>
          </a:prstGeom>
        </p:spPr>
      </p:pic>
      <p:sp>
        <p:nvSpPr>
          <p:cNvPr id="17" name="직각 삼각형 16"/>
          <p:cNvSpPr/>
          <p:nvPr/>
        </p:nvSpPr>
        <p:spPr>
          <a:xfrm flipH="1">
            <a:off x="6886934" y="4230654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2443" y="5677022"/>
            <a:ext cx="4306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React Native CLI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이용하지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않고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프로젝트를 생성하는 방법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348152" y="4759528"/>
            <a:ext cx="1324709" cy="611644"/>
          </a:xfrm>
          <a:prstGeom prst="rect">
            <a:avLst/>
          </a:prstGeom>
          <a:noFill/>
          <a:ln w="57150">
            <a:solidFill>
              <a:srgbClr val="1C47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1828800" y="5371172"/>
            <a:ext cx="281354" cy="312176"/>
          </a:xfrm>
          <a:prstGeom prst="downArrow">
            <a:avLst/>
          </a:prstGeom>
          <a:solidFill>
            <a:srgbClr val="1C4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17058" y="4671620"/>
            <a:ext cx="886266" cy="350546"/>
          </a:xfrm>
          <a:prstGeom prst="rect">
            <a:avLst/>
          </a:prstGeom>
          <a:noFill/>
          <a:ln w="57150">
            <a:solidFill>
              <a:srgbClr val="1C47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16200000">
            <a:off x="9018735" y="4675728"/>
            <a:ext cx="281354" cy="312176"/>
          </a:xfrm>
          <a:prstGeom prst="downArrow">
            <a:avLst/>
          </a:prstGeom>
          <a:solidFill>
            <a:srgbClr val="1C4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273528" y="4248269"/>
            <a:ext cx="1914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Expo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사용가능하게하는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 – c, Java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53368" y="3828504"/>
            <a:ext cx="457617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5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       )</a:t>
            </a:r>
            <a:endParaRPr lang="ko-KR" altLang="en-US" sz="115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4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3233578" cy="1206366"/>
            <a:chOff x="2214586" y="752980"/>
            <a:chExt cx="3233578" cy="1206366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3233578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Expo </a:t>
              </a:r>
              <a:r>
                <a:rPr lang="ko-KR" altLang="en-US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더 알아보기</a:t>
              </a:r>
            </a:p>
            <a:p>
              <a:endParaRPr lang="ko-KR" altLang="en-US" sz="3200" dirty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17906" y="752980"/>
              <a:ext cx="7906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17" name="직각 삼각형 16"/>
          <p:cNvSpPr/>
          <p:nvPr/>
        </p:nvSpPr>
        <p:spPr>
          <a:xfrm flipH="1">
            <a:off x="6886934" y="4230654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144984" y="1272099"/>
            <a:ext cx="9137089" cy="4112414"/>
            <a:chOff x="1673425" y="1245554"/>
            <a:chExt cx="9137089" cy="4112414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3425" y="1245554"/>
              <a:ext cx="9137089" cy="4112414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6886934" y="2700997"/>
              <a:ext cx="3923580" cy="2475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9298002" y="3329641"/>
            <a:ext cx="2399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docs.expo.io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58493" y="3298569"/>
            <a:ext cx="2459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 Expo SDK docs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298002" y="3747826"/>
            <a:ext cx="1825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expo.io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57851" y="3717048"/>
            <a:ext cx="15424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Expo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사이트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48C45C-0E63-4CD0-8F83-E49ECCA939DF}"/>
              </a:ext>
            </a:extLst>
          </p:cNvPr>
          <p:cNvSpPr txBox="1"/>
          <p:nvPr/>
        </p:nvSpPr>
        <p:spPr>
          <a:xfrm>
            <a:off x="5787268" y="2467182"/>
            <a:ext cx="1479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 Trend</a:t>
            </a:r>
          </a:p>
          <a:p>
            <a:pPr algn="r"/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Conference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8D40E9B-FA86-45C4-9415-147458FAF39D}"/>
              </a:ext>
            </a:extLst>
          </p:cNvPr>
          <p:cNvCxnSpPr/>
          <p:nvPr/>
        </p:nvCxnSpPr>
        <p:spPr>
          <a:xfrm>
            <a:off x="4853354" y="3113513"/>
            <a:ext cx="2628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09E28D-0817-489C-B9BD-6C07D5D96CA7}"/>
              </a:ext>
            </a:extLst>
          </p:cNvPr>
          <p:cNvSpPr txBox="1"/>
          <p:nvPr/>
        </p:nvSpPr>
        <p:spPr>
          <a:xfrm>
            <a:off x="4670475" y="3145650"/>
            <a:ext cx="2853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1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88067" y="2346101"/>
            <a:ext cx="1437634" cy="1437634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024603" y="2346101"/>
            <a:ext cx="1437634" cy="1437634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9430994" y="2346101"/>
            <a:ext cx="1437634" cy="1437634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886298" y="2583145"/>
            <a:ext cx="1782502" cy="17825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308343" y="2583145"/>
            <a:ext cx="1782502" cy="17825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730388" y="2583145"/>
            <a:ext cx="1782502" cy="17825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801992" y="2537749"/>
            <a:ext cx="1782502" cy="1782502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224037" y="2537749"/>
            <a:ext cx="1782502" cy="1782502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646082" y="2537749"/>
            <a:ext cx="1782502" cy="1782502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98268" y="2829837"/>
            <a:ext cx="9899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조선일보명조" panose="02030304000000000000" pitchFamily="18" charset="-127"/>
              </a:rPr>
              <a:t>PART 01</a:t>
            </a:r>
            <a:endParaRPr lang="ko-KR" altLang="en-US" sz="16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20313" y="2829837"/>
            <a:ext cx="9899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조선일보명조" panose="02030304000000000000" pitchFamily="18" charset="-127"/>
              </a:rPr>
              <a:t>PART 02</a:t>
            </a:r>
            <a:endParaRPr lang="ko-KR" altLang="en-US" sz="16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042358" y="2829837"/>
            <a:ext cx="9899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조선일보명조" panose="02030304000000000000" pitchFamily="18" charset="-127"/>
              </a:rPr>
              <a:t>PART 03</a:t>
            </a:r>
            <a:endParaRPr lang="ko-KR" altLang="en-US" sz="16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63323" y="3200896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Expo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3" name="직선 연결선 42"/>
          <p:cNvCxnSpPr>
            <a:cxnSpLocks/>
          </p:cNvCxnSpPr>
          <p:nvPr/>
        </p:nvCxnSpPr>
        <p:spPr>
          <a:xfrm>
            <a:off x="2560134" y="3831220"/>
            <a:ext cx="266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>
            <a:off x="5982179" y="3831220"/>
            <a:ext cx="266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>
            <a:off x="9404224" y="3831220"/>
            <a:ext cx="266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1596067" y="2491778"/>
            <a:ext cx="444303" cy="457708"/>
            <a:chOff x="4367662" y="2264213"/>
            <a:chExt cx="551579" cy="568221"/>
          </a:xfrm>
        </p:grpSpPr>
        <p:sp>
          <p:nvSpPr>
            <p:cNvPr id="53" name="타원 52"/>
            <p:cNvSpPr/>
            <p:nvPr/>
          </p:nvSpPr>
          <p:spPr>
            <a:xfrm>
              <a:off x="4367662" y="2475696"/>
              <a:ext cx="356738" cy="35673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4764021" y="2334827"/>
              <a:ext cx="155220" cy="155220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4546031" y="2264213"/>
              <a:ext cx="70301" cy="70301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986651" y="2491778"/>
            <a:ext cx="444303" cy="457708"/>
            <a:chOff x="4367662" y="2264213"/>
            <a:chExt cx="551579" cy="568221"/>
          </a:xfrm>
        </p:grpSpPr>
        <p:sp>
          <p:nvSpPr>
            <p:cNvPr id="57" name="타원 56"/>
            <p:cNvSpPr/>
            <p:nvPr/>
          </p:nvSpPr>
          <p:spPr>
            <a:xfrm>
              <a:off x="4367662" y="2475696"/>
              <a:ext cx="356738" cy="35673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4764021" y="2334827"/>
              <a:ext cx="155220" cy="155220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546031" y="2264213"/>
              <a:ext cx="70301" cy="70301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290344" y="2491778"/>
            <a:ext cx="444303" cy="457708"/>
            <a:chOff x="4367662" y="2264213"/>
            <a:chExt cx="551579" cy="568221"/>
          </a:xfrm>
        </p:grpSpPr>
        <p:sp>
          <p:nvSpPr>
            <p:cNvPr id="61" name="타원 60"/>
            <p:cNvSpPr/>
            <p:nvPr/>
          </p:nvSpPr>
          <p:spPr>
            <a:xfrm>
              <a:off x="4367662" y="2475696"/>
              <a:ext cx="356738" cy="356738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4764021" y="2334827"/>
              <a:ext cx="155220" cy="155220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4546031" y="2264213"/>
              <a:ext cx="70301" cy="70301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368438" y="3253147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Expo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42099" y="3222482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알아보기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1727" y="48637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1C476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2800" dirty="0">
              <a:solidFill>
                <a:srgbClr val="1C476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1524" y="274735"/>
            <a:ext cx="4587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solidFill>
                  <a:srgbClr val="1C476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endParaRPr lang="ko-KR" altLang="en-US" sz="4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3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2010487" cy="713923"/>
            <a:chOff x="2214586" y="752980"/>
            <a:chExt cx="2010487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201048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Expo </a:t>
              </a:r>
              <a:r>
                <a:rPr lang="ko-KR" altLang="en-US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소개</a:t>
              </a:r>
              <a:endParaRPr lang="ko-KR" altLang="en-US" sz="3200" dirty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17906" y="752980"/>
              <a:ext cx="7906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PART 01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854069" y="1512058"/>
            <a:ext cx="21435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 smtClean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Expo </a:t>
            </a:r>
            <a:r>
              <a:rPr lang="ko-KR" altLang="en-US" sz="3000" dirty="0" smtClean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 </a:t>
            </a:r>
            <a:r>
              <a:rPr lang="en-US" altLang="ko-KR" sz="3000" dirty="0" smtClean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  </a:t>
            </a:r>
            <a:endParaRPr lang="ko-KR" altLang="en-US" sz="3000" dirty="0">
              <a:solidFill>
                <a:srgbClr val="1F4E7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85056" y="2231155"/>
            <a:ext cx="640694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리액트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네이티브를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크로스 플랫폼으로 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개발하기 위한 빌드 도구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100" dirty="0" smtClean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100" dirty="0" err="1" smtClean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리액트</a:t>
            </a:r>
            <a:r>
              <a:rPr lang="ko-KR" altLang="en-US" sz="2100" dirty="0" smtClean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100" dirty="0" err="1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네이티브의</a:t>
            </a:r>
            <a:r>
              <a:rPr lang="ko-KR" altLang="en-US" sz="2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대안의 개념이 </a:t>
            </a:r>
            <a:r>
              <a:rPr lang="ko-KR" altLang="en-US" sz="2100" dirty="0" smtClean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아니라 </a:t>
            </a:r>
            <a:r>
              <a:rPr lang="ko-KR" altLang="en-US" sz="2100" dirty="0" err="1" smtClean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리액트</a:t>
            </a:r>
            <a:r>
              <a:rPr lang="ko-KR" altLang="en-US" sz="2100" dirty="0" smtClean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100" dirty="0" smtClean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100" dirty="0" smtClean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2100" dirty="0" err="1" smtClean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네이티브를</a:t>
            </a:r>
            <a:r>
              <a:rPr lang="ko-KR" altLang="en-US" sz="2100" dirty="0" smtClean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가장 쉽고 좋은 </a:t>
            </a:r>
            <a:r>
              <a:rPr lang="ko-KR" altLang="en-US" sz="2100" dirty="0" smtClean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</a:t>
            </a:r>
            <a:endParaRPr lang="en-US" altLang="ko-KR" sz="2100" dirty="0" smtClean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 smtClean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 smtClean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크로스 플랫폼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하나 이상의 플랫폼에서 실행 가능한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      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  라는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것을 뜻하는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용어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앱이 안드로이드와 아이폰에서 기능상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외관상의 차이 없이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똑같게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실행된다면 크로스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플랫폼으로 개발된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앱이라 볼 수 있음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11016" y="1846228"/>
            <a:ext cx="4859025" cy="3841143"/>
            <a:chOff x="351062" y="1604927"/>
            <a:chExt cx="5256108" cy="42565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18847" t="2638" r="18016" b="5087"/>
            <a:stretch/>
          </p:blipFill>
          <p:spPr>
            <a:xfrm>
              <a:off x="351062" y="1604927"/>
              <a:ext cx="5256108" cy="4256564"/>
            </a:xfrm>
            <a:prstGeom prst="rect">
              <a:avLst/>
            </a:prstGeom>
          </p:spPr>
        </p:pic>
        <p:pic>
          <p:nvPicPr>
            <p:cNvPr id="1026" name="Picture 2" descr="react native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64" t="-1" b="3992"/>
            <a:stretch/>
          </p:blipFill>
          <p:spPr bwMode="auto">
            <a:xfrm>
              <a:off x="1321799" y="4312276"/>
              <a:ext cx="1251556" cy="248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xpo client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590" y="3073118"/>
              <a:ext cx="1309437" cy="366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0096" y="3533282"/>
              <a:ext cx="1221659" cy="1204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93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4905510" cy="713923"/>
            <a:chOff x="2214586" y="752980"/>
            <a:chExt cx="4905510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49055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Expo </a:t>
              </a:r>
              <a:r>
                <a:rPr lang="ko-KR" altLang="en-US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소개 </a:t>
              </a:r>
              <a:r>
                <a:rPr lang="en-US" altLang="ko-KR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React Native</a:t>
              </a:r>
              <a:endParaRPr lang="ko-KR" altLang="en-US" sz="3200" dirty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17906" y="752980"/>
              <a:ext cx="7906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PART 01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992093" y="1643795"/>
            <a:ext cx="3607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React Native </a:t>
            </a:r>
            <a:r>
              <a:rPr lang="ko-KR" altLang="en-US" sz="2800" dirty="0" smtClean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 </a:t>
            </a:r>
            <a:r>
              <a:rPr lang="en-US" altLang="ko-KR" sz="2800" dirty="0" smtClean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sz="2800" dirty="0">
              <a:solidFill>
                <a:srgbClr val="1F4E7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92093" y="231742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리액트를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이용해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네이티브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모바일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앱을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 수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있는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프레임워크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100" dirty="0" smtClean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100" dirty="0" err="1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하이브리드</a:t>
            </a:r>
            <a:r>
              <a:rPr lang="ko-KR" altLang="en-US" sz="2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앱을 구현하는 </a:t>
            </a:r>
            <a:r>
              <a:rPr lang="ko-KR" altLang="en-US" sz="2100" dirty="0" smtClean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</a:t>
            </a:r>
            <a:endParaRPr lang="en-US" altLang="ko-KR" sz="2100" dirty="0" smtClean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43852" y="4658856"/>
            <a:ext cx="2212465" cy="809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React.js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높은 생산성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48868" y="4644396"/>
            <a:ext cx="2531462" cy="809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리로딩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네이티브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속성 이용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5706" b="9176"/>
          <a:stretch/>
        </p:blipFill>
        <p:spPr>
          <a:xfrm>
            <a:off x="1058634" y="1891206"/>
            <a:ext cx="4486038" cy="337931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992093" y="4111352"/>
            <a:ext cx="1140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400" dirty="0" smtClean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 </a:t>
            </a:r>
            <a:r>
              <a:rPr lang="en-US" altLang="ko-KR" sz="2400" dirty="0" smtClean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sz="2400" dirty="0"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3988592" cy="713923"/>
            <a:chOff x="2214586" y="752980"/>
            <a:chExt cx="3988592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39885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Expo </a:t>
              </a:r>
              <a:r>
                <a:rPr lang="ko-KR" altLang="en-US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특징 </a:t>
              </a:r>
              <a:r>
                <a:rPr lang="en-US" altLang="ko-KR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</a:t>
              </a:r>
              <a:r>
                <a:rPr lang="ko-KR" altLang="en-US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도구</a:t>
              </a:r>
              <a:endParaRPr lang="ko-KR" altLang="en-US" sz="3200" dirty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17906" y="752980"/>
              <a:ext cx="7906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955" t="3839" r="6660" b="4335"/>
          <a:stretch/>
        </p:blipFill>
        <p:spPr>
          <a:xfrm>
            <a:off x="671803" y="1231641"/>
            <a:ext cx="10910593" cy="48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3988592" cy="713923"/>
            <a:chOff x="2214586" y="752980"/>
            <a:chExt cx="3988592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39885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Expo </a:t>
              </a:r>
              <a:r>
                <a:rPr lang="ko-KR" altLang="en-US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특징 </a:t>
              </a:r>
              <a:r>
                <a:rPr lang="en-US" altLang="ko-KR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</a:t>
              </a:r>
              <a:r>
                <a:rPr lang="ko-KR" altLang="en-US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도구</a:t>
              </a:r>
              <a:endParaRPr lang="ko-KR" altLang="en-US" sz="3200" dirty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17906" y="752980"/>
              <a:ext cx="7906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3" y="4480785"/>
            <a:ext cx="3086100" cy="857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552" y="4478474"/>
            <a:ext cx="3819525" cy="857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928" y="4521336"/>
            <a:ext cx="3872702" cy="77152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39108" y="1088261"/>
            <a:ext cx="2709930" cy="3392344"/>
            <a:chOff x="3661654" y="292428"/>
            <a:chExt cx="2885071" cy="3842148"/>
          </a:xfrm>
        </p:grpSpPr>
        <p:pic>
          <p:nvPicPr>
            <p:cNvPr id="5122" name="Picture 2" descr="ìì´í° png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2" t="3170" r="51338" b="151"/>
            <a:stretch/>
          </p:blipFill>
          <p:spPr bwMode="auto">
            <a:xfrm>
              <a:off x="3661654" y="292428"/>
              <a:ext cx="2885071" cy="3842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7"/>
            <a:srcRect l="3977" t="12544" r="3836" b="13403"/>
            <a:stretch/>
          </p:blipFill>
          <p:spPr>
            <a:xfrm>
              <a:off x="3949430" y="915358"/>
              <a:ext cx="2312989" cy="3216804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889036" y="5371701"/>
            <a:ext cx="2185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Deploy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하기 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실행 가능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5175" y="1456561"/>
            <a:ext cx="4104277" cy="270830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494726" y="5290056"/>
            <a:ext cx="2438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 err="1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</a:t>
            </a:r>
            <a:r>
              <a:rPr lang="en-US" altLang="ko-KR" sz="20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</a:p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XDE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대체적인 도구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8140" y="1472377"/>
            <a:ext cx="4104277" cy="270830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427110" y="5290056"/>
            <a:ext cx="34195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React Native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프로젝트를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브라우저에서 실행 가능하게 함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 할 필요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5175" y="2694140"/>
            <a:ext cx="1146873" cy="146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r="22226"/>
          <a:stretch/>
        </p:blipFill>
        <p:spPr>
          <a:xfrm>
            <a:off x="351062" y="1524155"/>
            <a:ext cx="2359481" cy="2770260"/>
          </a:xfrm>
          <a:prstGeom prst="rect">
            <a:avLst/>
          </a:prstGeom>
        </p:spPr>
      </p:pic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3988592" cy="713923"/>
            <a:chOff x="2214586" y="752980"/>
            <a:chExt cx="3988592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39885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Expo </a:t>
              </a:r>
              <a:r>
                <a:rPr lang="ko-KR" altLang="en-US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특징 </a:t>
              </a:r>
              <a:r>
                <a:rPr lang="en-US" altLang="ko-KR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</a:t>
              </a:r>
              <a:r>
                <a:rPr lang="ko-KR" altLang="en-US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도구</a:t>
              </a:r>
              <a:endParaRPr lang="ko-KR" altLang="en-US" sz="3200" dirty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17906" y="752980"/>
              <a:ext cx="7906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868" y="4706737"/>
            <a:ext cx="2190750" cy="71437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235920" y="5527509"/>
            <a:ext cx="3632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네이티브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앱을 만드는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제공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566" y="4835777"/>
            <a:ext cx="2419350" cy="67627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9338" y="1352671"/>
            <a:ext cx="4888628" cy="32702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r="42720"/>
          <a:stretch/>
        </p:blipFill>
        <p:spPr>
          <a:xfrm>
            <a:off x="2538340" y="1481005"/>
            <a:ext cx="3170064" cy="294215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865497" y="5524818"/>
            <a:ext cx="3496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Desktop tool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로컬 개발 환경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8635974" y="2145671"/>
            <a:ext cx="162962" cy="99588"/>
          </a:xfrm>
          <a:prstGeom prst="rightArrow">
            <a:avLst>
              <a:gd name="adj1" fmla="val 50000"/>
              <a:gd name="adj2" fmla="val 729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772808" y="2041576"/>
            <a:ext cx="554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120" name="직사각형 5119"/>
          <p:cNvSpPr/>
          <p:nvPr/>
        </p:nvSpPr>
        <p:spPr>
          <a:xfrm>
            <a:off x="7048338" y="4125214"/>
            <a:ext cx="2071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React Native Packager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640342" y="4125214"/>
            <a:ext cx="17219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디바이스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표시 창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121" name="그림 5120"/>
          <p:cNvPicPr>
            <a:picLocks noChangeAspect="1"/>
          </p:cNvPicPr>
          <p:nvPr/>
        </p:nvPicPr>
        <p:blipFill rotWithShape="1">
          <a:blip r:embed="rId8"/>
          <a:srcRect t="3326"/>
          <a:stretch/>
        </p:blipFill>
        <p:spPr>
          <a:xfrm>
            <a:off x="11030346" y="2041576"/>
            <a:ext cx="520265" cy="734265"/>
          </a:xfrm>
          <a:prstGeom prst="rect">
            <a:avLst/>
          </a:prstGeom>
        </p:spPr>
      </p:pic>
      <p:sp>
        <p:nvSpPr>
          <p:cNvPr id="36" name="오른쪽 화살표 35"/>
          <p:cNvSpPr/>
          <p:nvPr/>
        </p:nvSpPr>
        <p:spPr>
          <a:xfrm flipH="1">
            <a:off x="10833327" y="2196469"/>
            <a:ext cx="197019" cy="116699"/>
          </a:xfrm>
          <a:prstGeom prst="rightArrow">
            <a:avLst>
              <a:gd name="adj1" fmla="val 50000"/>
              <a:gd name="adj2" fmla="val 729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793825" y="2100931"/>
            <a:ext cx="1138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Share 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123" name="직사각형 5122"/>
          <p:cNvSpPr/>
          <p:nvPr/>
        </p:nvSpPr>
        <p:spPr>
          <a:xfrm>
            <a:off x="11030346" y="2041576"/>
            <a:ext cx="520265" cy="734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1195538" y="1771650"/>
            <a:ext cx="205888" cy="269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4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2010487" cy="713923"/>
            <a:chOff x="2214586" y="752980"/>
            <a:chExt cx="2010487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201048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Expo </a:t>
              </a:r>
              <a:r>
                <a:rPr lang="ko-KR" altLang="en-US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특징</a:t>
              </a:r>
              <a:endParaRPr lang="ko-KR" altLang="en-US" sz="3200" dirty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17906" y="752980"/>
              <a:ext cx="7906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832193" y="1506132"/>
            <a:ext cx="6229180" cy="4267059"/>
            <a:chOff x="5962820" y="1674081"/>
            <a:chExt cx="6229180" cy="4267059"/>
          </a:xfrm>
        </p:grpSpPr>
        <p:sp>
          <p:nvSpPr>
            <p:cNvPr id="8" name="직사각형 7"/>
            <p:cNvSpPr/>
            <p:nvPr/>
          </p:nvSpPr>
          <p:spPr>
            <a:xfrm>
              <a:off x="5992093" y="2317420"/>
              <a:ext cx="6096000" cy="10895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lnSpc>
                  <a:spcPct val="120000"/>
                </a:lnSpc>
                <a:buFontTx/>
                <a:buChar char="-"/>
              </a:pPr>
              <a:r>
                <a:rPr lang="en-US" altLang="ko-KR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Xcode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Android Studio, object-C, Swift, Java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등을     다룰 필요가 없다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>
                <a:lnSpc>
                  <a:spcPct val="120000"/>
                </a:lnSpc>
                <a:buFontTx/>
                <a:buChar char="-"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윈도우나 리눅스에서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iPhone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개발 가능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365312" y="1674081"/>
              <a:ext cx="28632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자바 스크립트를 사용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65312" y="3871042"/>
              <a:ext cx="13837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쉬운 공유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62820" y="4519212"/>
              <a:ext cx="6229180" cy="1421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20000"/>
                </a:lnSpc>
                <a:buFontTx/>
                <a:buChar char="-"/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Expo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프로젝트를 진행하는 동안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모바일에서 오픈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가능한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URL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가지거나 </a:t>
              </a:r>
              <a:r>
                <a:rPr lang="ko-KR" alt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다른사람에게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보낼 수 있음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>
                <a:lnSpc>
                  <a:spcPct val="120000"/>
                </a:lnSpc>
                <a:buFontTx/>
                <a:buChar char="-"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프로젝트를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publish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할 때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영구적인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URL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이용 가능하고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이를 통해 </a:t>
              </a:r>
              <a:r>
                <a:rPr lang="ko-KR" alt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다른사람이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프로젝트를 사용 가능함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074" name="Picture 2" descr="check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759" y="1719637"/>
              <a:ext cx="370554" cy="370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heck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758" y="3918381"/>
              <a:ext cx="370554" cy="370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13" y="1573509"/>
            <a:ext cx="4349994" cy="39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1062" y="292428"/>
            <a:ext cx="2010487" cy="713923"/>
            <a:chOff x="2214586" y="752980"/>
            <a:chExt cx="2010487" cy="713923"/>
          </a:xfrm>
        </p:grpSpPr>
        <p:sp>
          <p:nvSpPr>
            <p:cNvPr id="5" name="직사각형 4"/>
            <p:cNvSpPr/>
            <p:nvPr/>
          </p:nvSpPr>
          <p:spPr>
            <a:xfrm>
              <a:off x="2214586" y="882128"/>
              <a:ext cx="201048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Expo </a:t>
              </a:r>
              <a:r>
                <a:rPr lang="ko-KR" altLang="en-US" sz="3200" dirty="0" smtClean="0">
                  <a:solidFill>
                    <a:srgbClr val="1F4E7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특징</a:t>
              </a:r>
              <a:endParaRPr lang="ko-KR" altLang="en-US" sz="3200" dirty="0">
                <a:solidFill>
                  <a:srgbClr val="1F4E7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17906" y="752980"/>
              <a:ext cx="7906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PART </a:t>
              </a:r>
              <a:r>
                <a:rPr lang="en-US" altLang="ko-KR" sz="1200" dirty="0" smtClean="0">
                  <a:ln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02</a:t>
              </a:r>
              <a:endParaRPr lang="ko-KR" altLang="en-US" sz="1200" dirty="0">
                <a:ln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813532" y="1397056"/>
            <a:ext cx="6229180" cy="4414972"/>
            <a:chOff x="5962820" y="1266429"/>
            <a:chExt cx="6229180" cy="4414972"/>
          </a:xfrm>
        </p:grpSpPr>
        <p:sp>
          <p:nvSpPr>
            <p:cNvPr id="8" name="직사각형 7"/>
            <p:cNvSpPr/>
            <p:nvPr/>
          </p:nvSpPr>
          <p:spPr>
            <a:xfrm>
              <a:off x="5992093" y="1906871"/>
              <a:ext cx="6096000" cy="11465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프로젝트를 실제 앱으로 바꿀 준비가 됐다면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ublish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할 때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한번의 명령어로 실행 가능하며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필요한 </a:t>
              </a:r>
              <a:r>
                <a:rPr lang="en-US" altLang="ko-KR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ipa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apk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가질 수 있음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02637" y="1266429"/>
              <a:ext cx="35782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 번의 명령어로 빌드 가능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402637" y="3468221"/>
              <a:ext cx="31438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즉각적인 내장 업데이트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62820" y="4108663"/>
              <a:ext cx="6229180" cy="1572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버전의 프로젝트를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publish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할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때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앱은 즉각적으로 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업데이트 가능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endParaRPr lang="en-US" altLang="ko-KR" sz="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-&gt; 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앱스토어에서 유저가 새로운 버전을 다운로드 받아야 할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필요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</a:p>
          </p:txBody>
        </p:sp>
        <p:pic>
          <p:nvPicPr>
            <p:cNvPr id="20" name="Picture 2" descr="check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759" y="1309088"/>
              <a:ext cx="370554" cy="370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check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758" y="3507832"/>
              <a:ext cx="370554" cy="370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13" y="1573509"/>
            <a:ext cx="4349994" cy="39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371</Words>
  <Application>Microsoft Office PowerPoint</Application>
  <PresentationFormat>와이드스크린</PresentationFormat>
  <Paragraphs>102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조선일보명조</vt:lpstr>
      <vt:lpstr>나눔스퀘어 ExtraBold</vt:lpstr>
      <vt:lpstr>나눔스퀘어</vt:lpstr>
      <vt:lpstr>나눔스퀘어 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김 유진</cp:lastModifiedBy>
  <cp:revision>41</cp:revision>
  <dcterms:created xsi:type="dcterms:W3CDTF">2017-05-16T08:04:19Z</dcterms:created>
  <dcterms:modified xsi:type="dcterms:W3CDTF">2018-04-26T19:47:12Z</dcterms:modified>
</cp:coreProperties>
</file>