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1" r:id="rId4"/>
    <p:sldId id="275" r:id="rId5"/>
    <p:sldId id="279" r:id="rId6"/>
    <p:sldId id="272" r:id="rId7"/>
    <p:sldId id="276" r:id="rId8"/>
    <p:sldId id="277" r:id="rId9"/>
    <p:sldId id="280" r:id="rId10"/>
    <p:sldId id="281" r:id="rId11"/>
    <p:sldId id="267" r:id="rId12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FBE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7" autoAdjust="0"/>
  </p:normalViewPr>
  <p:slideViewPr>
    <p:cSldViewPr>
      <p:cViewPr varScale="1">
        <p:scale>
          <a:sx n="77" d="100"/>
          <a:sy n="77" d="100"/>
        </p:scale>
        <p:origin x="1435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77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0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9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패턴은 소프트웨어공학에서 사용되는 소프트웨어 디자인 패턴인데</a:t>
            </a:r>
            <a:r>
              <a:rPr lang="en-US" altLang="ko-KR" dirty="0"/>
              <a:t>, </a:t>
            </a:r>
            <a:r>
              <a:rPr lang="ko-KR" altLang="en-US" dirty="0" err="1"/>
              <a:t>리액트는</a:t>
            </a:r>
            <a:r>
              <a:rPr lang="ko-KR" altLang="en-US" dirty="0"/>
              <a:t> </a:t>
            </a:r>
            <a:r>
              <a:rPr lang="en-US" altLang="ko-KR" dirty="0"/>
              <a:t>view </a:t>
            </a:r>
            <a:r>
              <a:rPr lang="ko-KR" altLang="en-US" dirty="0"/>
              <a:t>표현만 담당을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MODEL </a:t>
            </a:r>
            <a:r>
              <a:rPr lang="ko-KR" altLang="en-US" dirty="0"/>
              <a:t>은 백그라운드에서 동작하는 </a:t>
            </a:r>
            <a:r>
              <a:rPr lang="ko-KR" altLang="en-US" dirty="0" err="1"/>
              <a:t>로직을</a:t>
            </a:r>
            <a:r>
              <a:rPr lang="ko-KR" altLang="en-US" dirty="0"/>
              <a:t> 처리하고</a:t>
            </a:r>
            <a:r>
              <a:rPr lang="en-US" altLang="ko-KR" dirty="0"/>
              <a:t>, CONTROLLER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사용자의 </a:t>
            </a:r>
            <a:r>
              <a:rPr lang="ko-KR" altLang="en-US" baseline="0" dirty="0" err="1"/>
              <a:t>입력처리와</a:t>
            </a:r>
            <a:r>
              <a:rPr lang="ko-KR" altLang="en-US" baseline="0" dirty="0"/>
              <a:t> 흐름 제어를 담당함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6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사전적인 의미로 돔은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의미하고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구조화된 텍스트의 개념인데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react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가상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DOM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에 실제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DOM Tree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와 유사한 구조체를 가지고 있고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,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변경이 생기면 구조체를 비교하여 최소한의 요소만 실제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DOM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에 적용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컴포넌트 지향 프레임워크는 여러 가지가 있지만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React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는 정말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UI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컴포넌트만 지원합니다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비록 지원하는 범위는 작지만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,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애플리케이션을 만드는 방법을 크게 바꿀 수 있다는 점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부모 컴포넌트에서 전달하는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props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가 바뀌면 자동으로 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업데이트됨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State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 또한 자동으로 업데이트가 가능하고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,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이렇게 데이터가 변경되면 </a:t>
            </a:r>
            <a:r>
              <a:rPr lang="en-US" altLang="ko-KR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ui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가 업데이트됨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7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기존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XML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을 허용하기 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위햬</a:t>
            </a:r>
            <a:r>
              <a:rPr lang="en-US" altLang="ko-KR" sz="1400" baseline="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 </a:t>
            </a:r>
            <a:r>
              <a:rPr lang="ko-KR" altLang="en-US" sz="1400" baseline="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만들어짐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 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marL="0" marR="0" lvl="0" indent="0" algn="l" defTabSz="10728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a typeface="나눔스퀘어OTF Bold" panose="020B0600000101010101" pitchFamily="34" charset="-127"/>
                <a:sym typeface="Lato Regular" charset="0"/>
              </a:rPr>
              <a:t>뷰 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a typeface="나눔스퀘어OTF Bold" panose="020B0600000101010101" pitchFamily="34" charset="-127"/>
                <a:sym typeface="Lato Regular" charset="0"/>
              </a:rPr>
              <a:t>로직과</a:t>
            </a:r>
            <a:r>
              <a:rPr lang="ko-KR" altLang="en-US" sz="1400" baseline="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a typeface="나눔스퀘어OTF Bold" panose="020B0600000101010101" pitchFamily="34" charset="-127"/>
                <a:sym typeface="Lato Regular" charset="0"/>
              </a:rPr>
              <a:t> 뷰 문법을 </a:t>
            </a:r>
            <a:r>
              <a:rPr lang="ko-KR" altLang="en-US" sz="1400" baseline="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a typeface="나눔스퀘어OTF Bold" panose="020B0600000101010101" pitchFamily="34" charset="-127"/>
                <a:sym typeface="Lato Regular" charset="0"/>
              </a:rPr>
              <a:t>통함하여</a:t>
            </a:r>
            <a:r>
              <a:rPr lang="ko-KR" altLang="en-US" sz="1400" baseline="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ea typeface="나눔스퀘어OTF Bold" panose="020B0600000101010101" pitchFamily="34" charset="-127"/>
                <a:sym typeface="Lato Regular" charset="0"/>
              </a:rPr>
              <a:t> 확장 및 유지보수가 쉬움</a:t>
            </a:r>
            <a:endParaRPr lang="en-US" altLang="ko-KR" sz="1400" baseline="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spcBef>
                <a:spcPts val="6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View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레이어만 다루므로 이외의 부분은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다른기술을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 사용하거나 직접 구현해야 함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9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cademy.nomadcoders.co/" TargetMode="External"/><Relationship Id="rId5" Type="http://schemas.openxmlformats.org/officeDocument/2006/relationships/hyperlink" Target="https://youtu.be/v1vE7G6YQCc" TargetMode="External"/><Relationship Id="rId4" Type="http://schemas.openxmlformats.org/officeDocument/2006/relationships/hyperlink" Target="https://youtu.be/sM2p1EqTlw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5463" y="1628800"/>
            <a:ext cx="9945777" cy="5229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2" name="그룹 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18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27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098871" y="2550245"/>
            <a:ext cx="1747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4400" b="1" spc="1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React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040736" y="2564904"/>
            <a:ext cx="3863858" cy="682108"/>
            <a:chOff x="2360712" y="2204864"/>
            <a:chExt cx="5135428" cy="682108"/>
          </a:xfrm>
        </p:grpSpPr>
        <p:sp>
          <p:nvSpPr>
            <p:cNvPr id="4" name="왼쪽 중괄호 3"/>
            <p:cNvSpPr/>
            <p:nvPr/>
          </p:nvSpPr>
          <p:spPr>
            <a:xfrm>
              <a:off x="2360712" y="2204864"/>
              <a:ext cx="216024" cy="6821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  <p:sp>
          <p:nvSpPr>
            <p:cNvPr id="16" name="왼쪽 중괄호 15"/>
            <p:cNvSpPr/>
            <p:nvPr/>
          </p:nvSpPr>
          <p:spPr>
            <a:xfrm rot="10800000">
              <a:off x="7280116" y="2204864"/>
              <a:ext cx="216024" cy="6821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82" name="그룹 8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8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8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8" name="Rectangle 24"/>
          <p:cNvSpPr>
            <a:spLocks/>
          </p:cNvSpPr>
          <p:nvPr/>
        </p:nvSpPr>
        <p:spPr bwMode="auto">
          <a:xfrm>
            <a:off x="5678038" y="2016619"/>
            <a:ext cx="3757194" cy="3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&gt;&gt; </a:t>
            </a:r>
            <a:r>
              <a:rPr lang="en-US" altLang="ko-KR" sz="2000" dirty="0" err="1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ReactJS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로 웹 서비스 만들기 </a:t>
            </a: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더 알아보기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Rectangle 24"/>
          <p:cNvSpPr>
            <a:spLocks/>
          </p:cNvSpPr>
          <p:nvPr/>
        </p:nvSpPr>
        <p:spPr bwMode="auto">
          <a:xfrm>
            <a:off x="5678038" y="3183424"/>
            <a:ext cx="4088904" cy="3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&gt;&gt; React Native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로 날씨 앱 만들기 </a:t>
            </a: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82" y="1905004"/>
            <a:ext cx="4911796" cy="2520280"/>
          </a:xfrm>
          <a:prstGeom prst="rect">
            <a:avLst/>
          </a:prstGeom>
        </p:spPr>
      </p:pic>
      <p:sp>
        <p:nvSpPr>
          <p:cNvPr id="22" name="Rectangle 24"/>
          <p:cNvSpPr>
            <a:spLocks/>
          </p:cNvSpPr>
          <p:nvPr/>
        </p:nvSpPr>
        <p:spPr bwMode="auto">
          <a:xfrm>
            <a:off x="5817096" y="2411701"/>
            <a:ext cx="3694385" cy="31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Lato Regular" charset="0"/>
                <a:hlinkClick r:id="rId4"/>
              </a:rPr>
              <a:t>https://youtu.be/sM2p1EqTlw4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Lato Regular" charset="0"/>
            </a:endParaRPr>
          </a:p>
        </p:txBody>
      </p:sp>
      <p:sp>
        <p:nvSpPr>
          <p:cNvPr id="26" name="Rectangle 24"/>
          <p:cNvSpPr>
            <a:spLocks/>
          </p:cNvSpPr>
          <p:nvPr/>
        </p:nvSpPr>
        <p:spPr bwMode="auto">
          <a:xfrm>
            <a:off x="5817096" y="3542524"/>
            <a:ext cx="3694385" cy="31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Lato Regular" charset="0"/>
                <a:hlinkClick r:id="rId5"/>
              </a:rPr>
              <a:t>https://youtu.be/v1vE7G6YQCc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Lato Regular" charset="0"/>
            </a:endParaRPr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>
            <a:off x="5673080" y="4166229"/>
            <a:ext cx="3309157" cy="3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&gt;&gt;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강의 사이트</a:t>
            </a: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28" name="Rectangle 24">
            <a:hlinkClick r:id="rId6"/>
          </p:cNvPr>
          <p:cNvSpPr>
            <a:spLocks/>
          </p:cNvSpPr>
          <p:nvPr/>
        </p:nvSpPr>
        <p:spPr bwMode="auto">
          <a:xfrm>
            <a:off x="5817096" y="4517810"/>
            <a:ext cx="3949809" cy="3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Lato Regular" charset="0"/>
              </a:rPr>
              <a:t>https://academy.nomadcoders.co</a:t>
            </a:r>
          </a:p>
        </p:txBody>
      </p:sp>
    </p:spTree>
    <p:extLst>
      <p:ext uri="{BB962C8B-B14F-4D97-AF65-F5344CB8AC3E}">
        <p14:creationId xmlns:p14="http://schemas.microsoft.com/office/powerpoint/2010/main" val="363375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66805" y="2780928"/>
            <a:ext cx="21723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감사합니다</a:t>
            </a:r>
            <a:r>
              <a:rPr lang="en-US" altLang="ko-KR" sz="32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14" name="그룹 13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17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1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504" y="310925"/>
            <a:ext cx="1640944" cy="520883"/>
            <a:chOff x="388834" y="331340"/>
            <a:chExt cx="1640944" cy="520883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331340"/>
              <a:ext cx="1035774" cy="52088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400" b="1" spc="-2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1666" y="542818"/>
              <a:ext cx="1008112" cy="27530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lnSpc>
                  <a:spcPct val="130000"/>
                </a:lnSpc>
                <a:spcBef>
                  <a:spcPts val="500"/>
                </a:spcBef>
              </a:pPr>
              <a:r>
                <a:rPr lang="en-US" altLang="ko-KR" sz="9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CONTENTS</a:t>
              </a:r>
              <a:endParaRPr lang="ko-KR" altLang="en-US" sz="9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8583" y="1604332"/>
            <a:ext cx="4470799" cy="7485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React </a:t>
            </a:r>
            <a:r>
              <a:rPr lang="ko-KR" altLang="en-US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란 </a:t>
            </a: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ReactJS</a:t>
            </a: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vs React Native</a:t>
            </a:r>
            <a:endParaRPr lang="ko-KR" altLang="en-US" sz="1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950237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583" y="2865125"/>
            <a:ext cx="1734671" cy="10685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Virtual DOM</a:t>
            </a:r>
            <a:endParaRPr lang="ko-KR" altLang="en-US" sz="1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JUST  THE UI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Data Flow</a:t>
            </a:r>
            <a:endParaRPr lang="ko-KR" altLang="en-US" sz="1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868" y="2211777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본론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868" y="3864912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React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더 알아보기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72311" y="6021754"/>
            <a:ext cx="9201979" cy="431582"/>
            <a:chOff x="372311" y="5712915"/>
            <a:chExt cx="9201979" cy="431582"/>
          </a:xfrm>
        </p:grpSpPr>
        <p:sp>
          <p:nvSpPr>
            <p:cNvPr id="41" name="직사각형 40"/>
            <p:cNvSpPr/>
            <p:nvPr/>
          </p:nvSpPr>
          <p:spPr>
            <a:xfrm>
              <a:off x="382655" y="5769260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2015-03-30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6" name="직각 삼각형 5"/>
          <p:cNvSpPr/>
          <p:nvPr/>
        </p:nvSpPr>
        <p:spPr>
          <a:xfrm flipH="1">
            <a:off x="3512840" y="116632"/>
            <a:ext cx="6393160" cy="56166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madeit-top1\Documents\PPT\[000] Image\062011_121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9" y="3429000"/>
            <a:ext cx="31718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32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27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864767" y="2854908"/>
            <a:ext cx="2448273" cy="10685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구성적인 </a:t>
            </a: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Component</a:t>
            </a:r>
            <a:r>
              <a:rPr lang="ko-KR" altLang="en-US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JSX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단점</a:t>
            </a:r>
            <a:endParaRPr lang="en-US" altLang="ko-KR" sz="1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31933" y="3641524"/>
            <a:ext cx="6817411" cy="1480314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24"/>
          <p:cNvSpPr>
            <a:spLocks/>
          </p:cNvSpPr>
          <p:nvPr/>
        </p:nvSpPr>
        <p:spPr bwMode="auto">
          <a:xfrm>
            <a:off x="1269288" y="3702445"/>
            <a:ext cx="7932184" cy="160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24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사용자 인터페이스를 만들기 위해 페이스북과 </a:t>
            </a:r>
            <a:r>
              <a:rPr lang="ko-KR" altLang="en-US" sz="13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인스타그램에서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개발한 오픈소스 자바스크립트 라이브러리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이벤트 요청 시 서버에서 코드를 받아 다시 렌더링해야 하는 문제를 해결하기 위해 만들어짐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현재 페이스북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 </a:t>
            </a:r>
            <a:r>
              <a:rPr lang="ko-KR" altLang="en-US" sz="13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인스타그램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야후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 </a:t>
            </a:r>
            <a:r>
              <a:rPr lang="ko-KR" altLang="en-US" sz="13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넷플릭스를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포함한 많은 큰 서비스에서 사용됨</a:t>
            </a:r>
            <a:endParaRPr lang="en-US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72" name="그룹 7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7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7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1028" name="Picture 4" descr="react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8" t="16631" r="12807" b="16252"/>
          <a:stretch/>
        </p:blipFill>
        <p:spPr bwMode="auto">
          <a:xfrm>
            <a:off x="2085990" y="1261141"/>
            <a:ext cx="5773349" cy="20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76646" y="3655521"/>
            <a:ext cx="1604927" cy="509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24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React </a:t>
            </a:r>
            <a:r>
              <a:rPr lang="ko-KR" altLang="en-US" sz="24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란 </a:t>
            </a:r>
            <a:r>
              <a:rPr lang="en-US" altLang="ko-KR" sz="24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77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54025" y="1340768"/>
            <a:ext cx="7397948" cy="1884362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72" name="그룹 7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7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7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889" r="3807" b="9113"/>
          <a:stretch/>
        </p:blipFill>
        <p:spPr>
          <a:xfrm>
            <a:off x="2437943" y="1066391"/>
            <a:ext cx="5030111" cy="2160241"/>
          </a:xfrm>
          <a:prstGeom prst="rect">
            <a:avLst/>
          </a:prstGeom>
        </p:spPr>
      </p:pic>
      <p:sp>
        <p:nvSpPr>
          <p:cNvPr id="66" name="모서리가 둥근 직사각형 65"/>
          <p:cNvSpPr/>
          <p:nvPr/>
        </p:nvSpPr>
        <p:spPr>
          <a:xfrm>
            <a:off x="1231933" y="3641523"/>
            <a:ext cx="6817411" cy="1542687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1269288" y="3274409"/>
            <a:ext cx="7740904" cy="188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24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MVC(Model View Controller)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패턴에서 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‘V(View)’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에만 집중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UI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한 번만 정의하고 사용 가능하게 하고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이후 앱의 상태가 변경되면 자동으로 모든 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UI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업데이트 관리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다른 프레임워크나 라이브러리와 혼용 가능 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-&gt;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이미 개발이 완료된 서비스에도 적용 가능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8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* V(View) : 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데이터를 화면에 표현하는 계층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2791" y="3236859"/>
            <a:ext cx="1604927" cy="509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24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React </a:t>
            </a:r>
            <a:r>
              <a:rPr lang="ko-KR" altLang="en-US" sz="24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란 </a:t>
            </a:r>
            <a:r>
              <a:rPr lang="en-US" altLang="ko-KR" sz="24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3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54025" y="1340768"/>
            <a:ext cx="7397948" cy="1884362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 flipV="1">
            <a:off x="895807" y="5245132"/>
            <a:ext cx="8114385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72" name="그룹 7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7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7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66" name="모서리가 둥근 직사각형 65"/>
          <p:cNvSpPr/>
          <p:nvPr/>
        </p:nvSpPr>
        <p:spPr>
          <a:xfrm>
            <a:off x="1231933" y="3434441"/>
            <a:ext cx="7027783" cy="1749769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24"/>
          <p:cNvSpPr>
            <a:spLocks/>
          </p:cNvSpPr>
          <p:nvPr/>
        </p:nvSpPr>
        <p:spPr bwMode="auto">
          <a:xfrm>
            <a:off x="1420531" y="3507424"/>
            <a:ext cx="3302433" cy="173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2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프론트엔드</a:t>
            </a:r>
            <a:r>
              <a:rPr lang="ko-KR" altLang="en-US" sz="12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웹</a:t>
            </a:r>
            <a:r>
              <a:rPr lang="ko-KR" altLang="en-US" sz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과 서버를 지원하는 자바스크립트</a:t>
            </a:r>
            <a:endParaRPr lang="en-US" altLang="ko-KR" sz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200" dirty="0">
                <a:solidFill>
                  <a:srgbClr val="00B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라이브러리</a:t>
            </a:r>
            <a:endParaRPr lang="en-US" altLang="ko-KR" sz="1200" dirty="0">
              <a:solidFill>
                <a:srgbClr val="00B050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React Native </a:t>
            </a:r>
            <a:r>
              <a:rPr lang="ko-KR" altLang="en-US" sz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의 기반</a:t>
            </a:r>
            <a:endParaRPr lang="en-US" altLang="ko-KR" sz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854" b="14504"/>
          <a:stretch/>
        </p:blipFill>
        <p:spPr>
          <a:xfrm>
            <a:off x="1269288" y="1083875"/>
            <a:ext cx="6996080" cy="2227353"/>
          </a:xfrm>
          <a:prstGeom prst="rect">
            <a:avLst/>
          </a:prstGeom>
        </p:spPr>
      </p:pic>
      <p:sp>
        <p:nvSpPr>
          <p:cNvPr id="20" name="Rectangle 24"/>
          <p:cNvSpPr>
            <a:spLocks/>
          </p:cNvSpPr>
          <p:nvPr/>
        </p:nvSpPr>
        <p:spPr bwMode="auto">
          <a:xfrm>
            <a:off x="4987647" y="3504734"/>
            <a:ext cx="3450184" cy="16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네이티브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모바일 앱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을 만들기 위한 </a:t>
            </a:r>
            <a:r>
              <a:rPr lang="ko-KR" altLang="en-US" sz="1300" dirty="0">
                <a:solidFill>
                  <a:srgbClr val="00B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프레임워크</a:t>
            </a:r>
            <a:endParaRPr lang="en-US" altLang="ko-KR" sz="1300" dirty="0">
              <a:solidFill>
                <a:srgbClr val="00B050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자바 스크립트와 </a:t>
            </a: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React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사용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-&gt; </a:t>
            </a:r>
            <a:r>
              <a:rPr lang="en-US" altLang="ko-KR" sz="13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ReactJS</a:t>
            </a:r>
            <a:r>
              <a:rPr lang="ko-KR" altLang="en-US" sz="1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그대로 모바일로 가져와 사용함</a:t>
            </a:r>
            <a:endParaRPr lang="en-US" altLang="ko-KR" sz="1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3924307" y="4284951"/>
            <a:ext cx="1686041" cy="457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0531" y="3456710"/>
            <a:ext cx="1144865" cy="440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dirty="0" err="1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ReactJS</a:t>
            </a:r>
            <a:endParaRPr lang="en-US" altLang="ko-KR" sz="2000" dirty="0">
              <a:gradFill>
                <a:gsLst>
                  <a:gs pos="0">
                    <a:srgbClr val="4A66AC"/>
                  </a:gs>
                  <a:gs pos="100000">
                    <a:srgbClr val="4A66AC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3235" y="3456713"/>
            <a:ext cx="2079399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dirty="0">
                <a:gradFill>
                  <a:gsLst>
                    <a:gs pos="0">
                      <a:srgbClr val="4A66AC"/>
                    </a:gs>
                    <a:gs pos="100000">
                      <a:srgbClr val="4A66AC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React Native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52917" y="3907800"/>
            <a:ext cx="183736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= React , React.js</a:t>
            </a:r>
          </a:p>
        </p:txBody>
      </p:sp>
    </p:spTree>
    <p:extLst>
      <p:ext uri="{BB962C8B-B14F-4D97-AF65-F5344CB8AC3E}">
        <p14:creationId xmlns:p14="http://schemas.microsoft.com/office/powerpoint/2010/main" val="130572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82" name="그룹 8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8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8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7" name="모서리가 둥근 직사각형 86"/>
          <p:cNvSpPr/>
          <p:nvPr/>
        </p:nvSpPr>
        <p:spPr>
          <a:xfrm>
            <a:off x="6132654" y="1196752"/>
            <a:ext cx="3520290" cy="4403576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24"/>
          <p:cNvSpPr>
            <a:spLocks/>
          </p:cNvSpPr>
          <p:nvPr/>
        </p:nvSpPr>
        <p:spPr bwMode="auto">
          <a:xfrm>
            <a:off x="6132654" y="1473507"/>
            <a:ext cx="2456923" cy="2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Virtual DOM ]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033120" y="1937787"/>
            <a:ext cx="387288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데이터가 </a:t>
            </a:r>
            <a:r>
              <a:rPr lang="ko-KR" altLang="en-US" sz="1400" kern="0" spc="5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변경됐을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때 바뀐 부분을 업데이트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하여 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“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새로 고침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“ 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하지 않아도 변경된 내용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</a:t>
            </a:r>
          </a:p>
          <a:p>
            <a:pPr lvl="0" algn="just">
              <a:spcBef>
                <a:spcPts val="600"/>
              </a:spcBef>
            </a:pP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확인 가능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데이터가 업데이트되면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전체의 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UI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      Virtual DOM 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에 </a:t>
            </a:r>
            <a:r>
              <a:rPr lang="ko-KR" altLang="en-US" sz="1400" kern="0" spc="5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리렌더링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 startAt="2"/>
            </a:pP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이전 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Virtual DOM 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에 있던 내용과 현재의 내용을 비교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 startAt="3"/>
            </a:pP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바뀐 부분만 실제 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DOM 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에 적용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 startAt="3"/>
            </a:pP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*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렌더링 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: ‘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뭔가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’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보여주는</a:t>
            </a:r>
            <a:r>
              <a:rPr lang="en-US" altLang="ko-KR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 </a:t>
            </a:r>
            <a:r>
              <a:rPr lang="ko-KR" altLang="en-US" sz="1400" kern="0" spc="5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출력하는 기능</a:t>
            </a:r>
            <a:endParaRPr lang="en-US" altLang="ko-KR" sz="1400" kern="0" spc="5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90" name="Rectangle 24"/>
          <p:cNvSpPr>
            <a:spLocks/>
          </p:cNvSpPr>
          <p:nvPr/>
        </p:nvSpPr>
        <p:spPr bwMode="auto">
          <a:xfrm>
            <a:off x="6132654" y="2862745"/>
            <a:ext cx="3356850" cy="27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실제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DOM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업데이트 절차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]</a:t>
            </a: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pic>
        <p:nvPicPr>
          <p:cNvPr id="2050" name="Picture 2" descr="VIRTUAL DO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209666"/>
            <a:ext cx="5590858" cy="24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본론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15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82" name="그룹 8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8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8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7" name="모서리가 둥근 직사각형 86"/>
          <p:cNvSpPr/>
          <p:nvPr/>
        </p:nvSpPr>
        <p:spPr>
          <a:xfrm>
            <a:off x="6033120" y="1268759"/>
            <a:ext cx="3218880" cy="4059833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24"/>
          <p:cNvSpPr>
            <a:spLocks/>
          </p:cNvSpPr>
          <p:nvPr/>
        </p:nvSpPr>
        <p:spPr bwMode="auto">
          <a:xfrm>
            <a:off x="6265133" y="1599782"/>
            <a:ext cx="2224910" cy="28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JUST THE UI ]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177842" y="2058301"/>
            <a:ext cx="33116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컴포넌트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만들기 위한 라이브러리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지원하는 범위 ↓ 애플리케이션 변화↑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단방향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데이터 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플로우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지향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상태가 변했을 경우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데이터는 그대로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 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UI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가 업데이트 됨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즉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,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데이터가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UI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를 변경시킴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DATA -&gt; UI (</a:t>
            </a:r>
            <a:r>
              <a:rPr lang="en-US" altLang="ko-KR" sz="14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O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), UI -&gt; DATA (</a:t>
            </a:r>
            <a:r>
              <a:rPr lang="en-US" altLang="ko-KR" sz="14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X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)</a:t>
            </a:r>
          </a:p>
        </p:txBody>
      </p:sp>
      <p:sp>
        <p:nvSpPr>
          <p:cNvPr id="90" name="Rectangle 24"/>
          <p:cNvSpPr>
            <a:spLocks/>
          </p:cNvSpPr>
          <p:nvPr/>
        </p:nvSpPr>
        <p:spPr bwMode="auto">
          <a:xfrm>
            <a:off x="6265132" y="3333495"/>
            <a:ext cx="2885102" cy="24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DATA FLOW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]</a:t>
            </a: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2987" t="31576" r="21974" b="-421"/>
          <a:stretch/>
        </p:blipFill>
        <p:spPr>
          <a:xfrm>
            <a:off x="832842" y="1599782"/>
            <a:ext cx="4497739" cy="3267011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888202" y="5007468"/>
            <a:ext cx="4427245" cy="625389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721" y="5007469"/>
            <a:ext cx="46683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props :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부모 컴포넌트로부터 물려받는 속성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(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데이터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)</a:t>
            </a:r>
          </a:p>
          <a:p>
            <a:pPr lvl="0" algn="just">
              <a:spcBef>
                <a:spcPts val="6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state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: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해당 컴포넌트에만 적용되는 상태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본론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54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82" name="그룹 8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8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8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7" name="모서리가 둥근 직사각형 86"/>
          <p:cNvSpPr/>
          <p:nvPr/>
        </p:nvSpPr>
        <p:spPr>
          <a:xfrm>
            <a:off x="6033119" y="1268759"/>
            <a:ext cx="3541169" cy="4059833"/>
          </a:xfrm>
          <a:prstGeom prst="roundRect">
            <a:avLst>
              <a:gd name="adj" fmla="val 890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24"/>
          <p:cNvSpPr>
            <a:spLocks/>
          </p:cNvSpPr>
          <p:nvPr/>
        </p:nvSpPr>
        <p:spPr bwMode="auto">
          <a:xfrm>
            <a:off x="6265132" y="1599782"/>
            <a:ext cx="3309157" cy="3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구성적인 </a:t>
            </a: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Component ]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177842" y="1844824"/>
            <a:ext cx="35411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쉽게 생각하면 웹 사이트를 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조각낸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것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컴포넌트들을 재사용할 수 있음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JSX(</a:t>
            </a:r>
            <a:r>
              <a:rPr lang="en-US" altLang="ko-KR" sz="1400" dirty="0" err="1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JavaScript+XML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) :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 페이스북에서 스펙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을 정의한 자바스크립트 확장 문법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65000"/>
                        <a:lumOff val="35000"/>
                      </a:prstClr>
                    </a:gs>
                  </a:gsLst>
                  <a:lin ang="16200000" scaled="1"/>
                  <a:tileRect/>
                </a:gradFill>
                <a:latin typeface="나눔스퀘어OTF" panose="020B0600000101010101" pitchFamily="34" charset="-127"/>
                <a:ea typeface="나눔스퀘어OTF" panose="020B0600000101010101" pitchFamily="34" charset="-127"/>
                <a:sym typeface="Lato Regular" charset="0"/>
              </a:rPr>
              <a:t>확장 및 유지 보수가 쉬움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" panose="020B0600000101010101" pitchFamily="34" charset="-127"/>
              <a:ea typeface="나눔스퀘어OTF" panose="020B0600000101010101" pitchFamily="34" charset="-127"/>
              <a:sym typeface="Lato Regular" charset="0"/>
            </a:endParaRPr>
          </a:p>
        </p:txBody>
      </p:sp>
      <p:sp>
        <p:nvSpPr>
          <p:cNvPr id="90" name="Rectangle 24"/>
          <p:cNvSpPr>
            <a:spLocks/>
          </p:cNvSpPr>
          <p:nvPr/>
        </p:nvSpPr>
        <p:spPr bwMode="auto">
          <a:xfrm>
            <a:off x="6265132" y="3333495"/>
            <a:ext cx="2885102" cy="24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JSX,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템플릿 사용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X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]</a:t>
            </a:r>
            <a:endParaRPr lang="en-US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301951"/>
            <a:ext cx="5158174" cy="39627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본론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80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60512" y="838564"/>
            <a:ext cx="4594112" cy="3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5240" y="5733256"/>
            <a:ext cx="9945777" cy="1124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72311" y="5970088"/>
            <a:ext cx="9201979" cy="483248"/>
            <a:chOff x="372311" y="5661249"/>
            <a:chExt cx="9201979" cy="483248"/>
          </a:xfrm>
        </p:grpSpPr>
        <p:grpSp>
          <p:nvGrpSpPr>
            <p:cNvPr id="82" name="그룹 81"/>
            <p:cNvGrpSpPr/>
            <p:nvPr/>
          </p:nvGrpSpPr>
          <p:grpSpPr>
            <a:xfrm>
              <a:off x="382655" y="5661249"/>
              <a:ext cx="1800200" cy="432047"/>
              <a:chOff x="8041724" y="3284985"/>
              <a:chExt cx="1800200" cy="432047"/>
            </a:xfrm>
          </p:grpSpPr>
          <p:sp>
            <p:nvSpPr>
              <p:cNvPr id="85" name="제목 5"/>
              <p:cNvSpPr txBox="1">
                <a:spLocks/>
              </p:cNvSpPr>
              <p:nvPr/>
            </p:nvSpPr>
            <p:spPr>
              <a:xfrm>
                <a:off x="8041724" y="3284985"/>
                <a:ext cx="1800200" cy="432047"/>
              </a:xfrm>
              <a:prstGeom prst="rect">
                <a:avLst/>
              </a:prstGeom>
            </p:spPr>
            <p:txBody>
              <a:bodyPr vert="horz" lIns="107287" tIns="53643" rIns="107287" bIns="53643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 spc="-150">
                    <a:solidFill>
                      <a:schemeClr val="tx1"/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defRPr>
                </a:lvl1pPr>
              </a:lstStyle>
              <a:p>
                <a:pPr algn="l">
                  <a:spcBef>
                    <a:spcPts val="500"/>
                  </a:spcBef>
                </a:pPr>
                <a:r>
                  <a:rPr lang="en-US" altLang="ko-KR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By. </a:t>
                </a:r>
                <a:r>
                  <a:rPr lang="ko-KR" altLang="en-US" sz="1200" spc="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김유진</a:t>
                </a:r>
                <a:endParaRPr lang="ko-KR" altLang="en-US" sz="16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041724" y="3392996"/>
                <a:ext cx="45719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  <p:sp>
          <p:nvSpPr>
            <p:cNvPr id="83" name="제목 5"/>
            <p:cNvSpPr txBox="1">
              <a:spLocks/>
            </p:cNvSpPr>
            <p:nvPr/>
          </p:nvSpPr>
          <p:spPr>
            <a:xfrm>
              <a:off x="7329264" y="5712915"/>
              <a:ext cx="2245026" cy="334661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r" defTabSz="1072866">
                <a:lnSpc>
                  <a:spcPct val="130000"/>
                </a:lnSpc>
              </a:pPr>
              <a:r>
                <a:rPr lang="en-US" altLang="ko-KR" sz="12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Date. 2018-03-23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 flipV="1">
              <a:off x="372311" y="6108497"/>
              <a:ext cx="9117193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88" name="Rectangle 24"/>
          <p:cNvSpPr>
            <a:spLocks/>
          </p:cNvSpPr>
          <p:nvPr/>
        </p:nvSpPr>
        <p:spPr bwMode="auto">
          <a:xfrm>
            <a:off x="918167" y="1501886"/>
            <a:ext cx="3309157" cy="3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View ONLY ]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177842" y="1844824"/>
            <a:ext cx="331166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  <a:p>
            <a:pPr lvl="0" algn="just">
              <a:spcBef>
                <a:spcPts val="600"/>
              </a:spcBef>
            </a:pPr>
            <a:endParaRPr lang="en-US" altLang="ko-KR" sz="1400" dirty="0">
              <a:gradFill flip="none" rotWithShape="1"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65000"/>
                      <a:lumOff val="35000"/>
                    </a:prstClr>
                  </a:gs>
                </a:gsLst>
                <a:lin ang="16200000" scaled="1"/>
                <a:tileRect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  <a:sym typeface="Lato Regular" charset="0"/>
            </a:endParaRPr>
          </a:p>
        </p:txBody>
      </p:sp>
      <p:sp>
        <p:nvSpPr>
          <p:cNvPr id="19" name="Rectangle 24"/>
          <p:cNvSpPr>
            <a:spLocks/>
          </p:cNvSpPr>
          <p:nvPr/>
        </p:nvSpPr>
        <p:spPr bwMode="auto">
          <a:xfrm>
            <a:off x="5748299" y="1501886"/>
            <a:ext cx="3309157" cy="3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[ IE8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지원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X </a:t>
            </a:r>
            <a:r>
              <a:rPr 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Lato Regular" charset="0"/>
              </a:rPr>
              <a:t>]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0" y="2082386"/>
            <a:ext cx="3096904" cy="3188810"/>
          </a:xfrm>
          <a:prstGeom prst="rect">
            <a:avLst/>
          </a:prstGeom>
        </p:spPr>
      </p:pic>
      <p:sp>
        <p:nvSpPr>
          <p:cNvPr id="20" name="곱셈 기호 19"/>
          <p:cNvSpPr/>
          <p:nvPr/>
        </p:nvSpPr>
        <p:spPr>
          <a:xfrm>
            <a:off x="1961034" y="4479204"/>
            <a:ext cx="1435676" cy="955059"/>
          </a:xfrm>
          <a:prstGeom prst="mathMultiply">
            <a:avLst>
              <a:gd name="adj1" fmla="val 170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1961034" y="3702687"/>
            <a:ext cx="1435676" cy="955059"/>
          </a:xfrm>
          <a:prstGeom prst="mathMultiply">
            <a:avLst>
              <a:gd name="adj1" fmla="val 170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590" y="2348402"/>
            <a:ext cx="4222574" cy="27363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2868" y="173400"/>
            <a:ext cx="4689399" cy="64104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본론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  React 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 </a:t>
            </a:r>
            <a:r>
              <a:rPr lang="en-US" altLang="ko-KR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dirty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16200000" scaled="1"/>
                </a:gra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단점</a:t>
            </a:r>
            <a:endParaRPr lang="en-US" altLang="ko-KR" sz="2000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16200000" scaled="1"/>
              </a:gra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7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647</Words>
  <Application>Microsoft Office PowerPoint</Application>
  <PresentationFormat>A4 용지(210x297mm)</PresentationFormat>
  <Paragraphs>141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Lato Regular</vt:lpstr>
      <vt:lpstr>나눔스퀘어 Light</vt:lpstr>
      <vt:lpstr>THE명품고딕EB</vt:lpstr>
      <vt:lpstr>Noto Sans Korean Bold</vt:lpstr>
      <vt:lpstr>나눔스퀘어OTF Bold</vt:lpstr>
      <vt:lpstr>Arial</vt:lpstr>
      <vt:lpstr>나눔스퀘어OTF</vt:lpstr>
      <vt:lpstr>맑은 고딕</vt:lpstr>
      <vt:lpstr>Noto Sans Korean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PPT</dc:title>
  <dc:creator>madeit-top1</dc:creator>
  <cp:lastModifiedBy>김유진</cp:lastModifiedBy>
  <cp:revision>102</cp:revision>
  <dcterms:created xsi:type="dcterms:W3CDTF">2014-08-30T22:01:36Z</dcterms:created>
  <dcterms:modified xsi:type="dcterms:W3CDTF">2018-03-28T05:18:51Z</dcterms:modified>
</cp:coreProperties>
</file>