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3" r:id="rId4"/>
    <p:sldId id="266" r:id="rId5"/>
    <p:sldId id="269" r:id="rId6"/>
    <p:sldId id="270" r:id="rId7"/>
    <p:sldId id="264" r:id="rId8"/>
    <p:sldId id="262" r:id="rId9"/>
    <p:sldId id="265" r:id="rId10"/>
    <p:sldId id="261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4660"/>
  </p:normalViewPr>
  <p:slideViewPr>
    <p:cSldViewPr>
      <p:cViewPr>
        <p:scale>
          <a:sx n="104" d="100"/>
          <a:sy n="104" d="100"/>
        </p:scale>
        <p:origin x="-115" y="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B2674-7053-4F7C-84B2-C1F665AADCFA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4DDCF5-4A45-4BCC-BCFB-E8CC71681E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34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3679-8C36-4B5D-8370-ABED520517F9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4571-5AE3-44E9-940D-816B0B699D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0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933F-F5CD-439D-82BE-121649BE4A7B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E53E-D3AA-4364-9C34-92066D124E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69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FBEE-1FE7-465C-9511-8FEF66D41DA2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F748-80B4-4D3E-80FB-2F283475AD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9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C662-D12D-45BD-8DA8-1E8D49C731E0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32EF-12C1-429E-9E25-B924304559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45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EEA0-FC51-4467-A13A-10A7FB93C6A8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B8A-ADD4-4A0E-8E8C-51290C1CB7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6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4255-B190-4F54-869F-C84E129F2913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F4B-19B1-4B10-846B-786E4B72B6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05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5DF4-359E-4A09-A41C-1ED54EB8AE9F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D49C-61C2-486C-838C-B894EB1CB3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0A3E-F16E-42AE-BF45-C7E0C91134A4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94347-3A0C-4407-A252-761845ECCC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59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B5FA-B713-419F-AB81-97B2AE23E7EC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62D6-FF88-42BA-A6ED-C3D8D9D5DD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47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07A4-0670-4B8C-A85A-413E74C31AC6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B820C-3E92-4B1E-B328-E9CE48E117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3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DF36-73F4-4504-9D8A-F2842EC45FB3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D0371-6467-4D1E-B209-355D8B5DF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E1920-F486-4884-84D0-E9F04F328D87}" type="datetimeFigureOut">
              <a:rPr lang="en-GB"/>
              <a:pPr>
                <a:defRPr/>
              </a:pPr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221732-3210-4491-B4A9-41DB5D0957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68313" y="2720975"/>
            <a:ext cx="8675687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5400" b="1" dirty="0" smtClean="0"/>
              <a:t>Digital Twin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5400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 b="1" dirty="0" smtClean="0"/>
              <a:t>20160292 </a:t>
            </a:r>
            <a:r>
              <a:rPr lang="ko-KR" altLang="en-US" sz="4000" b="1" dirty="0" smtClean="0"/>
              <a:t>박채영</a:t>
            </a:r>
            <a:endParaRPr lang="en-GB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37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88529" y="1412776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Digital Twin</a:t>
            </a:r>
            <a:r>
              <a:rPr lang="ko-KR" altLang="en-US" sz="3000" dirty="0" smtClean="0"/>
              <a:t>의 유용성</a:t>
            </a:r>
            <a:endParaRPr lang="ko-KR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420888"/>
            <a:ext cx="64812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구조의 잔여 수명 평가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유지 </a:t>
            </a:r>
            <a:r>
              <a:rPr lang="ko-KR" altLang="en-US" dirty="0" smtClean="0"/>
              <a:t>보수 계획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가상 검사 지원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정비 및 조기 손상 감지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접근하기 힘든 곳이나 멀리서 제품 검사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향후 작동 조건의 결과를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1412776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앞으로의 </a:t>
            </a:r>
            <a:r>
              <a:rPr lang="en-US" altLang="ko-KR" sz="3000" dirty="0" smtClean="0"/>
              <a:t>Digital Twin</a:t>
            </a:r>
            <a:endParaRPr lang="ko-KR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764171" y="285396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Digital Twin</a:t>
            </a:r>
            <a:r>
              <a:rPr lang="ko-KR" altLang="en-US" dirty="0" smtClean="0"/>
              <a:t>기술은 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 현장이 멀거나 산업 특성상 다수의 관리자가 시설에 상주하기 어렵거나 그 효용이 크지 않을 경우 가치가 클 것으로 예상된다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관리자를 완전히 대체하는 기술이라기 보다는 알아서 필요한 정보를 정리하고 보여주어 최적의 의사결정을 도와주는 명민한 파트너 역할을 할 것으로 기대된다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앞으로 </a:t>
            </a:r>
            <a:r>
              <a:rPr lang="en-US" altLang="ko-KR" dirty="0" smtClean="0"/>
              <a:t>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GE</a:t>
            </a:r>
            <a:r>
              <a:rPr lang="ko-KR" altLang="en-US" dirty="0" smtClean="0"/>
              <a:t>의 모든 기계들에 대해 </a:t>
            </a:r>
            <a:r>
              <a:rPr lang="en-US" altLang="ko-KR" dirty="0" smtClean="0"/>
              <a:t>Digital Twin</a:t>
            </a:r>
            <a:r>
              <a:rPr lang="ko-KR" altLang="en-US" dirty="0" smtClean="0"/>
              <a:t>을 만들 계획이다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68313" y="2720975"/>
            <a:ext cx="8675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 smtClean="0"/>
              <a:t>감사합니다</a:t>
            </a:r>
            <a:r>
              <a:rPr lang="en-US" altLang="ko-KR" sz="4000" b="1" dirty="0"/>
              <a:t>!</a:t>
            </a:r>
            <a:endParaRPr lang="en-GB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656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Digital Twin</a:t>
            </a:r>
            <a:r>
              <a:rPr lang="ko-KR" altLang="en-US" sz="3000" dirty="0" smtClean="0"/>
              <a:t>의 정의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916831"/>
            <a:ext cx="338437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미국 제조업체   </a:t>
            </a:r>
            <a:r>
              <a:rPr lang="ko-KR" altLang="en-US" dirty="0" err="1" smtClean="0">
                <a:latin typeface="+mj-ea"/>
                <a:ea typeface="+mj-ea"/>
              </a:rPr>
              <a:t>제너럴일렉트릭</a:t>
            </a:r>
            <a:r>
              <a:rPr lang="en-US" altLang="ko-KR" dirty="0" smtClean="0">
                <a:latin typeface="+mj-ea"/>
                <a:ea typeface="+mj-ea"/>
              </a:rPr>
              <a:t>(GE)</a:t>
            </a:r>
            <a:r>
              <a:rPr lang="ko-KR" altLang="en-US" dirty="0" smtClean="0">
                <a:latin typeface="+mj-ea"/>
                <a:ea typeface="+mj-ea"/>
              </a:rPr>
              <a:t>이 주창한 개념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물리적 시스템과 디지털 세계를 연결하는 소프트웨어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/>
              <a:t>물리적인 사물과 컴퓨터에       동일하게 표현되는 가상 모델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다양한 물리적 시스템의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작동을 나타내는 데이터와 정보의 조합으로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과거와 현재의 운용 상태를 이해하고 미래를 예측할 수 있는 인터페이스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28" name="Picture 4" descr="http://www.fedem.com/uploads/fedem/Pic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1700808"/>
            <a:ext cx="504520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Digital Twin</a:t>
            </a:r>
            <a:endParaRPr lang="ko-KR" altLang="en-US" sz="3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5616000" descr="EMB0001070c6d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04" y="1545759"/>
            <a:ext cx="5400675" cy="28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5755" y="4581128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트윈은 갑자기 등장한 기술이 아니다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이미 </a:t>
            </a:r>
            <a:r>
              <a:rPr lang="en-US" altLang="ko-KR" dirty="0"/>
              <a:t>2000</a:t>
            </a:r>
            <a:r>
              <a:rPr lang="ko-KR" altLang="en-US" dirty="0"/>
              <a:t>년대 초반에 항공 우주 분야에서 연구개발 단계에 활용하기 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ko-KR" altLang="en-US" dirty="0"/>
              <a:t>기술이 점차 발달하여 실제 물리적인 요소와 디지털 요소가 연계된 것은 최근의 일이다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바로 </a:t>
            </a:r>
            <a:r>
              <a:rPr lang="en-US" altLang="ko-KR" dirty="0" err="1"/>
              <a:t>IoT</a:t>
            </a:r>
            <a:r>
              <a:rPr lang="en-US" altLang="ko-KR" dirty="0"/>
              <a:t>, AR/VR</a:t>
            </a:r>
            <a:r>
              <a:rPr lang="ko-KR" altLang="en-US" dirty="0"/>
              <a:t>등이 등장하면서 정보의 수집과 시각화가 고도화되었다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Digital Twin</a:t>
            </a:r>
            <a:r>
              <a:rPr lang="ko-KR" altLang="en-US" sz="3000" dirty="0" smtClean="0"/>
              <a:t>의 </a:t>
            </a:r>
            <a:r>
              <a:rPr lang="ko-KR" altLang="en-US" sz="3000" dirty="0" smtClean="0"/>
              <a:t>기능</a:t>
            </a:r>
            <a:endParaRPr lang="ko-KR" altLang="en-US" sz="3000" dirty="0"/>
          </a:p>
        </p:txBody>
      </p:sp>
      <p:pic>
        <p:nvPicPr>
          <p:cNvPr id="1026" name="Picture 2" descr="http://supermap.co.kr/wp-content/uploads/2016/12/th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2389"/>
            <a:ext cx="604200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5229200"/>
            <a:ext cx="5897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업데이트와 모델 분석을 통한 러닝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생각하기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추론 및 최적화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행동하기 </a:t>
            </a:r>
            <a:r>
              <a:rPr lang="en-US" altLang="ko-KR" dirty="0"/>
              <a:t>–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알림과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836712"/>
            <a:ext cx="44644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/>
              <a:t>1)</a:t>
            </a:r>
            <a:r>
              <a:rPr lang="ko-KR" altLang="en-US" sz="3500" dirty="0" smtClean="0"/>
              <a:t>보기</a:t>
            </a:r>
            <a:endParaRPr lang="ko-KR" altLang="en-US" sz="3500" dirty="0"/>
          </a:p>
        </p:txBody>
      </p:sp>
      <p:pic>
        <p:nvPicPr>
          <p:cNvPr id="2050" name="Picture 2" descr="http://supermap.co.kr/wp-content/uploads/2016/12/stat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66667" cy="39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8052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수집 및 분석에 초점이 맞춰져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2)</a:t>
            </a:r>
            <a:r>
              <a:rPr lang="ko-KR" altLang="en-US" sz="3000" dirty="0" smtClean="0"/>
              <a:t>생각하기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3)</a:t>
            </a:r>
            <a:r>
              <a:rPr lang="ko-KR" altLang="en-US" sz="3000" dirty="0" smtClean="0"/>
              <a:t>행동하기</a:t>
            </a:r>
            <a:endParaRPr lang="ko-KR" altLang="en-US" sz="3000" dirty="0"/>
          </a:p>
        </p:txBody>
      </p:sp>
      <p:pic>
        <p:nvPicPr>
          <p:cNvPr id="3074" name="Picture 2" descr="http://supermap.co.kr/wp-content/uploads/2016/12/op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2008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8052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 데이터를 바탕으로 논리적인 방식으로 대안을 제시하고 결정까지 이어짐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" y="-3542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HOW DO DIGITAL TWINS WORK?</a:t>
            </a:r>
            <a:endParaRPr lang="ko-KR" altLang="en-US" sz="3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Digital Twin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물</a:t>
            </a:r>
            <a:r>
              <a:rPr lang="ko-KR" altLang="en-US" dirty="0"/>
              <a:t>체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센서 데이터를 </a:t>
            </a:r>
            <a:r>
              <a:rPr lang="ko-KR" altLang="en-US" dirty="0" smtClean="0"/>
              <a:t>통해 필요한 정보를 지속적으로 </a:t>
            </a:r>
            <a:r>
              <a:rPr lang="ko-KR" altLang="en-US" dirty="0" smtClean="0"/>
              <a:t>수집하고 고급 분석 및 자체 학습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적용하여 성능 및 작동에 대한 고유한 통찰력을 </a:t>
            </a:r>
            <a:r>
              <a:rPr lang="ko-KR" altLang="en-US" dirty="0" smtClean="0"/>
              <a:t>얻는다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Digital </a:t>
            </a:r>
            <a:r>
              <a:rPr lang="en-US" altLang="ko-KR" dirty="0" smtClean="0"/>
              <a:t>Twin</a:t>
            </a:r>
            <a:r>
              <a:rPr lang="ko-KR" altLang="en-US" dirty="0"/>
              <a:t>은</a:t>
            </a:r>
            <a:r>
              <a:rPr lang="ko-KR" altLang="en-US" dirty="0" smtClean="0"/>
              <a:t> 항상 보고 </a:t>
            </a:r>
            <a:r>
              <a:rPr lang="ko-KR" altLang="en-US" dirty="0"/>
              <a:t>생각하고 행동하며 부품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시스템 및 프로세스를 완전히 이해하고 </a:t>
            </a:r>
            <a:r>
              <a:rPr lang="ko-KR" altLang="en-US" dirty="0" smtClean="0"/>
              <a:t>설명할 수 있는 </a:t>
            </a:r>
            <a:r>
              <a:rPr lang="ko-KR" altLang="en-US" dirty="0"/>
              <a:t>능력을 </a:t>
            </a:r>
            <a:r>
              <a:rPr lang="ko-KR" altLang="en-US" dirty="0" smtClean="0"/>
              <a:t>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Digital </a:t>
            </a:r>
            <a:r>
              <a:rPr lang="en-US" altLang="ko-KR" dirty="0" smtClean="0"/>
              <a:t>Twin</a:t>
            </a:r>
            <a:r>
              <a:rPr lang="ko-KR" altLang="en-US" dirty="0" smtClean="0"/>
              <a:t>은 </a:t>
            </a:r>
            <a:r>
              <a:rPr lang="ko-KR" altLang="en-US" dirty="0"/>
              <a:t>비즈니스 결과를 최적화하기 위해 새로운 데이터를 지속적으로 습득하고 </a:t>
            </a:r>
            <a:r>
              <a:rPr lang="ko-KR" altLang="en-US" dirty="0" smtClean="0"/>
              <a:t>개선한다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Digital Twin </a:t>
            </a:r>
            <a:r>
              <a:rPr lang="ko-KR" altLang="en-US" sz="3000" dirty="0" smtClean="0"/>
              <a:t>흐름</a:t>
            </a:r>
            <a:endParaRPr lang="ko-KR" altLang="en-US" sz="3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7321856" descr="EMB000120f03d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628370" cy="22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77535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실제 모델을 바탕으로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가상화 모델을 구성하고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</a:t>
            </a:r>
            <a:r>
              <a:rPr lang="ko-KR" altLang="en-US" dirty="0" smtClean="0"/>
              <a:t>가상화 모델을 분석하여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4)</a:t>
            </a:r>
            <a:r>
              <a:rPr lang="ko-KR" altLang="en-US" dirty="0" smtClean="0"/>
              <a:t>오류를 탐지한다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0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3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8187" y="991761"/>
            <a:ext cx="532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Digital Twin</a:t>
            </a:r>
            <a:endParaRPr lang="ko-KR" altLang="en-US" sz="3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4881832" descr="EMB000120f03d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45759"/>
            <a:ext cx="744560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4941168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FMEA(Failure Mode and Effect Analysis)</a:t>
            </a:r>
          </a:p>
          <a:p>
            <a:endParaRPr lang="en-US" altLang="ko-KR" dirty="0"/>
          </a:p>
          <a:p>
            <a:r>
              <a:rPr lang="en-US" altLang="ko-KR" dirty="0" smtClean="0"/>
              <a:t>CAD(Computer – aided design)</a:t>
            </a:r>
          </a:p>
          <a:p>
            <a:endParaRPr lang="en-US" altLang="ko-KR" dirty="0"/>
          </a:p>
          <a:p>
            <a:r>
              <a:rPr lang="en-US" altLang="ko-KR" dirty="0" smtClean="0"/>
              <a:t>FEA(Finite-Element Analysis)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357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Sketchpad PowerPoint Presentation</dc:title>
  <dc:creator>Windows User</dc:creator>
  <cp:lastModifiedBy>박채영</cp:lastModifiedBy>
  <cp:revision>35</cp:revision>
  <dcterms:created xsi:type="dcterms:W3CDTF">2011-05-27T00:49:11Z</dcterms:created>
  <dcterms:modified xsi:type="dcterms:W3CDTF">2018-03-08T23:18:44Z</dcterms:modified>
</cp:coreProperties>
</file>