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308" r:id="rId8"/>
    <p:sldId id="276" r:id="rId9"/>
    <p:sldId id="277" r:id="rId10"/>
    <p:sldId id="309" r:id="rId11"/>
    <p:sldId id="310" r:id="rId12"/>
    <p:sldId id="311" r:id="rId13"/>
    <p:sldId id="280" r:id="rId14"/>
    <p:sldId id="312" r:id="rId15"/>
    <p:sldId id="313" r:id="rId16"/>
    <p:sldId id="314" r:id="rId17"/>
    <p:sldId id="315" r:id="rId18"/>
    <p:sldId id="316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17" r:id="rId44"/>
    <p:sldId id="318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4283-F4E4-472A-ACD0-3434583029C3}" type="datetimeFigureOut">
              <a:rPr lang="ko-KR" altLang="en-US" smtClean="0"/>
              <a:pPr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6952-9D9D-459B-B5BF-9FE7AED554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4283-F4E4-472A-ACD0-3434583029C3}" type="datetimeFigureOut">
              <a:rPr lang="ko-KR" altLang="en-US" smtClean="0"/>
              <a:pPr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6952-9D9D-459B-B5BF-9FE7AED554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4283-F4E4-472A-ACD0-3434583029C3}" type="datetimeFigureOut">
              <a:rPr lang="ko-KR" altLang="en-US" smtClean="0"/>
              <a:pPr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6952-9D9D-459B-B5BF-9FE7AED554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4283-F4E4-472A-ACD0-3434583029C3}" type="datetimeFigureOut">
              <a:rPr lang="ko-KR" altLang="en-US" smtClean="0"/>
              <a:pPr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6952-9D9D-459B-B5BF-9FE7AED554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4283-F4E4-472A-ACD0-3434583029C3}" type="datetimeFigureOut">
              <a:rPr lang="ko-KR" altLang="en-US" smtClean="0"/>
              <a:pPr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6952-9D9D-459B-B5BF-9FE7AED554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4283-F4E4-472A-ACD0-3434583029C3}" type="datetimeFigureOut">
              <a:rPr lang="ko-KR" altLang="en-US" smtClean="0"/>
              <a:pPr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6952-9D9D-459B-B5BF-9FE7AED554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4283-F4E4-472A-ACD0-3434583029C3}" type="datetimeFigureOut">
              <a:rPr lang="ko-KR" altLang="en-US" smtClean="0"/>
              <a:pPr/>
              <a:t>2017-11-17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6952-9D9D-459B-B5BF-9FE7AED554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4283-F4E4-472A-ACD0-3434583029C3}" type="datetimeFigureOut">
              <a:rPr lang="ko-KR" altLang="en-US" smtClean="0"/>
              <a:pPr/>
              <a:t>2017-11-17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6952-9D9D-459B-B5BF-9FE7AED554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4283-F4E4-472A-ACD0-3434583029C3}" type="datetimeFigureOut">
              <a:rPr lang="ko-KR" altLang="en-US" smtClean="0"/>
              <a:pPr/>
              <a:t>2017-11-17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6952-9D9D-459B-B5BF-9FE7AED554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4283-F4E4-472A-ACD0-3434583029C3}" type="datetimeFigureOut">
              <a:rPr lang="ko-KR" altLang="en-US" smtClean="0"/>
              <a:pPr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6952-9D9D-459B-B5BF-9FE7AED554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4283-F4E4-472A-ACD0-3434583029C3}" type="datetimeFigureOut">
              <a:rPr lang="ko-KR" altLang="en-US" smtClean="0"/>
              <a:pPr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6952-9D9D-459B-B5BF-9FE7AED554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A4283-F4E4-472A-ACD0-3434583029C3}" type="datetimeFigureOut">
              <a:rPr lang="ko-KR" altLang="en-US" smtClean="0"/>
              <a:pPr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A6952-9D9D-459B-B5BF-9FE7AED554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tasploit.com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-5448" y="1006239"/>
            <a:ext cx="9151200" cy="45756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60648" y="-171400"/>
            <a:ext cx="6804248" cy="1470025"/>
          </a:xfrm>
        </p:spPr>
        <p:txBody>
          <a:bodyPr>
            <a:normAutofit/>
          </a:bodyPr>
          <a:lstStyle/>
          <a:p>
            <a:r>
              <a:rPr lang="en-US" altLang="ko-KR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bg1">
                    <a:alpha val="70000"/>
                  </a:schemeClr>
                </a:solidFill>
                <a:effectLst>
                  <a:innerShdw blurRad="50800" dist="50800" dir="8100000">
                    <a:schemeClr val="bg1">
                      <a:alpha val="73000"/>
                    </a:schemeClr>
                  </a:innerShdw>
                </a:effectLst>
              </a:rPr>
              <a:t>Hacking Tools</a:t>
            </a:r>
            <a:endParaRPr lang="ko-KR" altLang="en-US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bg1">
                  <a:alpha val="70000"/>
                </a:schemeClr>
              </a:solidFill>
              <a:effectLst>
                <a:innerShdw blurRad="50800" dist="50800" dir="8100000">
                  <a:schemeClr val="bg1">
                    <a:alpha val="73000"/>
                  </a:schemeClr>
                </a:inn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290" name="AutoShape 2" descr="hacking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292" name="AutoShape 4" descr="hacking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294" name="Picture 6" descr="hacking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80728"/>
            <a:ext cx="9144000" cy="4844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468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565212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ko-KR" sz="3600" b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JTR(John The Ripper)</a:t>
            </a:r>
            <a:endParaRPr lang="ko-KR" altLang="en-US" sz="400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</a:endParaRP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556792"/>
            <a:ext cx="6156176" cy="282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부제목 2"/>
          <p:cNvSpPr txBox="1">
            <a:spLocks/>
          </p:cNvSpPr>
          <p:nvPr/>
        </p:nvSpPr>
        <p:spPr>
          <a:xfrm>
            <a:off x="107504" y="4653136"/>
            <a:ext cx="8856984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 Add user for testing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468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565212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ko-KR" sz="3600" b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JTR(John The Ripper)</a:t>
            </a:r>
            <a:endParaRPr lang="ko-KR" altLang="en-US" sz="400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68240" y="4841864"/>
            <a:ext cx="8856984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 </a:t>
            </a:r>
            <a:r>
              <a:rPr lang="en-US" altLang="ko-KR" noProof="0" dirty="0" err="1" smtClean="0"/>
              <a:t>UnShadowing</a:t>
            </a:r>
            <a:r>
              <a:rPr lang="en-US" altLang="ko-KR" noProof="0" dirty="0" smtClean="0"/>
              <a:t> password ( /etc/shadow  &amp;  /etc/</a:t>
            </a:r>
            <a:r>
              <a:rPr lang="en-US" altLang="ko-KR" noProof="0" dirty="0" err="1" smtClean="0"/>
              <a:t>passwd</a:t>
            </a:r>
            <a:r>
              <a:rPr lang="en-US" altLang="ko-KR" noProof="0" dirty="0" smtClean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Create 1 file with username and password details</a:t>
            </a:r>
            <a:endParaRPr lang="en-US" altLang="ko-KR" noProof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noProof="0" dirty="0" smtClean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50" y="1556792"/>
            <a:ext cx="8897138" cy="3167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468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565212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ko-KR" sz="3600" b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JTR(John The Ripper)</a:t>
            </a:r>
            <a:endParaRPr lang="ko-KR" altLang="en-US" sz="400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3563888" y="0"/>
            <a:ext cx="8856984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 Add user for testing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noProof="0" dirty="0" smtClean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36" y="1541056"/>
            <a:ext cx="6219156" cy="3325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부제목 2"/>
          <p:cNvSpPr txBox="1">
            <a:spLocks/>
          </p:cNvSpPr>
          <p:nvPr/>
        </p:nvSpPr>
        <p:spPr>
          <a:xfrm>
            <a:off x="104132" y="4941168"/>
            <a:ext cx="9039868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 Cracking process with John The Ripper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wordlist == sample text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 </a:t>
            </a:r>
            <a:r>
              <a:rPr lang="en-US" altLang="ko-KR" dirty="0" smtClean="0"/>
              <a:t>crypt wordlist by detected hash type and compare the output with hashed </a:t>
            </a:r>
            <a:r>
              <a:rPr lang="en-US" altLang="ko-KR" dirty="0" err="1" smtClean="0"/>
              <a:t>passwd</a:t>
            </a:r>
            <a:endParaRPr lang="en-US" altLang="ko-KR" noProof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0" y="801876"/>
            <a:ext cx="5652120" cy="682908"/>
            <a:chOff x="0" y="801876"/>
            <a:chExt cx="5652120" cy="682908"/>
          </a:xfrm>
        </p:grpSpPr>
        <p:sp>
          <p:nvSpPr>
            <p:cNvPr id="10" name="직사각형 9"/>
            <p:cNvSpPr/>
            <p:nvPr/>
          </p:nvSpPr>
          <p:spPr>
            <a:xfrm>
              <a:off x="59287" y="1466784"/>
              <a:ext cx="2520000" cy="1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내용 개체 틀 2"/>
            <p:cNvSpPr txBox="1">
              <a:spLocks/>
            </p:cNvSpPr>
            <p:nvPr/>
          </p:nvSpPr>
          <p:spPr>
            <a:xfrm>
              <a:off x="0" y="801876"/>
              <a:ext cx="5652120" cy="57606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altLang="ko-KR" sz="3600" b="1" dirty="0" smtClean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tx1">
                      <a:alpha val="8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THC Hydra</a:t>
              </a:r>
              <a:endParaRPr kumimoji="0" lang="ko-KR" altLang="en-US" sz="4000" b="0" i="0" u="none" strike="noStrike" kern="1200" cap="none" spc="0" normalizeH="0" baseline="0" noProof="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3" name="부제목 2"/>
          <p:cNvSpPr txBox="1">
            <a:spLocks/>
          </p:cNvSpPr>
          <p:nvPr/>
        </p:nvSpPr>
        <p:spPr>
          <a:xfrm>
            <a:off x="4788024" y="1772816"/>
            <a:ext cx="4248472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Password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Cracking Tool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/>
              <a:t>(fast and stable Network Login Hacking Tool)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Cost : 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Free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  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 = Open Source hackers tool)</a:t>
            </a:r>
            <a:endParaRPr lang="en-US" altLang="ko-KR" noProof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 Dictionary or brute-force attacks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 This tool supports protocols, mail, DB, VNC, SMB, etc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847056"/>
            <a:ext cx="39909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565212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THC Hydra</a:t>
            </a:r>
            <a:endParaRPr lang="ko-KR" altLang="en-US" sz="400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107504" y="1844824"/>
            <a:ext cx="8856984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ko-KR" sz="2000" b="1" dirty="0" smtClean="0"/>
              <a:t>&lt;Sequence of Execution&gt;</a:t>
            </a:r>
          </a:p>
          <a:p>
            <a:pPr lvl="0">
              <a:spcBef>
                <a:spcPct val="20000"/>
              </a:spcBef>
              <a:defRPr/>
            </a:pPr>
            <a:r>
              <a:rPr lang="en-US" altLang="ko-KR" sz="2000" dirty="0" smtClean="0"/>
              <a:t> </a:t>
            </a:r>
          </a:p>
          <a:p>
            <a:pPr marL="342900" lvl="0" indent="-3429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ko-KR" sz="2000" dirty="0" smtClean="0"/>
              <a:t>Specify target IP &amp; protocol</a:t>
            </a:r>
          </a:p>
          <a:p>
            <a:pPr marL="342900" lvl="0" indent="-3429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ko-KR" sz="2000" dirty="0" smtClean="0"/>
          </a:p>
          <a:p>
            <a:pPr marL="342900" lvl="0" indent="-3429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ko-KR" sz="2000" dirty="0" smtClean="0"/>
              <a:t>Set wordlist ( same as JTR )</a:t>
            </a:r>
          </a:p>
          <a:p>
            <a:pPr marL="342900" lvl="0" indent="-3429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ko-KR" sz="2000" dirty="0" smtClean="0"/>
          </a:p>
          <a:p>
            <a:pPr marL="342900" lvl="0" indent="-3429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ko-KR" sz="2000" dirty="0" smtClean="0"/>
              <a:t>Setting Tuning Area ( Performance Options &amp; Proxy Setting )</a:t>
            </a:r>
          </a:p>
          <a:p>
            <a:pPr marL="342900" lvl="0" indent="-3429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ko-KR" sz="2000" dirty="0" smtClean="0"/>
          </a:p>
          <a:p>
            <a:pPr marL="342900" lvl="0" indent="-3429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ko-KR" sz="2000" dirty="0" smtClean="0"/>
              <a:t>Start Cracking &amp; Check the Answer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9287" y="1466784"/>
            <a:ext cx="252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13"/>
          <p:cNvGrpSpPr/>
          <p:nvPr/>
        </p:nvGrpSpPr>
        <p:grpSpPr>
          <a:xfrm>
            <a:off x="0" y="801876"/>
            <a:ext cx="5652120" cy="682908"/>
            <a:chOff x="0" y="801876"/>
            <a:chExt cx="5652120" cy="682908"/>
          </a:xfrm>
        </p:grpSpPr>
        <p:sp>
          <p:nvSpPr>
            <p:cNvPr id="10" name="직사각형 9"/>
            <p:cNvSpPr/>
            <p:nvPr/>
          </p:nvSpPr>
          <p:spPr>
            <a:xfrm>
              <a:off x="59287" y="1466784"/>
              <a:ext cx="2520000" cy="1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내용 개체 틀 2"/>
            <p:cNvSpPr txBox="1">
              <a:spLocks/>
            </p:cNvSpPr>
            <p:nvPr/>
          </p:nvSpPr>
          <p:spPr>
            <a:xfrm>
              <a:off x="0" y="801876"/>
              <a:ext cx="5652120" cy="57606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altLang="ko-KR" sz="3600" b="1" dirty="0" smtClean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tx1">
                      <a:alpha val="8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THC Hydra</a:t>
              </a:r>
              <a:endParaRPr kumimoji="0" lang="ko-KR" altLang="en-US" sz="4000" b="0" i="0" u="none" strike="noStrike" kern="1200" cap="none" spc="0" normalizeH="0" baseline="0" noProof="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3" name="부제목 2"/>
          <p:cNvSpPr txBox="1">
            <a:spLocks/>
          </p:cNvSpPr>
          <p:nvPr/>
        </p:nvSpPr>
        <p:spPr>
          <a:xfrm>
            <a:off x="4788024" y="2132856"/>
            <a:ext cx="4248472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Get info of target’s IP &amp; protocol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noProof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Set the target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noProof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Set the target protocol</a:t>
            </a:r>
            <a:endParaRPr lang="en-US" altLang="ko-KR" noProof="0" dirty="0" smtClean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556792"/>
            <a:ext cx="3779912" cy="652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2204864"/>
            <a:ext cx="457200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13"/>
          <p:cNvGrpSpPr/>
          <p:nvPr/>
        </p:nvGrpSpPr>
        <p:grpSpPr>
          <a:xfrm>
            <a:off x="0" y="801876"/>
            <a:ext cx="5652120" cy="682908"/>
            <a:chOff x="0" y="801876"/>
            <a:chExt cx="5652120" cy="682908"/>
          </a:xfrm>
        </p:grpSpPr>
        <p:sp>
          <p:nvSpPr>
            <p:cNvPr id="10" name="직사각형 9"/>
            <p:cNvSpPr/>
            <p:nvPr/>
          </p:nvSpPr>
          <p:spPr>
            <a:xfrm>
              <a:off x="59287" y="1466784"/>
              <a:ext cx="2520000" cy="1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내용 개체 틀 2"/>
            <p:cNvSpPr txBox="1">
              <a:spLocks/>
            </p:cNvSpPr>
            <p:nvPr/>
          </p:nvSpPr>
          <p:spPr>
            <a:xfrm>
              <a:off x="0" y="801876"/>
              <a:ext cx="5652120" cy="57606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altLang="ko-KR" sz="3600" b="1" dirty="0" smtClean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tx1">
                      <a:alpha val="8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THC Hydra</a:t>
              </a:r>
              <a:endParaRPr kumimoji="0" lang="ko-KR" altLang="en-US" sz="4000" b="0" i="0" u="none" strike="noStrike" kern="1200" cap="none" spc="0" normalizeH="0" baseline="0" noProof="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3" name="부제목 2"/>
          <p:cNvSpPr txBox="1">
            <a:spLocks/>
          </p:cNvSpPr>
          <p:nvPr/>
        </p:nvSpPr>
        <p:spPr>
          <a:xfrm>
            <a:off x="5220072" y="1628800"/>
            <a:ext cx="4248472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 Change the tap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noProof="0" dirty="0" smtClean="0"/>
              <a:t>(Target -&gt; Passwords)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 Set password list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/>
              <a:t>(Kali has default wordlist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i="1" dirty="0" smtClean="0"/>
              <a:t>root :~# locate *.lst // find list </a:t>
            </a:r>
            <a:r>
              <a:rPr lang="en-US" altLang="ko-KR" dirty="0" smtClean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noProof="0" dirty="0" smtClean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603385"/>
            <a:ext cx="5004048" cy="4345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13"/>
          <p:cNvGrpSpPr/>
          <p:nvPr/>
        </p:nvGrpSpPr>
        <p:grpSpPr>
          <a:xfrm>
            <a:off x="0" y="801876"/>
            <a:ext cx="5652120" cy="682908"/>
            <a:chOff x="0" y="801876"/>
            <a:chExt cx="5652120" cy="682908"/>
          </a:xfrm>
        </p:grpSpPr>
        <p:sp>
          <p:nvSpPr>
            <p:cNvPr id="10" name="직사각형 9"/>
            <p:cNvSpPr/>
            <p:nvPr/>
          </p:nvSpPr>
          <p:spPr>
            <a:xfrm>
              <a:off x="59287" y="1466784"/>
              <a:ext cx="2520000" cy="1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내용 개체 틀 2"/>
            <p:cNvSpPr txBox="1">
              <a:spLocks/>
            </p:cNvSpPr>
            <p:nvPr/>
          </p:nvSpPr>
          <p:spPr>
            <a:xfrm>
              <a:off x="0" y="801876"/>
              <a:ext cx="5652120" cy="57606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altLang="ko-KR" sz="3600" b="1" dirty="0" smtClean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tx1">
                      <a:alpha val="8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THC Hydra</a:t>
              </a:r>
              <a:endParaRPr kumimoji="0" lang="ko-KR" altLang="en-US" sz="4000" b="0" i="0" u="none" strike="noStrike" kern="1200" cap="none" spc="0" normalizeH="0" baseline="0" noProof="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3" name="부제목 2"/>
          <p:cNvSpPr txBox="1">
            <a:spLocks/>
          </p:cNvSpPr>
          <p:nvPr/>
        </p:nvSpPr>
        <p:spPr>
          <a:xfrm>
            <a:off x="5220072" y="1628800"/>
            <a:ext cx="4248472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 Change the tap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noProof="0" dirty="0" smtClean="0"/>
              <a:t>(Passwords -&gt; </a:t>
            </a:r>
            <a:r>
              <a:rPr lang="en-US" altLang="ko-KR" noProof="0" dirty="0" err="1" smtClean="0"/>
              <a:t>Tunning</a:t>
            </a:r>
            <a:r>
              <a:rPr lang="en-US" altLang="ko-KR" noProof="0" dirty="0" smtClean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 Set the # </a:t>
            </a:r>
            <a:r>
              <a:rPr lang="en-US" altLang="ko-KR" noProof="0" smtClean="0"/>
              <a:t>of Task</a:t>
            </a:r>
            <a:endParaRPr lang="en-US" altLang="ko-KR" noProof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Set Proxy -&gt; No Proxy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noProof="0" dirty="0" smtClean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40" y="1570439"/>
            <a:ext cx="5071624" cy="44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13"/>
          <p:cNvGrpSpPr/>
          <p:nvPr/>
        </p:nvGrpSpPr>
        <p:grpSpPr>
          <a:xfrm>
            <a:off x="0" y="801876"/>
            <a:ext cx="5652120" cy="682908"/>
            <a:chOff x="0" y="801876"/>
            <a:chExt cx="5652120" cy="682908"/>
          </a:xfrm>
        </p:grpSpPr>
        <p:sp>
          <p:nvSpPr>
            <p:cNvPr id="10" name="직사각형 9"/>
            <p:cNvSpPr/>
            <p:nvPr/>
          </p:nvSpPr>
          <p:spPr>
            <a:xfrm>
              <a:off x="59287" y="1466784"/>
              <a:ext cx="2520000" cy="1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내용 개체 틀 2"/>
            <p:cNvSpPr txBox="1">
              <a:spLocks/>
            </p:cNvSpPr>
            <p:nvPr/>
          </p:nvSpPr>
          <p:spPr>
            <a:xfrm>
              <a:off x="0" y="801876"/>
              <a:ext cx="5652120" cy="57606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altLang="ko-KR" sz="3600" b="1" dirty="0" smtClean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tx1">
                      <a:alpha val="8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THC Hydra</a:t>
              </a:r>
              <a:endParaRPr kumimoji="0" lang="ko-KR" altLang="en-US" sz="4000" b="0" i="0" u="none" strike="noStrike" kern="1200" cap="none" spc="0" normalizeH="0" baseline="0" noProof="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700808"/>
            <a:ext cx="3531768" cy="4233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타원 14"/>
          <p:cNvSpPr/>
          <p:nvPr/>
        </p:nvSpPr>
        <p:spPr>
          <a:xfrm>
            <a:off x="368240" y="5616536"/>
            <a:ext cx="43204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21440" y="1543144"/>
            <a:ext cx="3590520" cy="6480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 Start Cracking by Clicking start button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noProof="0" dirty="0" smtClean="0"/>
          </a:p>
        </p:txBody>
      </p:sp>
      <p:sp>
        <p:nvSpPr>
          <p:cNvPr id="16" name="오른쪽 화살표 15"/>
          <p:cNvSpPr/>
          <p:nvPr/>
        </p:nvSpPr>
        <p:spPr>
          <a:xfrm>
            <a:off x="3923928" y="2996952"/>
            <a:ext cx="936104" cy="5760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1484783"/>
            <a:ext cx="4032448" cy="4571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부제목 2"/>
          <p:cNvSpPr txBox="1">
            <a:spLocks/>
          </p:cNvSpPr>
          <p:nvPr/>
        </p:nvSpPr>
        <p:spPr>
          <a:xfrm>
            <a:off x="5301960" y="1340768"/>
            <a:ext cx="2870440" cy="3600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Get Answer (passwords)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554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565212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Nmap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(Network </a:t>
            </a: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Mapper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4788024" y="1772816"/>
            <a:ext cx="4248472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Used to Scan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Ports and Map Networks – and a whole bunch more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Also has GUI Version : </a:t>
            </a:r>
            <a:r>
              <a:rPr kumimoji="0" lang="en-US" altLang="ko-KR" sz="18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Zenmap</a:t>
            </a:r>
            <a:endParaRPr kumimoji="0" lang="en-US" altLang="ko-KR" sz="18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Cost : 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Free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  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 = Open Source hackers tool)</a:t>
            </a:r>
            <a:endParaRPr lang="en-US" altLang="ko-KR" noProof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 Can detect what </a:t>
            </a:r>
            <a:r>
              <a:rPr lang="en-US" altLang="ko-KR" noProof="0" dirty="0" smtClean="0">
                <a:solidFill>
                  <a:srgbClr val="92D050"/>
                </a:solidFill>
              </a:rPr>
              <a:t>services</a:t>
            </a:r>
            <a:r>
              <a:rPr lang="en-US" altLang="ko-KR" noProof="0" dirty="0" smtClean="0"/>
              <a:t>(application &amp; version) those hosts use, what </a:t>
            </a:r>
            <a:r>
              <a:rPr lang="en-US" altLang="ko-KR" noProof="0" dirty="0" smtClean="0">
                <a:solidFill>
                  <a:srgbClr val="92D050"/>
                </a:solidFill>
              </a:rPr>
              <a:t>OS</a:t>
            </a:r>
            <a:r>
              <a:rPr lang="en-US" altLang="ko-KR" noProof="0" dirty="0" smtClean="0"/>
              <a:t>(fingerprinting) and what type or version of </a:t>
            </a:r>
            <a:r>
              <a:rPr lang="en-US" altLang="ko-KR" noProof="0" dirty="0" smtClean="0">
                <a:solidFill>
                  <a:srgbClr val="92D050"/>
                </a:solidFill>
              </a:rPr>
              <a:t>packet filters/firewall </a:t>
            </a:r>
            <a:r>
              <a:rPr lang="en-US" altLang="ko-KR" noProof="0" dirty="0" smtClean="0"/>
              <a:t>are used in target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772816"/>
            <a:ext cx="4176464" cy="3974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554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565212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Nmap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(Network </a:t>
            </a: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Mapper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4788024" y="1772816"/>
            <a:ext cx="4248472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Used to Scan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Ports and Map Networks – and a whole bunch more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Also has GUI Version : </a:t>
            </a:r>
            <a:r>
              <a:rPr kumimoji="0" lang="en-US" altLang="ko-KR" sz="18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Zenmap</a:t>
            </a:r>
            <a:endParaRPr kumimoji="0" lang="en-US" altLang="ko-KR" sz="18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Cost : 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Free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  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 = Open Source hackers tool)</a:t>
            </a:r>
            <a:endParaRPr lang="en-US" altLang="ko-KR" noProof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 Can detect what </a:t>
            </a:r>
            <a:r>
              <a:rPr lang="en-US" altLang="ko-KR" noProof="0" dirty="0" smtClean="0">
                <a:solidFill>
                  <a:srgbClr val="92D050"/>
                </a:solidFill>
              </a:rPr>
              <a:t>services</a:t>
            </a:r>
            <a:r>
              <a:rPr lang="en-US" altLang="ko-KR" noProof="0" dirty="0" smtClean="0"/>
              <a:t>(application &amp; version) those hosts use, what </a:t>
            </a:r>
            <a:r>
              <a:rPr lang="en-US" altLang="ko-KR" noProof="0" dirty="0" smtClean="0">
                <a:solidFill>
                  <a:srgbClr val="92D050"/>
                </a:solidFill>
              </a:rPr>
              <a:t>OS</a:t>
            </a:r>
            <a:r>
              <a:rPr lang="en-US" altLang="ko-KR" noProof="0" dirty="0" smtClean="0"/>
              <a:t>(fingerprinting) and what type or version of </a:t>
            </a:r>
            <a:r>
              <a:rPr lang="en-US" altLang="ko-KR" noProof="0" dirty="0" smtClean="0">
                <a:solidFill>
                  <a:srgbClr val="92D050"/>
                </a:solidFill>
              </a:rPr>
              <a:t>packet filters/firewall </a:t>
            </a:r>
            <a:r>
              <a:rPr lang="en-US" altLang="ko-KR" noProof="0" dirty="0" smtClean="0"/>
              <a:t>are used in target</a:t>
            </a: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 cstate="print"/>
          <a:srcRect l="5719"/>
          <a:stretch>
            <a:fillRect/>
          </a:stretch>
        </p:blipFill>
        <p:spPr bwMode="auto">
          <a:xfrm>
            <a:off x="107504" y="1628800"/>
            <a:ext cx="4748377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554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565212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Nmap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(Network </a:t>
            </a: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Mapper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107504" y="3717032"/>
            <a:ext cx="8856984" cy="230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 How to Use </a:t>
            </a:r>
            <a:r>
              <a:rPr lang="en-US" altLang="ko-KR" noProof="0" dirty="0" err="1" smtClean="0"/>
              <a:t>Nmap</a:t>
            </a:r>
            <a:r>
              <a:rPr lang="en-US" altLang="ko-KR" noProof="0" dirty="0" smtClean="0"/>
              <a:t> command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noProof="0" dirty="0" smtClean="0"/>
              <a:t> </a:t>
            </a:r>
            <a:r>
              <a:rPr lang="en-US" altLang="ko-KR" b="1" i="1" noProof="0" dirty="0" smtClean="0"/>
              <a:t># </a:t>
            </a:r>
            <a:r>
              <a:rPr lang="en-US" altLang="ko-KR" b="1" i="1" noProof="0" dirty="0" err="1" smtClean="0"/>
              <a:t>nmap</a:t>
            </a:r>
            <a:r>
              <a:rPr lang="en-US" altLang="ko-KR" b="1" i="1" noProof="0" dirty="0" smtClean="0"/>
              <a:t> [Scan Type (s)]  [Options]  {target specification}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b="1" i="1" noProof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i="1" dirty="0" smtClean="0"/>
              <a:t> // specification can be </a:t>
            </a:r>
            <a:r>
              <a:rPr lang="en-US" altLang="ko-KR" b="1" i="1" dirty="0" err="1" smtClean="0"/>
              <a:t>ip</a:t>
            </a:r>
            <a:r>
              <a:rPr lang="en-US" altLang="ko-KR" b="1" i="1" dirty="0" smtClean="0"/>
              <a:t> address &amp; DNS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i="1" noProof="0" dirty="0" smtClean="0"/>
              <a:t> // option –v giving more details</a:t>
            </a: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107504" y="1844824"/>
            <a:ext cx="8856984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 How to install </a:t>
            </a:r>
            <a:r>
              <a:rPr lang="en-US" altLang="ko-KR" noProof="0" dirty="0" err="1" smtClean="0"/>
              <a:t>Nmap</a:t>
            </a:r>
            <a:r>
              <a:rPr lang="en-US" altLang="ko-KR" noProof="0" dirty="0" smtClean="0"/>
              <a:t> in Linux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noProof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noProof="0" dirty="0" smtClean="0"/>
              <a:t> </a:t>
            </a:r>
            <a:r>
              <a:rPr lang="en-US" altLang="ko-KR" b="1" i="1" noProof="0" dirty="0" smtClean="0"/>
              <a:t># yum install </a:t>
            </a:r>
            <a:r>
              <a:rPr lang="en-US" altLang="ko-KR" b="1" i="1" noProof="0" dirty="0" err="1" smtClean="0"/>
              <a:t>nmap</a:t>
            </a:r>
            <a:r>
              <a:rPr lang="en-US" altLang="ko-KR" b="1" i="1" noProof="0" dirty="0" smtClean="0"/>
              <a:t> 		// on Red Hat based system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i="1" noProof="0" dirty="0" smtClean="0"/>
              <a:t> $ </a:t>
            </a:r>
            <a:r>
              <a:rPr lang="en-US" altLang="ko-KR" b="1" i="1" noProof="0" dirty="0" err="1" smtClean="0"/>
              <a:t>sudo</a:t>
            </a:r>
            <a:r>
              <a:rPr lang="en-US" altLang="ko-KR" b="1" i="1" noProof="0" dirty="0" smtClean="0"/>
              <a:t> apt-get </a:t>
            </a:r>
            <a:r>
              <a:rPr lang="en-US" altLang="ko-KR" b="1" i="1" dirty="0" smtClean="0"/>
              <a:t> install </a:t>
            </a:r>
            <a:r>
              <a:rPr lang="en-US" altLang="ko-KR" b="1" i="1" dirty="0" err="1" smtClean="0"/>
              <a:t>nmap</a:t>
            </a:r>
            <a:r>
              <a:rPr lang="en-US" altLang="ko-KR" b="1" i="1" dirty="0" smtClean="0"/>
              <a:t> 	// on </a:t>
            </a:r>
            <a:r>
              <a:rPr lang="en-US" altLang="ko-KR" b="1" i="1" dirty="0" err="1" smtClean="0"/>
              <a:t>Debian</a:t>
            </a:r>
            <a:r>
              <a:rPr lang="en-US" altLang="ko-KR" b="1" i="1" dirty="0" smtClean="0"/>
              <a:t> based system</a:t>
            </a:r>
            <a:endParaRPr lang="en-US" altLang="ko-KR" b="1" i="1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554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565212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Nmap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(Network </a:t>
            </a: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Mapper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107504" y="1844824"/>
            <a:ext cx="2160240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 </a:t>
            </a:r>
            <a:r>
              <a:rPr lang="en-US" altLang="ko-KR" b="1" noProof="0" dirty="0" smtClean="0"/>
              <a:t>Examples (DNS)</a:t>
            </a:r>
            <a:endParaRPr lang="en-US" altLang="ko-KR" b="1" i="1" noProof="0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224" y="2249576"/>
            <a:ext cx="8805234" cy="377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554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565212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Nmap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(Network </a:t>
            </a: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Mapper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107504" y="1844824"/>
            <a:ext cx="2160240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 </a:t>
            </a:r>
            <a:r>
              <a:rPr lang="en-US" altLang="ko-KR" b="1" noProof="0" dirty="0" smtClean="0"/>
              <a:t>Examples (IP)</a:t>
            </a:r>
            <a:endParaRPr lang="en-US" altLang="ko-KR" b="1" i="1" noProof="0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204864"/>
            <a:ext cx="8640960" cy="3795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554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565212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Nmap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(Network </a:t>
            </a: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Mapper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4788024" y="1772816"/>
            <a:ext cx="4248472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Used to Scan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Ports and Map Networks – and a whole bunch more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Also has GUI Version : </a:t>
            </a:r>
            <a:r>
              <a:rPr kumimoji="0" lang="en-US" altLang="ko-KR" sz="18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Zenmap</a:t>
            </a:r>
            <a:endParaRPr kumimoji="0" lang="en-US" altLang="ko-KR" sz="18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Cost : 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Free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  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 = Open Source hackers tool)</a:t>
            </a:r>
            <a:endParaRPr lang="en-US" altLang="ko-KR" noProof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 Can detect what </a:t>
            </a:r>
            <a:r>
              <a:rPr lang="en-US" altLang="ko-KR" noProof="0" dirty="0" smtClean="0">
                <a:solidFill>
                  <a:srgbClr val="92D050"/>
                </a:solidFill>
              </a:rPr>
              <a:t>services</a:t>
            </a:r>
            <a:r>
              <a:rPr lang="en-US" altLang="ko-KR" noProof="0" dirty="0" smtClean="0"/>
              <a:t>(application &amp; version) those hosts use, what </a:t>
            </a:r>
            <a:r>
              <a:rPr lang="en-US" altLang="ko-KR" noProof="0" dirty="0" smtClean="0">
                <a:solidFill>
                  <a:srgbClr val="92D050"/>
                </a:solidFill>
              </a:rPr>
              <a:t>OS</a:t>
            </a:r>
            <a:r>
              <a:rPr lang="en-US" altLang="ko-KR" noProof="0" dirty="0" smtClean="0"/>
              <a:t>(fingerprinting) and what type or version of </a:t>
            </a:r>
            <a:r>
              <a:rPr lang="en-US" altLang="ko-KR" noProof="0" dirty="0" smtClean="0">
                <a:solidFill>
                  <a:srgbClr val="92D050"/>
                </a:solidFill>
              </a:rPr>
              <a:t>packet filters/firewall </a:t>
            </a:r>
            <a:r>
              <a:rPr lang="en-US" altLang="ko-KR" noProof="0" dirty="0" smtClean="0"/>
              <a:t>are used in target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410" y="2780928"/>
            <a:ext cx="3803566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554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565212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Nmap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(Network </a:t>
            </a: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Mapper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107504" y="3717032"/>
            <a:ext cx="8856984" cy="230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 How to Use </a:t>
            </a:r>
            <a:r>
              <a:rPr lang="en-US" altLang="ko-KR" noProof="0" dirty="0" err="1" smtClean="0"/>
              <a:t>Nmap</a:t>
            </a:r>
            <a:r>
              <a:rPr lang="en-US" altLang="ko-KR" noProof="0" dirty="0" smtClean="0"/>
              <a:t> command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noProof="0" dirty="0" smtClean="0"/>
              <a:t> </a:t>
            </a:r>
            <a:r>
              <a:rPr lang="en-US" altLang="ko-KR" b="1" i="1" noProof="0" dirty="0" smtClean="0"/>
              <a:t># </a:t>
            </a:r>
            <a:r>
              <a:rPr lang="en-US" altLang="ko-KR" b="1" i="1" noProof="0" dirty="0" err="1" smtClean="0"/>
              <a:t>nmap</a:t>
            </a:r>
            <a:r>
              <a:rPr lang="en-US" altLang="ko-KR" b="1" i="1" noProof="0" dirty="0" smtClean="0"/>
              <a:t> [Scan Type (s)]  [Options]  {target specification}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b="1" i="1" noProof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i="1" dirty="0" smtClean="0"/>
              <a:t> // specification can be </a:t>
            </a:r>
            <a:r>
              <a:rPr lang="en-US" altLang="ko-KR" b="1" i="1" dirty="0" err="1" smtClean="0"/>
              <a:t>ip</a:t>
            </a:r>
            <a:r>
              <a:rPr lang="en-US" altLang="ko-KR" b="1" i="1" dirty="0" smtClean="0"/>
              <a:t> address &amp; DNS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i="1" noProof="0" dirty="0" smtClean="0"/>
              <a:t> // option –v giving more details</a:t>
            </a: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107504" y="1844824"/>
            <a:ext cx="8856984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 How to install </a:t>
            </a:r>
            <a:r>
              <a:rPr lang="en-US" altLang="ko-KR" noProof="0" dirty="0" err="1" smtClean="0"/>
              <a:t>Nmap</a:t>
            </a:r>
            <a:r>
              <a:rPr lang="en-US" altLang="ko-KR" noProof="0" dirty="0" smtClean="0"/>
              <a:t> in Linux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noProof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noProof="0" dirty="0" smtClean="0"/>
              <a:t> </a:t>
            </a:r>
            <a:r>
              <a:rPr lang="en-US" altLang="ko-KR" b="1" i="1" noProof="0" dirty="0" smtClean="0"/>
              <a:t># yum install </a:t>
            </a:r>
            <a:r>
              <a:rPr lang="en-US" altLang="ko-KR" b="1" i="1" noProof="0" dirty="0" err="1" smtClean="0"/>
              <a:t>nmap</a:t>
            </a:r>
            <a:r>
              <a:rPr lang="en-US" altLang="ko-KR" b="1" i="1" noProof="0" dirty="0" smtClean="0"/>
              <a:t> 		// on Red Hat based system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i="1" noProof="0" dirty="0" smtClean="0"/>
              <a:t> $ </a:t>
            </a:r>
            <a:r>
              <a:rPr lang="en-US" altLang="ko-KR" b="1" i="1" noProof="0" dirty="0" err="1" smtClean="0"/>
              <a:t>sudo</a:t>
            </a:r>
            <a:r>
              <a:rPr lang="en-US" altLang="ko-KR" b="1" i="1" noProof="0" dirty="0" smtClean="0"/>
              <a:t> apt-get </a:t>
            </a:r>
            <a:r>
              <a:rPr lang="en-US" altLang="ko-KR" b="1" i="1" dirty="0" smtClean="0"/>
              <a:t> install </a:t>
            </a:r>
            <a:r>
              <a:rPr lang="en-US" altLang="ko-KR" b="1" i="1" dirty="0" err="1" smtClean="0"/>
              <a:t>nmap</a:t>
            </a:r>
            <a:r>
              <a:rPr lang="en-US" altLang="ko-KR" b="1" i="1" dirty="0" smtClean="0"/>
              <a:t> 	// on </a:t>
            </a:r>
            <a:r>
              <a:rPr lang="en-US" altLang="ko-KR" b="1" i="1" dirty="0" err="1" smtClean="0"/>
              <a:t>Debian</a:t>
            </a:r>
            <a:r>
              <a:rPr lang="en-US" altLang="ko-KR" b="1" i="1" dirty="0" smtClean="0"/>
              <a:t> based system</a:t>
            </a:r>
            <a:endParaRPr lang="en-US" altLang="ko-KR" b="1" i="1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554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565212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Nmap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(Network </a:t>
            </a: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Mapper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107504" y="1844824"/>
            <a:ext cx="2160240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 </a:t>
            </a:r>
            <a:r>
              <a:rPr lang="en-US" altLang="ko-KR" b="1" noProof="0" dirty="0" smtClean="0"/>
              <a:t>Examples (DNS)</a:t>
            </a:r>
            <a:endParaRPr lang="en-US" altLang="ko-KR" b="1" i="1" noProof="0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224" y="2249576"/>
            <a:ext cx="8805234" cy="377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554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565212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Nmap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(Network </a:t>
            </a: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Mapper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107504" y="1844824"/>
            <a:ext cx="2160240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 </a:t>
            </a:r>
            <a:r>
              <a:rPr lang="en-US" altLang="ko-KR" b="1" noProof="0" dirty="0" smtClean="0"/>
              <a:t>Examples (IP)</a:t>
            </a:r>
            <a:endParaRPr lang="en-US" altLang="ko-KR" b="1" i="1" noProof="0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204864"/>
            <a:ext cx="8640960" cy="3795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554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565212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Nmap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(Network </a:t>
            </a: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Mapper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4788024" y="1772816"/>
            <a:ext cx="4248472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Used to Scan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Ports and Map Networks – and a whole bunch more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Also has GUI Version : </a:t>
            </a:r>
            <a:r>
              <a:rPr kumimoji="0" lang="en-US" altLang="ko-KR" sz="18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Zenmap</a:t>
            </a:r>
            <a:endParaRPr kumimoji="0" lang="en-US" altLang="ko-KR" sz="18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Cost : 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Free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  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 = Open Source hackers tool)</a:t>
            </a:r>
            <a:endParaRPr lang="en-US" altLang="ko-KR" noProof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 Can detect what </a:t>
            </a:r>
            <a:r>
              <a:rPr lang="en-US" altLang="ko-KR" noProof="0" dirty="0" smtClean="0">
                <a:solidFill>
                  <a:srgbClr val="92D050"/>
                </a:solidFill>
              </a:rPr>
              <a:t>services</a:t>
            </a:r>
            <a:r>
              <a:rPr lang="en-US" altLang="ko-KR" noProof="0" dirty="0" smtClean="0"/>
              <a:t>(application &amp; version) those hosts use, what </a:t>
            </a:r>
            <a:r>
              <a:rPr lang="en-US" altLang="ko-KR" noProof="0" dirty="0" smtClean="0">
                <a:solidFill>
                  <a:srgbClr val="92D050"/>
                </a:solidFill>
              </a:rPr>
              <a:t>OS</a:t>
            </a:r>
            <a:r>
              <a:rPr lang="en-US" altLang="ko-KR" noProof="0" dirty="0" smtClean="0"/>
              <a:t>(fingerprinting) and what type or version of </a:t>
            </a:r>
            <a:r>
              <a:rPr lang="en-US" altLang="ko-KR" noProof="0" dirty="0" smtClean="0">
                <a:solidFill>
                  <a:srgbClr val="92D050"/>
                </a:solidFill>
              </a:rPr>
              <a:t>packet filters/firewall </a:t>
            </a:r>
            <a:r>
              <a:rPr lang="en-US" altLang="ko-KR" noProof="0" dirty="0" smtClean="0"/>
              <a:t>are used in target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993" y="2564904"/>
            <a:ext cx="4160999" cy="2372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554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565212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Nmap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(Network </a:t>
            </a: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Mapper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107504" y="3717032"/>
            <a:ext cx="8856984" cy="230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 How to Use </a:t>
            </a:r>
            <a:r>
              <a:rPr lang="en-US" altLang="ko-KR" noProof="0" dirty="0" err="1" smtClean="0"/>
              <a:t>Nmap</a:t>
            </a:r>
            <a:r>
              <a:rPr lang="en-US" altLang="ko-KR" noProof="0" dirty="0" smtClean="0"/>
              <a:t> command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noProof="0" dirty="0" smtClean="0"/>
              <a:t> </a:t>
            </a:r>
            <a:r>
              <a:rPr lang="en-US" altLang="ko-KR" b="1" i="1" noProof="0" dirty="0" smtClean="0"/>
              <a:t># </a:t>
            </a:r>
            <a:r>
              <a:rPr lang="en-US" altLang="ko-KR" b="1" i="1" noProof="0" dirty="0" err="1" smtClean="0"/>
              <a:t>nmap</a:t>
            </a:r>
            <a:r>
              <a:rPr lang="en-US" altLang="ko-KR" b="1" i="1" noProof="0" dirty="0" smtClean="0"/>
              <a:t> [Scan Type (s)]  [Options]  {target specification}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b="1" i="1" noProof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i="1" dirty="0" smtClean="0"/>
              <a:t> // specification can be </a:t>
            </a:r>
            <a:r>
              <a:rPr lang="en-US" altLang="ko-KR" b="1" i="1" dirty="0" err="1" smtClean="0"/>
              <a:t>ip</a:t>
            </a:r>
            <a:r>
              <a:rPr lang="en-US" altLang="ko-KR" b="1" i="1" dirty="0" smtClean="0"/>
              <a:t> address &amp; DNS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i="1" noProof="0" dirty="0" smtClean="0"/>
              <a:t> // option –v giving more details</a:t>
            </a: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107504" y="1844824"/>
            <a:ext cx="8856984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 How to install </a:t>
            </a:r>
            <a:r>
              <a:rPr lang="en-US" altLang="ko-KR" noProof="0" dirty="0" err="1" smtClean="0"/>
              <a:t>Nmap</a:t>
            </a:r>
            <a:r>
              <a:rPr lang="en-US" altLang="ko-KR" noProof="0" dirty="0" smtClean="0"/>
              <a:t> in Linux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noProof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noProof="0" dirty="0" smtClean="0"/>
              <a:t> </a:t>
            </a:r>
            <a:r>
              <a:rPr lang="en-US" altLang="ko-KR" b="1" i="1" noProof="0" dirty="0" smtClean="0"/>
              <a:t># yum install </a:t>
            </a:r>
            <a:r>
              <a:rPr lang="en-US" altLang="ko-KR" b="1" i="1" noProof="0" dirty="0" err="1" smtClean="0"/>
              <a:t>nmap</a:t>
            </a:r>
            <a:r>
              <a:rPr lang="en-US" altLang="ko-KR" b="1" i="1" noProof="0" dirty="0" smtClean="0"/>
              <a:t> 		// on Red Hat based system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i="1" noProof="0" dirty="0" smtClean="0"/>
              <a:t> $ </a:t>
            </a:r>
            <a:r>
              <a:rPr lang="en-US" altLang="ko-KR" b="1" i="1" noProof="0" dirty="0" err="1" smtClean="0"/>
              <a:t>sudo</a:t>
            </a:r>
            <a:r>
              <a:rPr lang="en-US" altLang="ko-KR" b="1" i="1" noProof="0" dirty="0" smtClean="0"/>
              <a:t> apt-get </a:t>
            </a:r>
            <a:r>
              <a:rPr lang="en-US" altLang="ko-KR" b="1" i="1" dirty="0" smtClean="0"/>
              <a:t> install </a:t>
            </a:r>
            <a:r>
              <a:rPr lang="en-US" altLang="ko-KR" b="1" i="1" dirty="0" err="1" smtClean="0"/>
              <a:t>nmap</a:t>
            </a:r>
            <a:r>
              <a:rPr lang="en-US" altLang="ko-KR" b="1" i="1" dirty="0" smtClean="0"/>
              <a:t> 	// on </a:t>
            </a:r>
            <a:r>
              <a:rPr lang="en-US" altLang="ko-KR" b="1" i="1" dirty="0" err="1" smtClean="0"/>
              <a:t>Debian</a:t>
            </a:r>
            <a:r>
              <a:rPr lang="en-US" altLang="ko-KR" b="1" i="1" dirty="0" smtClean="0"/>
              <a:t> based system</a:t>
            </a:r>
            <a:endParaRPr lang="en-US" altLang="ko-KR" b="1" i="1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554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565212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Nmap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(Network </a:t>
            </a: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Mapper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107504" y="1844824"/>
            <a:ext cx="2160240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 </a:t>
            </a:r>
            <a:r>
              <a:rPr lang="en-US" altLang="ko-KR" b="1" noProof="0" dirty="0" smtClean="0"/>
              <a:t>Examples (DNS)</a:t>
            </a:r>
            <a:endParaRPr lang="en-US" altLang="ko-KR" b="1" i="1" noProof="0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224" y="2249576"/>
            <a:ext cx="8805234" cy="377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554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565212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Nmap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(Network </a:t>
            </a: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Mapper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107504" y="3717032"/>
            <a:ext cx="8856984" cy="230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 How to Use </a:t>
            </a:r>
            <a:r>
              <a:rPr lang="en-US" altLang="ko-KR" noProof="0" dirty="0" err="1" smtClean="0"/>
              <a:t>Nmap</a:t>
            </a:r>
            <a:r>
              <a:rPr lang="en-US" altLang="ko-KR" noProof="0" dirty="0" smtClean="0"/>
              <a:t> command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noProof="0" dirty="0" smtClean="0"/>
              <a:t> </a:t>
            </a:r>
            <a:r>
              <a:rPr lang="en-US" altLang="ko-KR" b="1" i="1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</a:t>
            </a:r>
            <a:r>
              <a:rPr lang="en-US" altLang="ko-KR" b="1" i="1" noProof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nmap</a:t>
            </a:r>
            <a:r>
              <a:rPr lang="en-US" altLang="ko-KR" b="1" i="1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[Scan Type (s)]  [Options]  {target specification}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b="1" i="1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// specification can be </a:t>
            </a:r>
            <a:r>
              <a:rPr lang="en-US" altLang="ko-K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lang="en-US" altLang="ko-K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address &amp; DNS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i="1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// option –v giving more details</a:t>
            </a: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107504" y="1844824"/>
            <a:ext cx="8856984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 How to install </a:t>
            </a:r>
            <a:r>
              <a:rPr lang="en-US" altLang="ko-KR" noProof="0" dirty="0" err="1" smtClean="0"/>
              <a:t>Nmap</a:t>
            </a:r>
            <a:r>
              <a:rPr lang="en-US" altLang="ko-KR" noProof="0" dirty="0" smtClean="0"/>
              <a:t> in Linux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noProof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i="1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yum install </a:t>
            </a:r>
            <a:r>
              <a:rPr lang="en-US" altLang="ko-KR" b="1" i="1" noProof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nmap</a:t>
            </a:r>
            <a:r>
              <a:rPr lang="en-US" altLang="ko-KR" b="1" i="1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		// on Red Hat based system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i="1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$ </a:t>
            </a:r>
            <a:r>
              <a:rPr lang="en-US" altLang="ko-KR" b="1" i="1" noProof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sudo</a:t>
            </a:r>
            <a:r>
              <a:rPr lang="en-US" altLang="ko-KR" b="1" i="1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apt-get </a:t>
            </a:r>
            <a:r>
              <a:rPr lang="en-US" altLang="ko-K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install </a:t>
            </a:r>
            <a:r>
              <a:rPr lang="en-US" altLang="ko-K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nmap</a:t>
            </a:r>
            <a:r>
              <a:rPr lang="en-US" altLang="ko-K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	// on </a:t>
            </a:r>
            <a:r>
              <a:rPr lang="en-US" altLang="ko-K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Debian</a:t>
            </a:r>
            <a:r>
              <a:rPr lang="en-US" altLang="ko-K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based system</a:t>
            </a:r>
            <a:endParaRPr lang="en-US" altLang="ko-KR" b="1" i="1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554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565212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Nmap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(Network </a:t>
            </a: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Mapper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107504" y="1844824"/>
            <a:ext cx="2160240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 </a:t>
            </a:r>
            <a:r>
              <a:rPr lang="en-US" altLang="ko-KR" b="1" noProof="0" dirty="0" smtClean="0"/>
              <a:t>Examples (IP)</a:t>
            </a:r>
            <a:endParaRPr lang="en-US" altLang="ko-KR" b="1" i="1" noProof="0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204864"/>
            <a:ext cx="8640960" cy="3795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554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565212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Nmap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(Network </a:t>
            </a: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Mapper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4788024" y="1772816"/>
            <a:ext cx="4248472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Used to Scan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Ports and Map Networks – and a whole bunch more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Also has GUI Version : </a:t>
            </a:r>
            <a:r>
              <a:rPr kumimoji="0" lang="en-US" altLang="ko-KR" sz="18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Zenmap</a:t>
            </a:r>
            <a:endParaRPr kumimoji="0" lang="en-US" altLang="ko-KR" sz="18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Cost : 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Free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  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 = Open Source hackers tool)</a:t>
            </a:r>
            <a:endParaRPr lang="en-US" altLang="ko-KR" noProof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 Can detect what </a:t>
            </a:r>
            <a:r>
              <a:rPr lang="en-US" altLang="ko-KR" noProof="0" dirty="0" smtClean="0">
                <a:solidFill>
                  <a:srgbClr val="92D050"/>
                </a:solidFill>
              </a:rPr>
              <a:t>services</a:t>
            </a:r>
            <a:r>
              <a:rPr lang="en-US" altLang="ko-KR" noProof="0" dirty="0" smtClean="0"/>
              <a:t>(application &amp; version) those hosts use, what </a:t>
            </a:r>
            <a:r>
              <a:rPr lang="en-US" altLang="ko-KR" noProof="0" dirty="0" smtClean="0">
                <a:solidFill>
                  <a:srgbClr val="92D050"/>
                </a:solidFill>
              </a:rPr>
              <a:t>OS</a:t>
            </a:r>
            <a:r>
              <a:rPr lang="en-US" altLang="ko-KR" noProof="0" dirty="0" smtClean="0"/>
              <a:t>(fingerprinting) and what type or version of </a:t>
            </a:r>
            <a:r>
              <a:rPr lang="en-US" altLang="ko-KR" noProof="0" dirty="0" smtClean="0">
                <a:solidFill>
                  <a:srgbClr val="92D050"/>
                </a:solidFill>
              </a:rPr>
              <a:t>packet filters/firewall </a:t>
            </a:r>
            <a:r>
              <a:rPr lang="en-US" altLang="ko-KR" noProof="0" dirty="0" smtClean="0"/>
              <a:t>are used in target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111407"/>
            <a:ext cx="3744416" cy="340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554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565212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Nmap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(Network </a:t>
            </a: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Mapper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107504" y="3717032"/>
            <a:ext cx="8856984" cy="230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 How to Use </a:t>
            </a:r>
            <a:r>
              <a:rPr lang="en-US" altLang="ko-KR" noProof="0" dirty="0" err="1" smtClean="0"/>
              <a:t>Nmap</a:t>
            </a:r>
            <a:r>
              <a:rPr lang="en-US" altLang="ko-KR" noProof="0" dirty="0" smtClean="0"/>
              <a:t> command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noProof="0" dirty="0" smtClean="0"/>
              <a:t> </a:t>
            </a:r>
            <a:r>
              <a:rPr lang="en-US" altLang="ko-KR" b="1" i="1" noProof="0" dirty="0" smtClean="0"/>
              <a:t># </a:t>
            </a:r>
            <a:r>
              <a:rPr lang="en-US" altLang="ko-KR" b="1" i="1" noProof="0" dirty="0" err="1" smtClean="0"/>
              <a:t>nmap</a:t>
            </a:r>
            <a:r>
              <a:rPr lang="en-US" altLang="ko-KR" b="1" i="1" noProof="0" dirty="0" smtClean="0"/>
              <a:t> [Scan Type (s)]  [Options]  {target specification}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b="1" i="1" noProof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i="1" dirty="0" smtClean="0"/>
              <a:t> // specification can be </a:t>
            </a:r>
            <a:r>
              <a:rPr lang="en-US" altLang="ko-KR" b="1" i="1" dirty="0" err="1" smtClean="0"/>
              <a:t>ip</a:t>
            </a:r>
            <a:r>
              <a:rPr lang="en-US" altLang="ko-KR" b="1" i="1" dirty="0" smtClean="0"/>
              <a:t> address &amp; DNS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i="1" noProof="0" dirty="0" smtClean="0"/>
              <a:t> // option –v giving more details</a:t>
            </a: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107504" y="1844824"/>
            <a:ext cx="8856984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 How to install </a:t>
            </a:r>
            <a:r>
              <a:rPr lang="en-US" altLang="ko-KR" noProof="0" dirty="0" err="1" smtClean="0"/>
              <a:t>Nmap</a:t>
            </a:r>
            <a:r>
              <a:rPr lang="en-US" altLang="ko-KR" noProof="0" dirty="0" smtClean="0"/>
              <a:t> in Linux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noProof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noProof="0" dirty="0" smtClean="0"/>
              <a:t> </a:t>
            </a:r>
            <a:r>
              <a:rPr lang="en-US" altLang="ko-KR" b="1" i="1" noProof="0" dirty="0" smtClean="0"/>
              <a:t># yum install </a:t>
            </a:r>
            <a:r>
              <a:rPr lang="en-US" altLang="ko-KR" b="1" i="1" noProof="0" dirty="0" err="1" smtClean="0"/>
              <a:t>nmap</a:t>
            </a:r>
            <a:r>
              <a:rPr lang="en-US" altLang="ko-KR" b="1" i="1" noProof="0" dirty="0" smtClean="0"/>
              <a:t> 		// on Red Hat based system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i="1" noProof="0" dirty="0" smtClean="0"/>
              <a:t> $ </a:t>
            </a:r>
            <a:r>
              <a:rPr lang="en-US" altLang="ko-KR" b="1" i="1" noProof="0" dirty="0" err="1" smtClean="0"/>
              <a:t>sudo</a:t>
            </a:r>
            <a:r>
              <a:rPr lang="en-US" altLang="ko-KR" b="1" i="1" noProof="0" dirty="0" smtClean="0"/>
              <a:t> apt-get </a:t>
            </a:r>
            <a:r>
              <a:rPr lang="en-US" altLang="ko-KR" b="1" i="1" dirty="0" smtClean="0"/>
              <a:t> install </a:t>
            </a:r>
            <a:r>
              <a:rPr lang="en-US" altLang="ko-KR" b="1" i="1" dirty="0" err="1" smtClean="0"/>
              <a:t>nmap</a:t>
            </a:r>
            <a:r>
              <a:rPr lang="en-US" altLang="ko-KR" b="1" i="1" dirty="0" smtClean="0"/>
              <a:t> 	// on </a:t>
            </a:r>
            <a:r>
              <a:rPr lang="en-US" altLang="ko-KR" b="1" i="1" dirty="0" err="1" smtClean="0"/>
              <a:t>Debian</a:t>
            </a:r>
            <a:r>
              <a:rPr lang="en-US" altLang="ko-KR" b="1" i="1" dirty="0" smtClean="0"/>
              <a:t> based system</a:t>
            </a:r>
            <a:endParaRPr lang="en-US" altLang="ko-KR" b="1" i="1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554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565212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Nmap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(Network </a:t>
            </a: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Mapper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107504" y="1844824"/>
            <a:ext cx="2160240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 </a:t>
            </a:r>
            <a:r>
              <a:rPr lang="en-US" altLang="ko-KR" b="1" noProof="0" dirty="0" smtClean="0"/>
              <a:t>Examples (DNS)</a:t>
            </a:r>
            <a:endParaRPr lang="en-US" altLang="ko-KR" b="1" i="1" noProof="0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224" y="2249576"/>
            <a:ext cx="8805234" cy="377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554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565212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Nmap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(Network </a:t>
            </a: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Mapper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107504" y="1844824"/>
            <a:ext cx="2160240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 </a:t>
            </a:r>
            <a:r>
              <a:rPr lang="en-US" altLang="ko-KR" b="1" noProof="0" dirty="0" smtClean="0"/>
              <a:t>Examples (IP)</a:t>
            </a:r>
            <a:endParaRPr lang="en-US" altLang="ko-KR" b="1" i="1" noProof="0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204864"/>
            <a:ext cx="8640960" cy="3795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554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565212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Nmap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(Network </a:t>
            </a: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Mapper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4788024" y="1772816"/>
            <a:ext cx="4248472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Used to Scan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Ports and Map Networks – and a whole bunch more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Also has GUI Version : </a:t>
            </a:r>
            <a:r>
              <a:rPr kumimoji="0" lang="en-US" altLang="ko-KR" sz="18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Zenmap</a:t>
            </a:r>
            <a:endParaRPr kumimoji="0" lang="en-US" altLang="ko-KR" sz="18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Cost : 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Free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  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 = Open Source hackers tool)</a:t>
            </a:r>
            <a:endParaRPr lang="en-US" altLang="ko-KR" noProof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 Can detect what </a:t>
            </a:r>
            <a:r>
              <a:rPr lang="en-US" altLang="ko-KR" noProof="0" dirty="0" smtClean="0">
                <a:solidFill>
                  <a:srgbClr val="92D050"/>
                </a:solidFill>
              </a:rPr>
              <a:t>services</a:t>
            </a:r>
            <a:r>
              <a:rPr lang="en-US" altLang="ko-KR" noProof="0" dirty="0" smtClean="0"/>
              <a:t>(application &amp; version) those hosts use, what </a:t>
            </a:r>
            <a:r>
              <a:rPr lang="en-US" altLang="ko-KR" noProof="0" dirty="0" smtClean="0">
                <a:solidFill>
                  <a:srgbClr val="92D050"/>
                </a:solidFill>
              </a:rPr>
              <a:t>OS</a:t>
            </a:r>
            <a:r>
              <a:rPr lang="en-US" altLang="ko-KR" noProof="0" dirty="0" smtClean="0"/>
              <a:t>(fingerprinting) and what type or version of </a:t>
            </a:r>
            <a:r>
              <a:rPr lang="en-US" altLang="ko-KR" noProof="0" dirty="0" smtClean="0">
                <a:solidFill>
                  <a:srgbClr val="92D050"/>
                </a:solidFill>
              </a:rPr>
              <a:t>packet filters/firewall </a:t>
            </a:r>
            <a:r>
              <a:rPr lang="en-US" altLang="ko-KR" noProof="0" dirty="0" smtClean="0"/>
              <a:t>are used in target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636912"/>
            <a:ext cx="3960440" cy="222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554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565212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Nmap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(Network </a:t>
            </a: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Mapper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107504" y="3717032"/>
            <a:ext cx="8856984" cy="230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 How to Use </a:t>
            </a:r>
            <a:r>
              <a:rPr lang="en-US" altLang="ko-KR" noProof="0" dirty="0" err="1" smtClean="0"/>
              <a:t>Nmap</a:t>
            </a:r>
            <a:r>
              <a:rPr lang="en-US" altLang="ko-KR" noProof="0" dirty="0" smtClean="0"/>
              <a:t> command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noProof="0" dirty="0" smtClean="0"/>
              <a:t> </a:t>
            </a:r>
            <a:r>
              <a:rPr lang="en-US" altLang="ko-KR" b="1" i="1" noProof="0" dirty="0" smtClean="0"/>
              <a:t># </a:t>
            </a:r>
            <a:r>
              <a:rPr lang="en-US" altLang="ko-KR" b="1" i="1" noProof="0" dirty="0" err="1" smtClean="0"/>
              <a:t>nmap</a:t>
            </a:r>
            <a:r>
              <a:rPr lang="en-US" altLang="ko-KR" b="1" i="1" noProof="0" dirty="0" smtClean="0"/>
              <a:t> [Scan Type (s)]  [Options]  {target specification}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b="1" i="1" noProof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i="1" dirty="0" smtClean="0"/>
              <a:t> // specification can be </a:t>
            </a:r>
            <a:r>
              <a:rPr lang="en-US" altLang="ko-KR" b="1" i="1" dirty="0" err="1" smtClean="0"/>
              <a:t>ip</a:t>
            </a:r>
            <a:r>
              <a:rPr lang="en-US" altLang="ko-KR" b="1" i="1" dirty="0" smtClean="0"/>
              <a:t> address &amp; DNS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i="1" noProof="0" dirty="0" smtClean="0"/>
              <a:t> // option –v giving more details</a:t>
            </a: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107504" y="1844824"/>
            <a:ext cx="8856984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 How to install </a:t>
            </a:r>
            <a:r>
              <a:rPr lang="en-US" altLang="ko-KR" noProof="0" dirty="0" err="1" smtClean="0"/>
              <a:t>Nmap</a:t>
            </a:r>
            <a:r>
              <a:rPr lang="en-US" altLang="ko-KR" noProof="0" dirty="0" smtClean="0"/>
              <a:t> in Linux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noProof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noProof="0" dirty="0" smtClean="0"/>
              <a:t> </a:t>
            </a:r>
            <a:r>
              <a:rPr lang="en-US" altLang="ko-KR" b="1" i="1" noProof="0" dirty="0" smtClean="0"/>
              <a:t># yum install </a:t>
            </a:r>
            <a:r>
              <a:rPr lang="en-US" altLang="ko-KR" b="1" i="1" noProof="0" dirty="0" err="1" smtClean="0"/>
              <a:t>nmap</a:t>
            </a:r>
            <a:r>
              <a:rPr lang="en-US" altLang="ko-KR" b="1" i="1" noProof="0" dirty="0" smtClean="0"/>
              <a:t> 		// on Red Hat based system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i="1" noProof="0" dirty="0" smtClean="0"/>
              <a:t> $ </a:t>
            </a:r>
            <a:r>
              <a:rPr lang="en-US" altLang="ko-KR" b="1" i="1" noProof="0" dirty="0" err="1" smtClean="0"/>
              <a:t>sudo</a:t>
            </a:r>
            <a:r>
              <a:rPr lang="en-US" altLang="ko-KR" b="1" i="1" noProof="0" dirty="0" smtClean="0"/>
              <a:t> apt-get </a:t>
            </a:r>
            <a:r>
              <a:rPr lang="en-US" altLang="ko-KR" b="1" i="1" dirty="0" smtClean="0"/>
              <a:t> install </a:t>
            </a:r>
            <a:r>
              <a:rPr lang="en-US" altLang="ko-KR" b="1" i="1" dirty="0" err="1" smtClean="0"/>
              <a:t>nmap</a:t>
            </a:r>
            <a:r>
              <a:rPr lang="en-US" altLang="ko-KR" b="1" i="1" dirty="0" smtClean="0"/>
              <a:t> 	// on </a:t>
            </a:r>
            <a:r>
              <a:rPr lang="en-US" altLang="ko-KR" b="1" i="1" dirty="0" err="1" smtClean="0"/>
              <a:t>Debian</a:t>
            </a:r>
            <a:r>
              <a:rPr lang="en-US" altLang="ko-KR" b="1" i="1" dirty="0" smtClean="0"/>
              <a:t> based system</a:t>
            </a:r>
            <a:endParaRPr lang="en-US" altLang="ko-KR" b="1" i="1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554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565212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Nmap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(Network </a:t>
            </a: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Mapper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107504" y="1844824"/>
            <a:ext cx="2160240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 </a:t>
            </a:r>
            <a:r>
              <a:rPr lang="en-US" altLang="ko-KR" b="1" noProof="0" dirty="0" smtClean="0"/>
              <a:t>Examples (DNS)</a:t>
            </a:r>
            <a:endParaRPr lang="en-US" altLang="ko-KR" b="1" i="1" noProof="0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224" y="2249576"/>
            <a:ext cx="8805234" cy="377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554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565212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Nmap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(Network </a:t>
            </a: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Mapper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107504" y="1844824"/>
            <a:ext cx="2160240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 </a:t>
            </a:r>
            <a:r>
              <a:rPr lang="en-US" altLang="ko-KR" b="1" noProof="0" dirty="0" smtClean="0"/>
              <a:t>Examples (IP)</a:t>
            </a:r>
            <a:endParaRPr lang="en-US" altLang="ko-KR" b="1" i="1" noProof="0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204864"/>
            <a:ext cx="8640960" cy="3795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554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565212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Nmap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(Network </a:t>
            </a: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Mapper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4788024" y="1772816"/>
            <a:ext cx="4248472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Used to Scan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Ports and Map Networks – and a whole bunch more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Also has GUI Version : </a:t>
            </a:r>
            <a:r>
              <a:rPr kumimoji="0" lang="en-US" altLang="ko-KR" sz="18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Zenmap</a:t>
            </a:r>
            <a:endParaRPr kumimoji="0" lang="en-US" altLang="ko-KR" sz="18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Cost : 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Free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  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 = Open Source hackers tool)</a:t>
            </a:r>
            <a:endParaRPr lang="en-US" altLang="ko-KR" noProof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 Can detect what </a:t>
            </a:r>
            <a:r>
              <a:rPr lang="en-US" altLang="ko-KR" noProof="0" dirty="0" smtClean="0">
                <a:solidFill>
                  <a:srgbClr val="92D050"/>
                </a:solidFill>
              </a:rPr>
              <a:t>services</a:t>
            </a:r>
            <a:r>
              <a:rPr lang="en-US" altLang="ko-KR" noProof="0" dirty="0" smtClean="0"/>
              <a:t>(application &amp; version) those hosts use, what </a:t>
            </a:r>
            <a:r>
              <a:rPr lang="en-US" altLang="ko-KR" noProof="0" dirty="0" smtClean="0">
                <a:solidFill>
                  <a:srgbClr val="92D050"/>
                </a:solidFill>
              </a:rPr>
              <a:t>OS</a:t>
            </a:r>
            <a:r>
              <a:rPr lang="en-US" altLang="ko-KR" noProof="0" dirty="0" smtClean="0"/>
              <a:t>(fingerprinting) and what type or version of </a:t>
            </a:r>
            <a:r>
              <a:rPr lang="en-US" altLang="ko-KR" noProof="0" dirty="0" smtClean="0">
                <a:solidFill>
                  <a:srgbClr val="92D050"/>
                </a:solidFill>
              </a:rPr>
              <a:t>packet filters/firewall </a:t>
            </a:r>
            <a:r>
              <a:rPr lang="en-US" altLang="ko-KR" noProof="0" dirty="0" smtClean="0"/>
              <a:t>are used in target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916832"/>
            <a:ext cx="36766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554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565212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Nmap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(Network </a:t>
            </a: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Mapper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107504" y="1844824"/>
            <a:ext cx="2160240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 </a:t>
            </a:r>
            <a:r>
              <a:rPr lang="en-US" altLang="ko-KR" b="1" noProof="0" dirty="0" smtClean="0"/>
              <a:t>Examples (DNS)</a:t>
            </a:r>
            <a:endParaRPr lang="en-US" altLang="ko-KR" b="1" i="1" noProof="0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224" y="2249576"/>
            <a:ext cx="8805234" cy="377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554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565212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Nmap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(Network </a:t>
            </a: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Mapper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107504" y="3717032"/>
            <a:ext cx="8856984" cy="230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 How to Use </a:t>
            </a:r>
            <a:r>
              <a:rPr lang="en-US" altLang="ko-KR" noProof="0" dirty="0" err="1" smtClean="0"/>
              <a:t>Nmap</a:t>
            </a:r>
            <a:r>
              <a:rPr lang="en-US" altLang="ko-KR" noProof="0" dirty="0" smtClean="0"/>
              <a:t> command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noProof="0" dirty="0" smtClean="0"/>
              <a:t> </a:t>
            </a:r>
            <a:r>
              <a:rPr lang="en-US" altLang="ko-KR" b="1" i="1" noProof="0" dirty="0" smtClean="0"/>
              <a:t># </a:t>
            </a:r>
            <a:r>
              <a:rPr lang="en-US" altLang="ko-KR" b="1" i="1" noProof="0" dirty="0" err="1" smtClean="0"/>
              <a:t>nmap</a:t>
            </a:r>
            <a:r>
              <a:rPr lang="en-US" altLang="ko-KR" b="1" i="1" noProof="0" dirty="0" smtClean="0"/>
              <a:t> [Scan Type (s)]  [Options]  {target specification}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b="1" i="1" noProof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i="1" dirty="0" smtClean="0"/>
              <a:t> // specification can be </a:t>
            </a:r>
            <a:r>
              <a:rPr lang="en-US" altLang="ko-KR" b="1" i="1" dirty="0" err="1" smtClean="0"/>
              <a:t>ip</a:t>
            </a:r>
            <a:r>
              <a:rPr lang="en-US" altLang="ko-KR" b="1" i="1" dirty="0" smtClean="0"/>
              <a:t> address &amp; DNS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i="1" noProof="0" dirty="0" smtClean="0"/>
              <a:t> // option –v giving more details</a:t>
            </a: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107504" y="1844824"/>
            <a:ext cx="8856984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 How to install </a:t>
            </a:r>
            <a:r>
              <a:rPr lang="en-US" altLang="ko-KR" noProof="0" dirty="0" err="1" smtClean="0"/>
              <a:t>Nmap</a:t>
            </a:r>
            <a:r>
              <a:rPr lang="en-US" altLang="ko-KR" noProof="0" dirty="0" smtClean="0"/>
              <a:t> in Linux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noProof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noProof="0" dirty="0" smtClean="0"/>
              <a:t> </a:t>
            </a:r>
            <a:r>
              <a:rPr lang="en-US" altLang="ko-KR" b="1" i="1" noProof="0" dirty="0" smtClean="0"/>
              <a:t># yum install </a:t>
            </a:r>
            <a:r>
              <a:rPr lang="en-US" altLang="ko-KR" b="1" i="1" noProof="0" dirty="0" err="1" smtClean="0"/>
              <a:t>nmap</a:t>
            </a:r>
            <a:r>
              <a:rPr lang="en-US" altLang="ko-KR" b="1" i="1" noProof="0" dirty="0" smtClean="0"/>
              <a:t> 		// on Red Hat based system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i="1" noProof="0" dirty="0" smtClean="0"/>
              <a:t> $ </a:t>
            </a:r>
            <a:r>
              <a:rPr lang="en-US" altLang="ko-KR" b="1" i="1" noProof="0" dirty="0" err="1" smtClean="0"/>
              <a:t>sudo</a:t>
            </a:r>
            <a:r>
              <a:rPr lang="en-US" altLang="ko-KR" b="1" i="1" noProof="0" dirty="0" smtClean="0"/>
              <a:t> apt-get </a:t>
            </a:r>
            <a:r>
              <a:rPr lang="en-US" altLang="ko-KR" b="1" i="1" dirty="0" smtClean="0"/>
              <a:t> install </a:t>
            </a:r>
            <a:r>
              <a:rPr lang="en-US" altLang="ko-KR" b="1" i="1" dirty="0" err="1" smtClean="0"/>
              <a:t>nmap</a:t>
            </a:r>
            <a:r>
              <a:rPr lang="en-US" altLang="ko-KR" b="1" i="1" dirty="0" smtClean="0"/>
              <a:t> 	// on </a:t>
            </a:r>
            <a:r>
              <a:rPr lang="en-US" altLang="ko-KR" b="1" i="1" dirty="0" err="1" smtClean="0"/>
              <a:t>Debian</a:t>
            </a:r>
            <a:r>
              <a:rPr lang="en-US" altLang="ko-KR" b="1" i="1" dirty="0" smtClean="0"/>
              <a:t> based system</a:t>
            </a:r>
            <a:endParaRPr lang="en-US" altLang="ko-KR" b="1" i="1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554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565212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Nmap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(Network </a:t>
            </a: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Mapper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107504" y="1844824"/>
            <a:ext cx="2160240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 </a:t>
            </a:r>
            <a:r>
              <a:rPr lang="en-US" altLang="ko-KR" b="1" noProof="0" dirty="0" smtClean="0"/>
              <a:t>Examples (DNS)</a:t>
            </a:r>
            <a:endParaRPr lang="en-US" altLang="ko-KR" b="1" i="1" noProof="0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224" y="2249576"/>
            <a:ext cx="8805234" cy="377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554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565212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Nmap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(Network </a:t>
            </a: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Mapper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107504" y="1844824"/>
            <a:ext cx="2160240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 </a:t>
            </a:r>
            <a:r>
              <a:rPr lang="en-US" altLang="ko-KR" b="1" noProof="0" dirty="0" smtClean="0"/>
              <a:t>Examples (IP)</a:t>
            </a:r>
            <a:endParaRPr lang="en-US" altLang="ko-KR" b="1" i="1" noProof="0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204864"/>
            <a:ext cx="8640960" cy="3795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324544" y="878855"/>
            <a:ext cx="5832648" cy="1470025"/>
          </a:xfrm>
        </p:spPr>
        <p:txBody>
          <a:bodyPr>
            <a:normAutofit/>
          </a:bodyPr>
          <a:lstStyle/>
          <a:p>
            <a:r>
              <a:rPr lang="en-US" altLang="ko-KR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bg1">
                    <a:alpha val="70000"/>
                  </a:schemeClr>
                </a:solidFill>
                <a:effectLst>
                  <a:innerShdw blurRad="50800" dist="50800" dir="8100000">
                    <a:schemeClr val="bg1">
                      <a:alpha val="73000"/>
                    </a:schemeClr>
                  </a:innerShdw>
                </a:effectLst>
              </a:rPr>
              <a:t>Operating System</a:t>
            </a:r>
            <a:endParaRPr lang="ko-KR" altLang="en-US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bg1">
                  <a:alpha val="70000"/>
                </a:schemeClr>
              </a:solidFill>
              <a:effectLst>
                <a:innerShdw blurRad="50800" dist="50800" dir="8100000">
                  <a:schemeClr val="bg1">
                    <a:alpha val="73000"/>
                  </a:schemeClr>
                </a:inn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2048922"/>
            <a:ext cx="5076000" cy="1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4068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565212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Parrot Security OS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5508104" y="1556792"/>
            <a:ext cx="3528392" cy="44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ko-KR" dirty="0" smtClean="0"/>
              <a:t>A kind of popular Hacking OS (Like kali 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)</a:t>
            </a:r>
            <a:endParaRPr kumimoji="0" lang="en-US" altLang="ko-KR" sz="18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Oriented by Kali Linux</a:t>
            </a:r>
            <a:endParaRPr kumimoji="0" lang="en-US" altLang="ko-KR" sz="18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Cost : 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Free </a:t>
            </a:r>
            <a:endParaRPr lang="en-US" altLang="ko-KR" noProof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 </a:t>
            </a:r>
            <a:r>
              <a:rPr lang="en-US" altLang="ko-KR" noProof="0" dirty="0" smtClean="0"/>
              <a:t>A big different of Kali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noProof="0" dirty="0" smtClean="0"/>
              <a:t> </a:t>
            </a:r>
            <a:r>
              <a:rPr lang="en-US" altLang="ko-KR" noProof="0" dirty="0" smtClean="0"/>
              <a:t>  1</a:t>
            </a:r>
            <a:r>
              <a:rPr lang="en-US" altLang="ko-KR" baseline="30000" noProof="0" dirty="0" smtClean="0"/>
              <a:t>st</a:t>
            </a:r>
            <a:r>
              <a:rPr lang="en-US" altLang="ko-KR" noProof="0" dirty="0" smtClean="0"/>
              <a:t> : has </a:t>
            </a:r>
            <a:r>
              <a:rPr lang="en-US" altLang="ko-KR" noProof="0" dirty="0" err="1" smtClean="0"/>
              <a:t>anonimity</a:t>
            </a:r>
            <a:r>
              <a:rPr lang="en-US" altLang="ko-KR" noProof="0" dirty="0" smtClean="0"/>
              <a:t> protocol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/>
              <a:t> </a:t>
            </a:r>
            <a:r>
              <a:rPr lang="en-US" altLang="ko-KR" dirty="0" smtClean="0"/>
              <a:t>  	(like I2P, Tor etc . . 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noProof="0" dirty="0" smtClean="0"/>
              <a:t> </a:t>
            </a:r>
            <a:r>
              <a:rPr lang="en-US" altLang="ko-KR" noProof="0" dirty="0" smtClean="0"/>
              <a:t>  2</a:t>
            </a:r>
            <a:r>
              <a:rPr lang="en-US" altLang="ko-KR" baseline="30000" noProof="0" dirty="0" smtClean="0"/>
              <a:t>nd</a:t>
            </a:r>
            <a:r>
              <a:rPr lang="en-US" altLang="ko-KR" noProof="0" dirty="0" smtClean="0"/>
              <a:t> : more light </a:t>
            </a:r>
            <a:r>
              <a:rPr lang="en-US" altLang="ko-KR" noProof="0" dirty="0" err="1" smtClean="0"/>
              <a:t>ans</a:t>
            </a:r>
            <a:r>
              <a:rPr lang="en-US" altLang="ko-KR" noProof="0" dirty="0" smtClean="0"/>
              <a:t> fast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/>
              <a:t> </a:t>
            </a:r>
            <a:r>
              <a:rPr lang="en-US" altLang="ko-KR" dirty="0" smtClean="0"/>
              <a:t>  	(Do not use excessive    	computer </a:t>
            </a:r>
            <a:r>
              <a:rPr lang="en-US" altLang="ko-KR" dirty="0" err="1" smtClean="0"/>
              <a:t>resourse</a:t>
            </a:r>
            <a:r>
              <a:rPr lang="en-US" altLang="ko-KR" dirty="0" smtClean="0"/>
              <a:t>)</a:t>
            </a:r>
            <a:endParaRPr lang="en-US" altLang="ko-KR" noProof="0" dirty="0" smtClean="0"/>
          </a:p>
        </p:txBody>
      </p:sp>
      <p:sp>
        <p:nvSpPr>
          <p:cNvPr id="4" name="AutoShape 2" descr="Parrot Security Operating System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4" descr="PARROT SECURITY OS 3.0 LITHIUM"/>
          <p:cNvPicPr>
            <a:picLocks noChangeAspect="1" noChangeArrowheads="1"/>
          </p:cNvPicPr>
          <p:nvPr/>
        </p:nvPicPr>
        <p:blipFill>
          <a:blip r:embed="rId3" cstate="print"/>
          <a:srcRect l="3941"/>
          <a:stretch>
            <a:fillRect/>
          </a:stretch>
        </p:blipFill>
        <p:spPr bwMode="auto">
          <a:xfrm>
            <a:off x="77509" y="1543144"/>
            <a:ext cx="5358587" cy="32602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554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565212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Nmap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(Network </a:t>
            </a: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Mapper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107504" y="1844824"/>
            <a:ext cx="2160240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 </a:t>
            </a:r>
            <a:r>
              <a:rPr lang="en-US" altLang="ko-KR" b="1" noProof="0" dirty="0" smtClean="0"/>
              <a:t>Examples (IP)</a:t>
            </a:r>
            <a:endParaRPr lang="en-US" altLang="ko-KR" b="1" i="1" noProof="0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204864"/>
            <a:ext cx="8640960" cy="3795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410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914400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Metasploit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Project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4788024" y="2060848"/>
            <a:ext cx="4248472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Vulnerability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Exploitation Tool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ko-KR" dirty="0" smtClean="0"/>
              <a:t>Popular </a:t>
            </a:r>
            <a:r>
              <a:rPr lang="en-US" altLang="ko-KR" b="1" i="1" noProof="0" dirty="0" smtClean="0"/>
              <a:t>p</a:t>
            </a:r>
            <a:r>
              <a:rPr kumimoji="0" lang="en-US" altLang="ko-KR" sz="1800" b="1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enetration testing 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or </a:t>
            </a:r>
            <a:r>
              <a:rPr kumimoji="0" lang="en-US" altLang="ko-KR" sz="1800" b="1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hacking framework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Cost : 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Free &amp; Paid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  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 = Open Source hacking modules)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Find vulnerability and make it into shell code</a:t>
            </a:r>
            <a:endParaRPr lang="en-US" altLang="ko-KR" noProof="0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746473"/>
            <a:ext cx="425767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410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914400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Metasploit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Project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4895528" y="1700808"/>
            <a:ext cx="4248472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Official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Site</a:t>
            </a:r>
          </a:p>
          <a:p>
            <a:pPr lvl="0">
              <a:spcBef>
                <a:spcPct val="20000"/>
              </a:spcBef>
              <a:defRPr/>
            </a:pPr>
            <a:r>
              <a:rPr lang="en-US" altLang="ko-KR" dirty="0" smtClean="0"/>
              <a:t>  (</a:t>
            </a:r>
            <a:r>
              <a:rPr lang="en-US" altLang="ko-KR" dirty="0" smtClean="0">
                <a:hlinkClick r:id="rId3"/>
              </a:rPr>
              <a:t>https://www.metasploit.com/</a:t>
            </a:r>
            <a:r>
              <a:rPr lang="en-US" altLang="ko-KR" dirty="0" smtClean="0"/>
              <a:t>)</a:t>
            </a:r>
          </a:p>
          <a:p>
            <a:pPr lvl="0">
              <a:spcBef>
                <a:spcPct val="20000"/>
              </a:spcBef>
              <a:defRPr/>
            </a:pPr>
            <a:endParaRPr lang="en-US" altLang="ko-KR" noProof="0" dirty="0" smtClean="0"/>
          </a:p>
          <a:p>
            <a:pPr lv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dirty="0" smtClean="0"/>
              <a:t> OSCP &amp; CEH include this</a:t>
            </a:r>
            <a:endParaRPr lang="en-US" altLang="ko-KR" noProof="0" dirty="0" smtClean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700808"/>
            <a:ext cx="4667958" cy="4222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468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565212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JTR(John The Ripper)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4788024" y="1772816"/>
            <a:ext cx="4248472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ko-KR" noProof="0" dirty="0" smtClean="0"/>
              <a:t>Crack even very complicated passwords</a:t>
            </a:r>
            <a:endParaRPr kumimoji="0" lang="en-US" altLang="ko-KR" sz="18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Usually compare with </a:t>
            </a:r>
            <a:r>
              <a:rPr kumimoji="0" lang="en-US" altLang="ko-KR" sz="180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THC Hydra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ko-KR" sz="1800" b="1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JTR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is offline password cracker, </a:t>
            </a:r>
            <a:r>
              <a:rPr kumimoji="0" lang="en-US" altLang="ko-KR" sz="1800" b="1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THC Hydra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is online cracker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Johnny = GUI version of JTR</a:t>
            </a:r>
            <a:endParaRPr kumimoji="0" lang="en-US" altLang="ko-KR" sz="18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Cost : 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Free </a:t>
            </a:r>
            <a:endParaRPr lang="en-US" altLang="ko-KR" noProof="0" dirty="0" smtClean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798290"/>
            <a:ext cx="40005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468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565212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ko-KR" sz="3600" b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JTR(John The Ripper)</a:t>
            </a:r>
            <a:endParaRPr lang="ko-KR" altLang="en-US" sz="400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107504" y="1844824"/>
            <a:ext cx="8856984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ko-KR" sz="2000" b="1" dirty="0" smtClean="0"/>
              <a:t>&lt;Sequence of cracking&gt;</a:t>
            </a:r>
          </a:p>
          <a:p>
            <a:pPr lvl="0">
              <a:spcBef>
                <a:spcPct val="20000"/>
              </a:spcBef>
              <a:defRPr/>
            </a:pPr>
            <a:r>
              <a:rPr lang="en-US" altLang="ko-KR" sz="2000" dirty="0" smtClean="0"/>
              <a:t> </a:t>
            </a:r>
          </a:p>
          <a:p>
            <a:pPr marL="342900" lvl="0" indent="-3429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ko-KR" sz="2000" dirty="0" smtClean="0"/>
              <a:t>Listing sample text(popular, complex or cracked before)</a:t>
            </a:r>
          </a:p>
          <a:p>
            <a:pPr marL="342900" lvl="0" indent="-3429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ko-KR" sz="2000" dirty="0" smtClean="0"/>
          </a:p>
          <a:p>
            <a:pPr marL="342900" lvl="0" indent="-3429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ko-KR" sz="2000" dirty="0" smtClean="0"/>
              <a:t>Encrypt sample text in the same way as the password</a:t>
            </a:r>
          </a:p>
          <a:p>
            <a:pPr marL="342900" lvl="0" indent="-3429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ko-KR" sz="2000" dirty="0" smtClean="0"/>
          </a:p>
          <a:p>
            <a:pPr marL="342900" lvl="0" indent="-3429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ko-KR" sz="2000" dirty="0" smtClean="0"/>
              <a:t>Compare the output to encrypted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1651</Words>
  <Application>Microsoft Office PowerPoint</Application>
  <PresentationFormat>화면 슬라이드 쇼(4:3)</PresentationFormat>
  <Paragraphs>353</Paragraphs>
  <Slides>44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Office 테마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Operating System</vt:lpstr>
      <vt:lpstr>Hacking Tools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>Windows 사용자</dc:creator>
  <cp:lastModifiedBy>Windows 사용자</cp:lastModifiedBy>
  <cp:revision>43</cp:revision>
  <dcterms:created xsi:type="dcterms:W3CDTF">2017-10-23T11:56:02Z</dcterms:created>
  <dcterms:modified xsi:type="dcterms:W3CDTF">2017-11-16T15:51:10Z</dcterms:modified>
</cp:coreProperties>
</file>