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72" r:id="rId4"/>
    <p:sldId id="285" r:id="rId5"/>
    <p:sldId id="270" r:id="rId6"/>
    <p:sldId id="279" r:id="rId7"/>
    <p:sldId id="288" r:id="rId8"/>
    <p:sldId id="290" r:id="rId9"/>
    <p:sldId id="283" r:id="rId10"/>
    <p:sldId id="289" r:id="rId11"/>
    <p:sldId id="291" r:id="rId12"/>
    <p:sldId id="280" r:id="rId13"/>
    <p:sldId id="258" r:id="rId14"/>
    <p:sldId id="269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13538"/>
    <a:srgbClr val="F64945"/>
    <a:srgbClr val="A40C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9302" autoAdjust="0"/>
  </p:normalViewPr>
  <p:slideViewPr>
    <p:cSldViewPr snapToGrid="0" showGuides="1">
      <p:cViewPr>
        <p:scale>
          <a:sx n="75" d="100"/>
          <a:sy n="75" d="100"/>
        </p:scale>
        <p:origin x="-78" y="-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87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49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47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4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28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69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67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36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55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C0B5-58E1-4568-84E5-31260B6BC43D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42EB-7CFA-4FBE-B017-68A8182FB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8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73406" y="2693937"/>
            <a:ext cx="463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Meltdown</a:t>
            </a:r>
            <a:endParaRPr lang="ko-KR" altLang="en-US" sz="7200" b="1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6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3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8" name="직사각형 27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4933271" y="1124299"/>
            <a:ext cx="5359400" cy="4882801"/>
            <a:chOff x="4933271" y="1492599"/>
            <a:chExt cx="5359400" cy="4882801"/>
          </a:xfrm>
        </p:grpSpPr>
        <p:grpSp>
          <p:nvGrpSpPr>
            <p:cNvPr id="5" name="그룹 19"/>
            <p:cNvGrpSpPr/>
            <p:nvPr/>
          </p:nvGrpSpPr>
          <p:grpSpPr>
            <a:xfrm>
              <a:off x="4933271" y="1492599"/>
              <a:ext cx="5359400" cy="4882801"/>
              <a:chOff x="4933271" y="1479899"/>
              <a:chExt cx="5359400" cy="4882801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5270497" y="1573804"/>
                <a:ext cx="3" cy="478889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14"/>
              <p:cNvGrpSpPr/>
              <p:nvPr/>
            </p:nvGrpSpPr>
            <p:grpSpPr>
              <a:xfrm>
                <a:off x="4933271" y="1479899"/>
                <a:ext cx="5359400" cy="939800"/>
                <a:chOff x="5517471" y="2152999"/>
                <a:chExt cx="5359400" cy="9398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5517471" y="2152999"/>
                  <a:ext cx="5359400" cy="939800"/>
                </a:xfrm>
                <a:prstGeom prst="rect">
                  <a:avLst/>
                </a:prstGeom>
                <a:solidFill>
                  <a:srgbClr val="3135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Effect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1" name="1/2 액자 20"/>
                <p:cNvSpPr/>
                <p:nvPr/>
              </p:nvSpPr>
              <p:spPr>
                <a:xfrm>
                  <a:off x="5517471" y="2152999"/>
                  <a:ext cx="347946" cy="347946"/>
                </a:xfrm>
                <a:prstGeom prst="halfFrame">
                  <a:avLst/>
                </a:prstGeom>
                <a:solidFill>
                  <a:srgbClr val="F649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651500" y="2425700"/>
              <a:ext cx="4229100" cy="3416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해결 방법은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두가지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메모리 영역을 물리적으로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나누는것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800100" lvl="1" indent="-342900">
                <a:buAutoNum type="arabicParenR"/>
              </a:pP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설계시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두가지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메모리 영역을 물리적으로 나누어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멜트다운의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영향으로부터 벗어난다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-&gt;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성능저하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800100" lvl="1" indent="-342900"/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800100" lvl="1" indent="-342900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2) 	OS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상에서 소프트웨어의 물리적 공간을 분리해버리는 패치를 통한 보호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800100" lvl="1" indent="-342900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	-&gt;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성능의 저하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2530" name="AutoShape 2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AutoShape 4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4" name="AutoShape 6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4" y="1131888"/>
            <a:ext cx="4124325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3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8" name="직사각형 27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4933271" y="1124299"/>
            <a:ext cx="5359400" cy="4882801"/>
            <a:chOff x="4933271" y="1492599"/>
            <a:chExt cx="5359400" cy="4882801"/>
          </a:xfrm>
        </p:grpSpPr>
        <p:grpSp>
          <p:nvGrpSpPr>
            <p:cNvPr id="5" name="그룹 19"/>
            <p:cNvGrpSpPr/>
            <p:nvPr/>
          </p:nvGrpSpPr>
          <p:grpSpPr>
            <a:xfrm>
              <a:off x="4933271" y="1492599"/>
              <a:ext cx="5359400" cy="4882801"/>
              <a:chOff x="4933271" y="1479899"/>
              <a:chExt cx="5359400" cy="4882801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5270497" y="1573804"/>
                <a:ext cx="3" cy="478889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14"/>
              <p:cNvGrpSpPr/>
              <p:nvPr/>
            </p:nvGrpSpPr>
            <p:grpSpPr>
              <a:xfrm>
                <a:off x="4933271" y="1479899"/>
                <a:ext cx="5359400" cy="939800"/>
                <a:chOff x="5517471" y="2152999"/>
                <a:chExt cx="5359400" cy="9398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5517471" y="2152999"/>
                  <a:ext cx="5359400" cy="939800"/>
                </a:xfrm>
                <a:prstGeom prst="rect">
                  <a:avLst/>
                </a:prstGeom>
                <a:solidFill>
                  <a:srgbClr val="3135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Effect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1" name="1/2 액자 20"/>
                <p:cNvSpPr/>
                <p:nvPr/>
              </p:nvSpPr>
              <p:spPr>
                <a:xfrm>
                  <a:off x="5517471" y="2152999"/>
                  <a:ext cx="347946" cy="347946"/>
                </a:xfrm>
                <a:prstGeom prst="halfFrame">
                  <a:avLst/>
                </a:prstGeom>
                <a:solidFill>
                  <a:srgbClr val="F649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651500" y="2425700"/>
              <a:ext cx="422910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SEPCTRE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라는 다른 보안 이슈또한 같이 공론화 됨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SPECTRE :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유저 프로그램이 다른 유저 프로그램의 영역에 접근하는 문제점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MELTDOWN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과는 달리 사용자 프로그램간의 정보 누수를 말한 취약점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2530" name="AutoShape 2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AutoShape 4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4" name="AutoShape 6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Picture 2" descr="cpu 예측 실행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4" y="2311400"/>
            <a:ext cx="4960757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43831" y="2644169"/>
            <a:ext cx="862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2692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SUMMARY</a:t>
            </a:r>
            <a:endParaRPr lang="en-US" altLang="ko-KR" sz="40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0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1881757" y="2184400"/>
            <a:ext cx="2006600" cy="2006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 rot="10800000">
            <a:off x="4022385" y="2184400"/>
            <a:ext cx="2006600" cy="2006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163013" y="2184400"/>
            <a:ext cx="2006600" cy="2006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rot="10800000">
            <a:off x="8303642" y="2184400"/>
            <a:ext cx="2006600" cy="2006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2" name="직사각형 21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955801" y="2738735"/>
            <a:ext cx="190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CPU P6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Architecture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12712" y="4675257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문제의 발생 과정</a:t>
            </a:r>
            <a:endParaRPr lang="en-US" altLang="ko-KR" sz="20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881757" y="990600"/>
            <a:ext cx="8424969" cy="2273300"/>
            <a:chOff x="1881757" y="0"/>
            <a:chExt cx="8424969" cy="318770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88357" y="0"/>
              <a:ext cx="0" cy="31688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881757" y="0"/>
              <a:ext cx="0" cy="31877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169613" y="0"/>
              <a:ext cx="0" cy="31877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163013" y="0"/>
              <a:ext cx="0" cy="31688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028984" y="0"/>
              <a:ext cx="0" cy="31688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022384" y="0"/>
              <a:ext cx="0" cy="31688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306726" y="0"/>
              <a:ext cx="0" cy="31688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300126" y="0"/>
              <a:ext cx="0" cy="31688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1/2 액자 85"/>
          <p:cNvSpPr/>
          <p:nvPr/>
        </p:nvSpPr>
        <p:spPr>
          <a:xfrm>
            <a:off x="3911911" y="4501283"/>
            <a:ext cx="347946" cy="347946"/>
          </a:xfrm>
          <a:prstGeom prst="halfFram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1/2 액자 86"/>
          <p:cNvSpPr/>
          <p:nvPr/>
        </p:nvSpPr>
        <p:spPr>
          <a:xfrm rot="10800000">
            <a:off x="7885167" y="5209170"/>
            <a:ext cx="347946" cy="347946"/>
          </a:xfrm>
          <a:prstGeom prst="halfFram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9317" y="2586335"/>
            <a:ext cx="1558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Kernal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Memory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Weakness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458200" y="2624435"/>
            <a:ext cx="1701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Meltdown &amp;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SPECTRE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25900" y="2814935"/>
            <a:ext cx="1993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Out of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order Execution</a:t>
            </a:r>
            <a:endParaRPr lang="en-US" altLang="ko-KR" sz="24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9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53" name="직사각형 52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52700" y="2250639"/>
            <a:ext cx="715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나눔 자료는 누구나 무료로 다운로드 받아 자유롭게 사용할 수 있습니다</a:t>
            </a:r>
            <a:r>
              <a:rPr lang="en-US" altLang="ko-KR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ko-KR" altLang="en-US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매체에 자유롭게 사용 가능</a:t>
            </a:r>
            <a:r>
              <a:rPr lang="en-US" altLang="ko-KR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특별한 허가절차 없이 사용 할 수 있습니다</a:t>
            </a:r>
            <a:r>
              <a:rPr lang="en-US" altLang="ko-KR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나눔</a:t>
            </a:r>
            <a:r>
              <a:rPr lang="ko-KR" altLang="en-US" sz="2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자료를 유료로 양도하거나 판매하는 등 상업적 행위는 금지</a:t>
            </a:r>
            <a:r>
              <a:rPr lang="ko-KR" altLang="en-US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합니다</a:t>
            </a:r>
            <a:r>
              <a:rPr lang="en-US" altLang="ko-KR" sz="2400">
                <a:solidFill>
                  <a:srgbClr val="313538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400">
              <a:solidFill>
                <a:srgbClr val="313538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5" name="1/2 액자 54"/>
          <p:cNvSpPr/>
          <p:nvPr/>
        </p:nvSpPr>
        <p:spPr>
          <a:xfrm>
            <a:off x="2204754" y="2136001"/>
            <a:ext cx="347946" cy="347946"/>
          </a:xfrm>
          <a:prstGeom prst="halfFrame">
            <a:avLst/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9528827" y="4499628"/>
            <a:ext cx="347946" cy="347946"/>
          </a:xfrm>
          <a:prstGeom prst="halfFrame">
            <a:avLst/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1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80302" y="2823643"/>
            <a:ext cx="4756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you.</a:t>
            </a:r>
            <a:endParaRPr lang="ko-KR" altLang="en-US" sz="7200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59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161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WHAT</a:t>
            </a: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2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8" name="직사각형 27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33271" y="1124299"/>
            <a:ext cx="5359400" cy="4882801"/>
            <a:chOff x="4933271" y="1492599"/>
            <a:chExt cx="5359400" cy="4882801"/>
          </a:xfrm>
        </p:grpSpPr>
        <p:grpSp>
          <p:nvGrpSpPr>
            <p:cNvPr id="20" name="그룹 19"/>
            <p:cNvGrpSpPr/>
            <p:nvPr/>
          </p:nvGrpSpPr>
          <p:grpSpPr>
            <a:xfrm>
              <a:off x="4933271" y="1492599"/>
              <a:ext cx="5359400" cy="4882801"/>
              <a:chOff x="4933271" y="1479899"/>
              <a:chExt cx="5359400" cy="4882801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5270497" y="1573804"/>
                <a:ext cx="3" cy="478889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/>
              <p:cNvGrpSpPr/>
              <p:nvPr/>
            </p:nvGrpSpPr>
            <p:grpSpPr>
              <a:xfrm>
                <a:off x="4933271" y="1479899"/>
                <a:ext cx="5359400" cy="939800"/>
                <a:chOff x="5517471" y="2152999"/>
                <a:chExt cx="5359400" cy="9398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5517471" y="2152999"/>
                  <a:ext cx="5359400" cy="939800"/>
                </a:xfrm>
                <a:prstGeom prst="rect">
                  <a:avLst/>
                </a:prstGeom>
                <a:solidFill>
                  <a:srgbClr val="3135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What is Meltdown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1" name="1/2 액자 20"/>
                <p:cNvSpPr/>
                <p:nvPr/>
              </p:nvSpPr>
              <p:spPr>
                <a:xfrm>
                  <a:off x="5517471" y="2152999"/>
                  <a:ext cx="347946" cy="347946"/>
                </a:xfrm>
                <a:prstGeom prst="halfFrame">
                  <a:avLst/>
                </a:prstGeom>
                <a:solidFill>
                  <a:srgbClr val="F649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651500" y="2425700"/>
              <a:ext cx="4229100" cy="3416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해외 커뮤니티 사이트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레딧을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통하여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인텔 코어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I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시리즈에 결함이 있다며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 문제를 제기하면서 시작된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 2017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년 말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~ 2018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년 초까지 화제가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되고 있는 보안취약점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MELT DOWN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은 그 자체가 새로운 취약점이 아니라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물리적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하드웨어 자체에 결함으로 인해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커널의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메모리 보안이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뚤리는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것을 통칭함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</a:rPr>
                <a:t> CVE-2017-5754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530" name="AutoShape 2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AutoShape 4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4" name="AutoShape 6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4" y="1131888"/>
            <a:ext cx="4124325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3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8" name="직사각형 27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4933271" y="1124299"/>
            <a:ext cx="5359400" cy="4882801"/>
            <a:chOff x="4933271" y="1492599"/>
            <a:chExt cx="5359400" cy="4882801"/>
          </a:xfrm>
        </p:grpSpPr>
        <p:grpSp>
          <p:nvGrpSpPr>
            <p:cNvPr id="5" name="그룹 19"/>
            <p:cNvGrpSpPr/>
            <p:nvPr/>
          </p:nvGrpSpPr>
          <p:grpSpPr>
            <a:xfrm>
              <a:off x="4933271" y="1492599"/>
              <a:ext cx="5359400" cy="4882801"/>
              <a:chOff x="4933271" y="1479899"/>
              <a:chExt cx="5359400" cy="4882801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5270497" y="1573804"/>
                <a:ext cx="3" cy="478889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14"/>
              <p:cNvGrpSpPr/>
              <p:nvPr/>
            </p:nvGrpSpPr>
            <p:grpSpPr>
              <a:xfrm>
                <a:off x="4933271" y="1479899"/>
                <a:ext cx="5359400" cy="939800"/>
                <a:chOff x="5517471" y="2152999"/>
                <a:chExt cx="5359400" cy="9398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5517471" y="2152999"/>
                  <a:ext cx="5359400" cy="939800"/>
                </a:xfrm>
                <a:prstGeom prst="rect">
                  <a:avLst/>
                </a:prstGeom>
                <a:solidFill>
                  <a:srgbClr val="3135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What is Meltdown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1" name="1/2 액자 20"/>
                <p:cNvSpPr/>
                <p:nvPr/>
              </p:nvSpPr>
              <p:spPr>
                <a:xfrm>
                  <a:off x="5517471" y="2152999"/>
                  <a:ext cx="347946" cy="347946"/>
                </a:xfrm>
                <a:prstGeom prst="halfFrame">
                  <a:avLst/>
                </a:prstGeom>
                <a:solidFill>
                  <a:srgbClr val="F649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651500" y="2425700"/>
              <a:ext cx="422910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본래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구글측에서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2017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년도에 해당 버그를 발견하고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, CPU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및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OS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개발업체들과 은밀히 회의를 진행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2018.01.09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에 공표할 예정이었으니 레딧유저에 의해 일찍 공표됨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b="1" dirty="0" smtClean="0">
                <a:solidFill>
                  <a:srgbClr val="FF0000"/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극히 일부를 제외한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1995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년 이후 출시된 일부를 제한 모든 인텔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CPU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에서 적용되는 취약점</a:t>
              </a:r>
              <a:r>
                <a:rPr lang="en-US" altLang="ko-KR" dirty="0" smtClean="0">
                  <a:solidFill>
                    <a:schemeClr val="bg1"/>
                  </a:solidFill>
                </a:rPr>
                <a:t/>
              </a:r>
              <a:br>
                <a:rPr lang="en-US" altLang="ko-KR" dirty="0" smtClean="0">
                  <a:solidFill>
                    <a:schemeClr val="bg1"/>
                  </a:solidFill>
                </a:rPr>
              </a:b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일부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ARM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제품도 같은 취약점 보유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</a:p>
          </p:txBody>
        </p:sp>
      </p:grpSp>
      <p:sp>
        <p:nvSpPr>
          <p:cNvPr id="22530" name="AutoShape 2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AutoShape 4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4" name="AutoShape 6" descr="Meltdow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938" name="AutoShape 2" descr="intel cpu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15900" y="838200"/>
            <a:ext cx="4572000" cy="5549900"/>
            <a:chOff x="5257800" y="-279400"/>
            <a:chExt cx="4572000" cy="5549900"/>
          </a:xfrm>
        </p:grpSpPr>
        <p:sp>
          <p:nvSpPr>
            <p:cNvPr id="26" name="직사각형 25"/>
            <p:cNvSpPr/>
            <p:nvPr/>
          </p:nvSpPr>
          <p:spPr>
            <a:xfrm>
              <a:off x="5257800" y="-279400"/>
              <a:ext cx="4572000" cy="5549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1788" y="-165100"/>
              <a:ext cx="2028825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86575" y="1257300"/>
              <a:ext cx="192405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32438" y="2759075"/>
              <a:ext cx="1914525" cy="177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35900" y="3355975"/>
              <a:ext cx="1981200" cy="184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5700" y="899070"/>
            <a:ext cx="2324100" cy="158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29404" y="2644169"/>
            <a:ext cx="8915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1520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HOW.</a:t>
            </a:r>
            <a:endParaRPr lang="en-US" altLang="ko-KR" sz="40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0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3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8" name="직사각형 27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07871" y="1390999"/>
            <a:ext cx="5359400" cy="4882801"/>
            <a:chOff x="4933271" y="1492599"/>
            <a:chExt cx="5359400" cy="4882801"/>
          </a:xfrm>
        </p:grpSpPr>
        <p:grpSp>
          <p:nvGrpSpPr>
            <p:cNvPr id="22" name="그룹 19"/>
            <p:cNvGrpSpPr/>
            <p:nvPr/>
          </p:nvGrpSpPr>
          <p:grpSpPr>
            <a:xfrm>
              <a:off x="4933271" y="1492599"/>
              <a:ext cx="5359400" cy="4882801"/>
              <a:chOff x="4933271" y="1479899"/>
              <a:chExt cx="5359400" cy="4882801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5270497" y="1573804"/>
                <a:ext cx="3" cy="478889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14"/>
              <p:cNvGrpSpPr/>
              <p:nvPr/>
            </p:nvGrpSpPr>
            <p:grpSpPr>
              <a:xfrm>
                <a:off x="4933271" y="1479899"/>
                <a:ext cx="5359400" cy="939800"/>
                <a:chOff x="5517471" y="2152999"/>
                <a:chExt cx="5359400" cy="939800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5517471" y="2152999"/>
                  <a:ext cx="5359400" cy="939800"/>
                </a:xfrm>
                <a:prstGeom prst="rect">
                  <a:avLst/>
                </a:prstGeom>
                <a:solidFill>
                  <a:srgbClr val="3135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How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30" name="1/2 액자 29"/>
                <p:cNvSpPr/>
                <p:nvPr/>
              </p:nvSpPr>
              <p:spPr>
                <a:xfrm>
                  <a:off x="5517471" y="2152999"/>
                  <a:ext cx="347946" cy="347946"/>
                </a:xfrm>
                <a:prstGeom prst="halfFrame">
                  <a:avLst/>
                </a:prstGeom>
                <a:solidFill>
                  <a:srgbClr val="F649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5651500" y="2425700"/>
              <a:ext cx="4229100" cy="3693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이번에 발견된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MELT DOWN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은 쉽게 말해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마이크로프로세서가 컴퓨터의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메모리 전체를 볼 수 있도록 프로그램의 접속을 허용하는 것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Font typeface="Wingdings" pitchFamily="2" charset="2"/>
                <a:buChar char="§"/>
              </a:pP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커널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메모리는 운영체제보다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low level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의 커널을 제어하는 부분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Font typeface="Wingdings" pitchFamily="2" charset="2"/>
                <a:buChar char="§"/>
              </a:pP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system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에서 사용하는 커널 메모리와 사용자가 사용하는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커널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메모리의 영역이 물리적으로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나뉜것이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아님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just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=&gt;&gt;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접근이 가능해질 수 있다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971675"/>
            <a:ext cx="41211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3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8" name="직사각형 27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19"/>
          <p:cNvGrpSpPr/>
          <p:nvPr/>
        </p:nvGrpSpPr>
        <p:grpSpPr>
          <a:xfrm>
            <a:off x="4907871" y="1390999"/>
            <a:ext cx="5359400" cy="4882801"/>
            <a:chOff x="4933271" y="1492599"/>
            <a:chExt cx="5359400" cy="4882801"/>
          </a:xfrm>
        </p:grpSpPr>
        <p:grpSp>
          <p:nvGrpSpPr>
            <p:cNvPr id="4" name="그룹 19"/>
            <p:cNvGrpSpPr/>
            <p:nvPr/>
          </p:nvGrpSpPr>
          <p:grpSpPr>
            <a:xfrm>
              <a:off x="4933271" y="1492599"/>
              <a:ext cx="5359400" cy="4882801"/>
              <a:chOff x="4933271" y="1479899"/>
              <a:chExt cx="5359400" cy="4882801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5270497" y="1573804"/>
                <a:ext cx="3" cy="478889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그룹 14"/>
              <p:cNvGrpSpPr/>
              <p:nvPr/>
            </p:nvGrpSpPr>
            <p:grpSpPr>
              <a:xfrm>
                <a:off x="4933271" y="1479899"/>
                <a:ext cx="5359400" cy="939800"/>
                <a:chOff x="5517471" y="2152999"/>
                <a:chExt cx="5359400" cy="939800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5517471" y="2152999"/>
                  <a:ext cx="5359400" cy="939800"/>
                </a:xfrm>
                <a:prstGeom prst="rect">
                  <a:avLst/>
                </a:prstGeom>
                <a:solidFill>
                  <a:srgbClr val="3135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How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30" name="1/2 액자 29"/>
                <p:cNvSpPr/>
                <p:nvPr/>
              </p:nvSpPr>
              <p:spPr>
                <a:xfrm>
                  <a:off x="5517471" y="2152999"/>
                  <a:ext cx="347946" cy="347946"/>
                </a:xfrm>
                <a:prstGeom prst="halfFrame">
                  <a:avLst/>
                </a:prstGeom>
                <a:solidFill>
                  <a:srgbClr val="F649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5651500" y="2425700"/>
              <a:ext cx="4229100" cy="3693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비순차적 명령어 처리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(Out – of – order Execution)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기술을 악용한 취약점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  <a:p>
              <a:pPr>
                <a:buFont typeface="Wingdings" pitchFamily="2" charset="2"/>
                <a:buChar char="§"/>
              </a:pPr>
              <a:endParaRPr lang="en-US" altLang="ko-KR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</a:rPr>
                <a:t> 예측 실행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</a:rPr>
                <a:t>(speculative execution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의 공격기법을 사용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예측 실행은 비순차적 명령어 처리 방법론의 일부로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, CPU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가 보유한 데이터를 기반으로 다음에 일어날 일을 경험을 기반으로 추측하는 것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  <a:p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예측실행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은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CPU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전체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Cycle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을 걸치지 않고 명령을 실행함으로써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속도를 향상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5058" name="Picture 2" descr="cpu cycle diagram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2309812"/>
            <a:ext cx="4629150" cy="2809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31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28" name="직사각형 27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3135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F649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19"/>
          <p:cNvGrpSpPr/>
          <p:nvPr/>
        </p:nvGrpSpPr>
        <p:grpSpPr>
          <a:xfrm>
            <a:off x="4907871" y="1390999"/>
            <a:ext cx="5359400" cy="4882801"/>
            <a:chOff x="4933271" y="1492599"/>
            <a:chExt cx="5359400" cy="4882801"/>
          </a:xfrm>
        </p:grpSpPr>
        <p:grpSp>
          <p:nvGrpSpPr>
            <p:cNvPr id="4" name="그룹 19"/>
            <p:cNvGrpSpPr/>
            <p:nvPr/>
          </p:nvGrpSpPr>
          <p:grpSpPr>
            <a:xfrm>
              <a:off x="4933271" y="1492599"/>
              <a:ext cx="5359400" cy="4882801"/>
              <a:chOff x="4933271" y="1479899"/>
              <a:chExt cx="5359400" cy="4882801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5270497" y="1573804"/>
                <a:ext cx="3" cy="478889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그룹 14"/>
              <p:cNvGrpSpPr/>
              <p:nvPr/>
            </p:nvGrpSpPr>
            <p:grpSpPr>
              <a:xfrm>
                <a:off x="4933271" y="1479899"/>
                <a:ext cx="5359400" cy="939800"/>
                <a:chOff x="5517471" y="2152999"/>
                <a:chExt cx="5359400" cy="939800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5517471" y="2152999"/>
                  <a:ext cx="5359400" cy="939800"/>
                </a:xfrm>
                <a:prstGeom prst="rect">
                  <a:avLst/>
                </a:prstGeom>
                <a:solidFill>
                  <a:srgbClr val="3135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How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30" name="1/2 액자 29"/>
                <p:cNvSpPr/>
                <p:nvPr/>
              </p:nvSpPr>
              <p:spPr>
                <a:xfrm>
                  <a:off x="5517471" y="2152999"/>
                  <a:ext cx="347946" cy="347946"/>
                </a:xfrm>
                <a:prstGeom prst="halfFrame">
                  <a:avLst/>
                </a:prstGeom>
                <a:solidFill>
                  <a:srgbClr val="F649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5651500" y="2425700"/>
              <a:ext cx="4229100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예측 실행 기능은 프로그램이 해당 명령을 실행하기 전에 미리 수행해 놓고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실제 명령이 수행되면 결과만 전달하는 기법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예측실행 기능이 동작하면서 메모리 참조에 대한 권한 체크가 제대로 이루어 지지 않는다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Ex)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사용자가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커널에서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사용하도록 만들어진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예측실행된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 결과를 볼 수 있다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8" name="Picture 2" descr="cpu cycle diagram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2309812"/>
            <a:ext cx="4629150" cy="2809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3581" y="625961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타이틀을 입력해 주세요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43831" y="2644169"/>
            <a:ext cx="862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182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EFFECT</a:t>
            </a:r>
            <a:endParaRPr lang="en-US" altLang="ko-KR" sz="40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0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338</Words>
  <Application>Microsoft Office PowerPoint</Application>
  <PresentationFormat>사용자 지정</PresentationFormat>
  <Paragraphs>102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Windows 사용자</cp:lastModifiedBy>
  <cp:revision>66</cp:revision>
  <dcterms:created xsi:type="dcterms:W3CDTF">2018-02-17T12:01:38Z</dcterms:created>
  <dcterms:modified xsi:type="dcterms:W3CDTF">2018-03-23T02:09:18Z</dcterms:modified>
</cp:coreProperties>
</file>