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40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8071A-74C4-4C0E-8447-AE3D4806BDAB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915D1-D5E2-4D65-A2F3-8CB109263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1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인터넷이 가능한 디바이스를 통해 클라우드라고 불리는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공간에서 데이터를 읽고 쓰고 정보를 분석하고 처리하여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저장하고 관리하는 컴퓨팅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2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9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3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2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7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4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0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8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7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5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5D1-D5E2-4D65-A2F3-8CB1092634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1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669D6-52DE-47D4-8896-80632147F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 픈 스 </a:t>
            </a:r>
            <a:r>
              <a:rPr lang="ko-KR" altLang="en-US" sz="5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택</a:t>
            </a:r>
            <a:endParaRPr lang="ko-KR" altLang="en-US" sz="5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1195826" y="2052019"/>
            <a:ext cx="96144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Heat – Orchestration</a:t>
            </a:r>
          </a:p>
          <a:p>
            <a:pPr fontAlgn="base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 컴퓨팅 서비스에서 인스턴스를 하나 생성하기 위해서는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 키를 발급 받아야 하고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네트워크가 생성되었는지 확인해야 하며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보안 룰도 미리 생성해 두어야 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이런 과정이 끝나야만 인스턴스를 하나 생성할 수 있음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fontAlgn="base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이런 일련의 과정을 자동화하여 쉽게 인프라를 배포할 수 있도록 지원하는 템플릿 기반의 엔진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아마존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CloudFormation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유사한 기능을 제공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85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266700" y="2017006"/>
            <a:ext cx="646747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Neutron - Networking Service</a:t>
            </a:r>
          </a:p>
          <a:p>
            <a:pPr fontAlgn="base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오픈스택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내의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 address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들과 네트워킹을 관리하는 기능을 제공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SDN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프레임을 제공하고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오픈스택에서의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인스턴스 네트워킹을 위한 서비스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Neutron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에이전트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 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프로바이더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데이터베이스로 구성됨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en-US" altLang="ko-KR" dirty="0"/>
          </a:p>
          <a:p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Neutron API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Neutron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할당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Neutron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서버는 들어온 요청을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Queue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다시 요청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Queue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Neutron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에이전트와 플러그인으로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 지시를 내림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Neutron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에이전트와 플러그인은 지시 받은 작업을 데이터베이스에 저장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Neutron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에이전트는 네트워크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프로바이더에게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작업을 지시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6. 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수시로 작업상태를 데이터베이스에 업데이트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7. 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이렇게 할당된 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인스턴스에서 사용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F525FD-FA73-4E28-AC7A-30BE9BE7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265379"/>
            <a:ext cx="3705225" cy="41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738018" y="2303777"/>
            <a:ext cx="47670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Ceilometer – Telemeter Service</a:t>
            </a:r>
          </a:p>
          <a:p>
            <a:pPr fontAlgn="base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클라우드에서 배포된 자원의 사용량 및 성능을 측정하여 사용자가 자원의 상태를 모니터링 할 수 있는 기능을 제공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또한 여러 분산된 클라우드 시스템의 자원 상태를 모니터링 함으로써 가시성과 통찰력을 제공하고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자원의 통계를 확인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b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770642-A771-4D06-92AB-A71F5443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38" y="2303777"/>
            <a:ext cx="535798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7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961059" y="2374952"/>
            <a:ext cx="40028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Trove – Database Service</a:t>
            </a:r>
          </a:p>
          <a:p>
            <a:pPr fontAlgn="base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오픈스택에서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실행될 수 있도록 설계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 사용자와 데이터베이스 관리자는 필요에 따라 여러 개의 데이터베이스 인스턴스를 제공하고 관리함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44919-44C1-484C-8CC9-F8D9438F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938" y="2374952"/>
            <a:ext cx="6607261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EC4D-BCB5-4BBC-BB4B-F3821C8F5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(: Thank you :)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67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AD53B7B1-3A37-4555-A3F5-BBE5E830A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3389" y="1272457"/>
            <a:ext cx="5243875" cy="431308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75BF0A-BE01-46C4-B4E5-2FEEDD62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15" y="789110"/>
            <a:ext cx="1849113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latinLnBrk="0"/>
            <a:r>
              <a:rPr lang="ko-KR" altLang="en-US" sz="15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 컴퓨팅</a:t>
            </a:r>
          </a:p>
        </p:txBody>
      </p:sp>
    </p:spTree>
    <p:extLst>
      <p:ext uri="{BB962C8B-B14F-4D97-AF65-F5344CB8AC3E}">
        <p14:creationId xmlns:p14="http://schemas.microsoft.com/office/powerpoint/2010/main" val="1646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 서비스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3D1530-C88B-4355-B9A6-40BDDEB0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86" y="2646608"/>
            <a:ext cx="2476500" cy="3038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35F246-91C5-4105-B0C6-500976D7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2841870"/>
            <a:ext cx="5040604" cy="2647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1FD37-2C0E-43E1-B897-4A5BD2102598}"/>
              </a:ext>
            </a:extLst>
          </p:cNvPr>
          <p:cNvSpPr txBox="1"/>
          <p:nvPr/>
        </p:nvSpPr>
        <p:spPr>
          <a:xfrm>
            <a:off x="1762124" y="5953125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종류에 따라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D9836-87F6-4453-B135-BFFFDFAED1C7}"/>
              </a:ext>
            </a:extLst>
          </p:cNvPr>
          <p:cNvSpPr txBox="1"/>
          <p:nvPr/>
        </p:nvSpPr>
        <p:spPr>
          <a:xfrm>
            <a:off x="6761779" y="5953125"/>
            <a:ext cx="244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범위에 따라</a:t>
            </a:r>
          </a:p>
        </p:txBody>
      </p:sp>
    </p:spTree>
    <p:extLst>
      <p:ext uri="{BB962C8B-B14F-4D97-AF65-F5344CB8AC3E}">
        <p14:creationId xmlns:p14="http://schemas.microsoft.com/office/powerpoint/2010/main" val="74801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 서비스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3D1530-C88B-4355-B9A6-40BDDEB0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86" y="2646608"/>
            <a:ext cx="2476500" cy="303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1FD37-2C0E-43E1-B897-4A5BD2102598}"/>
              </a:ext>
            </a:extLst>
          </p:cNvPr>
          <p:cNvSpPr txBox="1"/>
          <p:nvPr/>
        </p:nvSpPr>
        <p:spPr>
          <a:xfrm>
            <a:off x="1762124" y="5953125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종류에 따라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D9836-87F6-4453-B135-BFFFDFAED1C7}"/>
              </a:ext>
            </a:extLst>
          </p:cNvPr>
          <p:cNvSpPr txBox="1"/>
          <p:nvPr/>
        </p:nvSpPr>
        <p:spPr>
          <a:xfrm>
            <a:off x="5447528" y="2646608"/>
            <a:ext cx="5218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IaaS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네트워크를 가상화 환경으로 만들어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필요에 따라 인프라 자원을 사용할 수 있게 제공하는 서비스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PaaS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개발을 위한 플랫폼 구축을 할 필요 없이 필요한 개발 요소들을 웹에서 쉽게 빌려 쓸 수 있는 서비스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SaaS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“on-demand software” 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클라이언트를 통해 중앙에서 호스팅 되고 있는 소프트웨어에 접속하여 서비스를 받음</a:t>
            </a:r>
          </a:p>
        </p:txBody>
      </p:sp>
    </p:spTree>
    <p:extLst>
      <p:ext uri="{BB962C8B-B14F-4D97-AF65-F5344CB8AC3E}">
        <p14:creationId xmlns:p14="http://schemas.microsoft.com/office/powerpoint/2010/main" val="129847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 서비스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35F246-91C5-4105-B0C6-500976D7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96" y="2860531"/>
            <a:ext cx="5040604" cy="2647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9836-87F6-4453-B135-BFFFDFAED1C7}"/>
              </a:ext>
            </a:extLst>
          </p:cNvPr>
          <p:cNvSpPr txBox="1"/>
          <p:nvPr/>
        </p:nvSpPr>
        <p:spPr>
          <a:xfrm>
            <a:off x="2609657" y="5893308"/>
            <a:ext cx="244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범위에 따라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6461694" y="2433975"/>
            <a:ext cx="5218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Cloud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인터넷에 공개되어 있는 서버나 스토리지를 서비스 제공자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아마존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,,)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에게 제공받아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PaaS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개발환경이나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SaaS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해당하는 소프트웨어를 서비스 하는 것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 Cloud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인터넷 또는 개인 내부 네트워크를 통해 일반 사용자가 아닌 특정 사용자에게만 제공되는 컴퓨팅 서비스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IaaS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PaaS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두가지 모델을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Hybrid Cloud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Public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영역에 있는 인스턴스를 언제든지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영역으로 가져올 수 있고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Private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영역에 있는 인스턴스를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영역으로 내보낼 수 있는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Cloud System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0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51F0B3-D309-4F90-ACB6-D2DBDC8C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3" y="504825"/>
            <a:ext cx="2873603" cy="2390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34FD87-BB08-4E79-AF4C-9C1BBB4B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19" y="504823"/>
            <a:ext cx="2901961" cy="2390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D972EF-E1C1-49DB-9594-89AA632E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598" y="504823"/>
            <a:ext cx="2609689" cy="2390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ADD5F6-0FD7-4865-A1C9-57BA8A59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895" y="3333749"/>
            <a:ext cx="4430917" cy="3019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4AF8E6-C098-4511-85B3-806C2CFC9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88" y="3333749"/>
            <a:ext cx="4430917" cy="3019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7DA06C-AE3B-4543-B9AD-B8C87E5C8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308" y="3429000"/>
            <a:ext cx="4251580" cy="28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1168664" y="2330693"/>
            <a:ext cx="96144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Nova - Compute Service </a:t>
            </a: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IaaS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핵심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서비스로서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운영체제에서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리눅스의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담당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관리하고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자동화하기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오픈스택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시스템에 연결된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하이퍼바이저에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행하는 모든 행위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(VM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,,)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시행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관리하는 역할을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Swift - Storage Service</a:t>
            </a: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오브젝트 스토리지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(Object Storage)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환경을 구축하고 관리하기 위한 서비스로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오픈스택과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별개로 독립적 구축이 가능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swift-proxy, account, container,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구성됨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Account, container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관리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직접 저장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swift-proxy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OpenStack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API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제공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통하여 데이터를 저장하거나 다운로드 받음</a:t>
            </a:r>
            <a:br>
              <a:rPr lang="en-US" altLang="ko-KR" dirty="0"/>
            </a:b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Glance - Imaging Service</a:t>
            </a: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가상 머신 이미지의 저장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전달을 위한 서비스로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Nova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스토리지 간의 중계 역할을 담당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31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954593" y="2709546"/>
            <a:ext cx="48397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Horizon – Dashboard</a:t>
            </a:r>
          </a:p>
          <a:p>
            <a:pPr fontAlgn="base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오픈스택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 관리자를 위한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 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Keystone – Authentication Service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인증을 통하여 물리 서버내의 자원을 사용할 수 있도록 관리</a:t>
            </a:r>
            <a:br>
              <a:rPr lang="ko-KR" altLang="en-US" sz="2400" dirty="0"/>
            </a:b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인증 부분과 서비스 인증 부분을 관리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A9F577-F8A7-45C0-B3A6-2FA0606F9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9546"/>
            <a:ext cx="5463851" cy="27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5C6A-705D-4FB9-A391-3331F61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2"/>
            <a:ext cx="7729728" cy="118872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종류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A1F08-A3BC-41C2-9622-A4326F3C33F7}"/>
              </a:ext>
            </a:extLst>
          </p:cNvPr>
          <p:cNvSpPr txBox="1"/>
          <p:nvPr/>
        </p:nvSpPr>
        <p:spPr>
          <a:xfrm>
            <a:off x="1195826" y="2286311"/>
            <a:ext cx="96144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Cinder – Block Storage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Cinder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Nova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가상머신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지속적으로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장치를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여기서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블록이란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저장하기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블록으로서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분리되는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디스크의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영역을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장치를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생성하고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부착하고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분리하는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담당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스냅샷은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볼륨에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백업을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뛰어난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볼륨을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복구하거나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생성하기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위해서도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52758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512</Words>
  <Application>Microsoft Office PowerPoint</Application>
  <PresentationFormat>와이드스크린</PresentationFormat>
  <Paragraphs>83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휴먼매직체</vt:lpstr>
      <vt:lpstr>Arial</vt:lpstr>
      <vt:lpstr>Gill Sans MT</vt:lpstr>
      <vt:lpstr>소포</vt:lpstr>
      <vt:lpstr>오 픈 스 택</vt:lpstr>
      <vt:lpstr>클라우드 컴퓨팅</vt:lpstr>
      <vt:lpstr>클라우드 서비스 종류</vt:lpstr>
      <vt:lpstr>클라우드 서비스 종류</vt:lpstr>
      <vt:lpstr>클라우드 서비스 종류</vt:lpstr>
      <vt:lpstr>PowerPoint 프레젠테이션</vt:lpstr>
      <vt:lpstr>서비스 종류 1</vt:lpstr>
      <vt:lpstr>서비스 종류 2</vt:lpstr>
      <vt:lpstr>서비스 종류 3</vt:lpstr>
      <vt:lpstr>서비스 종류 4</vt:lpstr>
      <vt:lpstr>서비스 종류 5</vt:lpstr>
      <vt:lpstr>서비스 종류 6</vt:lpstr>
      <vt:lpstr>서비스 종류 7</vt:lpstr>
      <vt:lpstr>(: 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 픈 스 택</dc:title>
  <dc:creator>신정은</dc:creator>
  <cp:lastModifiedBy>정은 신</cp:lastModifiedBy>
  <cp:revision>54</cp:revision>
  <dcterms:created xsi:type="dcterms:W3CDTF">2018-09-17T07:50:00Z</dcterms:created>
  <dcterms:modified xsi:type="dcterms:W3CDTF">2018-10-05T05:16:16Z</dcterms:modified>
</cp:coreProperties>
</file>