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79B6-2DD3-ADBD-9333-C1F9F43C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3C75A-7D38-4A8C-9EEE-B997D58E7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1A268-A431-59A5-D593-B4CEFC6F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349E-EDA5-28BD-1AD0-3700C2AE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F90BF-5D2C-FE2E-927D-4E36445B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7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0EC3-CBBD-A63B-FB3C-9D1C7DFF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D195C-89CD-4601-505C-E5EED337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478B5-0F50-36D6-24DE-49C68B34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85D85-BC40-D999-E55E-C62DAAB3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429FF-E094-535F-CE77-FAC56773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AE4E09-88E7-A2CF-9CA5-32841D523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40B9B-3660-7301-231C-A285EB1C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23030-847D-D1D1-245C-429B1EC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3F631-3CF4-DDDA-92DC-99D39FC2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A6EA7-CE28-D3C6-4EE6-9B04EAA0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2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22407-E789-7295-41FA-C5CBD126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82199-AFF9-7515-20DD-47C0E992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5394A-9C4C-5200-739E-B08896E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FE034-306A-9BDA-8D05-C1771F3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8C44E-4299-D5D1-46B9-3C8C6FFA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4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0CB4-21CC-E7DC-89C9-1A799EBA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1114C-09F2-5BE7-BC68-C629007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D236A-BB36-29C1-1D59-EEB57BFF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E91F4-3BE2-1160-B2B5-5B226673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44821-4D78-9C3E-C4B4-AC8815FE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8588-17FA-5B7F-D288-BEBAD23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96571-C5D0-6A33-2990-79581A11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AA5B0-B37B-B30D-39B5-C9BB2049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6A916-88E3-E8D6-CF64-D13ABD2D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103DE-AED6-3DD6-B4AE-723147FC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DE01B-8F72-C1EC-C49B-2C591680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A0FEE-BD28-D027-2300-4A118AB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899BF-3D94-4BAF-961B-FD1251E8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4FFF-8965-EDF6-20C7-8C26DC0CD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EDD1-0B3A-3B39-0B8C-01029280D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4BE20F-75C9-76F7-E767-5292A5E2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322AAC-1926-3F2E-CB97-F6F41D8C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D066D-653D-CD4D-9656-168961C3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1E7BEC-05D7-F7D7-BCDD-AA590631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9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6572-D748-4FF0-4341-E19A086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8C19D-2856-8E23-C91D-E473BFB0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4B5407-33DA-6EF6-E9DA-118C534F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6BDD-8E13-FE59-8F20-028844D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4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E7607-48BE-16F6-E900-C0C8ED1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D3A4A-6E28-61AC-6A66-C66E9C06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C5268-B6B1-9CC7-B9F1-FD2C4873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6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E945F-E4F6-9212-8A93-4413F971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BE694-782B-3B85-BB9C-AB4247E7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F5B81-7885-D85F-F899-311DB492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8FE39-0D07-4FC4-257A-668F0A0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35A74-F588-C236-C33E-04E44C7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EDEA-9A38-FD2D-3289-A8386FEC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2FABD-5AF5-42EA-84F7-2FE7A34C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20961-BB2F-DD3D-D07D-2347DF299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D5E83-F450-A1E7-67AC-92EDA25D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F04BA-12CC-41BD-239C-A74762A3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A888B-2327-A6F1-CCCF-6CD28269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65FCF-6378-2040-0DC3-393F0C4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8547-371F-6E18-72EE-95FB02F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B8345-A19E-16A5-BF49-39EBBDAF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B576E-E9F1-6982-F061-E484A8912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6AE-94EE-408E-9E12-89F6EF3485F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2E477-2A11-C02A-56DE-B4A31A17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6FB3-EFB2-C7E0-68DA-32D9EBD1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D5C6C-3828-4E2E-909C-4BAB27326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8647CCC-BF1B-F87B-7248-74697F9DB47B}"/>
              </a:ext>
            </a:extLst>
          </p:cNvPr>
          <p:cNvSpPr/>
          <p:nvPr/>
        </p:nvSpPr>
        <p:spPr>
          <a:xfrm>
            <a:off x="4287914" y="1200705"/>
            <a:ext cx="3142695" cy="44565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>
                <a:solidFill>
                  <a:srgbClr val="FF0000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K</a:t>
            </a:r>
          </a:p>
          <a:p>
            <a:pPr algn="ctr"/>
            <a:endParaRPr lang="en-US" altLang="ko-KR" sz="3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◆</a:t>
            </a:r>
          </a:p>
        </p:txBody>
      </p:sp>
    </p:spTree>
    <p:extLst>
      <p:ext uri="{BB962C8B-B14F-4D97-AF65-F5344CB8AC3E}">
        <p14:creationId xmlns:p14="http://schemas.microsoft.com/office/powerpoint/2010/main" val="403977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티웨이_항공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임재원</dc:creator>
  <cp:lastModifiedBy>임재원</cp:lastModifiedBy>
  <cp:revision>2</cp:revision>
  <dcterms:created xsi:type="dcterms:W3CDTF">2022-07-04T06:13:12Z</dcterms:created>
  <dcterms:modified xsi:type="dcterms:W3CDTF">2022-07-04T07:14:35Z</dcterms:modified>
</cp:coreProperties>
</file>