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70" r:id="rId6"/>
    <p:sldId id="261" r:id="rId7"/>
    <p:sldId id="262" r:id="rId8"/>
    <p:sldId id="271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3300"/>
    <a:srgbClr val="003CB4"/>
    <a:srgbClr val="FF0101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D5623-F9F6-471A-90EF-3FB64118A9E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32862-150B-4E2D-851D-7B294B770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32862-150B-4E2D-851D-7B294B770A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9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0858D89-F3E0-4064-A95E-A0472DD2388B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BD8-D062-48E0-B92C-1270695DF223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FDA-A0B1-4BFD-A76D-F4824543A2C4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781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F816D5-8C55-451E-91D3-0FF94EB55D59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5C2398-EDD6-4913-BBFB-8A55C5E7F8BB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F55-89B0-4FFD-A898-8527FA61D425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E589-F646-486B-AFB5-35A72A3F5A79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941B95-51FB-4B22-824F-B8788E5F51E2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4C4-B3EE-4922-9014-15AC68D97A05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A02EBD-51CE-4E08-BA6D-9656FD7E13DA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EB5813-18DD-449A-B177-99476D768E10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B65155-7274-47BB-B1E3-83E658E1210C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692696"/>
            <a:ext cx="6172200" cy="1894362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PathFinding</a:t>
            </a:r>
            <a:r>
              <a:rPr lang="en-US" altLang="ko-KR" sz="3600" dirty="0" smtClean="0"/>
              <a:t> Simulator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4365104"/>
            <a:ext cx="6172200" cy="1371600"/>
          </a:xfrm>
        </p:spPr>
        <p:txBody>
          <a:bodyPr/>
          <a:lstStyle/>
          <a:p>
            <a:pPr algn="r"/>
            <a:r>
              <a:rPr lang="en-US" altLang="ko-KR" dirty="0" smtClean="0"/>
              <a:t>16</a:t>
            </a:r>
            <a:r>
              <a:rPr lang="ko-KR" altLang="en-US" dirty="0" smtClean="0"/>
              <a:t>박태욱</a:t>
            </a:r>
            <a:r>
              <a:rPr lang="en-US" altLang="ko-KR" dirty="0" smtClean="0"/>
              <a:t>, 17</a:t>
            </a:r>
            <a:r>
              <a:rPr lang="ko-KR" altLang="en-US" dirty="0" smtClean="0"/>
              <a:t>이경민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8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작품 개요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PathFinding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</a:p>
          <a:p>
            <a:pPr lvl="1">
              <a:lnSpc>
                <a:spcPct val="150000"/>
              </a:lnSpc>
            </a:pPr>
            <a:r>
              <a:rPr lang="en-US" altLang="ko-KR" err="1" smtClean="0"/>
              <a:t>Dijkstra</a:t>
            </a:r>
            <a:r>
              <a:rPr lang="en-US" altLang="ko-KR" smtClean="0"/>
              <a:t> </a:t>
            </a:r>
            <a:r>
              <a:rPr lang="ko-KR" altLang="en-US" smtClean="0"/>
              <a:t>알고리즘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</a:t>
            </a:r>
            <a:r>
              <a:rPr lang="en-US" altLang="ko-KR" smtClean="0"/>
              <a:t>* </a:t>
            </a:r>
            <a:r>
              <a:rPr lang="ko-KR" altLang="en-US" smtClean="0"/>
              <a:t>알고리즘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/>
              <a:t>UI </a:t>
            </a:r>
            <a:r>
              <a:rPr lang="ko-KR" altLang="en-US" smtClean="0"/>
              <a:t>소개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Github</a:t>
            </a:r>
            <a:r>
              <a:rPr lang="ko-KR" altLang="en-US" smtClean="0"/>
              <a:t>를 이용한 공동작업</a:t>
            </a:r>
            <a:endParaRPr lang="ko-KR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/>
              <a:t>앞으로의 개발 방향</a:t>
            </a:r>
            <a:endParaRPr lang="ko-KR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188640"/>
            <a:ext cx="7467600" cy="648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9944" y="341040"/>
            <a:ext cx="7467600" cy="648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1) </a:t>
            </a:r>
            <a:r>
              <a:rPr lang="ko-KR" altLang="en-US" smtClean="0"/>
              <a:t>작품 </a:t>
            </a:r>
            <a:r>
              <a:rPr lang="ko-KR" altLang="en-US"/>
              <a:t>개요</a:t>
            </a:r>
            <a:endParaRPr lang="ko-KR" altLang="en-US" dirty="0"/>
          </a:p>
        </p:txBody>
      </p:sp>
      <p:pic>
        <p:nvPicPr>
          <p:cNvPr id="8" name="bandicam 2017-09-14 23-06-13-86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9944" y="1525656"/>
            <a:ext cx="3880048" cy="30577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l="22437" t="10781" r="22439" b="976"/>
          <a:stretch/>
        </p:blipFill>
        <p:spPr>
          <a:xfrm>
            <a:off x="4651919" y="1033118"/>
            <a:ext cx="3880521" cy="40428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9944" y="5133938"/>
            <a:ext cx="769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깃허브이용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생소한 언어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전문지식 등 시뮬레이션 프로그램사용에 진입장벽이 높음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944" y="5517489"/>
            <a:ext cx="7696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PathFinding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알고리즘의 교육만을 목표로 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Desktop Application</a:t>
            </a:r>
            <a:r>
              <a:rPr lang="ko-KR" altLang="en-US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을 제작함</a:t>
            </a:r>
            <a:r>
              <a:rPr lang="en-US" altLang="ko-KR" sz="200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!</a:t>
            </a:r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48072"/>
          </a:xfrm>
        </p:spPr>
        <p:txBody>
          <a:bodyPr/>
          <a:lstStyle/>
          <a:p>
            <a:r>
              <a:rPr lang="en-US" altLang="ko-KR" smtClean="0"/>
              <a:t>2-1) Dijkstra </a:t>
            </a:r>
            <a:r>
              <a:rPr lang="ko-KR" altLang="en-US"/>
              <a:t>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1" y="1509942"/>
            <a:ext cx="4191000" cy="4221480"/>
          </a:xfr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6424"/>
            <a:ext cx="4191000" cy="42214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6424"/>
            <a:ext cx="4191000" cy="422148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6424"/>
            <a:ext cx="4191000" cy="42214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6" y="1512570"/>
            <a:ext cx="4191000" cy="422148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2" y="1512570"/>
            <a:ext cx="4201954" cy="42214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6" y="1512570"/>
            <a:ext cx="4191000" cy="422148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5004048" y="1743807"/>
            <a:ext cx="3024336" cy="3990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1. </a:t>
            </a:r>
            <a:r>
              <a:rPr lang="ko-KR" altLang="en-US" dirty="0" smtClean="0"/>
              <a:t>시작점의 </a:t>
            </a:r>
            <a:r>
              <a:rPr lang="ko-KR" altLang="en-US" dirty="0" err="1" smtClean="0"/>
              <a:t>거리값을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나머지 점의 </a:t>
            </a:r>
            <a:r>
              <a:rPr lang="ko-KR" altLang="en-US" dirty="0" err="1" smtClean="0"/>
              <a:t>거리값을</a:t>
            </a:r>
            <a:r>
              <a:rPr lang="ko-KR" altLang="en-US" dirty="0" smtClean="0"/>
              <a:t> 무한대로 설정한다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04048" y="1739750"/>
            <a:ext cx="3024336" cy="3990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2. </a:t>
            </a:r>
            <a:r>
              <a:rPr lang="ko-KR" altLang="en-US" dirty="0" smtClean="0"/>
              <a:t>시작점에 인접한 점들의 </a:t>
            </a:r>
            <a:r>
              <a:rPr lang="ko-KR" altLang="en-US" dirty="0" err="1" smtClean="0"/>
              <a:t>거리값을</a:t>
            </a:r>
            <a:r>
              <a:rPr lang="ko-KR" altLang="en-US" dirty="0" smtClean="0"/>
              <a:t> 갱신한다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04859" y="1748269"/>
            <a:ext cx="3024336" cy="3990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3. </a:t>
            </a:r>
            <a:r>
              <a:rPr lang="ko-KR" altLang="en-US" dirty="0" smtClean="0"/>
              <a:t>방문하지 않은 점들 중 </a:t>
            </a:r>
            <a:r>
              <a:rPr lang="ko-KR" altLang="en-US" dirty="0" err="1" smtClean="0"/>
              <a:t>거리값이</a:t>
            </a:r>
            <a:r>
              <a:rPr lang="ko-KR" altLang="en-US" dirty="0" smtClean="0"/>
              <a:t> 가장 짧은 점에 방문한다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smtClean="0"/>
              <a:t>4. </a:t>
            </a:r>
            <a:r>
              <a:rPr lang="ko-KR" altLang="en-US" dirty="0" smtClean="0"/>
              <a:t>해당 점에 인접한 점들 중 방문하지 않은 점의 </a:t>
            </a:r>
            <a:r>
              <a:rPr lang="ko-KR" altLang="en-US" dirty="0" err="1" smtClean="0"/>
              <a:t>거리값을</a:t>
            </a:r>
            <a:r>
              <a:rPr lang="ko-KR" altLang="en-US" dirty="0" smtClean="0"/>
              <a:t> 갱신한다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04048" y="1747661"/>
            <a:ext cx="3024336" cy="3990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5. </a:t>
            </a:r>
            <a:r>
              <a:rPr lang="ko-KR" altLang="en-US" dirty="0" smtClean="0"/>
              <a:t>모든 </a:t>
            </a:r>
            <a:r>
              <a:rPr lang="ko-KR" altLang="en-US" dirty="0" smtClean="0"/>
              <a:t>점을 방문하거나 도착점에 </a:t>
            </a:r>
            <a:r>
              <a:rPr lang="ko-KR" altLang="en-US" dirty="0" smtClean="0"/>
              <a:t>방문</a:t>
            </a:r>
            <a:r>
              <a:rPr lang="ko-KR" altLang="en-US" dirty="0" smtClean="0"/>
              <a:t>할 때까지 해당과정을 반복한다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95123" y="1739750"/>
            <a:ext cx="3024336" cy="3990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6. </a:t>
            </a:r>
            <a:r>
              <a:rPr lang="ko-KR" altLang="en-US" dirty="0" smtClean="0"/>
              <a:t>얻은 정보를 바탕으로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경로를 생성한다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1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2562"/>
            <a:ext cx="7467600" cy="4873752"/>
          </a:xfrm>
        </p:spPr>
        <p:txBody>
          <a:bodyPr>
            <a:normAutofit/>
          </a:bodyPr>
          <a:lstStyle/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2943199" cy="1600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90463"/>
            <a:ext cx="2767129" cy="16007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49081"/>
            <a:ext cx="2951718" cy="16962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4" y="4149081"/>
            <a:ext cx="2784010" cy="16962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2087" y="3085501"/>
            <a:ext cx="2943199" cy="9685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시작점 주변의 </a:t>
            </a:r>
            <a:r>
              <a:rPr lang="en-US" altLang="ko-KR" sz="1500" dirty="0" smtClean="0"/>
              <a:t>F,G,H </a:t>
            </a:r>
            <a:r>
              <a:rPr lang="ko-KR" altLang="en-US" sz="1500" dirty="0" smtClean="0"/>
              <a:t>값 </a:t>
            </a:r>
            <a:r>
              <a:rPr lang="ko-KR" altLang="en-US" sz="1500" dirty="0" smtClean="0"/>
              <a:t>계산 후 </a:t>
            </a:r>
            <a:r>
              <a:rPr lang="en-US" altLang="ko-KR" sz="1500" dirty="0" smtClean="0"/>
              <a:t>F</a:t>
            </a:r>
            <a:r>
              <a:rPr lang="ko-KR" altLang="en-US" sz="1500" dirty="0" smtClean="0"/>
              <a:t>값이 가장 </a:t>
            </a:r>
            <a:r>
              <a:rPr lang="ko-KR" altLang="en-US" sz="1500" dirty="0" err="1" smtClean="0"/>
              <a:t>작은점을</a:t>
            </a:r>
            <a:r>
              <a:rPr lang="ko-KR" altLang="en-US" sz="1500" dirty="0" smtClean="0"/>
              <a:t> 선택한다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4716016" y="3099256"/>
            <a:ext cx="2767129" cy="968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선택된 점 주변에 더 이상 계산할 점이 없으므로 </a:t>
            </a:r>
            <a:r>
              <a:rPr lang="en-US" altLang="ko-KR" sz="1500" dirty="0" smtClean="0"/>
              <a:t>G</a:t>
            </a:r>
            <a:r>
              <a:rPr lang="ko-KR" altLang="en-US" sz="1500" dirty="0" smtClean="0"/>
              <a:t>값을 비교해 </a:t>
            </a:r>
            <a:r>
              <a:rPr lang="ko-KR" altLang="en-US" sz="1500" dirty="0" err="1" smtClean="0"/>
              <a:t>다음점을</a:t>
            </a:r>
            <a:r>
              <a:rPr lang="ko-KR" altLang="en-US" sz="1500" dirty="0" smtClean="0"/>
              <a:t> 선택하고 주변의 </a:t>
            </a:r>
            <a:r>
              <a:rPr lang="en-US" altLang="ko-KR" sz="1500" dirty="0" smtClean="0"/>
              <a:t>G,H,F</a:t>
            </a:r>
            <a:r>
              <a:rPr lang="ko-KR" altLang="en-US" sz="1500" dirty="0" smtClean="0"/>
              <a:t>값을 계산한다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680118" y="5838450"/>
            <a:ext cx="2951717" cy="607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위 과정을 도착점에 도착할 </a:t>
            </a:r>
            <a:r>
              <a:rPr lang="ko-KR" altLang="en-US" sz="1600" smtClean="0"/>
              <a:t>때까지 반복 실행한다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67544" y="188640"/>
            <a:ext cx="7467600" cy="648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2-2) A* </a:t>
            </a:r>
            <a:r>
              <a:rPr lang="ko-KR" altLang="en-US" smtClean="0"/>
              <a:t>알고리즘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16016" y="5838450"/>
            <a:ext cx="2767129" cy="607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도착점부터 선택된 점들을 따라가며 시작점까지 경로를 생성한다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680744" y="509771"/>
            <a:ext cx="2448272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 : </a:t>
            </a:r>
            <a:r>
              <a:rPr lang="ko-KR" altLang="en-US" sz="1600" dirty="0" smtClean="0"/>
              <a:t>시작점 </a:t>
            </a:r>
            <a:r>
              <a:rPr lang="en-US" altLang="ko-KR" sz="1600" dirty="0" smtClean="0"/>
              <a:t>~ </a:t>
            </a:r>
            <a:r>
              <a:rPr lang="ko-KR" altLang="en-US" sz="1600" dirty="0" err="1" smtClean="0"/>
              <a:t>선택점</a:t>
            </a:r>
            <a:r>
              <a:rPr lang="ko-KR" altLang="en-US" sz="1600" dirty="0" smtClean="0"/>
              <a:t> 거리</a:t>
            </a:r>
            <a:endParaRPr lang="en-US" altLang="ko-KR" sz="1600" dirty="0" smtClean="0"/>
          </a:p>
          <a:p>
            <a:r>
              <a:rPr lang="en-US" altLang="ko-KR" sz="1600" dirty="0" smtClean="0"/>
              <a:t>H : </a:t>
            </a:r>
            <a:r>
              <a:rPr lang="ko-KR" altLang="en-US" sz="1600" dirty="0" err="1" smtClean="0"/>
              <a:t>선택점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~ </a:t>
            </a:r>
            <a:r>
              <a:rPr lang="ko-KR" altLang="en-US" sz="1600" dirty="0" smtClean="0"/>
              <a:t>도착점 거리</a:t>
            </a:r>
            <a:endParaRPr lang="en-US" altLang="ko-KR" sz="1600" dirty="0" smtClean="0"/>
          </a:p>
          <a:p>
            <a:r>
              <a:rPr lang="en-US" altLang="ko-KR" sz="1600" dirty="0" smtClean="0"/>
              <a:t>F = G + H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331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2187" t="1117" r="4156" b="3223"/>
          <a:stretch/>
        </p:blipFill>
        <p:spPr>
          <a:xfrm>
            <a:off x="629866" y="1295812"/>
            <a:ext cx="7983228" cy="44391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962" t="976" r="45170" b="3778"/>
          <a:stretch/>
        </p:blipFill>
        <p:spPr>
          <a:xfrm>
            <a:off x="5400388" y="1233503"/>
            <a:ext cx="3780124" cy="38289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r="45692" b="9615"/>
          <a:stretch/>
        </p:blipFill>
        <p:spPr>
          <a:xfrm>
            <a:off x="4572000" y="428678"/>
            <a:ext cx="4595529" cy="602974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60105" y="1328505"/>
            <a:ext cx="3685311" cy="1472041"/>
            <a:chOff x="360105" y="731082"/>
            <a:chExt cx="3685311" cy="1472041"/>
          </a:xfrm>
        </p:grpSpPr>
        <p:sp>
          <p:nvSpPr>
            <p:cNvPr id="44" name="TextBox 43"/>
            <p:cNvSpPr txBox="1"/>
            <p:nvPr/>
          </p:nvSpPr>
          <p:spPr>
            <a:xfrm>
              <a:off x="360105" y="731082"/>
              <a:ext cx="3685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mtClean="0">
                  <a:solidFill>
                    <a:srgbClr val="FFFF0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유형</a:t>
              </a:r>
              <a:r>
                <a:rPr lang="ko-KR" altLang="en-US" sz="32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별 알고리즘 선택</a:t>
              </a:r>
              <a:endParaRPr lang="ko-KR" altLang="en-US" sz="320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1556792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사용자는 학습하고 싶은 알고리즘을 선택할 수 있습니다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0105" y="3932390"/>
            <a:ext cx="3685311" cy="1650427"/>
            <a:chOff x="360105" y="3545317"/>
            <a:chExt cx="3685311" cy="1650427"/>
          </a:xfrm>
        </p:grpSpPr>
        <p:sp>
          <p:nvSpPr>
            <p:cNvPr id="17" name="TextBox 16"/>
            <p:cNvSpPr txBox="1"/>
            <p:nvPr/>
          </p:nvSpPr>
          <p:spPr>
            <a:xfrm>
              <a:off x="360105" y="3545317"/>
              <a:ext cx="3685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mtClean="0">
                  <a:solidFill>
                    <a:srgbClr val="FFFF0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결과</a:t>
              </a:r>
              <a:r>
                <a:rPr lang="ko-KR" altLang="en-US" sz="3200" smtClean="0">
                  <a:solidFill>
                    <a:schemeClr val="bg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갱신주기 입력</a:t>
              </a:r>
              <a:endParaRPr lang="ko-KR" altLang="en-US" sz="320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544" y="4272414"/>
              <a:ext cx="2952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알고리즘별로 경로를 찾기 위해 탐색하는 블럭을 입력된 시간마다 갱신합니다</a:t>
              </a:r>
              <a:r>
                <a:rPr lang="en-US" altLang="ko-KR" smtClean="0"/>
                <a:t>. </a:t>
              </a:r>
              <a:endParaRPr lang="ko-KR" altLang="en-US"/>
            </a:p>
          </p:txBody>
        </p:sp>
      </p:grpSp>
      <p:sp>
        <p:nvSpPr>
          <p:cNvPr id="24" name="제목 1"/>
          <p:cNvSpPr txBox="1">
            <a:spLocks/>
          </p:cNvSpPr>
          <p:nvPr/>
        </p:nvSpPr>
        <p:spPr>
          <a:xfrm>
            <a:off x="467544" y="188640"/>
            <a:ext cx="7467600" cy="648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3) UI </a:t>
            </a:r>
            <a:r>
              <a:rPr lang="ko-KR" altLang="en-US" smtClean="0"/>
              <a:t>소개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4045417" y="1616523"/>
            <a:ext cx="1455498" cy="834450"/>
            <a:chOff x="3321268" y="1052737"/>
            <a:chExt cx="2179647" cy="1249611"/>
          </a:xfrm>
        </p:grpSpPr>
        <p:sp>
          <p:nvSpPr>
            <p:cNvPr id="40" name="자유형 39"/>
            <p:cNvSpPr/>
            <p:nvPr/>
          </p:nvSpPr>
          <p:spPr>
            <a:xfrm>
              <a:off x="3321268" y="1052737"/>
              <a:ext cx="2179647" cy="1182464"/>
            </a:xfrm>
            <a:custGeom>
              <a:avLst/>
              <a:gdLst>
                <a:gd name="connsiteX0" fmla="*/ 2801257 w 2801257"/>
                <a:gd name="connsiteY0" fmla="*/ 754743 h 754743"/>
                <a:gd name="connsiteX1" fmla="*/ 754743 w 2801257"/>
                <a:gd name="connsiteY1" fmla="*/ 754743 h 754743"/>
                <a:gd name="connsiteX2" fmla="*/ 0 w 2801257"/>
                <a:gd name="connsiteY2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257" h="754743">
                  <a:moveTo>
                    <a:pt x="2801257" y="754743"/>
                  </a:moveTo>
                  <a:lnTo>
                    <a:pt x="754743" y="754743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841247" y="2168053"/>
              <a:ext cx="134297" cy="134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flipV="1">
            <a:off x="2709539" y="2968516"/>
            <a:ext cx="2791376" cy="834449"/>
            <a:chOff x="1320756" y="1052738"/>
            <a:chExt cx="4180161" cy="1249611"/>
          </a:xfrm>
        </p:grpSpPr>
        <p:sp>
          <p:nvSpPr>
            <p:cNvPr id="15" name="자유형 14"/>
            <p:cNvSpPr/>
            <p:nvPr/>
          </p:nvSpPr>
          <p:spPr>
            <a:xfrm>
              <a:off x="1320756" y="1052738"/>
              <a:ext cx="4180161" cy="1182464"/>
            </a:xfrm>
            <a:custGeom>
              <a:avLst/>
              <a:gdLst>
                <a:gd name="connsiteX0" fmla="*/ 2801257 w 2801257"/>
                <a:gd name="connsiteY0" fmla="*/ 754743 h 754743"/>
                <a:gd name="connsiteX1" fmla="*/ 754743 w 2801257"/>
                <a:gd name="connsiteY1" fmla="*/ 754743 h 754743"/>
                <a:gd name="connsiteX2" fmla="*/ 0 w 2801257"/>
                <a:gd name="connsiteY2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257" h="754743">
                  <a:moveTo>
                    <a:pt x="2801257" y="754743"/>
                  </a:moveTo>
                  <a:lnTo>
                    <a:pt x="754743" y="754743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84499" y="2168054"/>
              <a:ext cx="134297" cy="134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499745" y="1516575"/>
            <a:ext cx="757956" cy="1003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04868" y="2718220"/>
            <a:ext cx="939340" cy="4006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6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41846" y="1767339"/>
            <a:ext cx="368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FF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결과 </a:t>
            </a:r>
            <a:r>
              <a:rPr lang="ko-KR" altLang="en-US" sz="3200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확인 </a:t>
            </a:r>
            <a:endParaRPr lang="ko-KR" altLang="en-US" sz="320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1846" y="2432511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 확인 방법</a:t>
            </a:r>
            <a:r>
              <a:rPr lang="en-US" altLang="ko-KR" smtClean="0"/>
              <a:t>, </a:t>
            </a:r>
            <a:r>
              <a:rPr lang="ko-KR" altLang="en-US" smtClean="0"/>
              <a:t>선택한 알고리즘 등 사용자의 세팅에 따라 탐색 결과를 보여줍니다</a:t>
            </a:r>
            <a:r>
              <a:rPr lang="en-US" altLang="ko-KR" smtClean="0"/>
              <a:t>. </a:t>
            </a:r>
            <a:r>
              <a:rPr lang="ko-KR" altLang="en-US" smtClean="0"/>
              <a:t>탐색 도중 </a:t>
            </a:r>
            <a:r>
              <a:rPr lang="en-US" altLang="ko-KR" smtClean="0"/>
              <a:t>Finish</a:t>
            </a:r>
            <a:r>
              <a:rPr lang="ko-KR" altLang="en-US" smtClean="0"/>
              <a:t>블럭에 도착하게 되면 탐색을 중단하고 최단경로를 보여줍니다</a:t>
            </a:r>
            <a:r>
              <a:rPr lang="en-US" altLang="ko-KR" smtClean="0"/>
              <a:t>.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-13544" y="428677"/>
            <a:ext cx="3630783" cy="6029746"/>
            <a:chOff x="-596" y="428678"/>
            <a:chExt cx="3630783" cy="602974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55" t="9615" b="9615"/>
            <a:stretch/>
          </p:blipFill>
          <p:spPr>
            <a:xfrm>
              <a:off x="0" y="428678"/>
              <a:ext cx="3630187" cy="602974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rcRect l="54830" t="976" r="4326" b="3778"/>
            <a:stretch/>
          </p:blipFill>
          <p:spPr>
            <a:xfrm>
              <a:off x="-596" y="1233502"/>
              <a:ext cx="2920450" cy="3707667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 flipV="1">
            <a:off x="2699792" y="2059727"/>
            <a:ext cx="2791376" cy="834449"/>
            <a:chOff x="1320756" y="1052738"/>
            <a:chExt cx="4180161" cy="1249611"/>
          </a:xfrm>
        </p:grpSpPr>
        <p:sp>
          <p:nvSpPr>
            <p:cNvPr id="7" name="자유형 6"/>
            <p:cNvSpPr/>
            <p:nvPr/>
          </p:nvSpPr>
          <p:spPr>
            <a:xfrm>
              <a:off x="1320756" y="1052738"/>
              <a:ext cx="4180161" cy="1182464"/>
            </a:xfrm>
            <a:custGeom>
              <a:avLst/>
              <a:gdLst>
                <a:gd name="connsiteX0" fmla="*/ 2801257 w 2801257"/>
                <a:gd name="connsiteY0" fmla="*/ 754743 h 754743"/>
                <a:gd name="connsiteX1" fmla="*/ 754743 w 2801257"/>
                <a:gd name="connsiteY1" fmla="*/ 754743 h 754743"/>
                <a:gd name="connsiteX2" fmla="*/ 0 w 2801257"/>
                <a:gd name="connsiteY2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257" h="754743">
                  <a:moveTo>
                    <a:pt x="2801257" y="754743"/>
                  </a:moveTo>
                  <a:lnTo>
                    <a:pt x="754743" y="754743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384499" y="2168054"/>
              <a:ext cx="134297" cy="134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제목 1"/>
          <p:cNvSpPr txBox="1">
            <a:spLocks/>
          </p:cNvSpPr>
          <p:nvPr/>
        </p:nvSpPr>
        <p:spPr>
          <a:xfrm>
            <a:off x="467544" y="188640"/>
            <a:ext cx="7467600" cy="648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mtClean="0"/>
              <a:t>3) UI </a:t>
            </a:r>
            <a:r>
              <a:rPr lang="ko-KR" altLang="en-US" smtClean="0"/>
              <a:t>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401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5" y="1381633"/>
            <a:ext cx="6256529" cy="487362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7544" y="188640"/>
            <a:ext cx="7467600" cy="648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3-1) Github</a:t>
            </a:r>
            <a:r>
              <a:rPr lang="ko-KR" altLang="en-US" smtClean="0"/>
              <a:t>를 이용한 공동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3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앞으로의 개발 방향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33850"/>
          </a:xfrm>
        </p:spPr>
        <p:txBody>
          <a:bodyPr/>
          <a:lstStyle/>
          <a:p>
            <a:r>
              <a:rPr lang="ko-KR" altLang="en-US" smtClean="0"/>
              <a:t>경로를 찾기 위한 탐색점을 시각적으로 그려주는 애니메이션 구현</a:t>
            </a:r>
            <a:endParaRPr lang="en-US" altLang="ko-KR"/>
          </a:p>
          <a:p>
            <a:r>
              <a:rPr lang="ko-KR" altLang="en-US" smtClean="0"/>
              <a:t>탐색 객체의 부피 증가 기능</a:t>
            </a:r>
            <a:endParaRPr lang="en-US" altLang="ko-KR" smtClean="0"/>
          </a:p>
          <a:p>
            <a:r>
              <a:rPr lang="ko-KR" altLang="en-US" smtClean="0">
                <a:sym typeface="Wingdings" panose="05000000000000000000" pitchFamily="2" charset="2"/>
              </a:rPr>
              <a:t>소개된 알고리즘 외 다른 알고리즘을 쉽게 추가할 수 있도록 라이브러리 제공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각 타일에 높이를 추가해 </a:t>
            </a:r>
            <a:r>
              <a:rPr lang="en-US" altLang="ko-KR" smtClean="0">
                <a:sym typeface="Wingdings" panose="05000000000000000000" pitchFamily="2" charset="2"/>
              </a:rPr>
              <a:t>3Dmap</a:t>
            </a:r>
            <a:r>
              <a:rPr lang="ko-KR" altLang="en-US" smtClean="0">
                <a:sym typeface="Wingdings" panose="05000000000000000000" pitchFamily="2" charset="2"/>
              </a:rPr>
              <a:t>처럼 보이도록 구성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샘플 맵 뿐 아니라 사용자가 직접 맵을 그리는 기능 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U</a:t>
            </a:r>
            <a:r>
              <a:rPr lang="en-US" altLang="ko-KR" smtClean="0">
                <a:sym typeface="Wingdings" panose="05000000000000000000" pitchFamily="2" charset="2"/>
              </a:rPr>
              <a:t>I</a:t>
            </a:r>
            <a:r>
              <a:rPr lang="ko-KR" altLang="en-US" smtClean="0">
                <a:sym typeface="Wingdings" panose="05000000000000000000" pitchFamily="2" charset="2"/>
              </a:rPr>
              <a:t>의 배치를 </a:t>
            </a:r>
            <a:r>
              <a:rPr lang="ko-KR" altLang="en-US">
                <a:sym typeface="Wingdings" panose="05000000000000000000" pitchFamily="2" charset="2"/>
              </a:rPr>
              <a:t>사용자가 </a:t>
            </a:r>
            <a:r>
              <a:rPr lang="ko-KR" altLang="en-US" smtClean="0">
                <a:sym typeface="Wingdings" panose="05000000000000000000" pitchFamily="2" charset="2"/>
              </a:rPr>
              <a:t>바꾸는 기능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사용자가 시작점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도착점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벽 등의 색을 정할 수 있는 기능 추가 등등</a:t>
            </a:r>
            <a:r>
              <a:rPr lang="en-US" altLang="ko-KR" smtClean="0">
                <a:sym typeface="Wingdings" panose="05000000000000000000" pitchFamily="2" charset="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931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271</TotalTime>
  <Words>314</Words>
  <Application>Microsoft Office PowerPoint</Application>
  <PresentationFormat>화면 슬라이드 쇼(4:3)</PresentationFormat>
  <Paragraphs>64</Paragraphs>
  <Slides>9</Slides>
  <Notes>1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오렌지</vt:lpstr>
      <vt:lpstr>PathFinding Simulator</vt:lpstr>
      <vt:lpstr>Contents</vt:lpstr>
      <vt:lpstr>PowerPoint 프레젠테이션</vt:lpstr>
      <vt:lpstr>2-1) Dijkstra 알고리즘</vt:lpstr>
      <vt:lpstr>PowerPoint 프레젠테이션</vt:lpstr>
      <vt:lpstr>PowerPoint 프레젠테이션</vt:lpstr>
      <vt:lpstr>PowerPoint 프레젠테이션</vt:lpstr>
      <vt:lpstr>PowerPoint 프레젠테이션</vt:lpstr>
      <vt:lpstr>앞으로의 개발 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PathFinding Simulator</dc:title>
  <dc:creator>lkm28</dc:creator>
  <cp:lastModifiedBy>lkm28</cp:lastModifiedBy>
  <cp:revision>35</cp:revision>
  <dcterms:created xsi:type="dcterms:W3CDTF">2017-09-09T08:45:23Z</dcterms:created>
  <dcterms:modified xsi:type="dcterms:W3CDTF">2017-09-14T15:52:13Z</dcterms:modified>
</cp:coreProperties>
</file>