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D5623-F9F6-471A-90EF-3FB64118A9E5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32862-150B-4E2D-851D-7B294B770A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0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32862-150B-4E2D-851D-7B294B770A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89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0858D89-F3E0-4064-A95E-A0472DD2388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DBD8-D062-48E0-B92C-1270695DF22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6FDA-A0B1-4BFD-A76D-F4824543A2C4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5F816D5-8C55-451E-91D3-0FF94EB55D5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B5C2398-EDD6-4913-BBFB-8A55C5E7F8B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2F55-89B0-4FFD-A898-8527FA61D42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E589-F646-486B-AFB5-35A72A3F5A79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941B95-51FB-4B22-824F-B8788E5F51E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4C4-B3EE-4922-9014-15AC68D97A0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FA02EBD-51CE-4E08-BA6D-9656FD7E13D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EB5813-18DD-449A-B177-99476D768E1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B65155-7274-47BB-B1E3-83E658E1210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CE8EE2-2D56-40A1-A81D-C3BBE45A223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86000" y="692696"/>
            <a:ext cx="6172200" cy="1894362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/>
              <a:t>PathFinding</a:t>
            </a:r>
            <a:r>
              <a:rPr lang="en-US" altLang="ko-KR" sz="3600" dirty="0" smtClean="0"/>
              <a:t> Simulator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86000" y="4365104"/>
            <a:ext cx="6172200" cy="1371600"/>
          </a:xfrm>
        </p:spPr>
        <p:txBody>
          <a:bodyPr/>
          <a:lstStyle/>
          <a:p>
            <a:pPr algn="r"/>
            <a:r>
              <a:rPr lang="en-US" altLang="ko-KR" dirty="0" smtClean="0"/>
              <a:t>16</a:t>
            </a:r>
            <a:r>
              <a:rPr lang="ko-KR" altLang="en-US" dirty="0" smtClean="0"/>
              <a:t>박태욱</a:t>
            </a:r>
            <a:r>
              <a:rPr lang="en-US" altLang="ko-KR" dirty="0" smtClean="0"/>
              <a:t>, 17</a:t>
            </a:r>
            <a:r>
              <a:rPr lang="ko-KR" altLang="en-US" dirty="0" smtClean="0"/>
              <a:t>이경민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8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활용 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9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</a:t>
            </a:r>
            <a:r>
              <a:rPr lang="ko-KR" altLang="en-US" dirty="0"/>
              <a:t>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6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작품 개요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PathFinding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Dijkstra</a:t>
            </a:r>
            <a:r>
              <a:rPr lang="en-US" altLang="ko-KR" dirty="0" smtClean="0"/>
              <a:t> Algorithm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A* Algorithm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소개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순서도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개발 </a:t>
            </a:r>
            <a:r>
              <a:rPr lang="ko-KR" altLang="en-US" dirty="0"/>
              <a:t>현황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앞으로의 </a:t>
            </a:r>
            <a:r>
              <a:rPr lang="ko-KR" altLang="en-US" dirty="0"/>
              <a:t>목표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7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작품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PathFinding</a:t>
            </a:r>
            <a:r>
              <a:rPr lang="en-US" altLang="ko-KR" dirty="0" smtClean="0"/>
              <a:t> Simulator</a:t>
            </a:r>
            <a:r>
              <a:rPr lang="ko-KR" altLang="en-US" dirty="0" smtClean="0"/>
              <a:t>가 무엇인가</a:t>
            </a:r>
            <a:r>
              <a:rPr lang="en-US" altLang="ko-KR" dirty="0" smtClean="0"/>
              <a:t>?</a:t>
            </a:r>
          </a:p>
          <a:p>
            <a:pPr lvl="1">
              <a:buFontTx/>
              <a:buChar char="-"/>
            </a:pPr>
            <a:r>
              <a:rPr lang="en-US" altLang="ko-KR" dirty="0" err="1" smtClean="0"/>
              <a:t>PathFinding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알고리즘의 작동 과정을 시각적으로 보여주는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프로그램이다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사용자는 주어진 </a:t>
            </a:r>
            <a:r>
              <a:rPr lang="ko-KR" altLang="en-US" dirty="0" err="1" smtClean="0"/>
              <a:t>맵에서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A*, 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, BFS </a:t>
            </a:r>
            <a:r>
              <a:rPr lang="ko-KR" altLang="en-US" dirty="0" smtClean="0"/>
              <a:t>알고리즘의 탐색 과정과 최종 경로를 확인할 수 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기존에 존재하는 시뮬레이터와 무슨 차이점이 있는가</a:t>
            </a:r>
            <a:r>
              <a:rPr lang="en-US" altLang="ko-KR" dirty="0" smtClean="0"/>
              <a:t>?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소스코드 형태가 아닌 배포된 프로그램으로 제공함으로써 </a:t>
            </a:r>
            <a:r>
              <a:rPr lang="ko-KR" altLang="en-US" dirty="0" err="1" smtClean="0"/>
              <a:t>범용성이</a:t>
            </a:r>
            <a:r>
              <a:rPr lang="ko-KR" altLang="en-US" dirty="0" smtClean="0"/>
              <a:t> 높아진다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로봇의 부피 설정 기능</a:t>
            </a:r>
            <a:r>
              <a:rPr lang="en-US" altLang="ko-KR" dirty="0" smtClean="0"/>
              <a:t>, 3D</a:t>
            </a:r>
            <a:r>
              <a:rPr lang="ko-KR" altLang="en-US" dirty="0" smtClean="0"/>
              <a:t>그래픽 변환 기능을 제공한다</a:t>
            </a:r>
            <a:r>
              <a:rPr lang="en-US" altLang="ko-KR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dirty="0" smtClean="0"/>
              <a:t>사용자가 직접 알고리즘을 추가할 수 있도록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제공한다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PathFinding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PathFinding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8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사진을 이용해 작동 방법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r>
              <a:rPr lang="en-US" altLang="ko-KR" dirty="0" err="1" smtClean="0"/>
              <a:t>Dijkstra</a:t>
            </a:r>
            <a:endParaRPr lang="en-US" altLang="ko-KR" dirty="0" smtClean="0"/>
          </a:p>
          <a:p>
            <a:r>
              <a:rPr lang="ko-KR" altLang="en-US" dirty="0" err="1" smtClean="0"/>
              <a:t>그리드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r>
              <a:rPr lang="en-US" altLang="ko-KR" dirty="0" smtClean="0"/>
              <a:t>UWP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0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6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2CE8EE2-2D56-40A1-A81D-C3BBE45A22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0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</TotalTime>
  <Words>96</Words>
  <Application>Microsoft Office PowerPoint</Application>
  <PresentationFormat>화면 슬라이드 쇼(4:3)</PresentationFormat>
  <Paragraphs>41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오렌지</vt:lpstr>
      <vt:lpstr>PathFinding Simulator</vt:lpstr>
      <vt:lpstr>Contents</vt:lpstr>
      <vt:lpstr>작품 개요</vt:lpstr>
      <vt:lpstr>PathFinding</vt:lpstr>
      <vt:lpstr>PathFinding</vt:lpstr>
      <vt:lpstr>UI 사진을 이용해 작동 방법 소개</vt:lpstr>
      <vt:lpstr>PowerPoint 프레젠테이션</vt:lpstr>
      <vt:lpstr>개발 현황</vt:lpstr>
      <vt:lpstr>개발 현황</vt:lpstr>
      <vt:lpstr>프로그램의 활용 방안</vt:lpstr>
      <vt:lpstr>출처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PathFinding Simulator</dc:title>
  <dc:creator>lkm28</dc:creator>
  <cp:lastModifiedBy>lkm28</cp:lastModifiedBy>
  <cp:revision>10</cp:revision>
  <dcterms:created xsi:type="dcterms:W3CDTF">2017-09-09T08:45:23Z</dcterms:created>
  <dcterms:modified xsi:type="dcterms:W3CDTF">2017-09-09T09:45:31Z</dcterms:modified>
</cp:coreProperties>
</file>