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77" r:id="rId6"/>
    <p:sldId id="280" r:id="rId7"/>
    <p:sldId id="281" r:id="rId8"/>
    <p:sldId id="278" r:id="rId9"/>
    <p:sldId id="27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CCFF"/>
    <a:srgbClr val="CCFF99"/>
    <a:srgbClr val="99FF33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5276A-E52D-1183-C7DA-D2D907B8EE35}" v="302" dt="2024-04-19T10:26:58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180" autoAdjust="0"/>
  </p:normalViewPr>
  <p:slideViewPr>
    <p:cSldViewPr>
      <p:cViewPr varScale="1">
        <p:scale>
          <a:sx n="110" d="100"/>
          <a:sy n="110" d="100"/>
        </p:scale>
        <p:origin x="11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2024-04-19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2024-04-19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4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3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lIns="91440" tIns="45720" rIns="91440" bIns="45720" anchor="ctr" anchorCtr="0"/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알바타임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lIns="91440" tIns="45720" rIns="91440" bIns="45720"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2024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19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이경주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이민욱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이서현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윤은미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470822" cy="194803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ea typeface="맑은 고딕"/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9" y="1268760"/>
            <a:ext cx="7128791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300" dirty="0">
                <a:solidFill>
                  <a:prstClr val="black"/>
                </a:solidFill>
              </a:rPr>
              <a:t>저희가 고안한 아르바이트 관리 플랫폼은 사업주와 아르바이트생 각각에 최적화 된 인터페이스를 통해 업무 효율성을 극대화합니다</a:t>
            </a:r>
            <a:r>
              <a:rPr lang="en-US" altLang="ko-KR" sz="1300" dirty="0">
                <a:solidFill>
                  <a:prstClr val="black"/>
                </a:solidFill>
              </a:rPr>
              <a:t>. </a:t>
            </a:r>
            <a:r>
              <a:rPr lang="ko-KR" altLang="en-US" sz="1300" dirty="0">
                <a:solidFill>
                  <a:prstClr val="black"/>
                </a:solidFill>
              </a:rPr>
              <a:t>사업주 버전은 근무 모니터링 및 자동화 급여 처리 기능을 통해 부담을 줄이고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아르바이트생 버전은 시간표 공유와 교대 요청 기능으로 유연한 근무 운영환경을 조성합니다</a:t>
            </a:r>
            <a:r>
              <a:rPr lang="en-US" altLang="ko-KR" sz="1300" dirty="0">
                <a:solidFill>
                  <a:prstClr val="black"/>
                </a:solidFill>
              </a:rPr>
              <a:t>. </a:t>
            </a:r>
            <a:r>
              <a:rPr lang="ko-KR" altLang="en-US" sz="1300" dirty="0">
                <a:solidFill>
                  <a:prstClr val="black"/>
                </a:solidFill>
              </a:rPr>
              <a:t>또한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일 후기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아르바이트생 후기를 통해 개인의 경험을 공유하며 보다 나은 근무 조건을 택할 수 있습니다</a:t>
            </a:r>
            <a:r>
              <a:rPr lang="en-US" altLang="ko-KR" sz="1300" dirty="0">
                <a:solidFill>
                  <a:prstClr val="black"/>
                </a:solidFill>
              </a:rPr>
              <a:t>. </a:t>
            </a:r>
            <a:r>
              <a:rPr lang="ko-KR" altLang="en-US" sz="1300" dirty="0">
                <a:solidFill>
                  <a:prstClr val="black"/>
                </a:solidFill>
              </a:rPr>
              <a:t>이 플랫폼은 양측 사용자의 편의를 도모하며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업무 만족도와 효율성을 동반 상승시킵니다</a:t>
            </a:r>
            <a:endParaRPr lang="ko-KR" altLang="en-US" sz="13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275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300" dirty="0"/>
              <a:t>이 플랫폼의 목적은 사업주의 인력 관리 부담을 경감하고</a:t>
            </a:r>
            <a:r>
              <a:rPr lang="en-US" altLang="ko-KR" sz="1300" dirty="0"/>
              <a:t>, </a:t>
            </a:r>
            <a:r>
              <a:rPr lang="ko-KR" altLang="en-US" sz="1300" dirty="0"/>
              <a:t>아르바이트 생의 업무 만족도를 향상 시키기 위해 추진하였습니다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이를 통해</a:t>
            </a:r>
            <a:r>
              <a:rPr lang="en-US" altLang="ko-KR" sz="1300" dirty="0"/>
              <a:t>, </a:t>
            </a:r>
            <a:r>
              <a:rPr lang="ko-KR" altLang="en-US" sz="1300" dirty="0"/>
              <a:t>근무 관리의 효율성을 높이고</a:t>
            </a:r>
            <a:r>
              <a:rPr lang="en-US" altLang="ko-KR" sz="1300" dirty="0"/>
              <a:t>, </a:t>
            </a:r>
            <a:r>
              <a:rPr lang="ko-KR" altLang="en-US" sz="1300" dirty="0"/>
              <a:t>투명한 커뮤니케이션을 구축하여 업무 환경을 지속적으로 개선해 나가는 것이 목표입니다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 플랫폼을 통하여</a:t>
            </a:r>
            <a:r>
              <a:rPr lang="en-US" altLang="ko-KR" sz="1300" dirty="0"/>
              <a:t>, </a:t>
            </a:r>
            <a:r>
              <a:rPr lang="ko-KR" altLang="en-US" sz="1300" dirty="0"/>
              <a:t>사업주는 아르바이트생의 근무 상태를 파악하고</a:t>
            </a:r>
            <a:r>
              <a:rPr lang="en-US" altLang="ko-KR" sz="1300" dirty="0"/>
              <a:t>, </a:t>
            </a:r>
            <a:r>
              <a:rPr lang="ko-KR" altLang="en-US" sz="1300" dirty="0"/>
              <a:t>급여 계산 및 근무 조정을 효율적으로 하면서 시간을 절약할 수 있고</a:t>
            </a:r>
            <a:r>
              <a:rPr lang="en-US" altLang="ko-KR" sz="1300" dirty="0"/>
              <a:t>, </a:t>
            </a:r>
            <a:r>
              <a:rPr lang="ko-KR" altLang="en-US" sz="1300" dirty="0"/>
              <a:t>일 후기 시스템을 통해 피드백을 취합하고</a:t>
            </a:r>
            <a:r>
              <a:rPr lang="en-US" altLang="ko-KR" sz="1300" dirty="0"/>
              <a:t>, </a:t>
            </a:r>
            <a:r>
              <a:rPr lang="ko-KR" altLang="en-US" sz="1300" dirty="0"/>
              <a:t>이를 바탕으로 근무환경을 개선할 수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아르바이트생 입장에서는 조금 더 쉽게 자신의 일정을 관리하고</a:t>
            </a:r>
            <a:r>
              <a:rPr lang="en-US" altLang="ko-KR" sz="1300" dirty="0"/>
              <a:t>, </a:t>
            </a:r>
            <a:r>
              <a:rPr lang="ko-KR" altLang="en-US" sz="1300" dirty="0"/>
              <a:t>필요시 대타를 구할 수 있는 유연성을 통해 업무 만족도를 향상할 수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두 인터페이스 간 원활한 정보 교환을 통해 사업주와 아르바이트생 간의 오해를 줄이고</a:t>
            </a:r>
            <a:r>
              <a:rPr lang="en-US" altLang="ko-KR" sz="1300" dirty="0"/>
              <a:t>, </a:t>
            </a:r>
            <a:r>
              <a:rPr lang="ko-KR" altLang="en-US" sz="1300" dirty="0"/>
              <a:t>투명한 커뮤니케이션을 구축할 수 있습니다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380F2D-EAFE-32F9-CC53-B75BDC9A5556}"/>
              </a:ext>
            </a:extLst>
          </p:cNvPr>
          <p:cNvSpPr/>
          <p:nvPr/>
        </p:nvSpPr>
        <p:spPr>
          <a:xfrm>
            <a:off x="1720060" y="1268759"/>
            <a:ext cx="5804268" cy="2736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258EB-FA07-9EF8-46FA-01F731EC36DF}"/>
              </a:ext>
            </a:extLst>
          </p:cNvPr>
          <p:cNvSpPr/>
          <p:nvPr/>
        </p:nvSpPr>
        <p:spPr>
          <a:xfrm>
            <a:off x="332420" y="1628800"/>
            <a:ext cx="1080120" cy="3600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49638-6699-BB64-1FB3-05D37D7CA580}"/>
              </a:ext>
            </a:extLst>
          </p:cNvPr>
          <p:cNvSpPr/>
          <p:nvPr/>
        </p:nvSpPr>
        <p:spPr>
          <a:xfrm>
            <a:off x="332420" y="1988841"/>
            <a:ext cx="1080120" cy="2376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6C48F-786D-DCE8-FE36-0747F7096F24}"/>
              </a:ext>
            </a:extLst>
          </p:cNvPr>
          <p:cNvSpPr txBox="1"/>
          <p:nvPr/>
        </p:nvSpPr>
        <p:spPr>
          <a:xfrm>
            <a:off x="616036" y="164928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9F2BB7-4967-CEEC-C537-CB5208C5F9B7}"/>
              </a:ext>
            </a:extLst>
          </p:cNvPr>
          <p:cNvSpPr/>
          <p:nvPr/>
        </p:nvSpPr>
        <p:spPr>
          <a:xfrm>
            <a:off x="3419872" y="1124745"/>
            <a:ext cx="2304256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CC960-4CFA-2B94-10CE-4F495D4E02DD}"/>
              </a:ext>
            </a:extLst>
          </p:cNvPr>
          <p:cNvSpPr txBox="1"/>
          <p:nvPr/>
        </p:nvSpPr>
        <p:spPr>
          <a:xfrm>
            <a:off x="3439672" y="1124744"/>
            <a:ext cx="230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알바생</a:t>
            </a:r>
            <a:r>
              <a:rPr lang="ko-KR" altLang="en-US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관리 플랫폼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F25C17-6ED8-3F5C-500E-37C17621D5AB}"/>
              </a:ext>
            </a:extLst>
          </p:cNvPr>
          <p:cNvSpPr/>
          <p:nvPr/>
        </p:nvSpPr>
        <p:spPr>
          <a:xfrm>
            <a:off x="467544" y="2132855"/>
            <a:ext cx="792088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3E94E9-767D-0F0B-251A-F71DD50C24FB}"/>
              </a:ext>
            </a:extLst>
          </p:cNvPr>
          <p:cNvSpPr/>
          <p:nvPr/>
        </p:nvSpPr>
        <p:spPr>
          <a:xfrm>
            <a:off x="467544" y="2872886"/>
            <a:ext cx="792088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DBB892-1B39-E3C4-DBA3-B13E39E28145}"/>
              </a:ext>
            </a:extLst>
          </p:cNvPr>
          <p:cNvSpPr/>
          <p:nvPr/>
        </p:nvSpPr>
        <p:spPr>
          <a:xfrm>
            <a:off x="1979712" y="1700808"/>
            <a:ext cx="1008112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2DDCAC-0C76-47F7-E2A0-65FD3DC377AF}"/>
              </a:ext>
            </a:extLst>
          </p:cNvPr>
          <p:cNvSpPr/>
          <p:nvPr/>
        </p:nvSpPr>
        <p:spPr>
          <a:xfrm>
            <a:off x="3059832" y="1700428"/>
            <a:ext cx="1008112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1133EB-F0C1-8DFD-7995-364914ADE1DB}"/>
              </a:ext>
            </a:extLst>
          </p:cNvPr>
          <p:cNvSpPr/>
          <p:nvPr/>
        </p:nvSpPr>
        <p:spPr>
          <a:xfrm>
            <a:off x="4139952" y="1700428"/>
            <a:ext cx="1008112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099ED7B-0F1D-484F-9306-F17715ABD884}"/>
              </a:ext>
            </a:extLst>
          </p:cNvPr>
          <p:cNvSpPr/>
          <p:nvPr/>
        </p:nvSpPr>
        <p:spPr>
          <a:xfrm>
            <a:off x="5220072" y="1700808"/>
            <a:ext cx="1008112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4E7B99-4805-419C-663E-4A963864A68A}"/>
              </a:ext>
            </a:extLst>
          </p:cNvPr>
          <p:cNvSpPr/>
          <p:nvPr/>
        </p:nvSpPr>
        <p:spPr>
          <a:xfrm>
            <a:off x="6300192" y="1700808"/>
            <a:ext cx="1008112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291D10-682D-0E08-1E5B-A850235B8178}"/>
              </a:ext>
            </a:extLst>
          </p:cNvPr>
          <p:cNvSpPr/>
          <p:nvPr/>
        </p:nvSpPr>
        <p:spPr>
          <a:xfrm>
            <a:off x="1979712" y="3356992"/>
            <a:ext cx="3168352" cy="3693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F43A0F-FB6C-C2B9-1132-391071B4C749}"/>
              </a:ext>
            </a:extLst>
          </p:cNvPr>
          <p:cNvSpPr/>
          <p:nvPr/>
        </p:nvSpPr>
        <p:spPr>
          <a:xfrm>
            <a:off x="5220072" y="3356992"/>
            <a:ext cx="2088232" cy="360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847C3-2D74-91C1-B458-436542BAF767}"/>
              </a:ext>
            </a:extLst>
          </p:cNvPr>
          <p:cNvSpPr txBox="1"/>
          <p:nvPr/>
        </p:nvSpPr>
        <p:spPr>
          <a:xfrm>
            <a:off x="2980200" y="33469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사장님 버전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4CAB5-73B3-A7EB-00AF-C351C1259CDE}"/>
              </a:ext>
            </a:extLst>
          </p:cNvPr>
          <p:cNvSpPr txBox="1"/>
          <p:nvPr/>
        </p:nvSpPr>
        <p:spPr>
          <a:xfrm>
            <a:off x="5625153" y="33362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799A92-9A3D-C054-F461-6FD86DCB39C6}"/>
              </a:ext>
            </a:extLst>
          </p:cNvPr>
          <p:cNvSpPr/>
          <p:nvPr/>
        </p:nvSpPr>
        <p:spPr>
          <a:xfrm>
            <a:off x="2110860" y="4655010"/>
            <a:ext cx="1656184" cy="405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A9792-FA15-F1EC-0B3F-E8DDD660D026}"/>
              </a:ext>
            </a:extLst>
          </p:cNvPr>
          <p:cNvSpPr txBox="1"/>
          <p:nvPr/>
        </p:nvSpPr>
        <p:spPr>
          <a:xfrm>
            <a:off x="2313489" y="4692495"/>
            <a:ext cx="12901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/>
              </a:rPr>
              <a:t>부가 기능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90797DC-9E80-925F-E085-864744632DAA}"/>
              </a:ext>
            </a:extLst>
          </p:cNvPr>
          <p:cNvSpPr/>
          <p:nvPr/>
        </p:nvSpPr>
        <p:spPr>
          <a:xfrm rot="16200000">
            <a:off x="2638419" y="4282461"/>
            <a:ext cx="649943" cy="9514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51BA-6A23-92E2-ECB5-B90047507D33}"/>
              </a:ext>
            </a:extLst>
          </p:cNvPr>
          <p:cNvSpPr txBox="1"/>
          <p:nvPr/>
        </p:nvSpPr>
        <p:spPr>
          <a:xfrm>
            <a:off x="3131840" y="1972807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시급 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D25A9-9BB1-727D-65E1-589EE60B4D58}"/>
              </a:ext>
            </a:extLst>
          </p:cNvPr>
          <p:cNvSpPr txBox="1"/>
          <p:nvPr/>
        </p:nvSpPr>
        <p:spPr>
          <a:xfrm>
            <a:off x="4189530" y="1988922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후기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B4526-20E1-2B8A-4431-8638F95C57F3}"/>
              </a:ext>
            </a:extLst>
          </p:cNvPr>
          <p:cNvSpPr txBox="1"/>
          <p:nvPr/>
        </p:nvSpPr>
        <p:spPr>
          <a:xfrm>
            <a:off x="5300936" y="2111951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시간표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81019-202B-4652-17E0-FA0BD9B03888}"/>
              </a:ext>
            </a:extLst>
          </p:cNvPr>
          <p:cNvSpPr txBox="1"/>
          <p:nvPr/>
        </p:nvSpPr>
        <p:spPr>
          <a:xfrm>
            <a:off x="6336196" y="1991581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사장님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후기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작성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A130A8-CDB1-0E7A-5A78-BEB253729A53}"/>
              </a:ext>
            </a:extLst>
          </p:cNvPr>
          <p:cNvSpPr/>
          <p:nvPr/>
        </p:nvSpPr>
        <p:spPr>
          <a:xfrm>
            <a:off x="1305627" y="5240976"/>
            <a:ext cx="3266649" cy="1296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A3C7D-E88C-8FA0-9FE2-AB69B752E7FA}"/>
              </a:ext>
            </a:extLst>
          </p:cNvPr>
          <p:cNvSpPr/>
          <p:nvPr/>
        </p:nvSpPr>
        <p:spPr>
          <a:xfrm>
            <a:off x="2938952" y="5060066"/>
            <a:ext cx="45719" cy="1809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CB84C4-2C18-5FE2-DBA1-7177D8CB2CA9}"/>
              </a:ext>
            </a:extLst>
          </p:cNvPr>
          <p:cNvSpPr/>
          <p:nvPr/>
        </p:nvSpPr>
        <p:spPr>
          <a:xfrm>
            <a:off x="7818106" y="1633829"/>
            <a:ext cx="1080120" cy="3600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BFB597-473F-77F3-123C-3DD8AB0BFF44}"/>
              </a:ext>
            </a:extLst>
          </p:cNvPr>
          <p:cNvSpPr/>
          <p:nvPr/>
        </p:nvSpPr>
        <p:spPr>
          <a:xfrm>
            <a:off x="7818106" y="1993870"/>
            <a:ext cx="1080120" cy="172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16D41DD-1D12-A6FC-BA0D-2F0B52C088D2}"/>
              </a:ext>
            </a:extLst>
          </p:cNvPr>
          <p:cNvSpPr/>
          <p:nvPr/>
        </p:nvSpPr>
        <p:spPr>
          <a:xfrm>
            <a:off x="7953230" y="2137884"/>
            <a:ext cx="792088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C54372-DD2A-3DAD-798D-06738203768A}"/>
              </a:ext>
            </a:extLst>
          </p:cNvPr>
          <p:cNvSpPr/>
          <p:nvPr/>
        </p:nvSpPr>
        <p:spPr>
          <a:xfrm>
            <a:off x="7953230" y="2877915"/>
            <a:ext cx="792088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08CAE-3074-2B86-FDD9-734078556FCC}"/>
              </a:ext>
            </a:extLst>
          </p:cNvPr>
          <p:cNvSpPr txBox="1"/>
          <p:nvPr/>
        </p:nvSpPr>
        <p:spPr>
          <a:xfrm>
            <a:off x="611560" y="230300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6C446-B7B3-ABDE-82F9-20D1BC0FCAE9}"/>
              </a:ext>
            </a:extLst>
          </p:cNvPr>
          <p:cNvSpPr txBox="1"/>
          <p:nvPr/>
        </p:nvSpPr>
        <p:spPr>
          <a:xfrm>
            <a:off x="503548" y="294934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Android / IOS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2C31D-0BD8-386A-957D-B283C71F97CB}"/>
              </a:ext>
            </a:extLst>
          </p:cNvPr>
          <p:cNvSpPr txBox="1"/>
          <p:nvPr/>
        </p:nvSpPr>
        <p:spPr>
          <a:xfrm>
            <a:off x="7954951" y="2298220"/>
            <a:ext cx="96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사장님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A73F6D-70A0-49F3-7AE4-3CE03DAD3B5C}"/>
              </a:ext>
            </a:extLst>
          </p:cNvPr>
          <p:cNvSpPr txBox="1"/>
          <p:nvPr/>
        </p:nvSpPr>
        <p:spPr>
          <a:xfrm>
            <a:off x="8034130" y="16549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E259C51-01DB-36C9-2152-2DE5A31ABF35}"/>
              </a:ext>
            </a:extLst>
          </p:cNvPr>
          <p:cNvSpPr/>
          <p:nvPr/>
        </p:nvSpPr>
        <p:spPr>
          <a:xfrm>
            <a:off x="1678814" y="5398675"/>
            <a:ext cx="1224136" cy="90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01AC34-F21F-FB5F-8435-70676D405E8B}"/>
              </a:ext>
            </a:extLst>
          </p:cNvPr>
          <p:cNvSpPr txBox="1"/>
          <p:nvPr/>
        </p:nvSpPr>
        <p:spPr>
          <a:xfrm>
            <a:off x="1851210" y="557113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커뮤니티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기능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D980A2-709B-E26E-56E9-66B38AF9A6DE}"/>
              </a:ext>
            </a:extLst>
          </p:cNvPr>
          <p:cNvSpPr/>
          <p:nvPr/>
        </p:nvSpPr>
        <p:spPr>
          <a:xfrm>
            <a:off x="3042651" y="5403412"/>
            <a:ext cx="1224136" cy="90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60B00-D02B-7402-FF25-FE2C2BC9A3CD}"/>
              </a:ext>
            </a:extLst>
          </p:cNvPr>
          <p:cNvSpPr txBox="1"/>
          <p:nvPr/>
        </p:nvSpPr>
        <p:spPr>
          <a:xfrm>
            <a:off x="3132661" y="5452755"/>
            <a:ext cx="10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GPS 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기반 출퇴근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D4AAD8-4387-F45A-0699-3C87A00E63B6}"/>
              </a:ext>
            </a:extLst>
          </p:cNvPr>
          <p:cNvSpPr/>
          <p:nvPr/>
        </p:nvSpPr>
        <p:spPr>
          <a:xfrm>
            <a:off x="467544" y="3603825"/>
            <a:ext cx="792088" cy="648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65A66-42B4-3CFF-8AA8-E4F00CB35E98}"/>
              </a:ext>
            </a:extLst>
          </p:cNvPr>
          <p:cNvSpPr txBox="1"/>
          <p:nvPr/>
        </p:nvSpPr>
        <p:spPr>
          <a:xfrm>
            <a:off x="518946" y="3773972"/>
            <a:ext cx="70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Flutter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46F220-1267-0362-0BBF-6B6ADDA2532D}"/>
              </a:ext>
            </a:extLst>
          </p:cNvPr>
          <p:cNvSpPr txBox="1"/>
          <p:nvPr/>
        </p:nvSpPr>
        <p:spPr>
          <a:xfrm>
            <a:off x="2051720" y="2011152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시간표 관리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79338236-778C-6DC8-BA32-27AE5F3C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29" y="4206850"/>
            <a:ext cx="1369225" cy="2357983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AF50F04-5D66-981C-D2F5-F7DB35C4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36" y="4206850"/>
            <a:ext cx="1400073" cy="23302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A9966FC-79C9-1639-09F7-DD7E8CC56178}"/>
              </a:ext>
            </a:extLst>
          </p:cNvPr>
          <p:cNvSpPr txBox="1"/>
          <p:nvPr/>
        </p:nvSpPr>
        <p:spPr>
          <a:xfrm>
            <a:off x="5089200" y="6123903"/>
            <a:ext cx="5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ex)</a:t>
            </a:r>
            <a:endParaRPr lang="ko-KR" altLang="en-US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C27009-9ED0-9101-8ACE-3C090D1ED5A7}"/>
              </a:ext>
            </a:extLst>
          </p:cNvPr>
          <p:cNvSpPr txBox="1"/>
          <p:nvPr/>
        </p:nvSpPr>
        <p:spPr>
          <a:xfrm>
            <a:off x="8004697" y="3052844"/>
            <a:ext cx="85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알바생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27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" y="1340768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유저 관리 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유저를 사장님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사업주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알바생으로 구분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사장님 버전과 </a:t>
            </a:r>
            <a:r>
              <a:rPr lang="ko-KR" altLang="en-US" sz="1600" b="1" i="0" u="none" strike="noStrike" dirty="0" err="1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알바생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버전의 두 형태로 구현하여 사용자별로 다른 버전으로 </a:t>
            </a:r>
            <a:r>
              <a:rPr lang="ko-KR" altLang="en-US" sz="1600" b="1" i="0" u="none" strike="noStrike" dirty="0" err="1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접근하게함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사장님과 알바생은 접근 권한과 사용할 수 있는 기능이 다름 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유저 권한 관리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600" b="0" dirty="0">
                <a:effectLst/>
              </a:rPr>
            </a:b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근무 시간표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시간표 만들기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근무자들간 공유 기능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사장님은 전체시간표 틀 지정 가능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알바생은 이를 기반으로 지점별 근무 시간표 작성 가능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사장님과 알바생은 사정상 결근이 필요한 경우 시간 지정해서 다른 근무자들에게 근무 요청 보내기 가능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600" b="0" dirty="0">
                <a:effectLst/>
              </a:rPr>
            </a:b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시급 관리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시간표 기능을 기반으로 </a:t>
            </a:r>
            <a:r>
              <a:rPr lang="ko-KR" altLang="en-US" sz="1600" b="1" i="0" u="none" strike="noStrike" dirty="0" err="1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알바생별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일한 시간 측정하여 시급 계산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주휴수당 포함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용이하게 함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600" b="0" dirty="0">
                <a:effectLst/>
              </a:rPr>
            </a:b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후기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사장님 유저와 </a:t>
            </a:r>
            <a:r>
              <a:rPr lang="ko-KR" altLang="en-US" sz="1600" b="1" i="0" u="none" strike="noStrike" dirty="0" err="1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알바생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유저는 서로 간에 후기를 남길 수 있음 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익명 가능</a:t>
            </a:r>
            <a:r>
              <a:rPr lang="en-US" altLang="ko-KR" sz="16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600" b="0" dirty="0">
              <a:effectLst/>
            </a:endParaRPr>
          </a:p>
          <a:p>
            <a:br>
              <a:rPr lang="ko-KR" altLang="en-US" dirty="0"/>
            </a:b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2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1268760"/>
            <a:ext cx="8712968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다음은 사장님과 알바생의 기능 차이에 대한 설명이다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0" dirty="0">
              <a:effectLst/>
            </a:endParaRPr>
          </a:p>
          <a:p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알바생은 사장님이 </a:t>
            </a:r>
            <a:r>
              <a:rPr lang="ko-KR" altLang="en-US" b="1">
                <a:solidFill>
                  <a:srgbClr val="0F243E"/>
                </a:solidFill>
                <a:latin typeface="Malgun Gothic"/>
                <a:ea typeface="Malgun Gothic"/>
              </a:rPr>
              <a:t>관리해야 할</a:t>
            </a: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 대상의 유저가 되므로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, </a:t>
            </a: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일부 기능에서 사장님에 비해 상대적으로 제한된 권한을 갖는다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.</a:t>
            </a:r>
            <a:endParaRPr lang="ko-KR" altLang="en-US" sz="1600" b="0" dirty="0">
              <a:effectLst/>
              <a:latin typeface="Malgun Gothic"/>
              <a:ea typeface="Malgun Gothic"/>
            </a:endParaRPr>
          </a:p>
          <a:p>
            <a:br>
              <a:rPr lang="ko-KR" altLang="en-US" sz="1600" dirty="0"/>
            </a:br>
            <a:br>
              <a:rPr lang="ko-KR" altLang="en-US" dirty="0"/>
            </a:b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F61E9-CE01-C3A9-8A99-64211093AE7F}"/>
              </a:ext>
            </a:extLst>
          </p:cNvPr>
          <p:cNvSpPr txBox="1"/>
          <p:nvPr/>
        </p:nvSpPr>
        <p:spPr>
          <a:xfrm>
            <a:off x="179512" y="2490573"/>
            <a:ext cx="8712968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다음은 사장님과 알바생의 기능 차이에 대한 설명이다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0" dirty="0">
              <a:effectLst/>
            </a:endParaRPr>
          </a:p>
          <a:p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알바생은 사장님이 </a:t>
            </a:r>
            <a:r>
              <a:rPr lang="ko-KR" altLang="en-US" b="1" dirty="0">
                <a:solidFill>
                  <a:srgbClr val="0F243E"/>
                </a:solidFill>
                <a:latin typeface="Malgun Gothic"/>
                <a:ea typeface="Malgun Gothic"/>
              </a:rPr>
              <a:t>관리해야 할</a:t>
            </a: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 대상의 유저가 되므로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, </a:t>
            </a:r>
            <a:r>
              <a:rPr lang="ko-KR" altLang="en-US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일부 기능에서 사장님에 비해 상대적으로 제한된 권한을 갖는다</a:t>
            </a:r>
            <a:r>
              <a:rPr lang="en-US" altLang="ko-KR" sz="1800" b="1" i="0" u="none" strike="noStrike" dirty="0">
                <a:solidFill>
                  <a:srgbClr val="0F243E"/>
                </a:solidFill>
                <a:effectLst/>
                <a:latin typeface="Malgun Gothic"/>
                <a:ea typeface="Malgun Gothic"/>
              </a:rPr>
              <a:t>.</a:t>
            </a:r>
            <a:endParaRPr lang="ko-KR" altLang="en-US" sz="1600" b="0" dirty="0">
              <a:effectLst/>
              <a:latin typeface="Malgun Gothic"/>
              <a:ea typeface="Malgun Gothic"/>
            </a:endParaRPr>
          </a:p>
          <a:p>
            <a:br>
              <a:rPr lang="ko-KR" altLang="en-US" sz="1600" dirty="0"/>
            </a:br>
            <a:br>
              <a:rPr lang="ko-KR" altLang="en-US" dirty="0"/>
            </a:b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4D415-BB25-7329-1C89-508887290F80}"/>
              </a:ext>
            </a:extLst>
          </p:cNvPr>
          <p:cNvSpPr txBox="1"/>
          <p:nvPr/>
        </p:nvSpPr>
        <p:spPr>
          <a:xfrm>
            <a:off x="251520" y="3573016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사장님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알바생들의 시간표를 수정 및 열람 가능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알바생들의 시급 관리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수정 가능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알바생에 대한 후기 등록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알바생의 요청 승인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CF92-D28F-71F6-15E6-3C712CF2A4A3}"/>
              </a:ext>
            </a:extLst>
          </p:cNvPr>
          <p:cNvSpPr txBox="1"/>
          <p:nvPr/>
        </p:nvSpPr>
        <p:spPr>
          <a:xfrm>
            <a:off x="4724400" y="3645024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알바생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 시간표 열람 가능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수정 불가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본인의 시급만 열람 가능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수정 불가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알바한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지점에 대한 알바 후기 등록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결근 및 대타 요청 기능</a:t>
            </a:r>
          </a:p>
        </p:txBody>
      </p:sp>
    </p:spTree>
    <p:extLst>
      <p:ext uri="{BB962C8B-B14F-4D97-AF65-F5344CB8AC3E}">
        <p14:creationId xmlns:p14="http://schemas.microsoft.com/office/powerpoint/2010/main" val="321623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A3A85BE-6BA5-53C7-387B-AD565F60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77" y="1027155"/>
            <a:ext cx="5790006" cy="5713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F7184-EBD6-4BC9-60FD-5DE2ED0E1E0F}"/>
              </a:ext>
            </a:extLst>
          </p:cNvPr>
          <p:cNvSpPr txBox="1"/>
          <p:nvPr/>
        </p:nvSpPr>
        <p:spPr>
          <a:xfrm>
            <a:off x="176601" y="1030172"/>
            <a:ext cx="3145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앱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화면 구상(</a:t>
            </a:r>
            <a:r>
              <a:rPr lang="ko-KR" altLang="en-US" dirty="0" err="1">
                <a:ea typeface="맑은 고딕"/>
              </a:rPr>
              <a:t>프론트엔드</a:t>
            </a:r>
            <a:r>
              <a:rPr lang="ko-KR" altLang="en-US" dirty="0">
                <a:ea typeface="맑은 고딕"/>
              </a:rPr>
              <a:t>)</a:t>
            </a:r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12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B7EE5F-BA06-0A48-FA88-80B83FF9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00808"/>
            <a:ext cx="8676456" cy="3884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4C3A6-13DE-FE93-F2C4-993B6114D820}"/>
              </a:ext>
            </a:extLst>
          </p:cNvPr>
          <p:cNvSpPr txBox="1"/>
          <p:nvPr/>
        </p:nvSpPr>
        <p:spPr>
          <a:xfrm>
            <a:off x="176600" y="961493"/>
            <a:ext cx="5755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팀원들 모두 함께 구상해본 ERD</a:t>
            </a:r>
          </a:p>
        </p:txBody>
      </p:sp>
    </p:spTree>
    <p:extLst>
      <p:ext uri="{BB962C8B-B14F-4D97-AF65-F5344CB8AC3E}">
        <p14:creationId xmlns:p14="http://schemas.microsoft.com/office/powerpoint/2010/main" val="33985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14850</TotalTime>
  <Words>620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테마</vt:lpstr>
      <vt:lpstr>디자인 사용자 지정</vt:lpstr>
      <vt:lpstr>알바타임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윤은미</cp:lastModifiedBy>
  <cp:revision>1103</cp:revision>
  <cp:lastPrinted>2016-09-22T00:00:28Z</cp:lastPrinted>
  <dcterms:created xsi:type="dcterms:W3CDTF">2016-04-18T13:18:18Z</dcterms:created>
  <dcterms:modified xsi:type="dcterms:W3CDTF">2024-04-19T10:27:17Z</dcterms:modified>
</cp:coreProperties>
</file>