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64" r:id="rId4"/>
    <p:sldId id="265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7" autoAdjust="0"/>
    <p:restoredTop sz="94180" autoAdjust="0"/>
  </p:normalViewPr>
  <p:slideViewPr>
    <p:cSldViewPr>
      <p:cViewPr varScale="1">
        <p:scale>
          <a:sx n="128" d="100"/>
          <a:sy n="128" d="100"/>
        </p:scale>
        <p:origin x="22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2025. 3. 27.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2025. 3. 27.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프로젝트 과제명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08" y="3598130"/>
            <a:ext cx="6656784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2025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년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03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월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28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일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융합학부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팀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김수민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김우진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김준석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김태영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4352474" cy="388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요약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주요 기능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</a:rPr>
              <a:t>시스템 설계</a:t>
            </a:r>
            <a:endParaRPr lang="en-US" altLang="ko-KR" sz="28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</a:rPr>
              <a:t>프로젝트 전체 일정</a:t>
            </a:r>
            <a:endParaRPr lang="en-US" altLang="ko-KR" sz="28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</a:rPr>
              <a:t>팀원 역할 및 활동 내용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</a:rPr>
              <a:t>프로젝트 수행 소감</a:t>
            </a:r>
            <a:endParaRPr lang="en-US" altLang="ko-KR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요약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요약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7839" y="1268760"/>
            <a:ext cx="7236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 과제 수행 산출물인 제품 및 서비스에 대한 핵심내용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특장점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차별성 위주로 기술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기대효과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3356992"/>
            <a:ext cx="7236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 과제 추진 목적 및 과제 수행을 통해 얻을 수 있는 기대 효과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3BD8D-8672-61DE-9F9F-5A466E3B5023}"/>
              </a:ext>
            </a:extLst>
          </p:cNvPr>
          <p:cNvSpPr txBox="1"/>
          <p:nvPr/>
        </p:nvSpPr>
        <p:spPr>
          <a:xfrm>
            <a:off x="395536" y="1125598"/>
            <a:ext cx="7920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b="1" dirty="0"/>
              <a:t>전체 질문 조회 페이지</a:t>
            </a:r>
            <a:r>
              <a:rPr lang="en-US" altLang="ko-KR" b="1" dirty="0"/>
              <a:t> </a:t>
            </a:r>
          </a:p>
          <a:p>
            <a:pPr>
              <a:buNone/>
            </a:pPr>
            <a:r>
              <a:rPr lang="en-US" altLang="ko-KR" dirty="0"/>
              <a:t>[</a:t>
            </a:r>
            <a:r>
              <a:rPr lang="en" altLang="ko-KR" dirty="0"/>
              <a:t>GET] </a:t>
            </a:r>
            <a:r>
              <a:rPr lang="ko-KR" altLang="en-US" dirty="0"/>
              <a:t>전체 질문 조회하기</a:t>
            </a:r>
            <a:r>
              <a:rPr lang="en-US" altLang="ko-KR" dirty="0"/>
              <a:t> </a:t>
            </a:r>
          </a:p>
          <a:p>
            <a:pPr>
              <a:buNone/>
            </a:pPr>
            <a:r>
              <a:rPr lang="en-US" altLang="ko-KR" dirty="0"/>
              <a:t>[</a:t>
            </a:r>
            <a:r>
              <a:rPr lang="en" altLang="ko-KR" dirty="0"/>
              <a:t>GET] </a:t>
            </a:r>
            <a:r>
              <a:rPr lang="ko-KR" altLang="en-US" dirty="0"/>
              <a:t>분야별 질문 조회하기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질문 상세 조회 페이지</a:t>
            </a:r>
            <a:endParaRPr lang="en-US" altLang="ko-KR" b="1" dirty="0"/>
          </a:p>
          <a:p>
            <a:pPr>
              <a:buNone/>
            </a:pPr>
            <a:r>
              <a:rPr lang="en-US" altLang="ko-KR" dirty="0"/>
              <a:t>[</a:t>
            </a:r>
            <a:r>
              <a:rPr lang="en" altLang="ko-KR" dirty="0"/>
              <a:t>GET] </a:t>
            </a:r>
            <a:r>
              <a:rPr lang="ko-KR" altLang="en-US" dirty="0"/>
              <a:t>질문 상세 조회하기</a:t>
            </a:r>
          </a:p>
          <a:p>
            <a:pPr>
              <a:buNone/>
            </a:pPr>
            <a:r>
              <a:rPr lang="en-US" altLang="ko-KR" dirty="0"/>
              <a:t>[</a:t>
            </a:r>
            <a:r>
              <a:rPr lang="en" altLang="ko-KR" dirty="0"/>
              <a:t>POST] </a:t>
            </a:r>
            <a:r>
              <a:rPr lang="ko-KR" altLang="en-US" dirty="0"/>
              <a:t>댓글 작성하기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[</a:t>
            </a:r>
            <a:r>
              <a:rPr lang="en" altLang="ko-KR" dirty="0"/>
              <a:t>POST] </a:t>
            </a:r>
            <a:r>
              <a:rPr lang="ko-KR" altLang="en-US" b="1" dirty="0"/>
              <a:t>질문 작성 페이지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" altLang="ko-KR" dirty="0"/>
              <a:t>POST] </a:t>
            </a:r>
            <a:r>
              <a:rPr lang="ko-KR" altLang="en-US" dirty="0"/>
              <a:t>질문 작성하기</a:t>
            </a:r>
          </a:p>
          <a:p>
            <a:pPr>
              <a:buNone/>
            </a:pPr>
            <a:r>
              <a:rPr lang="en-US" altLang="ko-KR" dirty="0"/>
              <a:t>[</a:t>
            </a:r>
            <a:r>
              <a:rPr lang="en" altLang="ko-KR" dirty="0"/>
              <a:t>POST] </a:t>
            </a:r>
            <a:r>
              <a:rPr lang="ko-KR" altLang="en-US" dirty="0"/>
              <a:t>댓글 좋아요 누르기</a:t>
            </a:r>
          </a:p>
          <a:p>
            <a:pPr>
              <a:buNone/>
            </a:pPr>
            <a:r>
              <a:rPr lang="ko-KR" altLang="en-US" b="1" dirty="0"/>
              <a:t>질문 작성 페이지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" altLang="ko-KR" dirty="0"/>
              <a:t>POST] </a:t>
            </a:r>
            <a:r>
              <a:rPr lang="ko-KR" altLang="en-US" dirty="0"/>
              <a:t>질문 작성하기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회원가입 </a:t>
            </a:r>
            <a:r>
              <a:rPr lang="en-US" altLang="ko-KR" b="1" dirty="0"/>
              <a:t>/ </a:t>
            </a:r>
            <a:r>
              <a:rPr lang="ko-KR" altLang="en-US" b="1" dirty="0"/>
              <a:t>로그인 페이지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[</a:t>
            </a:r>
            <a:r>
              <a:rPr lang="en" altLang="ko-KR" dirty="0"/>
              <a:t>POST] </a:t>
            </a:r>
            <a:r>
              <a:rPr lang="ko-KR" altLang="en-US" dirty="0"/>
              <a:t>회원가입하기</a:t>
            </a:r>
          </a:p>
          <a:p>
            <a:pPr>
              <a:buNone/>
            </a:pPr>
            <a:r>
              <a:rPr lang="en-US" altLang="ko-KR" dirty="0"/>
              <a:t>[</a:t>
            </a:r>
            <a:r>
              <a:rPr lang="en" altLang="ko-KR" dirty="0"/>
              <a:t>POST] </a:t>
            </a:r>
            <a:r>
              <a:rPr lang="ko-KR" altLang="en-US" dirty="0"/>
              <a:t>로그인하기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마이 페이지</a:t>
            </a:r>
            <a:endParaRPr lang="ko-KR" altLang="en-US" dirty="0"/>
          </a:p>
          <a:p>
            <a:r>
              <a:rPr lang="en-US" altLang="ko-KR" dirty="0"/>
              <a:t>[</a:t>
            </a:r>
            <a:r>
              <a:rPr lang="en" altLang="ko-KR" dirty="0"/>
              <a:t>GET] </a:t>
            </a:r>
            <a:r>
              <a:rPr lang="ko-KR" altLang="en-US" dirty="0"/>
              <a:t>마이페이지 조회</a:t>
            </a:r>
          </a:p>
          <a:p>
            <a:endParaRPr kumimoji="1"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11974</TotalTime>
  <Words>171</Words>
  <Application>Microsoft Macintosh PowerPoint</Application>
  <PresentationFormat>화면 슬라이드 쇼(4:3)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프로젝트 과제명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김우진</cp:lastModifiedBy>
  <cp:revision>1053</cp:revision>
  <cp:lastPrinted>2016-09-22T00:00:28Z</cp:lastPrinted>
  <dcterms:created xsi:type="dcterms:W3CDTF">2016-04-18T13:18:18Z</dcterms:created>
  <dcterms:modified xsi:type="dcterms:W3CDTF">2025-03-27T10:17:38Z</dcterms:modified>
</cp:coreProperties>
</file>