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7" r:id="rId7"/>
    <p:sldId id="265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FFF08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FFF08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FFF08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FFF08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EB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4859" y="425450"/>
            <a:ext cx="10038281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FFF08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7289" y="2696426"/>
            <a:ext cx="13299440" cy="649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21148" y="1915033"/>
            <a:ext cx="1706880" cy="1186815"/>
            <a:chOff x="13821148" y="1915033"/>
            <a:chExt cx="1706880" cy="1186815"/>
          </a:xfrm>
        </p:grpSpPr>
        <p:sp>
          <p:nvSpPr>
            <p:cNvPr id="3" name="object 3"/>
            <p:cNvSpPr/>
            <p:nvPr/>
          </p:nvSpPr>
          <p:spPr>
            <a:xfrm>
              <a:off x="13825843" y="1923216"/>
              <a:ext cx="1697355" cy="1172845"/>
            </a:xfrm>
            <a:custGeom>
              <a:avLst/>
              <a:gdLst/>
              <a:ahLst/>
              <a:cxnLst/>
              <a:rect l="l" t="t" r="r" b="b"/>
              <a:pathLst>
                <a:path w="1697355" h="1172845">
                  <a:moveTo>
                    <a:pt x="835023" y="1142462"/>
                  </a:moveTo>
                  <a:lnTo>
                    <a:pt x="669084" y="1172651"/>
                  </a:lnTo>
                  <a:lnTo>
                    <a:pt x="522625" y="1172734"/>
                  </a:lnTo>
                  <a:lnTo>
                    <a:pt x="476063" y="1170041"/>
                  </a:lnTo>
                  <a:lnTo>
                    <a:pt x="364101" y="1153994"/>
                  </a:lnTo>
                  <a:lnTo>
                    <a:pt x="228324" y="1112644"/>
                  </a:lnTo>
                  <a:lnTo>
                    <a:pt x="110316" y="1034039"/>
                  </a:lnTo>
                  <a:lnTo>
                    <a:pt x="67477" y="963430"/>
                  </a:lnTo>
                  <a:lnTo>
                    <a:pt x="0" y="731689"/>
                  </a:lnTo>
                  <a:lnTo>
                    <a:pt x="3518" y="659316"/>
                  </a:lnTo>
                  <a:lnTo>
                    <a:pt x="11479" y="614949"/>
                  </a:lnTo>
                  <a:lnTo>
                    <a:pt x="65042" y="499435"/>
                  </a:lnTo>
                  <a:lnTo>
                    <a:pt x="208726" y="339163"/>
                  </a:lnTo>
                  <a:lnTo>
                    <a:pt x="487051" y="160515"/>
                  </a:lnTo>
                  <a:lnTo>
                    <a:pt x="821785" y="37619"/>
                  </a:lnTo>
                  <a:lnTo>
                    <a:pt x="1089572" y="0"/>
                  </a:lnTo>
                  <a:lnTo>
                    <a:pt x="1267238" y="7139"/>
                  </a:lnTo>
                  <a:lnTo>
                    <a:pt x="1331610" y="18523"/>
                  </a:lnTo>
                  <a:lnTo>
                    <a:pt x="1373006" y="28608"/>
                  </a:lnTo>
                  <a:lnTo>
                    <a:pt x="1467204" y="64081"/>
                  </a:lnTo>
                  <a:lnTo>
                    <a:pt x="1569214" y="132769"/>
                  </a:lnTo>
                  <a:lnTo>
                    <a:pt x="1634046" y="242499"/>
                  </a:lnTo>
                  <a:lnTo>
                    <a:pt x="1696791" y="486728"/>
                  </a:lnTo>
                  <a:lnTo>
                    <a:pt x="1696965" y="503354"/>
                  </a:lnTo>
                  <a:lnTo>
                    <a:pt x="1690483" y="549017"/>
                  </a:lnTo>
                  <a:lnTo>
                    <a:pt x="1666845" y="617393"/>
                  </a:lnTo>
                  <a:lnTo>
                    <a:pt x="1615549" y="702161"/>
                  </a:lnTo>
                  <a:lnTo>
                    <a:pt x="1590581" y="733164"/>
                  </a:lnTo>
                  <a:lnTo>
                    <a:pt x="1561716" y="765273"/>
                  </a:lnTo>
                  <a:lnTo>
                    <a:pt x="1529392" y="797990"/>
                  </a:lnTo>
                  <a:lnTo>
                    <a:pt x="1494044" y="830821"/>
                  </a:lnTo>
                  <a:lnTo>
                    <a:pt x="1456109" y="863268"/>
                  </a:lnTo>
                  <a:lnTo>
                    <a:pt x="1416024" y="894836"/>
                  </a:lnTo>
                  <a:lnTo>
                    <a:pt x="1374224" y="925027"/>
                  </a:lnTo>
                  <a:lnTo>
                    <a:pt x="1331147" y="953347"/>
                  </a:lnTo>
                  <a:lnTo>
                    <a:pt x="1287228" y="979297"/>
                  </a:lnTo>
                  <a:lnTo>
                    <a:pt x="1242904" y="1002383"/>
                  </a:lnTo>
                  <a:lnTo>
                    <a:pt x="1198612" y="1022107"/>
                  </a:lnTo>
                  <a:lnTo>
                    <a:pt x="1154788" y="1037975"/>
                  </a:lnTo>
                  <a:lnTo>
                    <a:pt x="1027215" y="1089109"/>
                  </a:lnTo>
                  <a:lnTo>
                    <a:pt x="970911" y="1106504"/>
                  </a:lnTo>
                  <a:lnTo>
                    <a:pt x="835023" y="1142462"/>
                  </a:lnTo>
                  <a:close/>
                </a:path>
              </a:pathLst>
            </a:custGeom>
            <a:solidFill>
              <a:srgbClr val="FEA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1148" y="1915033"/>
              <a:ext cx="1706880" cy="1186815"/>
            </a:xfrm>
            <a:custGeom>
              <a:avLst/>
              <a:gdLst/>
              <a:ahLst/>
              <a:cxnLst/>
              <a:rect l="l" t="t" r="r" b="b"/>
              <a:pathLst>
                <a:path w="1706880" h="1186814">
                  <a:moveTo>
                    <a:pt x="801866" y="1163407"/>
                  </a:moveTo>
                  <a:lnTo>
                    <a:pt x="780431" y="1167316"/>
                  </a:lnTo>
                  <a:lnTo>
                    <a:pt x="758111" y="1170095"/>
                  </a:lnTo>
                  <a:lnTo>
                    <a:pt x="735422" y="1174233"/>
                  </a:lnTo>
                  <a:lnTo>
                    <a:pt x="711971" y="1177218"/>
                  </a:lnTo>
                  <a:lnTo>
                    <a:pt x="669084" y="1181166"/>
                  </a:lnTo>
                  <a:lnTo>
                    <a:pt x="623531" y="1184309"/>
                  </a:lnTo>
                  <a:lnTo>
                    <a:pt x="575856" y="1186549"/>
                  </a:lnTo>
                  <a:lnTo>
                    <a:pt x="526374" y="1186535"/>
                  </a:lnTo>
                  <a:lnTo>
                    <a:pt x="475400" y="1182921"/>
                  </a:lnTo>
                  <a:lnTo>
                    <a:pt x="423933" y="1178107"/>
                  </a:lnTo>
                  <a:lnTo>
                    <a:pt x="372059" y="1169493"/>
                  </a:lnTo>
                  <a:lnTo>
                    <a:pt x="320321" y="1156982"/>
                  </a:lnTo>
                  <a:lnTo>
                    <a:pt x="269490" y="1141723"/>
                  </a:lnTo>
                  <a:lnTo>
                    <a:pt x="219654" y="1121119"/>
                  </a:lnTo>
                  <a:lnTo>
                    <a:pt x="171583" y="1096321"/>
                  </a:lnTo>
                  <a:lnTo>
                    <a:pt x="135786" y="1070575"/>
                  </a:lnTo>
                  <a:lnTo>
                    <a:pt x="105817" y="1039894"/>
                  </a:lnTo>
                  <a:lnTo>
                    <a:pt x="81935" y="1002939"/>
                  </a:lnTo>
                  <a:lnTo>
                    <a:pt x="65082" y="962120"/>
                  </a:lnTo>
                  <a:lnTo>
                    <a:pt x="8880" y="778727"/>
                  </a:lnTo>
                  <a:lnTo>
                    <a:pt x="7335" y="773845"/>
                  </a:lnTo>
                  <a:lnTo>
                    <a:pt x="6304" y="768869"/>
                  </a:lnTo>
                  <a:lnTo>
                    <a:pt x="927" y="732413"/>
                  </a:lnTo>
                  <a:lnTo>
                    <a:pt x="741" y="731155"/>
                  </a:lnTo>
                  <a:lnTo>
                    <a:pt x="370" y="728641"/>
                  </a:lnTo>
                  <a:lnTo>
                    <a:pt x="0" y="726127"/>
                  </a:lnTo>
                  <a:lnTo>
                    <a:pt x="995" y="682053"/>
                  </a:lnTo>
                  <a:lnTo>
                    <a:pt x="8890" y="635431"/>
                  </a:lnTo>
                  <a:lnTo>
                    <a:pt x="24007" y="588782"/>
                  </a:lnTo>
                  <a:lnTo>
                    <a:pt x="45987" y="540881"/>
                  </a:lnTo>
                  <a:lnTo>
                    <a:pt x="74927" y="493003"/>
                  </a:lnTo>
                  <a:lnTo>
                    <a:pt x="110468" y="443921"/>
                  </a:lnTo>
                  <a:lnTo>
                    <a:pt x="138367" y="411723"/>
                  </a:lnTo>
                  <a:lnTo>
                    <a:pt x="168674" y="379087"/>
                  </a:lnTo>
                  <a:lnTo>
                    <a:pt x="201725" y="348532"/>
                  </a:lnTo>
                  <a:lnTo>
                    <a:pt x="236945" y="317581"/>
                  </a:lnTo>
                  <a:lnTo>
                    <a:pt x="274671" y="288756"/>
                  </a:lnTo>
                  <a:lnTo>
                    <a:pt x="314327" y="259578"/>
                  </a:lnTo>
                  <a:lnTo>
                    <a:pt x="356251" y="232569"/>
                  </a:lnTo>
                  <a:lnTo>
                    <a:pt x="399867" y="205251"/>
                  </a:lnTo>
                  <a:lnTo>
                    <a:pt x="445511" y="180145"/>
                  </a:lnTo>
                  <a:lnTo>
                    <a:pt x="492838" y="156023"/>
                  </a:lnTo>
                  <a:lnTo>
                    <a:pt x="541727" y="132907"/>
                  </a:lnTo>
                  <a:lnTo>
                    <a:pt x="592287" y="112069"/>
                  </a:lnTo>
                  <a:lnTo>
                    <a:pt x="643888" y="92332"/>
                  </a:lnTo>
                  <a:lnTo>
                    <a:pt x="695741" y="73839"/>
                  </a:lnTo>
                  <a:lnTo>
                    <a:pt x="747935" y="57866"/>
                  </a:lnTo>
                  <a:lnTo>
                    <a:pt x="800103" y="43189"/>
                  </a:lnTo>
                  <a:lnTo>
                    <a:pt x="852334" y="31083"/>
                  </a:lnTo>
                  <a:lnTo>
                    <a:pt x="955972" y="12184"/>
                  </a:lnTo>
                  <a:lnTo>
                    <a:pt x="1007328" y="6691"/>
                  </a:lnTo>
                  <a:lnTo>
                    <a:pt x="1057963" y="2622"/>
                  </a:lnTo>
                  <a:lnTo>
                    <a:pt x="902841" y="30909"/>
                  </a:lnTo>
                  <a:lnTo>
                    <a:pt x="851766" y="41514"/>
                  </a:lnTo>
                  <a:lnTo>
                    <a:pt x="800405" y="53462"/>
                  </a:lnTo>
                  <a:lnTo>
                    <a:pt x="749118" y="67978"/>
                  </a:lnTo>
                  <a:lnTo>
                    <a:pt x="697811" y="83789"/>
                  </a:lnTo>
                  <a:lnTo>
                    <a:pt x="646845" y="102120"/>
                  </a:lnTo>
                  <a:lnTo>
                    <a:pt x="596125" y="121697"/>
                  </a:lnTo>
                  <a:lnTo>
                    <a:pt x="545970" y="142461"/>
                  </a:lnTo>
                  <a:lnTo>
                    <a:pt x="497484" y="165503"/>
                  </a:lnTo>
                  <a:lnTo>
                    <a:pt x="450557" y="189552"/>
                  </a:lnTo>
                  <a:lnTo>
                    <a:pt x="405306" y="214586"/>
                  </a:lnTo>
                  <a:lnTo>
                    <a:pt x="361851" y="240584"/>
                  </a:lnTo>
                  <a:lnTo>
                    <a:pt x="320310" y="267523"/>
                  </a:lnTo>
                  <a:lnTo>
                    <a:pt x="281028" y="296633"/>
                  </a:lnTo>
                  <a:lnTo>
                    <a:pt x="243668" y="325392"/>
                  </a:lnTo>
                  <a:lnTo>
                    <a:pt x="208804" y="356277"/>
                  </a:lnTo>
                  <a:lnTo>
                    <a:pt x="176099" y="386769"/>
                  </a:lnTo>
                  <a:lnTo>
                    <a:pt x="145898" y="418096"/>
                  </a:lnTo>
                  <a:lnTo>
                    <a:pt x="118320" y="450234"/>
                  </a:lnTo>
                  <a:lnTo>
                    <a:pt x="81837" y="500779"/>
                  </a:lnTo>
                  <a:lnTo>
                    <a:pt x="52572" y="550008"/>
                  </a:lnTo>
                  <a:lnTo>
                    <a:pt x="30894" y="599144"/>
                  </a:lnTo>
                  <a:lnTo>
                    <a:pt x="16714" y="646913"/>
                  </a:lnTo>
                  <a:lnTo>
                    <a:pt x="10401" y="694538"/>
                  </a:lnTo>
                  <a:lnTo>
                    <a:pt x="11869" y="740745"/>
                  </a:lnTo>
                  <a:lnTo>
                    <a:pt x="16580" y="763123"/>
                  </a:lnTo>
                  <a:lnTo>
                    <a:pt x="17365" y="766852"/>
                  </a:lnTo>
                  <a:lnTo>
                    <a:pt x="18151" y="770582"/>
                  </a:lnTo>
                  <a:lnTo>
                    <a:pt x="18936" y="774312"/>
                  </a:lnTo>
                  <a:lnTo>
                    <a:pt x="19721" y="778041"/>
                  </a:lnTo>
                  <a:lnTo>
                    <a:pt x="46669" y="840256"/>
                  </a:lnTo>
                  <a:lnTo>
                    <a:pt x="53278" y="849378"/>
                  </a:lnTo>
                  <a:lnTo>
                    <a:pt x="41762" y="851478"/>
                  </a:lnTo>
                  <a:lnTo>
                    <a:pt x="74729" y="959070"/>
                  </a:lnTo>
                  <a:lnTo>
                    <a:pt x="90961" y="998711"/>
                  </a:lnTo>
                  <a:lnTo>
                    <a:pt x="113669" y="1033298"/>
                  </a:lnTo>
                  <a:lnTo>
                    <a:pt x="142386" y="1062917"/>
                  </a:lnTo>
                  <a:lnTo>
                    <a:pt x="176645" y="1087652"/>
                  </a:lnTo>
                  <a:lnTo>
                    <a:pt x="235429" y="1116952"/>
                  </a:lnTo>
                  <a:lnTo>
                    <a:pt x="310032" y="1143367"/>
                  </a:lnTo>
                  <a:lnTo>
                    <a:pt x="353637" y="1154779"/>
                  </a:lnTo>
                  <a:lnTo>
                    <a:pt x="401552" y="1164115"/>
                  </a:lnTo>
                  <a:lnTo>
                    <a:pt x="453972" y="1171338"/>
                  </a:lnTo>
                  <a:lnTo>
                    <a:pt x="510861" y="1175164"/>
                  </a:lnTo>
                  <a:lnTo>
                    <a:pt x="572644" y="1176807"/>
                  </a:lnTo>
                  <a:lnTo>
                    <a:pt x="639058" y="1173732"/>
                  </a:lnTo>
                  <a:lnTo>
                    <a:pt x="710527" y="1167154"/>
                  </a:lnTo>
                  <a:lnTo>
                    <a:pt x="788169" y="1155577"/>
                  </a:lnTo>
                  <a:lnTo>
                    <a:pt x="976159" y="1121296"/>
                  </a:lnTo>
                  <a:lnTo>
                    <a:pt x="945379" y="1130782"/>
                  </a:lnTo>
                  <a:lnTo>
                    <a:pt x="882326" y="1146153"/>
                  </a:lnTo>
                  <a:lnTo>
                    <a:pt x="801866" y="1163407"/>
                  </a:lnTo>
                  <a:close/>
                </a:path>
                <a:path w="1706880" h="1186814">
                  <a:moveTo>
                    <a:pt x="918413" y="973040"/>
                  </a:moveTo>
                  <a:lnTo>
                    <a:pt x="780382" y="998211"/>
                  </a:lnTo>
                  <a:lnTo>
                    <a:pt x="830643" y="986464"/>
                  </a:lnTo>
                  <a:lnTo>
                    <a:pt x="881165" y="973378"/>
                  </a:lnTo>
                  <a:lnTo>
                    <a:pt x="931834" y="958975"/>
                  </a:lnTo>
                  <a:lnTo>
                    <a:pt x="982309" y="942024"/>
                  </a:lnTo>
                  <a:lnTo>
                    <a:pt x="1032707" y="923797"/>
                  </a:lnTo>
                  <a:lnTo>
                    <a:pt x="1086594" y="902352"/>
                  </a:lnTo>
                  <a:lnTo>
                    <a:pt x="1138673" y="878655"/>
                  </a:lnTo>
                  <a:lnTo>
                    <a:pt x="1189044" y="853978"/>
                  </a:lnTo>
                  <a:lnTo>
                    <a:pt x="1237355" y="827095"/>
                  </a:lnTo>
                  <a:lnTo>
                    <a:pt x="1283706" y="799278"/>
                  </a:lnTo>
                  <a:lnTo>
                    <a:pt x="1327973" y="770551"/>
                  </a:lnTo>
                  <a:lnTo>
                    <a:pt x="1370028" y="740936"/>
                  </a:lnTo>
                  <a:lnTo>
                    <a:pt x="1409519" y="709206"/>
                  </a:lnTo>
                  <a:lnTo>
                    <a:pt x="1446547" y="676635"/>
                  </a:lnTo>
                  <a:lnTo>
                    <a:pt x="1481214" y="644494"/>
                  </a:lnTo>
                  <a:lnTo>
                    <a:pt x="1512938" y="610308"/>
                  </a:lnTo>
                  <a:lnTo>
                    <a:pt x="1541822" y="575349"/>
                  </a:lnTo>
                  <a:lnTo>
                    <a:pt x="1575156" y="527961"/>
                  </a:lnTo>
                  <a:lnTo>
                    <a:pt x="1602111" y="481735"/>
                  </a:lnTo>
                  <a:lnTo>
                    <a:pt x="1622351" y="435443"/>
                  </a:lnTo>
                  <a:lnTo>
                    <a:pt x="1635997" y="390353"/>
                  </a:lnTo>
                  <a:lnTo>
                    <a:pt x="1642941" y="346486"/>
                  </a:lnTo>
                  <a:lnTo>
                    <a:pt x="1643076" y="303860"/>
                  </a:lnTo>
                  <a:lnTo>
                    <a:pt x="1639582" y="282551"/>
                  </a:lnTo>
                  <a:lnTo>
                    <a:pt x="1638966" y="278791"/>
                  </a:lnTo>
                  <a:lnTo>
                    <a:pt x="1638144" y="273777"/>
                  </a:lnTo>
                  <a:lnTo>
                    <a:pt x="1637322" y="268763"/>
                  </a:lnTo>
                  <a:lnTo>
                    <a:pt x="1636294" y="262496"/>
                  </a:lnTo>
                  <a:lnTo>
                    <a:pt x="1622716" y="223662"/>
                  </a:lnTo>
                  <a:lnTo>
                    <a:pt x="1603481" y="188441"/>
                  </a:lnTo>
                  <a:lnTo>
                    <a:pt x="1578504" y="155558"/>
                  </a:lnTo>
                  <a:lnTo>
                    <a:pt x="1548447" y="127475"/>
                  </a:lnTo>
                  <a:lnTo>
                    <a:pt x="1512832" y="100405"/>
                  </a:lnTo>
                  <a:lnTo>
                    <a:pt x="1472321" y="76810"/>
                  </a:lnTo>
                  <a:lnTo>
                    <a:pt x="1427350" y="57901"/>
                  </a:lnTo>
                  <a:lnTo>
                    <a:pt x="1377667" y="41142"/>
                  </a:lnTo>
                  <a:lnTo>
                    <a:pt x="1323707" y="27745"/>
                  </a:lnTo>
                  <a:lnTo>
                    <a:pt x="1265678" y="17672"/>
                  </a:lnTo>
                  <a:lnTo>
                    <a:pt x="1204012" y="12135"/>
                  </a:lnTo>
                  <a:lnTo>
                    <a:pt x="1155822" y="9304"/>
                  </a:lnTo>
                  <a:lnTo>
                    <a:pt x="1056791" y="11872"/>
                  </a:lnTo>
                  <a:lnTo>
                    <a:pt x="1006006" y="15969"/>
                  </a:lnTo>
                  <a:lnTo>
                    <a:pt x="954718" y="22740"/>
                  </a:lnTo>
                  <a:lnTo>
                    <a:pt x="902841" y="30909"/>
                  </a:lnTo>
                  <a:lnTo>
                    <a:pt x="1057963" y="2622"/>
                  </a:lnTo>
                  <a:lnTo>
                    <a:pt x="1107738" y="0"/>
                  </a:lnTo>
                  <a:lnTo>
                    <a:pt x="1156741" y="100"/>
                  </a:lnTo>
                  <a:lnTo>
                    <a:pt x="1204605" y="1699"/>
                  </a:lnTo>
                  <a:lnTo>
                    <a:pt x="1267575" y="8289"/>
                  </a:lnTo>
                  <a:lnTo>
                    <a:pt x="1326613" y="18178"/>
                  </a:lnTo>
                  <a:lnTo>
                    <a:pt x="1381510" y="31405"/>
                  </a:lnTo>
                  <a:lnTo>
                    <a:pt x="1432054" y="48006"/>
                  </a:lnTo>
                  <a:lnTo>
                    <a:pt x="1478264" y="69271"/>
                  </a:lnTo>
                  <a:lnTo>
                    <a:pt x="1519473" y="92739"/>
                  </a:lnTo>
                  <a:lnTo>
                    <a:pt x="1555699" y="119698"/>
                  </a:lnTo>
                  <a:lnTo>
                    <a:pt x="1586732" y="150185"/>
                  </a:lnTo>
                  <a:lnTo>
                    <a:pt x="1612133" y="182990"/>
                  </a:lnTo>
                  <a:lnTo>
                    <a:pt x="1631920" y="219401"/>
                  </a:lnTo>
                  <a:lnTo>
                    <a:pt x="1643894" y="252073"/>
                  </a:lnTo>
                  <a:lnTo>
                    <a:pt x="1644629" y="251939"/>
                  </a:lnTo>
                  <a:lnTo>
                    <a:pt x="1645358" y="253097"/>
                  </a:lnTo>
                  <a:lnTo>
                    <a:pt x="1663975" y="324577"/>
                  </a:lnTo>
                  <a:lnTo>
                    <a:pt x="1653966" y="326402"/>
                  </a:lnTo>
                  <a:lnTo>
                    <a:pt x="1650769" y="367004"/>
                  </a:lnTo>
                  <a:lnTo>
                    <a:pt x="1641845" y="408651"/>
                  </a:lnTo>
                  <a:lnTo>
                    <a:pt x="1627274" y="451327"/>
                  </a:lnTo>
                  <a:lnTo>
                    <a:pt x="1606909" y="493769"/>
                  </a:lnTo>
                  <a:lnTo>
                    <a:pt x="1581059" y="537212"/>
                  </a:lnTo>
                  <a:lnTo>
                    <a:pt x="1549804" y="581640"/>
                  </a:lnTo>
                  <a:lnTo>
                    <a:pt x="1522871" y="613661"/>
                  </a:lnTo>
                  <a:lnTo>
                    <a:pt x="1493691" y="646092"/>
                  </a:lnTo>
                  <a:lnTo>
                    <a:pt x="1461909" y="676415"/>
                  </a:lnTo>
                  <a:lnTo>
                    <a:pt x="1428081" y="707112"/>
                  </a:lnTo>
                  <a:lnTo>
                    <a:pt x="1392078" y="736915"/>
                  </a:lnTo>
                  <a:lnTo>
                    <a:pt x="1353772" y="764555"/>
                  </a:lnTo>
                  <a:lnTo>
                    <a:pt x="1313719" y="792514"/>
                  </a:lnTo>
                  <a:lnTo>
                    <a:pt x="1271563" y="818275"/>
                  </a:lnTo>
                  <a:lnTo>
                    <a:pt x="1227860" y="844318"/>
                  </a:lnTo>
                  <a:lnTo>
                    <a:pt x="1182254" y="868126"/>
                  </a:lnTo>
                  <a:lnTo>
                    <a:pt x="1135072" y="890930"/>
                  </a:lnTo>
                  <a:lnTo>
                    <a:pt x="1086415" y="912712"/>
                  </a:lnTo>
                  <a:lnTo>
                    <a:pt x="1036382" y="933455"/>
                  </a:lnTo>
                  <a:lnTo>
                    <a:pt x="989402" y="951058"/>
                  </a:lnTo>
                  <a:lnTo>
                    <a:pt x="942083" y="966142"/>
                  </a:lnTo>
                  <a:lnTo>
                    <a:pt x="918413" y="973040"/>
                  </a:lnTo>
                  <a:close/>
                </a:path>
                <a:path w="1706880" h="1186814">
                  <a:moveTo>
                    <a:pt x="627118" y="517528"/>
                  </a:moveTo>
                  <a:lnTo>
                    <a:pt x="598348" y="521484"/>
                  </a:lnTo>
                  <a:lnTo>
                    <a:pt x="579244" y="508185"/>
                  </a:lnTo>
                  <a:lnTo>
                    <a:pt x="580374" y="475706"/>
                  </a:lnTo>
                  <a:lnTo>
                    <a:pt x="600752" y="430679"/>
                  </a:lnTo>
                  <a:lnTo>
                    <a:pt x="638711" y="375992"/>
                  </a:lnTo>
                  <a:lnTo>
                    <a:pt x="677480" y="331485"/>
                  </a:lnTo>
                  <a:lnTo>
                    <a:pt x="718352" y="294340"/>
                  </a:lnTo>
                  <a:lnTo>
                    <a:pt x="758031" y="265158"/>
                  </a:lnTo>
                  <a:lnTo>
                    <a:pt x="793679" y="247039"/>
                  </a:lnTo>
                  <a:lnTo>
                    <a:pt x="822229" y="241833"/>
                  </a:lnTo>
                  <a:lnTo>
                    <a:pt x="841751" y="255055"/>
                  </a:lnTo>
                  <a:lnTo>
                    <a:pt x="820951" y="332432"/>
                  </a:lnTo>
                  <a:lnTo>
                    <a:pt x="783270" y="388359"/>
                  </a:lnTo>
                  <a:lnTo>
                    <a:pt x="743917" y="431682"/>
                  </a:lnTo>
                  <a:lnTo>
                    <a:pt x="702917" y="470141"/>
                  </a:lnTo>
                  <a:lnTo>
                    <a:pt x="662941" y="499377"/>
                  </a:lnTo>
                  <a:lnTo>
                    <a:pt x="627118" y="517528"/>
                  </a:lnTo>
                  <a:close/>
                </a:path>
                <a:path w="1706880" h="1186814">
                  <a:moveTo>
                    <a:pt x="749813" y="868237"/>
                  </a:moveTo>
                  <a:lnTo>
                    <a:pt x="705759" y="874979"/>
                  </a:lnTo>
                  <a:lnTo>
                    <a:pt x="660607" y="879340"/>
                  </a:lnTo>
                  <a:lnTo>
                    <a:pt x="614745" y="882540"/>
                  </a:lnTo>
                  <a:lnTo>
                    <a:pt x="567652" y="880800"/>
                  </a:lnTo>
                  <a:lnTo>
                    <a:pt x="520172" y="877840"/>
                  </a:lnTo>
                  <a:lnTo>
                    <a:pt x="460536" y="868060"/>
                  </a:lnTo>
                  <a:lnTo>
                    <a:pt x="408052" y="853103"/>
                  </a:lnTo>
                  <a:lnTo>
                    <a:pt x="363003" y="834208"/>
                  </a:lnTo>
                  <a:lnTo>
                    <a:pt x="325217" y="810116"/>
                  </a:lnTo>
                  <a:lnTo>
                    <a:pt x="294980" y="782065"/>
                  </a:lnTo>
                  <a:lnTo>
                    <a:pt x="271891" y="747547"/>
                  </a:lnTo>
                  <a:lnTo>
                    <a:pt x="254909" y="702879"/>
                  </a:lnTo>
                  <a:lnTo>
                    <a:pt x="248667" y="657544"/>
                  </a:lnTo>
                  <a:lnTo>
                    <a:pt x="250207" y="614662"/>
                  </a:lnTo>
                  <a:lnTo>
                    <a:pt x="256347" y="576105"/>
                  </a:lnTo>
                  <a:lnTo>
                    <a:pt x="270418" y="528356"/>
                  </a:lnTo>
                  <a:lnTo>
                    <a:pt x="282869" y="498975"/>
                  </a:lnTo>
                  <a:lnTo>
                    <a:pt x="266558" y="496786"/>
                  </a:lnTo>
                  <a:lnTo>
                    <a:pt x="229581" y="472546"/>
                  </a:lnTo>
                  <a:lnTo>
                    <a:pt x="229066" y="470058"/>
                  </a:lnTo>
                  <a:lnTo>
                    <a:pt x="228034" y="465083"/>
                  </a:lnTo>
                  <a:lnTo>
                    <a:pt x="228483" y="455964"/>
                  </a:lnTo>
                  <a:lnTo>
                    <a:pt x="231362" y="447694"/>
                  </a:lnTo>
                  <a:lnTo>
                    <a:pt x="232427" y="444917"/>
                  </a:lnTo>
                  <a:lnTo>
                    <a:pt x="235288" y="443105"/>
                  </a:lnTo>
                  <a:lnTo>
                    <a:pt x="240538" y="446020"/>
                  </a:lnTo>
                  <a:lnTo>
                    <a:pt x="241613" y="448406"/>
                  </a:lnTo>
                  <a:lnTo>
                    <a:pt x="236735" y="459623"/>
                  </a:lnTo>
                  <a:lnTo>
                    <a:pt x="237299" y="468557"/>
                  </a:lnTo>
                  <a:lnTo>
                    <a:pt x="274339" y="487621"/>
                  </a:lnTo>
                  <a:lnTo>
                    <a:pt x="290884" y="488477"/>
                  </a:lnTo>
                  <a:lnTo>
                    <a:pt x="356006" y="476602"/>
                  </a:lnTo>
                  <a:lnTo>
                    <a:pt x="333787" y="487108"/>
                  </a:lnTo>
                  <a:lnTo>
                    <a:pt x="304491" y="496323"/>
                  </a:lnTo>
                  <a:lnTo>
                    <a:pt x="294410" y="498162"/>
                  </a:lnTo>
                  <a:lnTo>
                    <a:pt x="284713" y="520585"/>
                  </a:lnTo>
                  <a:lnTo>
                    <a:pt x="270493" y="561906"/>
                  </a:lnTo>
                  <a:lnTo>
                    <a:pt x="260046" y="618031"/>
                  </a:lnTo>
                  <a:lnTo>
                    <a:pt x="260983" y="681117"/>
                  </a:lnTo>
                  <a:lnTo>
                    <a:pt x="280916" y="743320"/>
                  </a:lnTo>
                  <a:lnTo>
                    <a:pt x="302930" y="775452"/>
                  </a:lnTo>
                  <a:lnTo>
                    <a:pt x="332124" y="802402"/>
                  </a:lnTo>
                  <a:lnTo>
                    <a:pt x="368671" y="825429"/>
                  </a:lnTo>
                  <a:lnTo>
                    <a:pt x="412517" y="844543"/>
                  </a:lnTo>
                  <a:lnTo>
                    <a:pt x="463379" y="858505"/>
                  </a:lnTo>
                  <a:lnTo>
                    <a:pt x="521202" y="867324"/>
                  </a:lnTo>
                  <a:lnTo>
                    <a:pt x="579899" y="872112"/>
                  </a:lnTo>
                  <a:lnTo>
                    <a:pt x="637170" y="870705"/>
                  </a:lnTo>
                  <a:lnTo>
                    <a:pt x="693383" y="866909"/>
                  </a:lnTo>
                  <a:lnTo>
                    <a:pt x="747769" y="858282"/>
                  </a:lnTo>
                  <a:lnTo>
                    <a:pt x="883340" y="833560"/>
                  </a:lnTo>
                  <a:lnTo>
                    <a:pt x="854023" y="842779"/>
                  </a:lnTo>
                  <a:lnTo>
                    <a:pt x="803045" y="857239"/>
                  </a:lnTo>
                  <a:lnTo>
                    <a:pt x="749813" y="868237"/>
                  </a:lnTo>
                  <a:close/>
                </a:path>
                <a:path w="1706880" h="1186814">
                  <a:moveTo>
                    <a:pt x="996745" y="550818"/>
                  </a:moveTo>
                  <a:lnTo>
                    <a:pt x="967283" y="556190"/>
                  </a:lnTo>
                  <a:lnTo>
                    <a:pt x="947289" y="543054"/>
                  </a:lnTo>
                  <a:lnTo>
                    <a:pt x="947709" y="509413"/>
                  </a:lnTo>
                  <a:lnTo>
                    <a:pt x="967818" y="463145"/>
                  </a:lnTo>
                  <a:lnTo>
                    <a:pt x="1005979" y="407130"/>
                  </a:lnTo>
                  <a:lnTo>
                    <a:pt x="1045392" y="362505"/>
                  </a:lnTo>
                  <a:lnTo>
                    <a:pt x="1086850" y="323963"/>
                  </a:lnTo>
                  <a:lnTo>
                    <a:pt x="1127446" y="294614"/>
                  </a:lnTo>
                  <a:lnTo>
                    <a:pt x="1164044" y="276321"/>
                  </a:lnTo>
                  <a:lnTo>
                    <a:pt x="1193507" y="270948"/>
                  </a:lnTo>
                  <a:lnTo>
                    <a:pt x="1213936" y="284005"/>
                  </a:lnTo>
                  <a:lnTo>
                    <a:pt x="1194145" y="363780"/>
                  </a:lnTo>
                  <a:lnTo>
                    <a:pt x="1156041" y="419784"/>
                  </a:lnTo>
                  <a:lnTo>
                    <a:pt x="1116263" y="464476"/>
                  </a:lnTo>
                  <a:lnTo>
                    <a:pt x="1074435" y="503086"/>
                  </a:lnTo>
                  <a:lnTo>
                    <a:pt x="1033529" y="532491"/>
                  </a:lnTo>
                  <a:lnTo>
                    <a:pt x="996745" y="550818"/>
                  </a:lnTo>
                  <a:close/>
                </a:path>
                <a:path w="1706880" h="1186814">
                  <a:moveTo>
                    <a:pt x="356006" y="476602"/>
                  </a:moveTo>
                  <a:lnTo>
                    <a:pt x="290884" y="488477"/>
                  </a:lnTo>
                  <a:lnTo>
                    <a:pt x="321283" y="481643"/>
                  </a:lnTo>
                  <a:lnTo>
                    <a:pt x="349170" y="468812"/>
                  </a:lnTo>
                  <a:lnTo>
                    <a:pt x="371718" y="453081"/>
                  </a:lnTo>
                  <a:lnTo>
                    <a:pt x="385417" y="433801"/>
                  </a:lnTo>
                  <a:lnTo>
                    <a:pt x="386473" y="431026"/>
                  </a:lnTo>
                  <a:lnTo>
                    <a:pt x="389554" y="430465"/>
                  </a:lnTo>
                  <a:lnTo>
                    <a:pt x="394596" y="432127"/>
                  </a:lnTo>
                  <a:lnTo>
                    <a:pt x="395913" y="435760"/>
                  </a:lnTo>
                  <a:lnTo>
                    <a:pt x="394630" y="437285"/>
                  </a:lnTo>
                  <a:lnTo>
                    <a:pt x="381383" y="456483"/>
                  </a:lnTo>
                  <a:lnTo>
                    <a:pt x="360450" y="474500"/>
                  </a:lnTo>
                  <a:lnTo>
                    <a:pt x="356006" y="476602"/>
                  </a:lnTo>
                  <a:close/>
                </a:path>
                <a:path w="1706880" h="1186814">
                  <a:moveTo>
                    <a:pt x="976159" y="1121296"/>
                  </a:moveTo>
                  <a:lnTo>
                    <a:pt x="788169" y="1155577"/>
                  </a:lnTo>
                  <a:lnTo>
                    <a:pt x="856999" y="1141735"/>
                  </a:lnTo>
                  <a:lnTo>
                    <a:pt x="914890" y="1128596"/>
                  </a:lnTo>
                  <a:lnTo>
                    <a:pt x="959032" y="1115383"/>
                  </a:lnTo>
                  <a:lnTo>
                    <a:pt x="987527" y="1106313"/>
                  </a:lnTo>
                  <a:lnTo>
                    <a:pt x="998022" y="1103109"/>
                  </a:lnTo>
                  <a:lnTo>
                    <a:pt x="1069470" y="1075879"/>
                  </a:lnTo>
                  <a:lnTo>
                    <a:pt x="1104785" y="1062985"/>
                  </a:lnTo>
                  <a:lnTo>
                    <a:pt x="1142740" y="1047027"/>
                  </a:lnTo>
                  <a:lnTo>
                    <a:pt x="1183055" y="1029347"/>
                  </a:lnTo>
                  <a:lnTo>
                    <a:pt x="1268503" y="987946"/>
                  </a:lnTo>
                  <a:lnTo>
                    <a:pt x="1312618" y="964410"/>
                  </a:lnTo>
                  <a:lnTo>
                    <a:pt x="1356831" y="938275"/>
                  </a:lnTo>
                  <a:lnTo>
                    <a:pt x="1400633" y="909632"/>
                  </a:lnTo>
                  <a:lnTo>
                    <a:pt x="1443743" y="879824"/>
                  </a:lnTo>
                  <a:lnTo>
                    <a:pt x="1485198" y="846446"/>
                  </a:lnTo>
                  <a:lnTo>
                    <a:pt x="1524943" y="812088"/>
                  </a:lnTo>
                  <a:lnTo>
                    <a:pt x="1562016" y="774345"/>
                  </a:lnTo>
                  <a:lnTo>
                    <a:pt x="1596134" y="734559"/>
                  </a:lnTo>
                  <a:lnTo>
                    <a:pt x="1626563" y="691573"/>
                  </a:lnTo>
                  <a:lnTo>
                    <a:pt x="1653020" y="646729"/>
                  </a:lnTo>
                  <a:lnTo>
                    <a:pt x="1674770" y="598870"/>
                  </a:lnTo>
                  <a:lnTo>
                    <a:pt x="1691304" y="548090"/>
                  </a:lnTo>
                  <a:lnTo>
                    <a:pt x="1696283" y="508454"/>
                  </a:lnTo>
                  <a:lnTo>
                    <a:pt x="1695142" y="489298"/>
                  </a:lnTo>
                  <a:lnTo>
                    <a:pt x="1693217" y="479322"/>
                  </a:lnTo>
                  <a:lnTo>
                    <a:pt x="1691291" y="469345"/>
                  </a:lnTo>
                  <a:lnTo>
                    <a:pt x="1653966" y="326402"/>
                  </a:lnTo>
                  <a:lnTo>
                    <a:pt x="1663975" y="324577"/>
                  </a:lnTo>
                  <a:lnTo>
                    <a:pt x="1701209" y="467537"/>
                  </a:lnTo>
                  <a:lnTo>
                    <a:pt x="1703140" y="477512"/>
                  </a:lnTo>
                  <a:lnTo>
                    <a:pt x="1705070" y="487487"/>
                  </a:lnTo>
                  <a:lnTo>
                    <a:pt x="1706514" y="509170"/>
                  </a:lnTo>
                  <a:lnTo>
                    <a:pt x="1705136" y="530077"/>
                  </a:lnTo>
                  <a:lnTo>
                    <a:pt x="1684325" y="602292"/>
                  </a:lnTo>
                  <a:lnTo>
                    <a:pt x="1662197" y="650219"/>
                  </a:lnTo>
                  <a:lnTo>
                    <a:pt x="1635571" y="696385"/>
                  </a:lnTo>
                  <a:lnTo>
                    <a:pt x="1604731" y="739446"/>
                  </a:lnTo>
                  <a:lnTo>
                    <a:pt x="1570418" y="780559"/>
                  </a:lnTo>
                  <a:lnTo>
                    <a:pt x="1532915" y="818380"/>
                  </a:lnTo>
                  <a:lnTo>
                    <a:pt x="1492961" y="854067"/>
                  </a:lnTo>
                  <a:lnTo>
                    <a:pt x="1450841" y="886276"/>
                  </a:lnTo>
                  <a:lnTo>
                    <a:pt x="1407523" y="917412"/>
                  </a:lnTo>
                  <a:lnTo>
                    <a:pt x="1363290" y="946133"/>
                  </a:lnTo>
                  <a:lnTo>
                    <a:pt x="1318654" y="972346"/>
                  </a:lnTo>
                  <a:lnTo>
                    <a:pt x="1274128" y="995957"/>
                  </a:lnTo>
                  <a:lnTo>
                    <a:pt x="1230451" y="1018122"/>
                  </a:lnTo>
                  <a:lnTo>
                    <a:pt x="1187907" y="1037499"/>
                  </a:lnTo>
                  <a:lnTo>
                    <a:pt x="1147235" y="1055243"/>
                  </a:lnTo>
                  <a:lnTo>
                    <a:pt x="1108949" y="1071262"/>
                  </a:lnTo>
                  <a:lnTo>
                    <a:pt x="1073558" y="1085461"/>
                  </a:lnTo>
                  <a:lnTo>
                    <a:pt x="1001521" y="1112798"/>
                  </a:lnTo>
                  <a:lnTo>
                    <a:pt x="986419" y="1118134"/>
                  </a:lnTo>
                  <a:lnTo>
                    <a:pt x="976159" y="1121296"/>
                  </a:lnTo>
                  <a:close/>
                </a:path>
                <a:path w="1706880" h="1186814">
                  <a:moveTo>
                    <a:pt x="883340" y="833560"/>
                  </a:moveTo>
                  <a:lnTo>
                    <a:pt x="747769" y="858282"/>
                  </a:lnTo>
                  <a:lnTo>
                    <a:pt x="800467" y="847381"/>
                  </a:lnTo>
                  <a:lnTo>
                    <a:pt x="850935" y="833014"/>
                  </a:lnTo>
                  <a:lnTo>
                    <a:pt x="899313" y="817737"/>
                  </a:lnTo>
                  <a:lnTo>
                    <a:pt x="945058" y="800359"/>
                  </a:lnTo>
                  <a:lnTo>
                    <a:pt x="988083" y="782185"/>
                  </a:lnTo>
                  <a:lnTo>
                    <a:pt x="1064712" y="743684"/>
                  </a:lnTo>
                  <a:lnTo>
                    <a:pt x="1131481" y="704398"/>
                  </a:lnTo>
                  <a:lnTo>
                    <a:pt x="1188380" y="666912"/>
                  </a:lnTo>
                  <a:lnTo>
                    <a:pt x="1234072" y="632761"/>
                  </a:lnTo>
                  <a:lnTo>
                    <a:pt x="1267676" y="605978"/>
                  </a:lnTo>
                  <a:lnTo>
                    <a:pt x="1288083" y="589347"/>
                  </a:lnTo>
                  <a:lnTo>
                    <a:pt x="1279698" y="584421"/>
                  </a:lnTo>
                  <a:lnTo>
                    <a:pt x="1273021" y="577893"/>
                  </a:lnTo>
                  <a:lnTo>
                    <a:pt x="1268371" y="570996"/>
                  </a:lnTo>
                  <a:lnTo>
                    <a:pt x="1265609" y="562463"/>
                  </a:lnTo>
                  <a:lnTo>
                    <a:pt x="1265678" y="550832"/>
                  </a:lnTo>
                  <a:lnTo>
                    <a:pt x="1270016" y="538422"/>
                  </a:lnTo>
                  <a:lnTo>
                    <a:pt x="1278332" y="525287"/>
                  </a:lnTo>
                  <a:lnTo>
                    <a:pt x="1290794" y="513978"/>
                  </a:lnTo>
                  <a:lnTo>
                    <a:pt x="1292735" y="511042"/>
                  </a:lnTo>
                  <a:lnTo>
                    <a:pt x="1295995" y="511739"/>
                  </a:lnTo>
                  <a:lnTo>
                    <a:pt x="1299590" y="516247"/>
                  </a:lnTo>
                  <a:lnTo>
                    <a:pt x="1299197" y="518900"/>
                  </a:lnTo>
                  <a:lnTo>
                    <a:pt x="1297257" y="521836"/>
                  </a:lnTo>
                  <a:lnTo>
                    <a:pt x="1286739" y="531500"/>
                  </a:lnTo>
                  <a:lnTo>
                    <a:pt x="1279567" y="541844"/>
                  </a:lnTo>
                  <a:lnTo>
                    <a:pt x="1275758" y="551575"/>
                  </a:lnTo>
                  <a:lnTo>
                    <a:pt x="1275553" y="560649"/>
                  </a:lnTo>
                  <a:lnTo>
                    <a:pt x="1278207" y="567911"/>
                  </a:lnTo>
                  <a:lnTo>
                    <a:pt x="1282991" y="573493"/>
                  </a:lnTo>
                  <a:lnTo>
                    <a:pt x="1290017" y="578667"/>
                  </a:lnTo>
                  <a:lnTo>
                    <a:pt x="1298942" y="582203"/>
                  </a:lnTo>
                  <a:lnTo>
                    <a:pt x="1327226" y="586082"/>
                  </a:lnTo>
                  <a:lnTo>
                    <a:pt x="1358970" y="581584"/>
                  </a:lnTo>
                  <a:lnTo>
                    <a:pt x="1298734" y="592569"/>
                  </a:lnTo>
                  <a:lnTo>
                    <a:pt x="1261646" y="623860"/>
                  </a:lnTo>
                  <a:lnTo>
                    <a:pt x="1227193" y="650798"/>
                  </a:lnTo>
                  <a:lnTo>
                    <a:pt x="1183113" y="682073"/>
                  </a:lnTo>
                  <a:lnTo>
                    <a:pt x="1130312" y="716230"/>
                  </a:lnTo>
                  <a:lnTo>
                    <a:pt x="1069693" y="751812"/>
                  </a:lnTo>
                  <a:lnTo>
                    <a:pt x="1032694" y="771468"/>
                  </a:lnTo>
                  <a:lnTo>
                    <a:pt x="992310" y="790451"/>
                  </a:lnTo>
                  <a:lnTo>
                    <a:pt x="949086" y="809952"/>
                  </a:lnTo>
                  <a:lnTo>
                    <a:pt x="902885" y="827414"/>
                  </a:lnTo>
                  <a:lnTo>
                    <a:pt x="883340" y="833560"/>
                  </a:lnTo>
                  <a:close/>
                </a:path>
                <a:path w="1706880" h="1186814">
                  <a:moveTo>
                    <a:pt x="1372196" y="589500"/>
                  </a:moveTo>
                  <a:lnTo>
                    <a:pt x="1338249" y="595690"/>
                  </a:lnTo>
                  <a:lnTo>
                    <a:pt x="1324201" y="595670"/>
                  </a:lnTo>
                  <a:lnTo>
                    <a:pt x="1311085" y="595480"/>
                  </a:lnTo>
                  <a:lnTo>
                    <a:pt x="1298734" y="592569"/>
                  </a:lnTo>
                  <a:lnTo>
                    <a:pt x="1358970" y="581584"/>
                  </a:lnTo>
                  <a:lnTo>
                    <a:pt x="1390508" y="570669"/>
                  </a:lnTo>
                  <a:lnTo>
                    <a:pt x="1417948" y="554047"/>
                  </a:lnTo>
                  <a:lnTo>
                    <a:pt x="1420112" y="552361"/>
                  </a:lnTo>
                  <a:lnTo>
                    <a:pt x="1423376" y="553057"/>
                  </a:lnTo>
                  <a:lnTo>
                    <a:pt x="1426743" y="556316"/>
                  </a:lnTo>
                  <a:lnTo>
                    <a:pt x="1426578" y="560219"/>
                  </a:lnTo>
                  <a:lnTo>
                    <a:pt x="1424410" y="561905"/>
                  </a:lnTo>
                  <a:lnTo>
                    <a:pt x="1408670" y="572521"/>
                  </a:lnTo>
                  <a:lnTo>
                    <a:pt x="1391095" y="582180"/>
                  </a:lnTo>
                  <a:lnTo>
                    <a:pt x="1372196" y="589500"/>
                  </a:lnTo>
                  <a:close/>
                </a:path>
                <a:path w="1706880" h="1186814">
                  <a:moveTo>
                    <a:pt x="753526" y="1013436"/>
                  </a:moveTo>
                  <a:lnTo>
                    <a:pt x="700117" y="1021885"/>
                  </a:lnTo>
                  <a:lnTo>
                    <a:pt x="647369" y="1028922"/>
                  </a:lnTo>
                  <a:lnTo>
                    <a:pt x="595189" y="1033274"/>
                  </a:lnTo>
                  <a:lnTo>
                    <a:pt x="543712" y="1034915"/>
                  </a:lnTo>
                  <a:lnTo>
                    <a:pt x="493303" y="1035071"/>
                  </a:lnTo>
                  <a:lnTo>
                    <a:pt x="443868" y="1032467"/>
                  </a:lnTo>
                  <a:lnTo>
                    <a:pt x="395771" y="1028329"/>
                  </a:lnTo>
                  <a:lnTo>
                    <a:pt x="334405" y="1018864"/>
                  </a:lnTo>
                  <a:lnTo>
                    <a:pt x="277398" y="1004732"/>
                  </a:lnTo>
                  <a:lnTo>
                    <a:pt x="225369" y="988401"/>
                  </a:lnTo>
                  <a:lnTo>
                    <a:pt x="178027" y="967342"/>
                  </a:lnTo>
                  <a:lnTo>
                    <a:pt x="135991" y="944025"/>
                  </a:lnTo>
                  <a:lnTo>
                    <a:pt x="98969" y="915921"/>
                  </a:lnTo>
                  <a:lnTo>
                    <a:pt x="67581" y="885499"/>
                  </a:lnTo>
                  <a:lnTo>
                    <a:pt x="41762" y="851478"/>
                  </a:lnTo>
                  <a:lnTo>
                    <a:pt x="53278" y="849378"/>
                  </a:lnTo>
                  <a:lnTo>
                    <a:pt x="71452" y="874465"/>
                  </a:lnTo>
                  <a:lnTo>
                    <a:pt x="101981" y="905044"/>
                  </a:lnTo>
                  <a:lnTo>
                    <a:pt x="138313" y="933274"/>
                  </a:lnTo>
                  <a:lnTo>
                    <a:pt x="179819" y="956688"/>
                  </a:lnTo>
                  <a:lnTo>
                    <a:pt x="226784" y="977815"/>
                  </a:lnTo>
                  <a:lnTo>
                    <a:pt x="278808" y="995438"/>
                  </a:lnTo>
                  <a:lnTo>
                    <a:pt x="335490" y="1008339"/>
                  </a:lnTo>
                  <a:lnTo>
                    <a:pt x="396888" y="1017798"/>
                  </a:lnTo>
                  <a:lnTo>
                    <a:pt x="441912" y="1022496"/>
                  </a:lnTo>
                  <a:lnTo>
                    <a:pt x="487873" y="1024443"/>
                  </a:lnTo>
                  <a:lnTo>
                    <a:pt x="534884" y="1024907"/>
                  </a:lnTo>
                  <a:lnTo>
                    <a:pt x="582833" y="1023908"/>
                  </a:lnTo>
                  <a:lnTo>
                    <a:pt x="631379" y="1020219"/>
                  </a:lnTo>
                  <a:lnTo>
                    <a:pt x="680637" y="1015110"/>
                  </a:lnTo>
                  <a:lnTo>
                    <a:pt x="730267" y="1007350"/>
                  </a:lnTo>
                  <a:lnTo>
                    <a:pt x="918413" y="973040"/>
                  </a:lnTo>
                  <a:lnTo>
                    <a:pt x="847704" y="993680"/>
                  </a:lnTo>
                  <a:lnTo>
                    <a:pt x="753526" y="1013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843871" y="5773193"/>
            <a:ext cx="1444625" cy="2155825"/>
          </a:xfrm>
          <a:custGeom>
            <a:avLst/>
            <a:gdLst/>
            <a:ahLst/>
            <a:cxnLst/>
            <a:rect l="l" t="t" r="r" b="b"/>
            <a:pathLst>
              <a:path w="1444625" h="2155825">
                <a:moveTo>
                  <a:pt x="863217" y="2155319"/>
                </a:moveTo>
                <a:lnTo>
                  <a:pt x="838086" y="2141500"/>
                </a:lnTo>
                <a:lnTo>
                  <a:pt x="826222" y="2112716"/>
                </a:lnTo>
                <a:lnTo>
                  <a:pt x="811554" y="1828842"/>
                </a:lnTo>
                <a:lnTo>
                  <a:pt x="802710" y="1803833"/>
                </a:lnTo>
                <a:lnTo>
                  <a:pt x="783188" y="1788612"/>
                </a:lnTo>
                <a:lnTo>
                  <a:pt x="758651" y="1785525"/>
                </a:lnTo>
                <a:lnTo>
                  <a:pt x="734761" y="1796917"/>
                </a:lnTo>
                <a:lnTo>
                  <a:pt x="523797" y="1987173"/>
                </a:lnTo>
                <a:lnTo>
                  <a:pt x="495034" y="1999199"/>
                </a:lnTo>
                <a:lnTo>
                  <a:pt x="467443" y="1991164"/>
                </a:lnTo>
                <a:lnTo>
                  <a:pt x="449478" y="1968730"/>
                </a:lnTo>
                <a:lnTo>
                  <a:pt x="449593" y="1937560"/>
                </a:lnTo>
                <a:lnTo>
                  <a:pt x="544505" y="1669648"/>
                </a:lnTo>
                <a:lnTo>
                  <a:pt x="545894" y="1643190"/>
                </a:lnTo>
                <a:lnTo>
                  <a:pt x="533612" y="1621707"/>
                </a:lnTo>
                <a:lnTo>
                  <a:pt x="512108" y="1609526"/>
                </a:lnTo>
                <a:lnTo>
                  <a:pt x="485832" y="1610975"/>
                </a:lnTo>
                <a:lnTo>
                  <a:pt x="217920" y="1705887"/>
                </a:lnTo>
                <a:lnTo>
                  <a:pt x="186750" y="1706002"/>
                </a:lnTo>
                <a:lnTo>
                  <a:pt x="164317" y="1688037"/>
                </a:lnTo>
                <a:lnTo>
                  <a:pt x="156281" y="1660447"/>
                </a:lnTo>
                <a:lnTo>
                  <a:pt x="168307" y="1631683"/>
                </a:lnTo>
                <a:lnTo>
                  <a:pt x="358563" y="1420719"/>
                </a:lnTo>
                <a:lnTo>
                  <a:pt x="369956" y="1396829"/>
                </a:lnTo>
                <a:lnTo>
                  <a:pt x="366868" y="1372292"/>
                </a:lnTo>
                <a:lnTo>
                  <a:pt x="351647" y="1352770"/>
                </a:lnTo>
                <a:lnTo>
                  <a:pt x="326638" y="1343926"/>
                </a:lnTo>
                <a:lnTo>
                  <a:pt x="42764" y="1329258"/>
                </a:lnTo>
                <a:lnTo>
                  <a:pt x="13798" y="1317394"/>
                </a:lnTo>
                <a:lnTo>
                  <a:pt x="0" y="1292264"/>
                </a:lnTo>
                <a:lnTo>
                  <a:pt x="3269" y="1263736"/>
                </a:lnTo>
                <a:lnTo>
                  <a:pt x="25507" y="1241680"/>
                </a:lnTo>
                <a:lnTo>
                  <a:pt x="282202" y="1119588"/>
                </a:lnTo>
                <a:lnTo>
                  <a:pt x="301859" y="1101846"/>
                </a:lnTo>
                <a:lnTo>
                  <a:pt x="308411" y="1077956"/>
                </a:lnTo>
                <a:lnTo>
                  <a:pt x="301859" y="1054066"/>
                </a:lnTo>
                <a:lnTo>
                  <a:pt x="282202" y="1036324"/>
                </a:lnTo>
                <a:lnTo>
                  <a:pt x="25507" y="913801"/>
                </a:lnTo>
                <a:lnTo>
                  <a:pt x="3330" y="891744"/>
                </a:lnTo>
                <a:lnTo>
                  <a:pt x="161" y="863217"/>
                </a:lnTo>
                <a:lnTo>
                  <a:pt x="13980" y="838086"/>
                </a:lnTo>
                <a:lnTo>
                  <a:pt x="42764" y="826222"/>
                </a:lnTo>
                <a:lnTo>
                  <a:pt x="326638" y="811554"/>
                </a:lnTo>
                <a:lnTo>
                  <a:pt x="351647" y="802710"/>
                </a:lnTo>
                <a:lnTo>
                  <a:pt x="366868" y="783188"/>
                </a:lnTo>
                <a:lnTo>
                  <a:pt x="369956" y="758651"/>
                </a:lnTo>
                <a:lnTo>
                  <a:pt x="358563" y="734761"/>
                </a:lnTo>
                <a:lnTo>
                  <a:pt x="168307" y="523797"/>
                </a:lnTo>
                <a:lnTo>
                  <a:pt x="156281" y="495034"/>
                </a:lnTo>
                <a:lnTo>
                  <a:pt x="164317" y="467443"/>
                </a:lnTo>
                <a:lnTo>
                  <a:pt x="186750" y="449478"/>
                </a:lnTo>
                <a:lnTo>
                  <a:pt x="217921" y="449593"/>
                </a:lnTo>
                <a:lnTo>
                  <a:pt x="485832" y="544505"/>
                </a:lnTo>
                <a:lnTo>
                  <a:pt x="512290" y="545894"/>
                </a:lnTo>
                <a:lnTo>
                  <a:pt x="533774" y="533612"/>
                </a:lnTo>
                <a:lnTo>
                  <a:pt x="545955" y="512108"/>
                </a:lnTo>
                <a:lnTo>
                  <a:pt x="544505" y="485832"/>
                </a:lnTo>
                <a:lnTo>
                  <a:pt x="449593" y="217920"/>
                </a:lnTo>
                <a:lnTo>
                  <a:pt x="449478" y="186750"/>
                </a:lnTo>
                <a:lnTo>
                  <a:pt x="467443" y="164317"/>
                </a:lnTo>
                <a:lnTo>
                  <a:pt x="495034" y="156281"/>
                </a:lnTo>
                <a:lnTo>
                  <a:pt x="523797" y="168307"/>
                </a:lnTo>
                <a:lnTo>
                  <a:pt x="734761" y="358563"/>
                </a:lnTo>
                <a:lnTo>
                  <a:pt x="758651" y="369956"/>
                </a:lnTo>
                <a:lnTo>
                  <a:pt x="783188" y="366868"/>
                </a:lnTo>
                <a:lnTo>
                  <a:pt x="802710" y="351647"/>
                </a:lnTo>
                <a:lnTo>
                  <a:pt x="811554" y="326638"/>
                </a:lnTo>
                <a:lnTo>
                  <a:pt x="826222" y="42764"/>
                </a:lnTo>
                <a:lnTo>
                  <a:pt x="838086" y="13798"/>
                </a:lnTo>
                <a:lnTo>
                  <a:pt x="863217" y="0"/>
                </a:lnTo>
                <a:lnTo>
                  <a:pt x="891744" y="3269"/>
                </a:lnTo>
                <a:lnTo>
                  <a:pt x="913801" y="25507"/>
                </a:lnTo>
                <a:lnTo>
                  <a:pt x="1035892" y="282202"/>
                </a:lnTo>
                <a:lnTo>
                  <a:pt x="1053695" y="301852"/>
                </a:lnTo>
                <a:lnTo>
                  <a:pt x="1077686" y="308357"/>
                </a:lnTo>
                <a:lnTo>
                  <a:pt x="1101596" y="301677"/>
                </a:lnTo>
                <a:lnTo>
                  <a:pt x="1119157" y="281771"/>
                </a:lnTo>
                <a:lnTo>
                  <a:pt x="1241680" y="25507"/>
                </a:lnTo>
                <a:lnTo>
                  <a:pt x="1263736" y="3330"/>
                </a:lnTo>
                <a:lnTo>
                  <a:pt x="1292264" y="161"/>
                </a:lnTo>
                <a:lnTo>
                  <a:pt x="1317394" y="13980"/>
                </a:lnTo>
                <a:lnTo>
                  <a:pt x="1329258" y="42764"/>
                </a:lnTo>
                <a:lnTo>
                  <a:pt x="1343926" y="326638"/>
                </a:lnTo>
                <a:lnTo>
                  <a:pt x="1352770" y="351647"/>
                </a:lnTo>
                <a:lnTo>
                  <a:pt x="1372292" y="366868"/>
                </a:lnTo>
                <a:lnTo>
                  <a:pt x="1396829" y="369956"/>
                </a:lnTo>
                <a:lnTo>
                  <a:pt x="1420719" y="358563"/>
                </a:lnTo>
                <a:lnTo>
                  <a:pt x="1444127" y="337453"/>
                </a:lnTo>
                <a:lnTo>
                  <a:pt x="1444127" y="1817596"/>
                </a:lnTo>
                <a:lnTo>
                  <a:pt x="1420719" y="1796486"/>
                </a:lnTo>
                <a:lnTo>
                  <a:pt x="1396829" y="1785093"/>
                </a:lnTo>
                <a:lnTo>
                  <a:pt x="1372292" y="1788181"/>
                </a:lnTo>
                <a:lnTo>
                  <a:pt x="1352770" y="1803402"/>
                </a:lnTo>
                <a:lnTo>
                  <a:pt x="1343926" y="1828411"/>
                </a:lnTo>
                <a:lnTo>
                  <a:pt x="1329258" y="2112285"/>
                </a:lnTo>
                <a:lnTo>
                  <a:pt x="1317394" y="2141251"/>
                </a:lnTo>
                <a:lnTo>
                  <a:pt x="1292264" y="2155049"/>
                </a:lnTo>
                <a:lnTo>
                  <a:pt x="1263736" y="2151780"/>
                </a:lnTo>
                <a:lnTo>
                  <a:pt x="1241680" y="2129542"/>
                </a:lnTo>
                <a:lnTo>
                  <a:pt x="1119588" y="1872847"/>
                </a:lnTo>
                <a:lnTo>
                  <a:pt x="1101846" y="1853190"/>
                </a:lnTo>
                <a:lnTo>
                  <a:pt x="1077956" y="1846638"/>
                </a:lnTo>
                <a:lnTo>
                  <a:pt x="1054066" y="1853190"/>
                </a:lnTo>
                <a:lnTo>
                  <a:pt x="1036324" y="1872847"/>
                </a:lnTo>
                <a:lnTo>
                  <a:pt x="913801" y="2129973"/>
                </a:lnTo>
                <a:lnTo>
                  <a:pt x="891744" y="2152151"/>
                </a:lnTo>
                <a:lnTo>
                  <a:pt x="863217" y="2155319"/>
                </a:lnTo>
                <a:close/>
              </a:path>
            </a:pathLst>
          </a:custGeom>
          <a:solidFill>
            <a:srgbClr val="A6E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7797" y="0"/>
            <a:ext cx="1879600" cy="1718310"/>
            <a:chOff x="207797" y="0"/>
            <a:chExt cx="1879600" cy="1718310"/>
          </a:xfrm>
        </p:grpSpPr>
        <p:sp>
          <p:nvSpPr>
            <p:cNvPr id="7" name="object 7"/>
            <p:cNvSpPr/>
            <p:nvPr/>
          </p:nvSpPr>
          <p:spPr>
            <a:xfrm>
              <a:off x="207797" y="0"/>
              <a:ext cx="1879600" cy="1718310"/>
            </a:xfrm>
            <a:custGeom>
              <a:avLst/>
              <a:gdLst/>
              <a:ahLst/>
              <a:cxnLst/>
              <a:rect l="l" t="t" r="r" b="b"/>
              <a:pathLst>
                <a:path w="1879600" h="1718310">
                  <a:moveTo>
                    <a:pt x="1477871" y="1552443"/>
                  </a:moveTo>
                  <a:lnTo>
                    <a:pt x="1441748" y="1573680"/>
                  </a:lnTo>
                  <a:lnTo>
                    <a:pt x="1402661" y="1589190"/>
                  </a:lnTo>
                  <a:lnTo>
                    <a:pt x="1361288" y="1598500"/>
                  </a:lnTo>
                  <a:lnTo>
                    <a:pt x="1318311" y="1601137"/>
                  </a:lnTo>
                  <a:lnTo>
                    <a:pt x="1274410" y="1596628"/>
                  </a:lnTo>
                  <a:lnTo>
                    <a:pt x="1230266" y="1584499"/>
                  </a:lnTo>
                  <a:lnTo>
                    <a:pt x="1203936" y="1622011"/>
                  </a:lnTo>
                  <a:lnTo>
                    <a:pt x="1172944" y="1653493"/>
                  </a:lnTo>
                  <a:lnTo>
                    <a:pt x="1138116" y="1678880"/>
                  </a:lnTo>
                  <a:lnTo>
                    <a:pt x="1100277" y="1698103"/>
                  </a:lnTo>
                  <a:lnTo>
                    <a:pt x="1060254" y="1711095"/>
                  </a:lnTo>
                  <a:lnTo>
                    <a:pt x="1018871" y="1717789"/>
                  </a:lnTo>
                  <a:lnTo>
                    <a:pt x="976954" y="1718117"/>
                  </a:lnTo>
                  <a:lnTo>
                    <a:pt x="935329" y="1712013"/>
                  </a:lnTo>
                  <a:lnTo>
                    <a:pt x="894821" y="1699409"/>
                  </a:lnTo>
                  <a:lnTo>
                    <a:pt x="856257" y="1680239"/>
                  </a:lnTo>
                  <a:lnTo>
                    <a:pt x="820461" y="1654434"/>
                  </a:lnTo>
                  <a:lnTo>
                    <a:pt x="788260" y="1621927"/>
                  </a:lnTo>
                  <a:lnTo>
                    <a:pt x="746765" y="1641209"/>
                  </a:lnTo>
                  <a:lnTo>
                    <a:pt x="704231" y="1652958"/>
                  </a:lnTo>
                  <a:lnTo>
                    <a:pt x="661407" y="1657524"/>
                  </a:lnTo>
                  <a:lnTo>
                    <a:pt x="619044" y="1655257"/>
                  </a:lnTo>
                  <a:lnTo>
                    <a:pt x="577894" y="1646507"/>
                  </a:lnTo>
                  <a:lnTo>
                    <a:pt x="538707" y="1631625"/>
                  </a:lnTo>
                  <a:lnTo>
                    <a:pt x="502233" y="1610960"/>
                  </a:lnTo>
                  <a:lnTo>
                    <a:pt x="469224" y="1584862"/>
                  </a:lnTo>
                  <a:lnTo>
                    <a:pt x="440430" y="1553682"/>
                  </a:lnTo>
                  <a:lnTo>
                    <a:pt x="416602" y="1517770"/>
                  </a:lnTo>
                  <a:lnTo>
                    <a:pt x="398490" y="1477476"/>
                  </a:lnTo>
                  <a:lnTo>
                    <a:pt x="386846" y="1433150"/>
                  </a:lnTo>
                  <a:lnTo>
                    <a:pt x="341189" y="1429102"/>
                  </a:lnTo>
                  <a:lnTo>
                    <a:pt x="298419" y="1418008"/>
                  </a:lnTo>
                  <a:lnTo>
                    <a:pt x="259009" y="1400547"/>
                  </a:lnTo>
                  <a:lnTo>
                    <a:pt x="223433" y="1377401"/>
                  </a:lnTo>
                  <a:lnTo>
                    <a:pt x="192163" y="1349248"/>
                  </a:lnTo>
                  <a:lnTo>
                    <a:pt x="165673" y="1316771"/>
                  </a:lnTo>
                  <a:lnTo>
                    <a:pt x="144437" y="1280648"/>
                  </a:lnTo>
                  <a:lnTo>
                    <a:pt x="128927" y="1241560"/>
                  </a:lnTo>
                  <a:lnTo>
                    <a:pt x="119617" y="1200187"/>
                  </a:lnTo>
                  <a:lnTo>
                    <a:pt x="116980" y="1157210"/>
                  </a:lnTo>
                  <a:lnTo>
                    <a:pt x="121489" y="1113309"/>
                  </a:lnTo>
                  <a:lnTo>
                    <a:pt x="133618" y="1069165"/>
                  </a:lnTo>
                  <a:lnTo>
                    <a:pt x="96106" y="1042835"/>
                  </a:lnTo>
                  <a:lnTo>
                    <a:pt x="64623" y="1011843"/>
                  </a:lnTo>
                  <a:lnTo>
                    <a:pt x="39237" y="977015"/>
                  </a:lnTo>
                  <a:lnTo>
                    <a:pt x="20014" y="939177"/>
                  </a:lnTo>
                  <a:lnTo>
                    <a:pt x="7022" y="899153"/>
                  </a:lnTo>
                  <a:lnTo>
                    <a:pt x="328" y="857770"/>
                  </a:lnTo>
                  <a:lnTo>
                    <a:pt x="0" y="815853"/>
                  </a:lnTo>
                  <a:lnTo>
                    <a:pt x="6103" y="774228"/>
                  </a:lnTo>
                  <a:lnTo>
                    <a:pt x="18707" y="733721"/>
                  </a:lnTo>
                  <a:lnTo>
                    <a:pt x="37878" y="695156"/>
                  </a:lnTo>
                  <a:lnTo>
                    <a:pt x="63683" y="659361"/>
                  </a:lnTo>
                  <a:lnTo>
                    <a:pt x="96189" y="627159"/>
                  </a:lnTo>
                  <a:lnTo>
                    <a:pt x="76907" y="585664"/>
                  </a:lnTo>
                  <a:lnTo>
                    <a:pt x="65159" y="543130"/>
                  </a:lnTo>
                  <a:lnTo>
                    <a:pt x="60593" y="500306"/>
                  </a:lnTo>
                  <a:lnTo>
                    <a:pt x="62860" y="457943"/>
                  </a:lnTo>
                  <a:lnTo>
                    <a:pt x="71609" y="416793"/>
                  </a:lnTo>
                  <a:lnTo>
                    <a:pt x="86492" y="377606"/>
                  </a:lnTo>
                  <a:lnTo>
                    <a:pt x="107157" y="341133"/>
                  </a:lnTo>
                  <a:lnTo>
                    <a:pt x="133254" y="308123"/>
                  </a:lnTo>
                  <a:lnTo>
                    <a:pt x="164434" y="279329"/>
                  </a:lnTo>
                  <a:lnTo>
                    <a:pt x="200346" y="255501"/>
                  </a:lnTo>
                  <a:lnTo>
                    <a:pt x="240641" y="237390"/>
                  </a:lnTo>
                  <a:lnTo>
                    <a:pt x="284967" y="225745"/>
                  </a:lnTo>
                  <a:lnTo>
                    <a:pt x="288950" y="180134"/>
                  </a:lnTo>
                  <a:lnTo>
                    <a:pt x="300001" y="137393"/>
                  </a:lnTo>
                  <a:lnTo>
                    <a:pt x="317439" y="97999"/>
                  </a:lnTo>
                  <a:lnTo>
                    <a:pt x="340578" y="62428"/>
                  </a:lnTo>
                  <a:lnTo>
                    <a:pt x="368737" y="31154"/>
                  </a:lnTo>
                  <a:lnTo>
                    <a:pt x="401230" y="4653"/>
                  </a:lnTo>
                  <a:lnTo>
                    <a:pt x="409145" y="0"/>
                  </a:lnTo>
                  <a:lnTo>
                    <a:pt x="1435784" y="0"/>
                  </a:lnTo>
                  <a:lnTo>
                    <a:pt x="1438831" y="3303"/>
                  </a:lnTo>
                  <a:lnTo>
                    <a:pt x="1462637" y="39231"/>
                  </a:lnTo>
                  <a:lnTo>
                    <a:pt x="1480733" y="79536"/>
                  </a:lnTo>
                  <a:lnTo>
                    <a:pt x="1492371" y="123866"/>
                  </a:lnTo>
                  <a:lnTo>
                    <a:pt x="1538028" y="127914"/>
                  </a:lnTo>
                  <a:lnTo>
                    <a:pt x="1580798" y="139008"/>
                  </a:lnTo>
                  <a:lnTo>
                    <a:pt x="1620208" y="156469"/>
                  </a:lnTo>
                  <a:lnTo>
                    <a:pt x="1655785" y="179615"/>
                  </a:lnTo>
                  <a:lnTo>
                    <a:pt x="1687054" y="207767"/>
                  </a:lnTo>
                  <a:lnTo>
                    <a:pt x="1713544" y="240245"/>
                  </a:lnTo>
                  <a:lnTo>
                    <a:pt x="1734781" y="276368"/>
                  </a:lnTo>
                  <a:lnTo>
                    <a:pt x="1750291" y="315456"/>
                  </a:lnTo>
                  <a:lnTo>
                    <a:pt x="1759601" y="356829"/>
                  </a:lnTo>
                  <a:lnTo>
                    <a:pt x="1762238" y="399805"/>
                  </a:lnTo>
                  <a:lnTo>
                    <a:pt x="1757728" y="443706"/>
                  </a:lnTo>
                  <a:lnTo>
                    <a:pt x="1745599" y="487851"/>
                  </a:lnTo>
                  <a:lnTo>
                    <a:pt x="1783111" y="514181"/>
                  </a:lnTo>
                  <a:lnTo>
                    <a:pt x="1814594" y="545173"/>
                  </a:lnTo>
                  <a:lnTo>
                    <a:pt x="1839981" y="580001"/>
                  </a:lnTo>
                  <a:lnTo>
                    <a:pt x="1859203" y="617839"/>
                  </a:lnTo>
                  <a:lnTo>
                    <a:pt x="1872195" y="657863"/>
                  </a:lnTo>
                  <a:lnTo>
                    <a:pt x="1878889" y="699246"/>
                  </a:lnTo>
                  <a:lnTo>
                    <a:pt x="1879218" y="741163"/>
                  </a:lnTo>
                  <a:lnTo>
                    <a:pt x="1873114" y="782788"/>
                  </a:lnTo>
                  <a:lnTo>
                    <a:pt x="1860510" y="823295"/>
                  </a:lnTo>
                  <a:lnTo>
                    <a:pt x="1841339" y="861860"/>
                  </a:lnTo>
                  <a:lnTo>
                    <a:pt x="1815534" y="897655"/>
                  </a:lnTo>
                  <a:lnTo>
                    <a:pt x="1783028" y="929857"/>
                  </a:lnTo>
                  <a:lnTo>
                    <a:pt x="1802355" y="971416"/>
                  </a:lnTo>
                  <a:lnTo>
                    <a:pt x="1814134" y="1013994"/>
                  </a:lnTo>
                  <a:lnTo>
                    <a:pt x="1818715" y="1056841"/>
                  </a:lnTo>
                  <a:lnTo>
                    <a:pt x="1816453" y="1099210"/>
                  </a:lnTo>
                  <a:lnTo>
                    <a:pt x="1807699" y="1140354"/>
                  </a:lnTo>
                  <a:lnTo>
                    <a:pt x="1792806" y="1179526"/>
                  </a:lnTo>
                  <a:lnTo>
                    <a:pt x="1772126" y="1215977"/>
                  </a:lnTo>
                  <a:lnTo>
                    <a:pt x="1746011" y="1248961"/>
                  </a:lnTo>
                  <a:lnTo>
                    <a:pt x="1714813" y="1277730"/>
                  </a:lnTo>
                  <a:lnTo>
                    <a:pt x="1678886" y="1301536"/>
                  </a:lnTo>
                  <a:lnTo>
                    <a:pt x="1638581" y="1319632"/>
                  </a:lnTo>
                  <a:lnTo>
                    <a:pt x="1594250" y="1331270"/>
                  </a:lnTo>
                  <a:lnTo>
                    <a:pt x="1590203" y="1376927"/>
                  </a:lnTo>
                  <a:lnTo>
                    <a:pt x="1579109" y="1419698"/>
                  </a:lnTo>
                  <a:lnTo>
                    <a:pt x="1561648" y="1459107"/>
                  </a:lnTo>
                  <a:lnTo>
                    <a:pt x="1538501" y="1494684"/>
                  </a:lnTo>
                  <a:lnTo>
                    <a:pt x="1510349" y="1525954"/>
                  </a:lnTo>
                  <a:lnTo>
                    <a:pt x="1477871" y="1552443"/>
                  </a:lnTo>
                  <a:close/>
                </a:path>
              </a:pathLst>
            </a:custGeom>
            <a:solidFill>
              <a:srgbClr val="FFF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911" y="14924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54" y="1258907"/>
                  </a:moveTo>
                  <a:lnTo>
                    <a:pt x="582477" y="1257181"/>
                  </a:lnTo>
                  <a:lnTo>
                    <a:pt x="536437" y="1252082"/>
                  </a:lnTo>
                  <a:lnTo>
                    <a:pt x="491458" y="1243734"/>
                  </a:lnTo>
                  <a:lnTo>
                    <a:pt x="447659" y="1232257"/>
                  </a:lnTo>
                  <a:lnTo>
                    <a:pt x="405163" y="1217773"/>
                  </a:lnTo>
                  <a:lnTo>
                    <a:pt x="364092" y="1200404"/>
                  </a:lnTo>
                  <a:lnTo>
                    <a:pt x="324566" y="1180272"/>
                  </a:lnTo>
                  <a:lnTo>
                    <a:pt x="286709" y="1157498"/>
                  </a:lnTo>
                  <a:lnTo>
                    <a:pt x="250642" y="1132205"/>
                  </a:lnTo>
                  <a:lnTo>
                    <a:pt x="216485" y="1104513"/>
                  </a:lnTo>
                  <a:lnTo>
                    <a:pt x="184362" y="1074545"/>
                  </a:lnTo>
                  <a:lnTo>
                    <a:pt x="154394" y="1042421"/>
                  </a:lnTo>
                  <a:lnTo>
                    <a:pt x="126702" y="1008265"/>
                  </a:lnTo>
                  <a:lnTo>
                    <a:pt x="101408" y="972198"/>
                  </a:lnTo>
                  <a:lnTo>
                    <a:pt x="78635" y="934341"/>
                  </a:lnTo>
                  <a:lnTo>
                    <a:pt x="58503" y="894815"/>
                  </a:lnTo>
                  <a:lnTo>
                    <a:pt x="41134" y="853744"/>
                  </a:lnTo>
                  <a:lnTo>
                    <a:pt x="26650" y="811248"/>
                  </a:lnTo>
                  <a:lnTo>
                    <a:pt x="15173" y="767449"/>
                  </a:lnTo>
                  <a:lnTo>
                    <a:pt x="6824" y="722470"/>
                  </a:lnTo>
                  <a:lnTo>
                    <a:pt x="1726" y="676430"/>
                  </a:lnTo>
                  <a:lnTo>
                    <a:pt x="0" y="629453"/>
                  </a:lnTo>
                  <a:lnTo>
                    <a:pt x="1726" y="582477"/>
                  </a:lnTo>
                  <a:lnTo>
                    <a:pt x="6824" y="536437"/>
                  </a:lnTo>
                  <a:lnTo>
                    <a:pt x="15173" y="491458"/>
                  </a:lnTo>
                  <a:lnTo>
                    <a:pt x="26650" y="447659"/>
                  </a:lnTo>
                  <a:lnTo>
                    <a:pt x="41134" y="405163"/>
                  </a:lnTo>
                  <a:lnTo>
                    <a:pt x="58503" y="364092"/>
                  </a:lnTo>
                  <a:lnTo>
                    <a:pt x="78635" y="324566"/>
                  </a:lnTo>
                  <a:lnTo>
                    <a:pt x="101408" y="286709"/>
                  </a:lnTo>
                  <a:lnTo>
                    <a:pt x="126702" y="250642"/>
                  </a:lnTo>
                  <a:lnTo>
                    <a:pt x="154394" y="216485"/>
                  </a:lnTo>
                  <a:lnTo>
                    <a:pt x="184362" y="184362"/>
                  </a:lnTo>
                  <a:lnTo>
                    <a:pt x="216485" y="154394"/>
                  </a:lnTo>
                  <a:lnTo>
                    <a:pt x="250642" y="126702"/>
                  </a:lnTo>
                  <a:lnTo>
                    <a:pt x="286709" y="101408"/>
                  </a:lnTo>
                  <a:lnTo>
                    <a:pt x="324566" y="78635"/>
                  </a:lnTo>
                  <a:lnTo>
                    <a:pt x="364092" y="58503"/>
                  </a:lnTo>
                  <a:lnTo>
                    <a:pt x="405163" y="41134"/>
                  </a:lnTo>
                  <a:lnTo>
                    <a:pt x="447659" y="26650"/>
                  </a:lnTo>
                  <a:lnTo>
                    <a:pt x="491458" y="15173"/>
                  </a:lnTo>
                  <a:lnTo>
                    <a:pt x="536437" y="6824"/>
                  </a:lnTo>
                  <a:lnTo>
                    <a:pt x="582477" y="1726"/>
                  </a:lnTo>
                  <a:lnTo>
                    <a:pt x="629454" y="0"/>
                  </a:lnTo>
                  <a:lnTo>
                    <a:pt x="676430" y="1726"/>
                  </a:lnTo>
                  <a:lnTo>
                    <a:pt x="722470" y="6824"/>
                  </a:lnTo>
                  <a:lnTo>
                    <a:pt x="767449" y="15173"/>
                  </a:lnTo>
                  <a:lnTo>
                    <a:pt x="811248" y="26650"/>
                  </a:lnTo>
                  <a:lnTo>
                    <a:pt x="853744" y="41134"/>
                  </a:lnTo>
                  <a:lnTo>
                    <a:pt x="894815" y="58503"/>
                  </a:lnTo>
                  <a:lnTo>
                    <a:pt x="934341" y="78635"/>
                  </a:lnTo>
                  <a:lnTo>
                    <a:pt x="972198" y="101408"/>
                  </a:lnTo>
                  <a:lnTo>
                    <a:pt x="1008265" y="126702"/>
                  </a:lnTo>
                  <a:lnTo>
                    <a:pt x="1042422" y="154394"/>
                  </a:lnTo>
                  <a:lnTo>
                    <a:pt x="1074545" y="184362"/>
                  </a:lnTo>
                  <a:lnTo>
                    <a:pt x="1104513" y="216485"/>
                  </a:lnTo>
                  <a:lnTo>
                    <a:pt x="1132205" y="250642"/>
                  </a:lnTo>
                  <a:lnTo>
                    <a:pt x="1157499" y="286709"/>
                  </a:lnTo>
                  <a:lnTo>
                    <a:pt x="1180272" y="324566"/>
                  </a:lnTo>
                  <a:lnTo>
                    <a:pt x="1200404" y="364092"/>
                  </a:lnTo>
                  <a:lnTo>
                    <a:pt x="1217773" y="405163"/>
                  </a:lnTo>
                  <a:lnTo>
                    <a:pt x="1232257" y="447659"/>
                  </a:lnTo>
                  <a:lnTo>
                    <a:pt x="1243734" y="491458"/>
                  </a:lnTo>
                  <a:lnTo>
                    <a:pt x="1252083" y="536437"/>
                  </a:lnTo>
                  <a:lnTo>
                    <a:pt x="1257181" y="582477"/>
                  </a:lnTo>
                  <a:lnTo>
                    <a:pt x="1258907" y="629453"/>
                  </a:lnTo>
                  <a:lnTo>
                    <a:pt x="1257181" y="676430"/>
                  </a:lnTo>
                  <a:lnTo>
                    <a:pt x="1252083" y="722470"/>
                  </a:lnTo>
                  <a:lnTo>
                    <a:pt x="1243734" y="767449"/>
                  </a:lnTo>
                  <a:lnTo>
                    <a:pt x="1232257" y="811248"/>
                  </a:lnTo>
                  <a:lnTo>
                    <a:pt x="1217773" y="853744"/>
                  </a:lnTo>
                  <a:lnTo>
                    <a:pt x="1200404" y="894815"/>
                  </a:lnTo>
                  <a:lnTo>
                    <a:pt x="1180272" y="934341"/>
                  </a:lnTo>
                  <a:lnTo>
                    <a:pt x="1157499" y="972198"/>
                  </a:lnTo>
                  <a:lnTo>
                    <a:pt x="1132205" y="1008265"/>
                  </a:lnTo>
                  <a:lnTo>
                    <a:pt x="1104513" y="1042421"/>
                  </a:lnTo>
                  <a:lnTo>
                    <a:pt x="1074545" y="1074545"/>
                  </a:lnTo>
                  <a:lnTo>
                    <a:pt x="1042422" y="1104513"/>
                  </a:lnTo>
                  <a:lnTo>
                    <a:pt x="1008265" y="1132205"/>
                  </a:lnTo>
                  <a:lnTo>
                    <a:pt x="972198" y="1157498"/>
                  </a:lnTo>
                  <a:lnTo>
                    <a:pt x="934341" y="1180272"/>
                  </a:lnTo>
                  <a:lnTo>
                    <a:pt x="894815" y="1200404"/>
                  </a:lnTo>
                  <a:lnTo>
                    <a:pt x="853744" y="1217773"/>
                  </a:lnTo>
                  <a:lnTo>
                    <a:pt x="811248" y="1232257"/>
                  </a:lnTo>
                  <a:lnTo>
                    <a:pt x="767449" y="1243734"/>
                  </a:lnTo>
                  <a:lnTo>
                    <a:pt x="722470" y="1252082"/>
                  </a:lnTo>
                  <a:lnTo>
                    <a:pt x="676430" y="1257181"/>
                  </a:lnTo>
                  <a:lnTo>
                    <a:pt x="629454" y="1258907"/>
                  </a:lnTo>
                  <a:close/>
                </a:path>
              </a:pathLst>
            </a:custGeom>
            <a:solidFill>
              <a:srgbClr val="FEA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887578" y="503778"/>
            <a:ext cx="1562100" cy="1315085"/>
          </a:xfrm>
          <a:custGeom>
            <a:avLst/>
            <a:gdLst/>
            <a:ahLst/>
            <a:cxnLst/>
            <a:rect l="l" t="t" r="r" b="b"/>
            <a:pathLst>
              <a:path w="1562100" h="1315085">
                <a:moveTo>
                  <a:pt x="1561985" y="439007"/>
                </a:moveTo>
                <a:lnTo>
                  <a:pt x="155572" y="1314543"/>
                </a:lnTo>
                <a:lnTo>
                  <a:pt x="92465" y="1213171"/>
                </a:lnTo>
                <a:lnTo>
                  <a:pt x="547748" y="929744"/>
                </a:lnTo>
                <a:lnTo>
                  <a:pt x="17936" y="1011436"/>
                </a:lnTo>
                <a:lnTo>
                  <a:pt x="0" y="893214"/>
                </a:lnTo>
                <a:lnTo>
                  <a:pt x="511100" y="814406"/>
                </a:lnTo>
                <a:lnTo>
                  <a:pt x="7562" y="697972"/>
                </a:lnTo>
                <a:lnTo>
                  <a:pt x="34835" y="581449"/>
                </a:lnTo>
                <a:lnTo>
                  <a:pt x="556705" y="702122"/>
                </a:lnTo>
                <a:lnTo>
                  <a:pt x="125056" y="385879"/>
                </a:lnTo>
                <a:lnTo>
                  <a:pt x="196110" y="289264"/>
                </a:lnTo>
                <a:lnTo>
                  <a:pt x="612458" y="594373"/>
                </a:lnTo>
                <a:lnTo>
                  <a:pt x="339807" y="156401"/>
                </a:lnTo>
                <a:lnTo>
                  <a:pt x="441450" y="93125"/>
                </a:lnTo>
                <a:lnTo>
                  <a:pt x="724119" y="547190"/>
                </a:lnTo>
                <a:lnTo>
                  <a:pt x="643604" y="18199"/>
                </a:lnTo>
                <a:lnTo>
                  <a:pt x="762009" y="0"/>
                </a:lnTo>
                <a:lnTo>
                  <a:pt x="839682" y="510308"/>
                </a:lnTo>
                <a:lnTo>
                  <a:pt x="957313" y="7178"/>
                </a:lnTo>
                <a:lnTo>
                  <a:pt x="1073909" y="34139"/>
                </a:lnTo>
                <a:lnTo>
                  <a:pt x="951839" y="555684"/>
                </a:lnTo>
                <a:lnTo>
                  <a:pt x="1269645" y="123690"/>
                </a:lnTo>
                <a:lnTo>
                  <a:pt x="1366053" y="194522"/>
                </a:lnTo>
                <a:lnTo>
                  <a:pt x="1059582" y="611112"/>
                </a:lnTo>
                <a:lnTo>
                  <a:pt x="1498879" y="337636"/>
                </a:lnTo>
                <a:lnTo>
                  <a:pt x="1561985" y="439007"/>
                </a:lnTo>
                <a:close/>
              </a:path>
            </a:pathLst>
          </a:custGeom>
          <a:solidFill>
            <a:srgbClr val="FFF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6546" y="2130075"/>
            <a:ext cx="1478915" cy="1177925"/>
          </a:xfrm>
          <a:custGeom>
            <a:avLst/>
            <a:gdLst/>
            <a:ahLst/>
            <a:cxnLst/>
            <a:rect l="l" t="t" r="r" b="b"/>
            <a:pathLst>
              <a:path w="1478914" h="1177925">
                <a:moveTo>
                  <a:pt x="963881" y="226123"/>
                </a:moveTo>
                <a:lnTo>
                  <a:pt x="1373410" y="0"/>
                </a:lnTo>
                <a:lnTo>
                  <a:pt x="1380941" y="13639"/>
                </a:lnTo>
                <a:lnTo>
                  <a:pt x="1404640" y="60060"/>
                </a:lnTo>
                <a:lnTo>
                  <a:pt x="1425094" y="107533"/>
                </a:lnTo>
                <a:lnTo>
                  <a:pt x="1442289" y="155923"/>
                </a:lnTo>
                <a:lnTo>
                  <a:pt x="1456209" y="205094"/>
                </a:lnTo>
                <a:lnTo>
                  <a:pt x="1466841" y="254910"/>
                </a:lnTo>
                <a:lnTo>
                  <a:pt x="1474168" y="305236"/>
                </a:lnTo>
                <a:lnTo>
                  <a:pt x="1478175" y="355937"/>
                </a:lnTo>
                <a:lnTo>
                  <a:pt x="1478849" y="406876"/>
                </a:lnTo>
                <a:lnTo>
                  <a:pt x="1476173" y="457918"/>
                </a:lnTo>
                <a:lnTo>
                  <a:pt x="1470133" y="508927"/>
                </a:lnTo>
                <a:lnTo>
                  <a:pt x="1460714" y="559768"/>
                </a:lnTo>
                <a:lnTo>
                  <a:pt x="1447901" y="610305"/>
                </a:lnTo>
                <a:lnTo>
                  <a:pt x="1431839" y="659904"/>
                </a:lnTo>
                <a:lnTo>
                  <a:pt x="1412740" y="707950"/>
                </a:lnTo>
                <a:lnTo>
                  <a:pt x="1390690" y="754337"/>
                </a:lnTo>
                <a:lnTo>
                  <a:pt x="1365774" y="798959"/>
                </a:lnTo>
                <a:lnTo>
                  <a:pt x="1338076" y="841708"/>
                </a:lnTo>
                <a:lnTo>
                  <a:pt x="1307682" y="882478"/>
                </a:lnTo>
                <a:lnTo>
                  <a:pt x="1274677" y="921163"/>
                </a:lnTo>
                <a:lnTo>
                  <a:pt x="1239145" y="957657"/>
                </a:lnTo>
                <a:lnTo>
                  <a:pt x="1201173" y="991852"/>
                </a:lnTo>
                <a:lnTo>
                  <a:pt x="1160844" y="1023642"/>
                </a:lnTo>
                <a:lnTo>
                  <a:pt x="1118245" y="1052920"/>
                </a:lnTo>
                <a:lnTo>
                  <a:pt x="1073459" y="1079581"/>
                </a:lnTo>
                <a:lnTo>
                  <a:pt x="1027039" y="1103280"/>
                </a:lnTo>
                <a:lnTo>
                  <a:pt x="979567" y="1123735"/>
                </a:lnTo>
                <a:lnTo>
                  <a:pt x="931179" y="1140930"/>
                </a:lnTo>
                <a:lnTo>
                  <a:pt x="882011" y="1154850"/>
                </a:lnTo>
                <a:lnTo>
                  <a:pt x="865941" y="1158279"/>
                </a:lnTo>
                <a:lnTo>
                  <a:pt x="1058275" y="1052081"/>
                </a:lnTo>
                <a:lnTo>
                  <a:pt x="1100253" y="1027115"/>
                </a:lnTo>
                <a:lnTo>
                  <a:pt x="1140031" y="999862"/>
                </a:lnTo>
                <a:lnTo>
                  <a:pt x="1177572" y="970452"/>
                </a:lnTo>
                <a:lnTo>
                  <a:pt x="1212836" y="939017"/>
                </a:lnTo>
                <a:lnTo>
                  <a:pt x="1245787" y="905687"/>
                </a:lnTo>
                <a:lnTo>
                  <a:pt x="1276388" y="870594"/>
                </a:lnTo>
                <a:lnTo>
                  <a:pt x="1304599" y="833867"/>
                </a:lnTo>
                <a:lnTo>
                  <a:pt x="1330384" y="795638"/>
                </a:lnTo>
                <a:lnTo>
                  <a:pt x="1353704" y="756037"/>
                </a:lnTo>
                <a:lnTo>
                  <a:pt x="1374523" y="715196"/>
                </a:lnTo>
                <a:lnTo>
                  <a:pt x="1392801" y="673245"/>
                </a:lnTo>
                <a:lnTo>
                  <a:pt x="1408503" y="630315"/>
                </a:lnTo>
                <a:lnTo>
                  <a:pt x="1421589" y="586537"/>
                </a:lnTo>
                <a:lnTo>
                  <a:pt x="1432022" y="542041"/>
                </a:lnTo>
                <a:lnTo>
                  <a:pt x="1439764" y="496959"/>
                </a:lnTo>
                <a:lnTo>
                  <a:pt x="1444778" y="451420"/>
                </a:lnTo>
                <a:lnTo>
                  <a:pt x="1447026" y="405557"/>
                </a:lnTo>
                <a:lnTo>
                  <a:pt x="1446470" y="359500"/>
                </a:lnTo>
                <a:lnTo>
                  <a:pt x="1443072" y="313379"/>
                </a:lnTo>
                <a:lnTo>
                  <a:pt x="1436795" y="267325"/>
                </a:lnTo>
                <a:lnTo>
                  <a:pt x="1427601" y="221470"/>
                </a:lnTo>
                <a:lnTo>
                  <a:pt x="1415452" y="175944"/>
                </a:lnTo>
                <a:lnTo>
                  <a:pt x="1400311" y="130877"/>
                </a:lnTo>
                <a:lnTo>
                  <a:pt x="1382331" y="86871"/>
                </a:lnTo>
                <a:lnTo>
                  <a:pt x="1360900" y="42647"/>
                </a:lnTo>
                <a:lnTo>
                  <a:pt x="977833" y="254159"/>
                </a:lnTo>
                <a:lnTo>
                  <a:pt x="971323" y="239811"/>
                </a:lnTo>
                <a:lnTo>
                  <a:pt x="963881" y="226123"/>
                </a:lnTo>
                <a:close/>
              </a:path>
              <a:path w="1478914" h="1177925">
                <a:moveTo>
                  <a:pt x="15569" y="785476"/>
                </a:moveTo>
                <a:lnTo>
                  <a:pt x="42784" y="770450"/>
                </a:lnTo>
                <a:lnTo>
                  <a:pt x="68498" y="811733"/>
                </a:lnTo>
                <a:lnTo>
                  <a:pt x="96188" y="850428"/>
                </a:lnTo>
                <a:lnTo>
                  <a:pt x="126531" y="887627"/>
                </a:lnTo>
                <a:lnTo>
                  <a:pt x="158232" y="921777"/>
                </a:lnTo>
                <a:lnTo>
                  <a:pt x="192497" y="954369"/>
                </a:lnTo>
                <a:lnTo>
                  <a:pt x="228128" y="984215"/>
                </a:lnTo>
                <a:lnTo>
                  <a:pt x="265350" y="1011660"/>
                </a:lnTo>
                <a:lnTo>
                  <a:pt x="304032" y="1036666"/>
                </a:lnTo>
                <a:lnTo>
                  <a:pt x="344043" y="1059195"/>
                </a:lnTo>
                <a:lnTo>
                  <a:pt x="385253" y="1079211"/>
                </a:lnTo>
                <a:lnTo>
                  <a:pt x="427530" y="1096675"/>
                </a:lnTo>
                <a:lnTo>
                  <a:pt x="470745" y="1111549"/>
                </a:lnTo>
                <a:lnTo>
                  <a:pt x="514765" y="1123796"/>
                </a:lnTo>
                <a:lnTo>
                  <a:pt x="559461" y="1133377"/>
                </a:lnTo>
                <a:lnTo>
                  <a:pt x="604701" y="1140256"/>
                </a:lnTo>
                <a:lnTo>
                  <a:pt x="650355" y="1144394"/>
                </a:lnTo>
                <a:lnTo>
                  <a:pt x="696292" y="1145754"/>
                </a:lnTo>
                <a:lnTo>
                  <a:pt x="742381" y="1144298"/>
                </a:lnTo>
                <a:lnTo>
                  <a:pt x="788491" y="1139987"/>
                </a:lnTo>
                <a:lnTo>
                  <a:pt x="834492" y="1132786"/>
                </a:lnTo>
                <a:lnTo>
                  <a:pt x="880253" y="1122654"/>
                </a:lnTo>
                <a:lnTo>
                  <a:pt x="925642" y="1109556"/>
                </a:lnTo>
                <a:lnTo>
                  <a:pt x="970529" y="1093453"/>
                </a:lnTo>
                <a:lnTo>
                  <a:pt x="1014784" y="1074307"/>
                </a:lnTo>
                <a:lnTo>
                  <a:pt x="1058275" y="1052081"/>
                </a:lnTo>
                <a:lnTo>
                  <a:pt x="865941" y="1158279"/>
                </a:lnTo>
                <a:lnTo>
                  <a:pt x="832198" y="1165480"/>
                </a:lnTo>
                <a:lnTo>
                  <a:pt x="781875" y="1172805"/>
                </a:lnTo>
                <a:lnTo>
                  <a:pt x="731178" y="1176809"/>
                </a:lnTo>
                <a:lnTo>
                  <a:pt x="680241" y="1177478"/>
                </a:lnTo>
                <a:lnTo>
                  <a:pt x="629202" y="1174796"/>
                </a:lnTo>
                <a:lnTo>
                  <a:pt x="578194" y="1168748"/>
                </a:lnTo>
                <a:lnTo>
                  <a:pt x="527353" y="1159319"/>
                </a:lnTo>
                <a:lnTo>
                  <a:pt x="476815" y="1146493"/>
                </a:lnTo>
                <a:lnTo>
                  <a:pt x="427215" y="1130419"/>
                </a:lnTo>
                <a:lnTo>
                  <a:pt x="379167" y="1111308"/>
                </a:lnTo>
                <a:lnTo>
                  <a:pt x="332778" y="1089248"/>
                </a:lnTo>
                <a:lnTo>
                  <a:pt x="288156" y="1064322"/>
                </a:lnTo>
                <a:lnTo>
                  <a:pt x="245406" y="1036615"/>
                </a:lnTo>
                <a:lnTo>
                  <a:pt x="204634" y="1006214"/>
                </a:lnTo>
                <a:lnTo>
                  <a:pt x="165949" y="973203"/>
                </a:lnTo>
                <a:lnTo>
                  <a:pt x="129455" y="937666"/>
                </a:lnTo>
                <a:lnTo>
                  <a:pt x="95260" y="899690"/>
                </a:lnTo>
                <a:lnTo>
                  <a:pt x="63470" y="859359"/>
                </a:lnTo>
                <a:lnTo>
                  <a:pt x="34191" y="816758"/>
                </a:lnTo>
                <a:lnTo>
                  <a:pt x="15569" y="785476"/>
                </a:lnTo>
                <a:close/>
              </a:path>
              <a:path w="1478914" h="1177925">
                <a:moveTo>
                  <a:pt x="977833" y="254159"/>
                </a:moveTo>
                <a:lnTo>
                  <a:pt x="1006033" y="238588"/>
                </a:lnTo>
                <a:lnTo>
                  <a:pt x="1024337" y="283963"/>
                </a:lnTo>
                <a:lnTo>
                  <a:pt x="1024527" y="284434"/>
                </a:lnTo>
                <a:lnTo>
                  <a:pt x="1036104" y="331450"/>
                </a:lnTo>
                <a:lnTo>
                  <a:pt x="1040960" y="378961"/>
                </a:lnTo>
                <a:lnTo>
                  <a:pt x="1039293" y="426293"/>
                </a:lnTo>
                <a:lnTo>
                  <a:pt x="1031299" y="472768"/>
                </a:lnTo>
                <a:lnTo>
                  <a:pt x="1017176" y="517711"/>
                </a:lnTo>
                <a:lnTo>
                  <a:pt x="997121" y="560448"/>
                </a:lnTo>
                <a:lnTo>
                  <a:pt x="971331" y="600301"/>
                </a:lnTo>
                <a:lnTo>
                  <a:pt x="940003" y="636596"/>
                </a:lnTo>
                <a:lnTo>
                  <a:pt x="903334" y="668657"/>
                </a:lnTo>
                <a:lnTo>
                  <a:pt x="861521" y="695808"/>
                </a:lnTo>
                <a:lnTo>
                  <a:pt x="816233" y="716750"/>
                </a:lnTo>
                <a:lnTo>
                  <a:pt x="769531" y="730723"/>
                </a:lnTo>
                <a:lnTo>
                  <a:pt x="722093" y="737919"/>
                </a:lnTo>
                <a:lnTo>
                  <a:pt x="720221" y="737943"/>
                </a:lnTo>
                <a:lnTo>
                  <a:pt x="846365" y="668292"/>
                </a:lnTo>
                <a:lnTo>
                  <a:pt x="885408" y="642829"/>
                </a:lnTo>
                <a:lnTo>
                  <a:pt x="919499" y="612662"/>
                </a:lnTo>
                <a:lnTo>
                  <a:pt x="948442" y="578460"/>
                </a:lnTo>
                <a:lnTo>
                  <a:pt x="972043" y="540890"/>
                </a:lnTo>
                <a:lnTo>
                  <a:pt x="990106" y="500621"/>
                </a:lnTo>
                <a:lnTo>
                  <a:pt x="1002438" y="458320"/>
                </a:lnTo>
                <a:lnTo>
                  <a:pt x="1008842" y="414656"/>
                </a:lnTo>
                <a:lnTo>
                  <a:pt x="1009123" y="370296"/>
                </a:lnTo>
                <a:lnTo>
                  <a:pt x="1003087" y="325909"/>
                </a:lnTo>
                <a:lnTo>
                  <a:pt x="990539" y="282163"/>
                </a:lnTo>
                <a:lnTo>
                  <a:pt x="977833" y="254159"/>
                </a:lnTo>
                <a:close/>
              </a:path>
              <a:path w="1478914" h="1177925">
                <a:moveTo>
                  <a:pt x="0" y="758333"/>
                </a:moveTo>
                <a:lnTo>
                  <a:pt x="409281" y="532347"/>
                </a:lnTo>
                <a:lnTo>
                  <a:pt x="416902" y="545937"/>
                </a:lnTo>
                <a:lnTo>
                  <a:pt x="442509" y="584760"/>
                </a:lnTo>
                <a:lnTo>
                  <a:pt x="472855" y="618679"/>
                </a:lnTo>
                <a:lnTo>
                  <a:pt x="507217" y="647426"/>
                </a:lnTo>
                <a:lnTo>
                  <a:pt x="544926" y="670809"/>
                </a:lnTo>
                <a:lnTo>
                  <a:pt x="585312" y="688638"/>
                </a:lnTo>
                <a:lnTo>
                  <a:pt x="627706" y="700721"/>
                </a:lnTo>
                <a:lnTo>
                  <a:pt x="671438" y="706870"/>
                </a:lnTo>
                <a:lnTo>
                  <a:pt x="715840" y="706892"/>
                </a:lnTo>
                <a:lnTo>
                  <a:pt x="760241" y="700597"/>
                </a:lnTo>
                <a:lnTo>
                  <a:pt x="803973" y="687794"/>
                </a:lnTo>
                <a:lnTo>
                  <a:pt x="846365" y="668292"/>
                </a:lnTo>
                <a:lnTo>
                  <a:pt x="720221" y="737943"/>
                </a:lnTo>
                <a:lnTo>
                  <a:pt x="674596" y="738531"/>
                </a:lnTo>
                <a:lnTo>
                  <a:pt x="627717" y="732753"/>
                </a:lnTo>
                <a:lnTo>
                  <a:pt x="582134" y="720776"/>
                </a:lnTo>
                <a:lnTo>
                  <a:pt x="538523" y="702794"/>
                </a:lnTo>
                <a:lnTo>
                  <a:pt x="497562" y="679000"/>
                </a:lnTo>
                <a:lnTo>
                  <a:pt x="459928" y="649588"/>
                </a:lnTo>
                <a:lnTo>
                  <a:pt x="426298" y="614748"/>
                </a:lnTo>
                <a:lnTo>
                  <a:pt x="397348" y="574676"/>
                </a:lnTo>
                <a:lnTo>
                  <a:pt x="15569" y="785476"/>
                </a:lnTo>
                <a:lnTo>
                  <a:pt x="7531" y="771973"/>
                </a:lnTo>
                <a:lnTo>
                  <a:pt x="0" y="758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5660" y="0"/>
            <a:ext cx="3374436" cy="37941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290" y="218760"/>
            <a:ext cx="1784080" cy="17895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41433" y="7053395"/>
            <a:ext cx="1795419" cy="246163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225" y="5517382"/>
            <a:ext cx="3815711" cy="476961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355476" y="2990580"/>
            <a:ext cx="2569454" cy="1517350"/>
            <a:chOff x="6355476" y="2990580"/>
            <a:chExt cx="2569454" cy="1517350"/>
          </a:xfrm>
        </p:grpSpPr>
        <p:sp>
          <p:nvSpPr>
            <p:cNvPr id="20" name="object 20"/>
            <p:cNvSpPr/>
            <p:nvPr/>
          </p:nvSpPr>
          <p:spPr>
            <a:xfrm>
              <a:off x="6355476" y="3220785"/>
              <a:ext cx="1327785" cy="1287145"/>
            </a:xfrm>
            <a:custGeom>
              <a:avLst/>
              <a:gdLst/>
              <a:ahLst/>
              <a:cxnLst/>
              <a:rect l="l" t="t" r="r" b="b"/>
              <a:pathLst>
                <a:path w="1327784" h="1287145">
                  <a:moveTo>
                    <a:pt x="1327283" y="940921"/>
                  </a:moveTo>
                  <a:lnTo>
                    <a:pt x="327787" y="1286871"/>
                  </a:lnTo>
                  <a:lnTo>
                    <a:pt x="196702" y="908148"/>
                  </a:lnTo>
                  <a:lnTo>
                    <a:pt x="1196198" y="562198"/>
                  </a:lnTo>
                  <a:lnTo>
                    <a:pt x="1327283" y="940921"/>
                  </a:lnTo>
                  <a:close/>
                </a:path>
                <a:path w="1327784" h="1287145">
                  <a:moveTo>
                    <a:pt x="101105" y="708129"/>
                  </a:moveTo>
                  <a:lnTo>
                    <a:pt x="93658" y="681387"/>
                  </a:lnTo>
                  <a:lnTo>
                    <a:pt x="90397" y="656291"/>
                  </a:lnTo>
                  <a:lnTo>
                    <a:pt x="91323" y="632841"/>
                  </a:lnTo>
                  <a:lnTo>
                    <a:pt x="105283" y="590611"/>
                  </a:lnTo>
                  <a:lnTo>
                    <a:pt x="132815" y="553109"/>
                  </a:lnTo>
                  <a:lnTo>
                    <a:pt x="172976" y="519756"/>
                  </a:lnTo>
                  <a:lnTo>
                    <a:pt x="223124" y="489537"/>
                  </a:lnTo>
                  <a:lnTo>
                    <a:pt x="282307" y="462079"/>
                  </a:lnTo>
                  <a:lnTo>
                    <a:pt x="347447" y="436157"/>
                  </a:lnTo>
                  <a:lnTo>
                    <a:pt x="416842" y="412137"/>
                  </a:lnTo>
                  <a:lnTo>
                    <a:pt x="483925" y="392294"/>
                  </a:lnTo>
                  <a:lnTo>
                    <a:pt x="547401" y="377297"/>
                  </a:lnTo>
                  <a:lnTo>
                    <a:pt x="605500" y="370049"/>
                  </a:lnTo>
                  <a:lnTo>
                    <a:pt x="632441" y="369566"/>
                  </a:lnTo>
                  <a:lnTo>
                    <a:pt x="657722" y="371426"/>
                  </a:lnTo>
                  <a:lnTo>
                    <a:pt x="702834" y="383784"/>
                  </a:lnTo>
                  <a:lnTo>
                    <a:pt x="740414" y="408175"/>
                  </a:lnTo>
                  <a:lnTo>
                    <a:pt x="768878" y="447677"/>
                  </a:lnTo>
                  <a:lnTo>
                    <a:pt x="786884" y="499701"/>
                  </a:lnTo>
                  <a:lnTo>
                    <a:pt x="789981" y="524673"/>
                  </a:lnTo>
                  <a:lnTo>
                    <a:pt x="788882" y="548204"/>
                  </a:lnTo>
                  <a:lnTo>
                    <a:pt x="774538" y="590948"/>
                  </a:lnTo>
                  <a:lnTo>
                    <a:pt x="746819" y="628837"/>
                  </a:lnTo>
                  <a:lnTo>
                    <a:pt x="706634" y="662238"/>
                  </a:lnTo>
                  <a:lnTo>
                    <a:pt x="656485" y="692457"/>
                  </a:lnTo>
                  <a:lnTo>
                    <a:pt x="597314" y="719891"/>
                  </a:lnTo>
                  <a:lnTo>
                    <a:pt x="532269" y="745620"/>
                  </a:lnTo>
                  <a:lnTo>
                    <a:pt x="462873" y="769639"/>
                  </a:lnTo>
                  <a:lnTo>
                    <a:pt x="395696" y="789676"/>
                  </a:lnTo>
                  <a:lnTo>
                    <a:pt x="332209" y="804697"/>
                  </a:lnTo>
                  <a:lnTo>
                    <a:pt x="274110" y="811945"/>
                  </a:lnTo>
                  <a:lnTo>
                    <a:pt x="247206" y="812536"/>
                  </a:lnTo>
                  <a:lnTo>
                    <a:pt x="221911" y="810520"/>
                  </a:lnTo>
                  <a:lnTo>
                    <a:pt x="176987" y="797775"/>
                  </a:lnTo>
                  <a:lnTo>
                    <a:pt x="139791" y="772870"/>
                  </a:lnTo>
                  <a:lnTo>
                    <a:pt x="111665" y="733411"/>
                  </a:lnTo>
                  <a:lnTo>
                    <a:pt x="101105" y="708129"/>
                  </a:lnTo>
                  <a:close/>
                </a:path>
                <a:path w="1327784" h="1287145">
                  <a:moveTo>
                    <a:pt x="1193072" y="172303"/>
                  </a:moveTo>
                  <a:lnTo>
                    <a:pt x="1233719" y="289738"/>
                  </a:lnTo>
                  <a:lnTo>
                    <a:pt x="1115996" y="330485"/>
                  </a:lnTo>
                  <a:lnTo>
                    <a:pt x="1181986" y="521139"/>
                  </a:lnTo>
                  <a:lnTo>
                    <a:pt x="887966" y="622906"/>
                  </a:lnTo>
                  <a:lnTo>
                    <a:pt x="707587" y="101767"/>
                  </a:lnTo>
                  <a:lnTo>
                    <a:pt x="1001607" y="0"/>
                  </a:lnTo>
                  <a:lnTo>
                    <a:pt x="1075349" y="213049"/>
                  </a:lnTo>
                  <a:lnTo>
                    <a:pt x="1193072" y="172303"/>
                  </a:lnTo>
                  <a:close/>
                </a:path>
                <a:path w="1327784" h="1287145">
                  <a:moveTo>
                    <a:pt x="713701" y="282922"/>
                  </a:moveTo>
                  <a:lnTo>
                    <a:pt x="70532" y="505538"/>
                  </a:lnTo>
                  <a:lnTo>
                    <a:pt x="48781" y="509349"/>
                  </a:lnTo>
                  <a:lnTo>
                    <a:pt x="30618" y="504483"/>
                  </a:lnTo>
                  <a:lnTo>
                    <a:pt x="16044" y="490939"/>
                  </a:lnTo>
                  <a:lnTo>
                    <a:pt x="5057" y="468718"/>
                  </a:lnTo>
                  <a:lnTo>
                    <a:pt x="0" y="444586"/>
                  </a:lnTo>
                  <a:lnTo>
                    <a:pt x="3114" y="425020"/>
                  </a:lnTo>
                  <a:lnTo>
                    <a:pt x="14401" y="410020"/>
                  </a:lnTo>
                  <a:lnTo>
                    <a:pt x="33860" y="399588"/>
                  </a:lnTo>
                  <a:lnTo>
                    <a:pt x="184315" y="347511"/>
                  </a:lnTo>
                  <a:lnTo>
                    <a:pt x="158277" y="272284"/>
                  </a:lnTo>
                  <a:lnTo>
                    <a:pt x="464069" y="166441"/>
                  </a:lnTo>
                  <a:lnTo>
                    <a:pt x="490107" y="241669"/>
                  </a:lnTo>
                  <a:lnTo>
                    <a:pt x="677028" y="176971"/>
                  </a:lnTo>
                  <a:lnTo>
                    <a:pt x="713701" y="282922"/>
                  </a:lnTo>
                  <a:close/>
                </a:path>
                <a:path w="1327784" h="1287145">
                  <a:moveTo>
                    <a:pt x="543241" y="920029"/>
                  </a:moveTo>
                  <a:lnTo>
                    <a:pt x="592833" y="1063306"/>
                  </a:lnTo>
                  <a:lnTo>
                    <a:pt x="980744" y="929041"/>
                  </a:lnTo>
                  <a:lnTo>
                    <a:pt x="931152" y="785763"/>
                  </a:lnTo>
                  <a:lnTo>
                    <a:pt x="543241" y="920029"/>
                  </a:lnTo>
                  <a:close/>
                </a:path>
              </a:pathLst>
            </a:custGeom>
            <a:ln w="23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3935" y="3723282"/>
              <a:ext cx="203949" cy="17710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64455" y="2990580"/>
              <a:ext cx="1260475" cy="1123315"/>
            </a:xfrm>
            <a:custGeom>
              <a:avLst/>
              <a:gdLst/>
              <a:ahLst/>
              <a:cxnLst/>
              <a:rect l="l" t="t" r="r" b="b"/>
              <a:pathLst>
                <a:path w="1260475" h="1123314">
                  <a:moveTo>
                    <a:pt x="164439" y="264480"/>
                  </a:moveTo>
                  <a:lnTo>
                    <a:pt x="58086" y="278371"/>
                  </a:lnTo>
                  <a:lnTo>
                    <a:pt x="45871" y="278836"/>
                  </a:lnTo>
                  <a:lnTo>
                    <a:pt x="35135" y="276849"/>
                  </a:lnTo>
                  <a:lnTo>
                    <a:pt x="6900" y="246600"/>
                  </a:lnTo>
                  <a:lnTo>
                    <a:pt x="0" y="210482"/>
                  </a:lnTo>
                  <a:lnTo>
                    <a:pt x="653" y="198772"/>
                  </a:lnTo>
                  <a:lnTo>
                    <a:pt x="20172" y="162286"/>
                  </a:lnTo>
                  <a:lnTo>
                    <a:pt x="301356" y="120963"/>
                  </a:lnTo>
                  <a:lnTo>
                    <a:pt x="308587" y="120018"/>
                  </a:lnTo>
                  <a:lnTo>
                    <a:pt x="636985" y="77125"/>
                  </a:lnTo>
                  <a:lnTo>
                    <a:pt x="686136" y="453427"/>
                  </a:lnTo>
                  <a:lnTo>
                    <a:pt x="735245" y="447013"/>
                  </a:lnTo>
                  <a:lnTo>
                    <a:pt x="684481" y="58358"/>
                  </a:lnTo>
                  <a:lnTo>
                    <a:pt x="880917" y="32701"/>
                  </a:lnTo>
                  <a:lnTo>
                    <a:pt x="1009873" y="1020005"/>
                  </a:lnTo>
                  <a:lnTo>
                    <a:pt x="813437" y="1045662"/>
                  </a:lnTo>
                  <a:lnTo>
                    <a:pt x="751379" y="570539"/>
                  </a:lnTo>
                  <a:lnTo>
                    <a:pt x="702270" y="576953"/>
                  </a:lnTo>
                  <a:lnTo>
                    <a:pt x="706953" y="612806"/>
                  </a:lnTo>
                  <a:lnTo>
                    <a:pt x="712121" y="666454"/>
                  </a:lnTo>
                  <a:lnTo>
                    <a:pt x="713177" y="716765"/>
                  </a:lnTo>
                  <a:lnTo>
                    <a:pt x="710120" y="763741"/>
                  </a:lnTo>
                  <a:lnTo>
                    <a:pt x="702950" y="807380"/>
                  </a:lnTo>
                  <a:lnTo>
                    <a:pt x="691668" y="847684"/>
                  </a:lnTo>
                  <a:lnTo>
                    <a:pt x="672858" y="893557"/>
                  </a:lnTo>
                  <a:lnTo>
                    <a:pt x="649476" y="934626"/>
                  </a:lnTo>
                  <a:lnTo>
                    <a:pt x="621522" y="970892"/>
                  </a:lnTo>
                  <a:lnTo>
                    <a:pt x="588994" y="1002355"/>
                  </a:lnTo>
                  <a:lnTo>
                    <a:pt x="552825" y="1029103"/>
                  </a:lnTo>
                  <a:lnTo>
                    <a:pt x="513985" y="1051528"/>
                  </a:lnTo>
                  <a:lnTo>
                    <a:pt x="472473" y="1069628"/>
                  </a:lnTo>
                  <a:lnTo>
                    <a:pt x="428290" y="1083404"/>
                  </a:lnTo>
                  <a:lnTo>
                    <a:pt x="415383" y="984583"/>
                  </a:lnTo>
                  <a:lnTo>
                    <a:pt x="437800" y="957391"/>
                  </a:lnTo>
                  <a:lnTo>
                    <a:pt x="456449" y="925979"/>
                  </a:lnTo>
                  <a:lnTo>
                    <a:pt x="471330" y="890348"/>
                  </a:lnTo>
                  <a:lnTo>
                    <a:pt x="482442" y="850498"/>
                  </a:lnTo>
                  <a:lnTo>
                    <a:pt x="489628" y="806985"/>
                  </a:lnTo>
                  <a:lnTo>
                    <a:pt x="492732" y="760368"/>
                  </a:lnTo>
                  <a:lnTo>
                    <a:pt x="491753" y="710644"/>
                  </a:lnTo>
                  <a:lnTo>
                    <a:pt x="486692" y="657816"/>
                  </a:lnTo>
                  <a:lnTo>
                    <a:pt x="430773" y="229693"/>
                  </a:lnTo>
                  <a:lnTo>
                    <a:pt x="386484" y="235477"/>
                  </a:lnTo>
                  <a:lnTo>
                    <a:pt x="440317" y="647632"/>
                  </a:lnTo>
                  <a:lnTo>
                    <a:pt x="445820" y="705272"/>
                  </a:lnTo>
                  <a:lnTo>
                    <a:pt x="446766" y="759053"/>
                  </a:lnTo>
                  <a:lnTo>
                    <a:pt x="443156" y="808978"/>
                  </a:lnTo>
                  <a:lnTo>
                    <a:pt x="434990" y="855045"/>
                  </a:lnTo>
                  <a:lnTo>
                    <a:pt x="422268" y="897254"/>
                  </a:lnTo>
                  <a:lnTo>
                    <a:pt x="404990" y="935606"/>
                  </a:lnTo>
                  <a:lnTo>
                    <a:pt x="383155" y="970101"/>
                  </a:lnTo>
                  <a:lnTo>
                    <a:pt x="352614" y="1006001"/>
                  </a:lnTo>
                  <a:lnTo>
                    <a:pt x="317052" y="1037738"/>
                  </a:lnTo>
                  <a:lnTo>
                    <a:pt x="276470" y="1065314"/>
                  </a:lnTo>
                  <a:lnTo>
                    <a:pt x="230866" y="1088728"/>
                  </a:lnTo>
                  <a:lnTo>
                    <a:pt x="180242" y="1107980"/>
                  </a:lnTo>
                  <a:lnTo>
                    <a:pt x="124597" y="1123071"/>
                  </a:lnTo>
                  <a:lnTo>
                    <a:pt x="110903" y="1018224"/>
                  </a:lnTo>
                  <a:lnTo>
                    <a:pt x="138472" y="999245"/>
                  </a:lnTo>
                  <a:lnTo>
                    <a:pt x="161912" y="978851"/>
                  </a:lnTo>
                  <a:lnTo>
                    <a:pt x="196402" y="933822"/>
                  </a:lnTo>
                  <a:lnTo>
                    <a:pt x="217129" y="882547"/>
                  </a:lnTo>
                  <a:lnTo>
                    <a:pt x="226328" y="825117"/>
                  </a:lnTo>
                  <a:lnTo>
                    <a:pt x="227228" y="794031"/>
                  </a:lnTo>
                  <a:lnTo>
                    <a:pt x="226533" y="761584"/>
                  </a:lnTo>
                  <a:lnTo>
                    <a:pt x="224243" y="727774"/>
                  </a:lnTo>
                  <a:lnTo>
                    <a:pt x="220358" y="692602"/>
                  </a:lnTo>
                  <a:lnTo>
                    <a:pt x="164439" y="264480"/>
                  </a:lnTo>
                  <a:close/>
                </a:path>
                <a:path w="1260475" h="1123314">
                  <a:moveTo>
                    <a:pt x="1050546" y="1014692"/>
                  </a:moveTo>
                  <a:lnTo>
                    <a:pt x="921591" y="27388"/>
                  </a:lnTo>
                  <a:lnTo>
                    <a:pt x="1131283" y="0"/>
                  </a:lnTo>
                  <a:lnTo>
                    <a:pt x="1260239" y="987303"/>
                  </a:lnTo>
                  <a:lnTo>
                    <a:pt x="1050546" y="1014692"/>
                  </a:lnTo>
                  <a:close/>
                </a:path>
              </a:pathLst>
            </a:custGeom>
            <a:ln w="23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370179" y="2985955"/>
            <a:ext cx="2482850" cy="1533525"/>
            <a:chOff x="9370179" y="2985955"/>
            <a:chExt cx="2482850" cy="1533525"/>
          </a:xfrm>
        </p:grpSpPr>
        <p:sp>
          <p:nvSpPr>
            <p:cNvPr id="24" name="object 24"/>
            <p:cNvSpPr/>
            <p:nvPr/>
          </p:nvSpPr>
          <p:spPr>
            <a:xfrm>
              <a:off x="9381848" y="2997623"/>
              <a:ext cx="1205230" cy="1122680"/>
            </a:xfrm>
            <a:custGeom>
              <a:avLst/>
              <a:gdLst/>
              <a:ahLst/>
              <a:cxnLst/>
              <a:rect l="l" t="t" r="r" b="b"/>
              <a:pathLst>
                <a:path w="1205229" h="1122679">
                  <a:moveTo>
                    <a:pt x="558915" y="1054560"/>
                  </a:moveTo>
                  <a:lnTo>
                    <a:pt x="687871" y="67256"/>
                  </a:lnTo>
                  <a:lnTo>
                    <a:pt x="915038" y="96928"/>
                  </a:lnTo>
                  <a:lnTo>
                    <a:pt x="862661" y="497935"/>
                  </a:lnTo>
                  <a:lnTo>
                    <a:pt x="914482" y="504704"/>
                  </a:lnTo>
                  <a:lnTo>
                    <a:pt x="966859" y="103696"/>
                  </a:lnTo>
                  <a:lnTo>
                    <a:pt x="1204872" y="134784"/>
                  </a:lnTo>
                  <a:lnTo>
                    <a:pt x="1075917" y="1122088"/>
                  </a:lnTo>
                  <a:lnTo>
                    <a:pt x="837903" y="1091000"/>
                  </a:lnTo>
                  <a:lnTo>
                    <a:pt x="898348" y="628230"/>
                  </a:lnTo>
                  <a:lnTo>
                    <a:pt x="846527" y="621461"/>
                  </a:lnTo>
                  <a:lnTo>
                    <a:pt x="786083" y="1084232"/>
                  </a:lnTo>
                  <a:lnTo>
                    <a:pt x="558915" y="1054560"/>
                  </a:lnTo>
                  <a:close/>
                </a:path>
                <a:path w="1205229" h="1122679">
                  <a:moveTo>
                    <a:pt x="8114" y="631151"/>
                  </a:moveTo>
                  <a:lnTo>
                    <a:pt x="17099" y="574238"/>
                  </a:lnTo>
                  <a:lnTo>
                    <a:pt x="28431" y="523110"/>
                  </a:lnTo>
                  <a:lnTo>
                    <a:pt x="42110" y="477765"/>
                  </a:lnTo>
                  <a:lnTo>
                    <a:pt x="58136" y="438204"/>
                  </a:lnTo>
                  <a:lnTo>
                    <a:pt x="77363" y="404346"/>
                  </a:lnTo>
                  <a:lnTo>
                    <a:pt x="127071" y="353385"/>
                  </a:lnTo>
                  <a:lnTo>
                    <a:pt x="192495" y="324623"/>
                  </a:lnTo>
                  <a:lnTo>
                    <a:pt x="232604" y="318275"/>
                  </a:lnTo>
                  <a:lnTo>
                    <a:pt x="277880" y="317237"/>
                  </a:lnTo>
                  <a:lnTo>
                    <a:pt x="328322" y="321508"/>
                  </a:lnTo>
                  <a:lnTo>
                    <a:pt x="378207" y="330341"/>
                  </a:lnTo>
                  <a:lnTo>
                    <a:pt x="421810" y="342988"/>
                  </a:lnTo>
                  <a:lnTo>
                    <a:pt x="459131" y="359449"/>
                  </a:lnTo>
                  <a:lnTo>
                    <a:pt x="515500" y="404119"/>
                  </a:lnTo>
                  <a:lnTo>
                    <a:pt x="550753" y="466178"/>
                  </a:lnTo>
                  <a:lnTo>
                    <a:pt x="560676" y="503842"/>
                  </a:lnTo>
                  <a:lnTo>
                    <a:pt x="566135" y="546210"/>
                  </a:lnTo>
                  <a:lnTo>
                    <a:pt x="567803" y="593559"/>
                  </a:lnTo>
                  <a:lnTo>
                    <a:pt x="565679" y="645891"/>
                  </a:lnTo>
                  <a:lnTo>
                    <a:pt x="559763" y="703204"/>
                  </a:lnTo>
                  <a:lnTo>
                    <a:pt x="550760" y="760114"/>
                  </a:lnTo>
                  <a:lnTo>
                    <a:pt x="539371" y="811236"/>
                  </a:lnTo>
                  <a:lnTo>
                    <a:pt x="525598" y="856569"/>
                  </a:lnTo>
                  <a:lnTo>
                    <a:pt x="509440" y="896112"/>
                  </a:lnTo>
                  <a:lnTo>
                    <a:pt x="490176" y="929965"/>
                  </a:lnTo>
                  <a:lnTo>
                    <a:pt x="440166" y="980887"/>
                  </a:lnTo>
                  <a:lnTo>
                    <a:pt x="374215" y="1009580"/>
                  </a:lnTo>
                  <a:lnTo>
                    <a:pt x="333918" y="1015903"/>
                  </a:lnTo>
                  <a:lnTo>
                    <a:pt x="288529" y="1016927"/>
                  </a:lnTo>
                  <a:lnTo>
                    <a:pt x="238049" y="1012651"/>
                  </a:lnTo>
                  <a:lnTo>
                    <a:pt x="188202" y="1003823"/>
                  </a:lnTo>
                  <a:lnTo>
                    <a:pt x="144712" y="991190"/>
                  </a:lnTo>
                  <a:lnTo>
                    <a:pt x="107579" y="974754"/>
                  </a:lnTo>
                  <a:lnTo>
                    <a:pt x="51737" y="930153"/>
                  </a:lnTo>
                  <a:lnTo>
                    <a:pt x="16785" y="868133"/>
                  </a:lnTo>
                  <a:lnTo>
                    <a:pt x="6900" y="830474"/>
                  </a:lnTo>
                  <a:lnTo>
                    <a:pt x="1573" y="788124"/>
                  </a:lnTo>
                  <a:lnTo>
                    <a:pt x="0" y="740786"/>
                  </a:lnTo>
                  <a:lnTo>
                    <a:pt x="2180" y="688462"/>
                  </a:lnTo>
                  <a:lnTo>
                    <a:pt x="8114" y="631151"/>
                  </a:lnTo>
                  <a:close/>
                </a:path>
                <a:path w="1205229" h="1122679">
                  <a:moveTo>
                    <a:pt x="201327" y="141904"/>
                  </a:moveTo>
                  <a:lnTo>
                    <a:pt x="219862" y="0"/>
                  </a:lnTo>
                  <a:lnTo>
                    <a:pt x="516023" y="38682"/>
                  </a:lnTo>
                  <a:lnTo>
                    <a:pt x="497488" y="180587"/>
                  </a:lnTo>
                  <a:lnTo>
                    <a:pt x="631860" y="198137"/>
                  </a:lnTo>
                  <a:lnTo>
                    <a:pt x="615766" y="321362"/>
                  </a:lnTo>
                  <a:lnTo>
                    <a:pt x="95149" y="253362"/>
                  </a:lnTo>
                  <a:lnTo>
                    <a:pt x="83224" y="250675"/>
                  </a:lnTo>
                  <a:lnTo>
                    <a:pt x="55897" y="220600"/>
                  </a:lnTo>
                  <a:lnTo>
                    <a:pt x="52875" y="197990"/>
                  </a:lnTo>
                  <a:lnTo>
                    <a:pt x="53766" y="185447"/>
                  </a:lnTo>
                  <a:lnTo>
                    <a:pt x="71222" y="143296"/>
                  </a:lnTo>
                  <a:lnTo>
                    <a:pt x="99026" y="129691"/>
                  </a:lnTo>
                  <a:lnTo>
                    <a:pt x="111244" y="130138"/>
                  </a:lnTo>
                  <a:lnTo>
                    <a:pt x="201327" y="141904"/>
                  </a:lnTo>
                  <a:close/>
                </a:path>
                <a:path w="1205229" h="1122679">
                  <a:moveTo>
                    <a:pt x="244923" y="662082"/>
                  </a:moveTo>
                  <a:lnTo>
                    <a:pt x="238006" y="715913"/>
                  </a:lnTo>
                  <a:lnTo>
                    <a:pt x="232251" y="762618"/>
                  </a:lnTo>
                  <a:lnTo>
                    <a:pt x="227656" y="802198"/>
                  </a:lnTo>
                  <a:lnTo>
                    <a:pt x="223906" y="860082"/>
                  </a:lnTo>
                  <a:lnTo>
                    <a:pt x="228631" y="878893"/>
                  </a:lnTo>
                  <a:lnTo>
                    <a:pt x="238396" y="891084"/>
                  </a:lnTo>
                  <a:lnTo>
                    <a:pt x="253200" y="896657"/>
                  </a:lnTo>
                  <a:lnTo>
                    <a:pt x="268976" y="895079"/>
                  </a:lnTo>
                  <a:lnTo>
                    <a:pt x="297734" y="844253"/>
                  </a:lnTo>
                  <a:lnTo>
                    <a:pt x="308927" y="772634"/>
                  </a:lnTo>
                  <a:lnTo>
                    <a:pt x="315474" y="726031"/>
                  </a:lnTo>
                  <a:lnTo>
                    <a:pt x="322654" y="672234"/>
                  </a:lnTo>
                  <a:lnTo>
                    <a:pt x="329530" y="618417"/>
                  </a:lnTo>
                  <a:lnTo>
                    <a:pt x="335165" y="571753"/>
                  </a:lnTo>
                  <a:lnTo>
                    <a:pt x="339560" y="532243"/>
                  </a:lnTo>
                  <a:lnTo>
                    <a:pt x="342782" y="474291"/>
                  </a:lnTo>
                  <a:lnTo>
                    <a:pt x="337881" y="455361"/>
                  </a:lnTo>
                  <a:lnTo>
                    <a:pt x="328011" y="443098"/>
                  </a:lnTo>
                  <a:lnTo>
                    <a:pt x="313172" y="437502"/>
                  </a:lnTo>
                  <a:lnTo>
                    <a:pt x="297431" y="439104"/>
                  </a:lnTo>
                  <a:lnTo>
                    <a:pt x="269200" y="490285"/>
                  </a:lnTo>
                  <a:lnTo>
                    <a:pt x="258489" y="561738"/>
                  </a:lnTo>
                  <a:lnTo>
                    <a:pt x="252062" y="608299"/>
                  </a:lnTo>
                  <a:lnTo>
                    <a:pt x="244923" y="662082"/>
                  </a:lnTo>
                  <a:close/>
                </a:path>
              </a:pathLst>
            </a:custGeom>
            <a:ln w="23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17399" y="3317541"/>
              <a:ext cx="1323975" cy="1189990"/>
            </a:xfrm>
            <a:custGeom>
              <a:avLst/>
              <a:gdLst/>
              <a:ahLst/>
              <a:cxnLst/>
              <a:rect l="l" t="t" r="r" b="b"/>
              <a:pathLst>
                <a:path w="1323975" h="1189989">
                  <a:moveTo>
                    <a:pt x="255438" y="213059"/>
                  </a:moveTo>
                  <a:lnTo>
                    <a:pt x="273446" y="168752"/>
                  </a:lnTo>
                  <a:lnTo>
                    <a:pt x="294874" y="130009"/>
                  </a:lnTo>
                  <a:lnTo>
                    <a:pt x="319721" y="96831"/>
                  </a:lnTo>
                  <a:lnTo>
                    <a:pt x="347988" y="69217"/>
                  </a:lnTo>
                  <a:lnTo>
                    <a:pt x="379482" y="46679"/>
                  </a:lnTo>
                  <a:lnTo>
                    <a:pt x="413722" y="28628"/>
                  </a:lnTo>
                  <a:lnTo>
                    <a:pt x="450710" y="15065"/>
                  </a:lnTo>
                  <a:lnTo>
                    <a:pt x="490445" y="5990"/>
                  </a:lnTo>
                  <a:lnTo>
                    <a:pt x="532871" y="1102"/>
                  </a:lnTo>
                  <a:lnTo>
                    <a:pt x="577643" y="0"/>
                  </a:lnTo>
                  <a:lnTo>
                    <a:pt x="624762" y="2684"/>
                  </a:lnTo>
                  <a:lnTo>
                    <a:pt x="674228" y="9155"/>
                  </a:lnTo>
                  <a:lnTo>
                    <a:pt x="725993" y="18913"/>
                  </a:lnTo>
                  <a:lnTo>
                    <a:pt x="779621" y="31647"/>
                  </a:lnTo>
                  <a:lnTo>
                    <a:pt x="835113" y="47357"/>
                  </a:lnTo>
                  <a:lnTo>
                    <a:pt x="892468" y="66044"/>
                  </a:lnTo>
                  <a:lnTo>
                    <a:pt x="948977" y="86769"/>
                  </a:lnTo>
                  <a:lnTo>
                    <a:pt x="1002218" y="108693"/>
                  </a:lnTo>
                  <a:lnTo>
                    <a:pt x="1052189" y="131817"/>
                  </a:lnTo>
                  <a:lnTo>
                    <a:pt x="1098892" y="156141"/>
                  </a:lnTo>
                  <a:lnTo>
                    <a:pt x="1141882" y="181671"/>
                  </a:lnTo>
                  <a:lnTo>
                    <a:pt x="1180614" y="208702"/>
                  </a:lnTo>
                  <a:lnTo>
                    <a:pt x="1215089" y="237234"/>
                  </a:lnTo>
                  <a:lnTo>
                    <a:pt x="1245307" y="267266"/>
                  </a:lnTo>
                  <a:lnTo>
                    <a:pt x="1271038" y="299001"/>
                  </a:lnTo>
                  <a:lnTo>
                    <a:pt x="1291763" y="332539"/>
                  </a:lnTo>
                  <a:lnTo>
                    <a:pt x="1307483" y="367882"/>
                  </a:lnTo>
                  <a:lnTo>
                    <a:pt x="1318197" y="405030"/>
                  </a:lnTo>
                  <a:lnTo>
                    <a:pt x="1323471" y="444253"/>
                  </a:lnTo>
                  <a:lnTo>
                    <a:pt x="1322581" y="485723"/>
                  </a:lnTo>
                  <a:lnTo>
                    <a:pt x="1315527" y="529441"/>
                  </a:lnTo>
                  <a:lnTo>
                    <a:pt x="1302310" y="575407"/>
                  </a:lnTo>
                  <a:lnTo>
                    <a:pt x="1285071" y="618071"/>
                  </a:lnTo>
                  <a:lnTo>
                    <a:pt x="1264660" y="655618"/>
                  </a:lnTo>
                  <a:lnTo>
                    <a:pt x="1241077" y="688048"/>
                  </a:lnTo>
                  <a:lnTo>
                    <a:pt x="1214321" y="715361"/>
                  </a:lnTo>
                  <a:lnTo>
                    <a:pt x="1152377" y="756377"/>
                  </a:lnTo>
                  <a:lnTo>
                    <a:pt x="1079914" y="780410"/>
                  </a:lnTo>
                  <a:lnTo>
                    <a:pt x="995737" y="1023608"/>
                  </a:lnTo>
                  <a:lnTo>
                    <a:pt x="1127242" y="1069125"/>
                  </a:lnTo>
                  <a:lnTo>
                    <a:pt x="1157170" y="1098775"/>
                  </a:lnTo>
                  <a:lnTo>
                    <a:pt x="1159035" y="1120561"/>
                  </a:lnTo>
                  <a:lnTo>
                    <a:pt x="1157364" y="1132181"/>
                  </a:lnTo>
                  <a:lnTo>
                    <a:pt x="1136292" y="1174945"/>
                  </a:lnTo>
                  <a:lnTo>
                    <a:pt x="1109281" y="1189992"/>
                  </a:lnTo>
                  <a:lnTo>
                    <a:pt x="1098365" y="1189770"/>
                  </a:lnTo>
                  <a:lnTo>
                    <a:pt x="1086496" y="1186848"/>
                  </a:lnTo>
                  <a:lnTo>
                    <a:pt x="0" y="810785"/>
                  </a:lnTo>
                  <a:lnTo>
                    <a:pt x="40746" y="693062"/>
                  </a:lnTo>
                  <a:lnTo>
                    <a:pt x="219340" y="754878"/>
                  </a:lnTo>
                  <a:lnTo>
                    <a:pt x="303517" y="511680"/>
                  </a:lnTo>
                  <a:lnTo>
                    <a:pt x="280121" y="480693"/>
                  </a:lnTo>
                  <a:lnTo>
                    <a:pt x="247403" y="413583"/>
                  </a:lnTo>
                  <a:lnTo>
                    <a:pt x="233936" y="339452"/>
                  </a:lnTo>
                  <a:lnTo>
                    <a:pt x="235446" y="299382"/>
                  </a:lnTo>
                  <a:lnTo>
                    <a:pt x="242614" y="257251"/>
                  </a:lnTo>
                  <a:lnTo>
                    <a:pt x="255438" y="213059"/>
                  </a:lnTo>
                  <a:close/>
                </a:path>
                <a:path w="1323975" h="1189989">
                  <a:moveTo>
                    <a:pt x="567260" y="320988"/>
                  </a:moveTo>
                  <a:lnTo>
                    <a:pt x="552508" y="374058"/>
                  </a:lnTo>
                  <a:lnTo>
                    <a:pt x="546913" y="421576"/>
                  </a:lnTo>
                  <a:lnTo>
                    <a:pt x="550473" y="463542"/>
                  </a:lnTo>
                  <a:lnTo>
                    <a:pt x="563190" y="499956"/>
                  </a:lnTo>
                  <a:lnTo>
                    <a:pt x="585088" y="531730"/>
                  </a:lnTo>
                  <a:lnTo>
                    <a:pt x="616194" y="559779"/>
                  </a:lnTo>
                  <a:lnTo>
                    <a:pt x="656507" y="584101"/>
                  </a:lnTo>
                  <a:lnTo>
                    <a:pt x="706027" y="604698"/>
                  </a:lnTo>
                  <a:lnTo>
                    <a:pt x="757684" y="619121"/>
                  </a:lnTo>
                  <a:lnTo>
                    <a:pt x="804407" y="624924"/>
                  </a:lnTo>
                  <a:lnTo>
                    <a:pt x="846196" y="622106"/>
                  </a:lnTo>
                  <a:lnTo>
                    <a:pt x="883051" y="610668"/>
                  </a:lnTo>
                  <a:lnTo>
                    <a:pt x="915558" y="589907"/>
                  </a:lnTo>
                  <a:lnTo>
                    <a:pt x="944299" y="559122"/>
                  </a:lnTo>
                  <a:lnTo>
                    <a:pt x="969276" y="518312"/>
                  </a:lnTo>
                  <a:lnTo>
                    <a:pt x="990488" y="467477"/>
                  </a:lnTo>
                  <a:lnTo>
                    <a:pt x="1005240" y="414407"/>
                  </a:lnTo>
                  <a:lnTo>
                    <a:pt x="1010836" y="366889"/>
                  </a:lnTo>
                  <a:lnTo>
                    <a:pt x="1007275" y="324923"/>
                  </a:lnTo>
                  <a:lnTo>
                    <a:pt x="994558" y="288509"/>
                  </a:lnTo>
                  <a:lnTo>
                    <a:pt x="972660" y="256735"/>
                  </a:lnTo>
                  <a:lnTo>
                    <a:pt x="941554" y="228686"/>
                  </a:lnTo>
                  <a:lnTo>
                    <a:pt x="901241" y="204364"/>
                  </a:lnTo>
                  <a:lnTo>
                    <a:pt x="851721" y="183767"/>
                  </a:lnTo>
                  <a:lnTo>
                    <a:pt x="800064" y="169344"/>
                  </a:lnTo>
                  <a:lnTo>
                    <a:pt x="753341" y="163541"/>
                  </a:lnTo>
                  <a:lnTo>
                    <a:pt x="711552" y="166359"/>
                  </a:lnTo>
                  <a:lnTo>
                    <a:pt x="674697" y="177797"/>
                  </a:lnTo>
                  <a:lnTo>
                    <a:pt x="642190" y="198558"/>
                  </a:lnTo>
                  <a:lnTo>
                    <a:pt x="613449" y="229344"/>
                  </a:lnTo>
                  <a:lnTo>
                    <a:pt x="588472" y="270153"/>
                  </a:lnTo>
                  <a:lnTo>
                    <a:pt x="567260" y="320988"/>
                  </a:lnTo>
                  <a:close/>
                </a:path>
                <a:path w="1323975" h="1189989">
                  <a:moveTo>
                    <a:pt x="665280" y="722421"/>
                  </a:moveTo>
                  <a:lnTo>
                    <a:pt x="620687" y="706343"/>
                  </a:lnTo>
                  <a:lnTo>
                    <a:pt x="577926" y="689614"/>
                  </a:lnTo>
                  <a:lnTo>
                    <a:pt x="519390" y="858733"/>
                  </a:lnTo>
                  <a:lnTo>
                    <a:pt x="695687" y="919753"/>
                  </a:lnTo>
                  <a:lnTo>
                    <a:pt x="754224" y="750634"/>
                  </a:lnTo>
                  <a:lnTo>
                    <a:pt x="743378" y="747483"/>
                  </a:lnTo>
                  <a:lnTo>
                    <a:pt x="732485" y="744235"/>
                  </a:lnTo>
                  <a:lnTo>
                    <a:pt x="688372" y="730253"/>
                  </a:lnTo>
                  <a:lnTo>
                    <a:pt x="676939" y="726416"/>
                  </a:lnTo>
                  <a:lnTo>
                    <a:pt x="665280" y="722421"/>
                  </a:lnTo>
                  <a:close/>
                </a:path>
              </a:pathLst>
            </a:custGeom>
            <a:ln w="23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507065" y="6747485"/>
            <a:ext cx="2947035" cy="941069"/>
            <a:chOff x="7507065" y="6747485"/>
            <a:chExt cx="2947035" cy="941069"/>
          </a:xfrm>
        </p:grpSpPr>
        <p:sp>
          <p:nvSpPr>
            <p:cNvPr id="27" name="object 27"/>
            <p:cNvSpPr/>
            <p:nvPr/>
          </p:nvSpPr>
          <p:spPr>
            <a:xfrm>
              <a:off x="7513224" y="6753645"/>
              <a:ext cx="2934970" cy="928369"/>
            </a:xfrm>
            <a:custGeom>
              <a:avLst/>
              <a:gdLst/>
              <a:ahLst/>
              <a:cxnLst/>
              <a:rect l="l" t="t" r="r" b="b"/>
              <a:pathLst>
                <a:path w="2934970" h="928370">
                  <a:moveTo>
                    <a:pt x="24705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2470561" y="0"/>
                  </a:lnTo>
                  <a:lnTo>
                    <a:pt x="2518008" y="2395"/>
                  </a:lnTo>
                  <a:lnTo>
                    <a:pt x="2564086" y="9427"/>
                  </a:lnTo>
                  <a:lnTo>
                    <a:pt x="2608560" y="20862"/>
                  </a:lnTo>
                  <a:lnTo>
                    <a:pt x="2651198" y="36466"/>
                  </a:lnTo>
                  <a:lnTo>
                    <a:pt x="2691766" y="56007"/>
                  </a:lnTo>
                  <a:lnTo>
                    <a:pt x="2730032" y="79252"/>
                  </a:lnTo>
                  <a:lnTo>
                    <a:pt x="2765760" y="105967"/>
                  </a:lnTo>
                  <a:lnTo>
                    <a:pt x="2798719" y="135919"/>
                  </a:lnTo>
                  <a:lnTo>
                    <a:pt x="2828674" y="168876"/>
                  </a:lnTo>
                  <a:lnTo>
                    <a:pt x="2855393" y="204603"/>
                  </a:lnTo>
                  <a:lnTo>
                    <a:pt x="2878641" y="242868"/>
                  </a:lnTo>
                  <a:lnTo>
                    <a:pt x="2898186" y="283438"/>
                  </a:lnTo>
                  <a:lnTo>
                    <a:pt x="2913794" y="326079"/>
                  </a:lnTo>
                  <a:lnTo>
                    <a:pt x="2925232" y="370559"/>
                  </a:lnTo>
                  <a:lnTo>
                    <a:pt x="2932265" y="416644"/>
                  </a:lnTo>
                  <a:lnTo>
                    <a:pt x="2934662" y="464101"/>
                  </a:lnTo>
                  <a:lnTo>
                    <a:pt x="2932265" y="511548"/>
                  </a:lnTo>
                  <a:lnTo>
                    <a:pt x="2925232" y="557625"/>
                  </a:lnTo>
                  <a:lnTo>
                    <a:pt x="2913794" y="602099"/>
                  </a:lnTo>
                  <a:lnTo>
                    <a:pt x="2898186" y="644737"/>
                  </a:lnTo>
                  <a:lnTo>
                    <a:pt x="2878641" y="685306"/>
                  </a:lnTo>
                  <a:lnTo>
                    <a:pt x="2855393" y="723571"/>
                  </a:lnTo>
                  <a:lnTo>
                    <a:pt x="2828674" y="759300"/>
                  </a:lnTo>
                  <a:lnTo>
                    <a:pt x="2798719" y="792258"/>
                  </a:lnTo>
                  <a:lnTo>
                    <a:pt x="2765760" y="822214"/>
                  </a:lnTo>
                  <a:lnTo>
                    <a:pt x="2730032" y="848932"/>
                  </a:lnTo>
                  <a:lnTo>
                    <a:pt x="2691766" y="872181"/>
                  </a:lnTo>
                  <a:lnTo>
                    <a:pt x="2651198" y="891726"/>
                  </a:lnTo>
                  <a:lnTo>
                    <a:pt x="2608560" y="907334"/>
                  </a:lnTo>
                  <a:lnTo>
                    <a:pt x="2564086" y="918771"/>
                  </a:lnTo>
                  <a:lnTo>
                    <a:pt x="2518008" y="925805"/>
                  </a:lnTo>
                  <a:lnTo>
                    <a:pt x="2470561" y="928201"/>
                  </a:lnTo>
                  <a:close/>
                </a:path>
              </a:pathLst>
            </a:custGeom>
            <a:solidFill>
              <a:srgbClr val="FFF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7065" y="6747485"/>
              <a:ext cx="2947035" cy="941069"/>
            </a:xfrm>
            <a:custGeom>
              <a:avLst/>
              <a:gdLst/>
              <a:ahLst/>
              <a:cxnLst/>
              <a:rect l="l" t="t" r="r" b="b"/>
              <a:pathLst>
                <a:path w="2947034" h="941070">
                  <a:moveTo>
                    <a:pt x="2476720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1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1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1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368" y="423501"/>
                  </a:lnTo>
                  <a:lnTo>
                    <a:pt x="2432" y="422246"/>
                  </a:lnTo>
                  <a:lnTo>
                    <a:pt x="9571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1" y="246289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1"/>
                  </a:lnTo>
                  <a:lnTo>
                    <a:pt x="287387" y="37013"/>
                  </a:lnTo>
                  <a:lnTo>
                    <a:pt x="330571" y="21177"/>
                  </a:lnTo>
                  <a:lnTo>
                    <a:pt x="375604" y="9571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2476720" y="0"/>
                  </a:lnTo>
                  <a:lnTo>
                    <a:pt x="2524734" y="2432"/>
                  </a:lnTo>
                  <a:lnTo>
                    <a:pt x="2571376" y="9571"/>
                  </a:lnTo>
                  <a:lnTo>
                    <a:pt x="2582036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8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8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2582036" y="928201"/>
                  </a:lnTo>
                  <a:lnTo>
                    <a:pt x="2571376" y="930949"/>
                  </a:lnTo>
                  <a:lnTo>
                    <a:pt x="2524734" y="938087"/>
                  </a:lnTo>
                  <a:lnTo>
                    <a:pt x="2476720" y="940520"/>
                  </a:lnTo>
                  <a:close/>
                </a:path>
                <a:path w="2947034" h="941070">
                  <a:moveTo>
                    <a:pt x="2582036" y="928201"/>
                  </a:moveTo>
                  <a:lnTo>
                    <a:pt x="2476720" y="928201"/>
                  </a:lnTo>
                  <a:lnTo>
                    <a:pt x="2523479" y="925833"/>
                  </a:lnTo>
                  <a:lnTo>
                    <a:pt x="2568901" y="918882"/>
                  </a:lnTo>
                  <a:lnTo>
                    <a:pt x="2612756" y="907580"/>
                  </a:lnTo>
                  <a:lnTo>
                    <a:pt x="2654810" y="892160"/>
                  </a:lnTo>
                  <a:lnTo>
                    <a:pt x="2694832" y="872853"/>
                  </a:lnTo>
                  <a:lnTo>
                    <a:pt x="2732591" y="849891"/>
                  </a:lnTo>
                  <a:lnTo>
                    <a:pt x="2767854" y="823505"/>
                  </a:lnTo>
                  <a:lnTo>
                    <a:pt x="2800390" y="793929"/>
                  </a:lnTo>
                  <a:lnTo>
                    <a:pt x="2829966" y="761393"/>
                  </a:lnTo>
                  <a:lnTo>
                    <a:pt x="2856352" y="726130"/>
                  </a:lnTo>
                  <a:lnTo>
                    <a:pt x="2879314" y="688371"/>
                  </a:lnTo>
                  <a:lnTo>
                    <a:pt x="2898621" y="648349"/>
                  </a:lnTo>
                  <a:lnTo>
                    <a:pt x="2914041" y="606295"/>
                  </a:lnTo>
                  <a:lnTo>
                    <a:pt x="2925343" y="562441"/>
                  </a:lnTo>
                  <a:lnTo>
                    <a:pt x="2932294" y="517018"/>
                  </a:lnTo>
                  <a:lnTo>
                    <a:pt x="2934662" y="470260"/>
                  </a:lnTo>
                  <a:lnTo>
                    <a:pt x="2932294" y="423501"/>
                  </a:lnTo>
                  <a:lnTo>
                    <a:pt x="2925343" y="378079"/>
                  </a:lnTo>
                  <a:lnTo>
                    <a:pt x="2914041" y="334225"/>
                  </a:lnTo>
                  <a:lnTo>
                    <a:pt x="2898621" y="292170"/>
                  </a:lnTo>
                  <a:lnTo>
                    <a:pt x="2879314" y="252148"/>
                  </a:lnTo>
                  <a:lnTo>
                    <a:pt x="2856352" y="214389"/>
                  </a:lnTo>
                  <a:lnTo>
                    <a:pt x="2829966" y="179126"/>
                  </a:lnTo>
                  <a:lnTo>
                    <a:pt x="2800390" y="146590"/>
                  </a:lnTo>
                  <a:lnTo>
                    <a:pt x="2767854" y="117014"/>
                  </a:lnTo>
                  <a:lnTo>
                    <a:pt x="2732591" y="90629"/>
                  </a:lnTo>
                  <a:lnTo>
                    <a:pt x="2694832" y="67667"/>
                  </a:lnTo>
                  <a:lnTo>
                    <a:pt x="2654810" y="48359"/>
                  </a:lnTo>
                  <a:lnTo>
                    <a:pt x="2612756" y="32939"/>
                  </a:lnTo>
                  <a:lnTo>
                    <a:pt x="2568901" y="21638"/>
                  </a:lnTo>
                  <a:lnTo>
                    <a:pt x="2523479" y="14687"/>
                  </a:lnTo>
                  <a:lnTo>
                    <a:pt x="2476720" y="12318"/>
                  </a:lnTo>
                  <a:lnTo>
                    <a:pt x="2582036" y="12318"/>
                  </a:lnTo>
                  <a:lnTo>
                    <a:pt x="2659593" y="37013"/>
                  </a:lnTo>
                  <a:lnTo>
                    <a:pt x="2700692" y="56841"/>
                  </a:lnTo>
                  <a:lnTo>
                    <a:pt x="2739466" y="80421"/>
                  </a:lnTo>
                  <a:lnTo>
                    <a:pt x="2775678" y="107517"/>
                  </a:lnTo>
                  <a:lnTo>
                    <a:pt x="2809090" y="137890"/>
                  </a:lnTo>
                  <a:lnTo>
                    <a:pt x="2839463" y="171302"/>
                  </a:lnTo>
                  <a:lnTo>
                    <a:pt x="2866559" y="207514"/>
                  </a:lnTo>
                  <a:lnTo>
                    <a:pt x="2890140" y="246289"/>
                  </a:lnTo>
                  <a:lnTo>
                    <a:pt x="2909967" y="287387"/>
                  </a:lnTo>
                  <a:lnTo>
                    <a:pt x="2925803" y="330572"/>
                  </a:lnTo>
                  <a:lnTo>
                    <a:pt x="2937410" y="375604"/>
                  </a:lnTo>
                  <a:lnTo>
                    <a:pt x="2944548" y="422246"/>
                  </a:lnTo>
                  <a:lnTo>
                    <a:pt x="2946980" y="470260"/>
                  </a:lnTo>
                  <a:lnTo>
                    <a:pt x="2944612" y="517018"/>
                  </a:lnTo>
                  <a:lnTo>
                    <a:pt x="2937410" y="564915"/>
                  </a:lnTo>
                  <a:lnTo>
                    <a:pt x="2925803" y="609948"/>
                  </a:lnTo>
                  <a:lnTo>
                    <a:pt x="2909967" y="653132"/>
                  </a:lnTo>
                  <a:lnTo>
                    <a:pt x="2890140" y="694231"/>
                  </a:lnTo>
                  <a:lnTo>
                    <a:pt x="2866559" y="733005"/>
                  </a:lnTo>
                  <a:lnTo>
                    <a:pt x="2839463" y="769217"/>
                  </a:lnTo>
                  <a:lnTo>
                    <a:pt x="2809090" y="802629"/>
                  </a:lnTo>
                  <a:lnTo>
                    <a:pt x="2775678" y="833002"/>
                  </a:lnTo>
                  <a:lnTo>
                    <a:pt x="2739466" y="860098"/>
                  </a:lnTo>
                  <a:lnTo>
                    <a:pt x="2700692" y="883679"/>
                  </a:lnTo>
                  <a:lnTo>
                    <a:pt x="2659593" y="903506"/>
                  </a:lnTo>
                  <a:lnTo>
                    <a:pt x="2616408" y="919342"/>
                  </a:lnTo>
                  <a:lnTo>
                    <a:pt x="2582036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54755" y="6919048"/>
            <a:ext cx="8845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725109" y="8692013"/>
            <a:ext cx="1162685" cy="1162685"/>
          </a:xfrm>
          <a:custGeom>
            <a:avLst/>
            <a:gdLst/>
            <a:ahLst/>
            <a:cxnLst/>
            <a:rect l="l" t="t" r="r" b="b"/>
            <a:pathLst>
              <a:path w="1162684" h="1162684">
                <a:moveTo>
                  <a:pt x="99611" y="581024"/>
                </a:moveTo>
                <a:lnTo>
                  <a:pt x="195" y="581024"/>
                </a:lnTo>
                <a:lnTo>
                  <a:pt x="109633" y="554682"/>
                </a:lnTo>
                <a:lnTo>
                  <a:pt x="165596" y="539545"/>
                </a:lnTo>
                <a:lnTo>
                  <a:pt x="216126" y="524009"/>
                </a:lnTo>
                <a:lnTo>
                  <a:pt x="261609" y="507687"/>
                </a:lnTo>
                <a:lnTo>
                  <a:pt x="302434" y="490192"/>
                </a:lnTo>
                <a:lnTo>
                  <a:pt x="338987" y="471136"/>
                </a:lnTo>
                <a:lnTo>
                  <a:pt x="371656" y="450131"/>
                </a:lnTo>
                <a:lnTo>
                  <a:pt x="426890" y="400730"/>
                </a:lnTo>
                <a:lnTo>
                  <a:pt x="471234" y="338889"/>
                </a:lnTo>
                <a:lnTo>
                  <a:pt x="490290" y="302336"/>
                </a:lnTo>
                <a:lnTo>
                  <a:pt x="507785" y="261511"/>
                </a:lnTo>
                <a:lnTo>
                  <a:pt x="524107" y="216028"/>
                </a:lnTo>
                <a:lnTo>
                  <a:pt x="539643" y="165498"/>
                </a:lnTo>
                <a:lnTo>
                  <a:pt x="554780" y="109535"/>
                </a:lnTo>
                <a:lnTo>
                  <a:pt x="569906" y="47751"/>
                </a:lnTo>
                <a:lnTo>
                  <a:pt x="581145" y="0"/>
                </a:lnTo>
                <a:lnTo>
                  <a:pt x="592362" y="47751"/>
                </a:lnTo>
                <a:lnTo>
                  <a:pt x="605013" y="99426"/>
                </a:lnTo>
                <a:lnTo>
                  <a:pt x="581122" y="99426"/>
                </a:lnTo>
                <a:lnTo>
                  <a:pt x="566668" y="154518"/>
                </a:lnTo>
                <a:lnTo>
                  <a:pt x="552573" y="202732"/>
                </a:lnTo>
                <a:lnTo>
                  <a:pt x="538547" y="245031"/>
                </a:lnTo>
                <a:lnTo>
                  <a:pt x="524301" y="282377"/>
                </a:lnTo>
                <a:lnTo>
                  <a:pt x="504050" y="326875"/>
                </a:lnTo>
                <a:lnTo>
                  <a:pt x="481970" y="365979"/>
                </a:lnTo>
                <a:lnTo>
                  <a:pt x="457654" y="400336"/>
                </a:lnTo>
                <a:lnTo>
                  <a:pt x="430691" y="430593"/>
                </a:lnTo>
                <a:lnTo>
                  <a:pt x="397544" y="459774"/>
                </a:lnTo>
                <a:lnTo>
                  <a:pt x="360123" y="485469"/>
                </a:lnTo>
                <a:lnTo>
                  <a:pt x="318159" y="508234"/>
                </a:lnTo>
                <a:lnTo>
                  <a:pt x="271385" y="528620"/>
                </a:lnTo>
                <a:lnTo>
                  <a:pt x="219533" y="547183"/>
                </a:lnTo>
                <a:lnTo>
                  <a:pt x="162335" y="564474"/>
                </a:lnTo>
                <a:lnTo>
                  <a:pt x="99611" y="581024"/>
                </a:lnTo>
                <a:close/>
              </a:path>
              <a:path w="1162684" h="1162684">
                <a:moveTo>
                  <a:pt x="605041" y="1062646"/>
                </a:moveTo>
                <a:lnTo>
                  <a:pt x="581146" y="1062646"/>
                </a:lnTo>
                <a:lnTo>
                  <a:pt x="595600" y="1007554"/>
                </a:lnTo>
                <a:lnTo>
                  <a:pt x="609695" y="959340"/>
                </a:lnTo>
                <a:lnTo>
                  <a:pt x="623721" y="917041"/>
                </a:lnTo>
                <a:lnTo>
                  <a:pt x="637967" y="879696"/>
                </a:lnTo>
                <a:lnTo>
                  <a:pt x="658218" y="835197"/>
                </a:lnTo>
                <a:lnTo>
                  <a:pt x="680298" y="796093"/>
                </a:lnTo>
                <a:lnTo>
                  <a:pt x="704614" y="761736"/>
                </a:lnTo>
                <a:lnTo>
                  <a:pt x="731577" y="731479"/>
                </a:lnTo>
                <a:lnTo>
                  <a:pt x="764731" y="702299"/>
                </a:lnTo>
                <a:lnTo>
                  <a:pt x="802155" y="676603"/>
                </a:lnTo>
                <a:lnTo>
                  <a:pt x="844118" y="653838"/>
                </a:lnTo>
                <a:lnTo>
                  <a:pt x="890890" y="633452"/>
                </a:lnTo>
                <a:lnTo>
                  <a:pt x="942739" y="614889"/>
                </a:lnTo>
                <a:lnTo>
                  <a:pt x="999934" y="597598"/>
                </a:lnTo>
                <a:lnTo>
                  <a:pt x="1062744" y="581024"/>
                </a:lnTo>
                <a:lnTo>
                  <a:pt x="1007652" y="566570"/>
                </a:lnTo>
                <a:lnTo>
                  <a:pt x="959438" y="552475"/>
                </a:lnTo>
                <a:lnTo>
                  <a:pt x="917139" y="538449"/>
                </a:lnTo>
                <a:lnTo>
                  <a:pt x="879794" y="524203"/>
                </a:lnTo>
                <a:lnTo>
                  <a:pt x="835295" y="503952"/>
                </a:lnTo>
                <a:lnTo>
                  <a:pt x="796191" y="481872"/>
                </a:lnTo>
                <a:lnTo>
                  <a:pt x="761834" y="457556"/>
                </a:lnTo>
                <a:lnTo>
                  <a:pt x="731577" y="430593"/>
                </a:lnTo>
                <a:lnTo>
                  <a:pt x="702396" y="397447"/>
                </a:lnTo>
                <a:lnTo>
                  <a:pt x="676701" y="360025"/>
                </a:lnTo>
                <a:lnTo>
                  <a:pt x="653936" y="318061"/>
                </a:lnTo>
                <a:lnTo>
                  <a:pt x="633550" y="271287"/>
                </a:lnTo>
                <a:lnTo>
                  <a:pt x="614987" y="219435"/>
                </a:lnTo>
                <a:lnTo>
                  <a:pt x="597696" y="162237"/>
                </a:lnTo>
                <a:lnTo>
                  <a:pt x="581122" y="99426"/>
                </a:lnTo>
                <a:lnTo>
                  <a:pt x="605013" y="99426"/>
                </a:lnTo>
                <a:lnTo>
                  <a:pt x="607488" y="109535"/>
                </a:lnTo>
                <a:lnTo>
                  <a:pt x="622625" y="165498"/>
                </a:lnTo>
                <a:lnTo>
                  <a:pt x="638161" y="216028"/>
                </a:lnTo>
                <a:lnTo>
                  <a:pt x="654483" y="261511"/>
                </a:lnTo>
                <a:lnTo>
                  <a:pt x="671978" y="302336"/>
                </a:lnTo>
                <a:lnTo>
                  <a:pt x="691034" y="338889"/>
                </a:lnTo>
                <a:lnTo>
                  <a:pt x="712039" y="371558"/>
                </a:lnTo>
                <a:lnTo>
                  <a:pt x="761440" y="426792"/>
                </a:lnTo>
                <a:lnTo>
                  <a:pt x="823281" y="471136"/>
                </a:lnTo>
                <a:lnTo>
                  <a:pt x="859834" y="490192"/>
                </a:lnTo>
                <a:lnTo>
                  <a:pt x="900659" y="507687"/>
                </a:lnTo>
                <a:lnTo>
                  <a:pt x="946142" y="524009"/>
                </a:lnTo>
                <a:lnTo>
                  <a:pt x="996672" y="539545"/>
                </a:lnTo>
                <a:lnTo>
                  <a:pt x="1052635" y="554682"/>
                </a:lnTo>
                <a:lnTo>
                  <a:pt x="1162095" y="581024"/>
                </a:lnTo>
                <a:lnTo>
                  <a:pt x="1162292" y="581024"/>
                </a:lnTo>
                <a:lnTo>
                  <a:pt x="1052658" y="607413"/>
                </a:lnTo>
                <a:lnTo>
                  <a:pt x="996695" y="622550"/>
                </a:lnTo>
                <a:lnTo>
                  <a:pt x="946165" y="638086"/>
                </a:lnTo>
                <a:lnTo>
                  <a:pt x="900682" y="654408"/>
                </a:lnTo>
                <a:lnTo>
                  <a:pt x="859857" y="671903"/>
                </a:lnTo>
                <a:lnTo>
                  <a:pt x="823304" y="690960"/>
                </a:lnTo>
                <a:lnTo>
                  <a:pt x="790635" y="711964"/>
                </a:lnTo>
                <a:lnTo>
                  <a:pt x="735401" y="761365"/>
                </a:lnTo>
                <a:lnTo>
                  <a:pt x="691057" y="823206"/>
                </a:lnTo>
                <a:lnTo>
                  <a:pt x="672001" y="859759"/>
                </a:lnTo>
                <a:lnTo>
                  <a:pt x="654506" y="900584"/>
                </a:lnTo>
                <a:lnTo>
                  <a:pt x="638184" y="946067"/>
                </a:lnTo>
                <a:lnTo>
                  <a:pt x="622648" y="996597"/>
                </a:lnTo>
                <a:lnTo>
                  <a:pt x="607511" y="1052560"/>
                </a:lnTo>
                <a:lnTo>
                  <a:pt x="605041" y="1062646"/>
                </a:lnTo>
                <a:close/>
              </a:path>
              <a:path w="1162684" h="1162684">
                <a:moveTo>
                  <a:pt x="581145" y="1162096"/>
                </a:moveTo>
                <a:lnTo>
                  <a:pt x="569906" y="1114344"/>
                </a:lnTo>
                <a:lnTo>
                  <a:pt x="554780" y="1052560"/>
                </a:lnTo>
                <a:lnTo>
                  <a:pt x="539643" y="996597"/>
                </a:lnTo>
                <a:lnTo>
                  <a:pt x="524107" y="946067"/>
                </a:lnTo>
                <a:lnTo>
                  <a:pt x="507785" y="900584"/>
                </a:lnTo>
                <a:lnTo>
                  <a:pt x="490290" y="859759"/>
                </a:lnTo>
                <a:lnTo>
                  <a:pt x="471234" y="823206"/>
                </a:lnTo>
                <a:lnTo>
                  <a:pt x="450229" y="790537"/>
                </a:lnTo>
                <a:lnTo>
                  <a:pt x="400828" y="735303"/>
                </a:lnTo>
                <a:lnTo>
                  <a:pt x="338987" y="690960"/>
                </a:lnTo>
                <a:lnTo>
                  <a:pt x="302434" y="671903"/>
                </a:lnTo>
                <a:lnTo>
                  <a:pt x="261609" y="654408"/>
                </a:lnTo>
                <a:lnTo>
                  <a:pt x="216126" y="638086"/>
                </a:lnTo>
                <a:lnTo>
                  <a:pt x="165596" y="622550"/>
                </a:lnTo>
                <a:lnTo>
                  <a:pt x="109633" y="607413"/>
                </a:lnTo>
                <a:lnTo>
                  <a:pt x="0" y="581024"/>
                </a:lnTo>
                <a:lnTo>
                  <a:pt x="99436" y="581024"/>
                </a:lnTo>
                <a:lnTo>
                  <a:pt x="154616" y="595502"/>
                </a:lnTo>
                <a:lnTo>
                  <a:pt x="202830" y="609597"/>
                </a:lnTo>
                <a:lnTo>
                  <a:pt x="245129" y="623623"/>
                </a:lnTo>
                <a:lnTo>
                  <a:pt x="282474" y="637869"/>
                </a:lnTo>
                <a:lnTo>
                  <a:pt x="326973" y="658120"/>
                </a:lnTo>
                <a:lnTo>
                  <a:pt x="366077" y="680200"/>
                </a:lnTo>
                <a:lnTo>
                  <a:pt x="400434" y="704516"/>
                </a:lnTo>
                <a:lnTo>
                  <a:pt x="430691" y="731479"/>
                </a:lnTo>
                <a:lnTo>
                  <a:pt x="459871" y="764626"/>
                </a:lnTo>
                <a:lnTo>
                  <a:pt x="485567" y="802047"/>
                </a:lnTo>
                <a:lnTo>
                  <a:pt x="508332" y="844011"/>
                </a:lnTo>
                <a:lnTo>
                  <a:pt x="528718" y="890785"/>
                </a:lnTo>
                <a:lnTo>
                  <a:pt x="547281" y="942637"/>
                </a:lnTo>
                <a:lnTo>
                  <a:pt x="564572" y="999835"/>
                </a:lnTo>
                <a:lnTo>
                  <a:pt x="581146" y="1062646"/>
                </a:lnTo>
                <a:lnTo>
                  <a:pt x="605041" y="1062646"/>
                </a:lnTo>
                <a:lnTo>
                  <a:pt x="592385" y="1114344"/>
                </a:lnTo>
                <a:lnTo>
                  <a:pt x="581145" y="1162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2987662" y="8713863"/>
            <a:ext cx="1160780" cy="984885"/>
            <a:chOff x="12987662" y="8713863"/>
            <a:chExt cx="1160780" cy="984885"/>
          </a:xfrm>
        </p:grpSpPr>
        <p:sp>
          <p:nvSpPr>
            <p:cNvPr id="32" name="object 32"/>
            <p:cNvSpPr/>
            <p:nvPr/>
          </p:nvSpPr>
          <p:spPr>
            <a:xfrm>
              <a:off x="12987662" y="8713863"/>
              <a:ext cx="1160780" cy="984885"/>
            </a:xfrm>
            <a:custGeom>
              <a:avLst/>
              <a:gdLst/>
              <a:ahLst/>
              <a:cxnLst/>
              <a:rect l="l" t="t" r="r" b="b"/>
              <a:pathLst>
                <a:path w="1160780" h="984884">
                  <a:moveTo>
                    <a:pt x="956608" y="968237"/>
                  </a:moveTo>
                  <a:lnTo>
                    <a:pt x="934778" y="978195"/>
                  </a:lnTo>
                  <a:lnTo>
                    <a:pt x="911800" y="983665"/>
                  </a:lnTo>
                  <a:lnTo>
                    <a:pt x="888222" y="984539"/>
                  </a:lnTo>
                  <a:lnTo>
                    <a:pt x="864608" y="980741"/>
                  </a:lnTo>
                  <a:lnTo>
                    <a:pt x="356640" y="847270"/>
                  </a:lnTo>
                  <a:lnTo>
                    <a:pt x="318036" y="834020"/>
                  </a:lnTo>
                  <a:lnTo>
                    <a:pt x="205034" y="804326"/>
                  </a:lnTo>
                  <a:lnTo>
                    <a:pt x="153840" y="785375"/>
                  </a:lnTo>
                  <a:lnTo>
                    <a:pt x="108051" y="757186"/>
                  </a:lnTo>
                  <a:lnTo>
                    <a:pt x="68697" y="720547"/>
                  </a:lnTo>
                  <a:lnTo>
                    <a:pt x="36812" y="676243"/>
                  </a:lnTo>
                  <a:lnTo>
                    <a:pt x="14125" y="626594"/>
                  </a:lnTo>
                  <a:lnTo>
                    <a:pt x="1797" y="574257"/>
                  </a:lnTo>
                  <a:lnTo>
                    <a:pt x="0" y="520517"/>
                  </a:lnTo>
                  <a:lnTo>
                    <a:pt x="8904" y="466659"/>
                  </a:lnTo>
                  <a:lnTo>
                    <a:pt x="28133" y="415425"/>
                  </a:lnTo>
                  <a:lnTo>
                    <a:pt x="56564" y="369587"/>
                  </a:lnTo>
                  <a:lnTo>
                    <a:pt x="93406" y="330175"/>
                  </a:lnTo>
                  <a:lnTo>
                    <a:pt x="137867" y="298218"/>
                  </a:lnTo>
                  <a:lnTo>
                    <a:pt x="187668" y="275423"/>
                  </a:lnTo>
                  <a:lnTo>
                    <a:pt x="240158" y="262950"/>
                  </a:lnTo>
                  <a:lnTo>
                    <a:pt x="294046" y="260973"/>
                  </a:lnTo>
                  <a:lnTo>
                    <a:pt x="348043" y="269670"/>
                  </a:lnTo>
                  <a:lnTo>
                    <a:pt x="434987" y="292514"/>
                  </a:lnTo>
                  <a:lnTo>
                    <a:pt x="458220" y="205674"/>
                  </a:lnTo>
                  <a:lnTo>
                    <a:pt x="477419" y="154461"/>
                  </a:lnTo>
                  <a:lnTo>
                    <a:pt x="505835" y="108631"/>
                  </a:lnTo>
                  <a:lnTo>
                    <a:pt x="542676" y="69217"/>
                  </a:lnTo>
                  <a:lnTo>
                    <a:pt x="587150" y="37252"/>
                  </a:lnTo>
                  <a:lnTo>
                    <a:pt x="636936" y="14464"/>
                  </a:lnTo>
                  <a:lnTo>
                    <a:pt x="689421" y="1988"/>
                  </a:lnTo>
                  <a:lnTo>
                    <a:pt x="743313" y="0"/>
                  </a:lnTo>
                  <a:lnTo>
                    <a:pt x="797326" y="8673"/>
                  </a:lnTo>
                  <a:lnTo>
                    <a:pt x="806759" y="11337"/>
                  </a:lnTo>
                  <a:lnTo>
                    <a:pt x="816140" y="14357"/>
                  </a:lnTo>
                  <a:lnTo>
                    <a:pt x="825451" y="17727"/>
                  </a:lnTo>
                  <a:lnTo>
                    <a:pt x="834672" y="21440"/>
                  </a:lnTo>
                  <a:lnTo>
                    <a:pt x="835756" y="21570"/>
                  </a:lnTo>
                  <a:lnTo>
                    <a:pt x="875518" y="26216"/>
                  </a:lnTo>
                  <a:lnTo>
                    <a:pt x="896702" y="31836"/>
                  </a:lnTo>
                  <a:lnTo>
                    <a:pt x="909467" y="35126"/>
                  </a:lnTo>
                  <a:lnTo>
                    <a:pt x="947446" y="45489"/>
                  </a:lnTo>
                  <a:lnTo>
                    <a:pt x="992152" y="60895"/>
                  </a:lnTo>
                  <a:lnTo>
                    <a:pt x="1039153" y="83508"/>
                  </a:lnTo>
                  <a:lnTo>
                    <a:pt x="1084014" y="115488"/>
                  </a:lnTo>
                  <a:lnTo>
                    <a:pt x="1131168" y="173293"/>
                  </a:lnTo>
                  <a:lnTo>
                    <a:pt x="1148943" y="213449"/>
                  </a:lnTo>
                  <a:lnTo>
                    <a:pt x="1159506" y="261946"/>
                  </a:lnTo>
                  <a:lnTo>
                    <a:pt x="1160347" y="319413"/>
                  </a:lnTo>
                  <a:lnTo>
                    <a:pt x="1148958" y="386479"/>
                  </a:lnTo>
                  <a:lnTo>
                    <a:pt x="1013047" y="894520"/>
                  </a:lnTo>
                  <a:lnTo>
                    <a:pt x="1004647" y="916913"/>
                  </a:lnTo>
                  <a:lnTo>
                    <a:pt x="992207" y="936960"/>
                  </a:lnTo>
                  <a:lnTo>
                    <a:pt x="976073" y="954209"/>
                  </a:lnTo>
                  <a:lnTo>
                    <a:pt x="956608" y="968237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58143" y="8812379"/>
              <a:ext cx="236854" cy="791210"/>
            </a:xfrm>
            <a:custGeom>
              <a:avLst/>
              <a:gdLst/>
              <a:ahLst/>
              <a:cxnLst/>
              <a:rect l="l" t="t" r="r" b="b"/>
              <a:pathLst>
                <a:path w="236855" h="791209">
                  <a:moveTo>
                    <a:pt x="72388" y="785058"/>
                  </a:moveTo>
                  <a:lnTo>
                    <a:pt x="55616" y="790902"/>
                  </a:lnTo>
                  <a:lnTo>
                    <a:pt x="37292" y="789851"/>
                  </a:lnTo>
                  <a:lnTo>
                    <a:pt x="0" y="780053"/>
                  </a:lnTo>
                  <a:lnTo>
                    <a:pt x="2549" y="778803"/>
                  </a:lnTo>
                  <a:lnTo>
                    <a:pt x="3779" y="778089"/>
                  </a:lnTo>
                  <a:lnTo>
                    <a:pt x="32384" y="740776"/>
                  </a:lnTo>
                  <a:lnTo>
                    <a:pt x="168122" y="233403"/>
                  </a:lnTo>
                  <a:lnTo>
                    <a:pt x="175589" y="179588"/>
                  </a:lnTo>
                  <a:lnTo>
                    <a:pt x="169916" y="127335"/>
                  </a:lnTo>
                  <a:lnTo>
                    <a:pt x="152275" y="78649"/>
                  </a:lnTo>
                  <a:lnTo>
                    <a:pt x="123838" y="35535"/>
                  </a:lnTo>
                  <a:lnTo>
                    <a:pt x="85774" y="0"/>
                  </a:lnTo>
                  <a:lnTo>
                    <a:pt x="123299" y="14120"/>
                  </a:lnTo>
                  <a:lnTo>
                    <a:pt x="156857" y="34936"/>
                  </a:lnTo>
                  <a:lnTo>
                    <a:pt x="185700" y="61886"/>
                  </a:lnTo>
                  <a:lnTo>
                    <a:pt x="209080" y="94408"/>
                  </a:lnTo>
                  <a:lnTo>
                    <a:pt x="225856" y="131140"/>
                  </a:lnTo>
                  <a:lnTo>
                    <a:pt x="234965" y="169881"/>
                  </a:lnTo>
                  <a:lnTo>
                    <a:pt x="236280" y="209680"/>
                  </a:lnTo>
                  <a:lnTo>
                    <a:pt x="229676" y="249585"/>
                  </a:lnTo>
                  <a:lnTo>
                    <a:pt x="93938" y="756949"/>
                  </a:lnTo>
                  <a:lnTo>
                    <a:pt x="85774" y="773385"/>
                  </a:lnTo>
                  <a:lnTo>
                    <a:pt x="72388" y="785058"/>
                  </a:lnTo>
                  <a:close/>
                </a:path>
              </a:pathLst>
            </a:custGeom>
            <a:solidFill>
              <a:srgbClr val="FEA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59210" y="8785569"/>
              <a:ext cx="859790" cy="798195"/>
            </a:xfrm>
            <a:custGeom>
              <a:avLst/>
              <a:gdLst/>
              <a:ahLst/>
              <a:cxnLst/>
              <a:rect l="l" t="t" r="r" b="b"/>
              <a:pathLst>
                <a:path w="859790" h="798195">
                  <a:moveTo>
                    <a:pt x="695130" y="791855"/>
                  </a:moveTo>
                  <a:lnTo>
                    <a:pt x="678358" y="797698"/>
                  </a:lnTo>
                  <a:lnTo>
                    <a:pt x="660036" y="796643"/>
                  </a:lnTo>
                  <a:lnTo>
                    <a:pt x="152065" y="663174"/>
                  </a:lnTo>
                  <a:lnTo>
                    <a:pt x="108093" y="646016"/>
                  </a:lnTo>
                  <a:lnTo>
                    <a:pt x="70401" y="620155"/>
                  </a:lnTo>
                  <a:lnTo>
                    <a:pt x="39868" y="587103"/>
                  </a:lnTo>
                  <a:lnTo>
                    <a:pt x="17371" y="548372"/>
                  </a:lnTo>
                  <a:lnTo>
                    <a:pt x="3789" y="505474"/>
                  </a:lnTo>
                  <a:lnTo>
                    <a:pt x="0" y="459920"/>
                  </a:lnTo>
                  <a:lnTo>
                    <a:pt x="6882" y="413223"/>
                  </a:lnTo>
                  <a:lnTo>
                    <a:pt x="21116" y="375301"/>
                  </a:lnTo>
                  <a:lnTo>
                    <a:pt x="42162" y="341369"/>
                  </a:lnTo>
                  <a:lnTo>
                    <a:pt x="69434" y="312192"/>
                  </a:lnTo>
                  <a:lnTo>
                    <a:pt x="102346" y="288536"/>
                  </a:lnTo>
                  <a:lnTo>
                    <a:pt x="139205" y="271666"/>
                  </a:lnTo>
                  <a:lnTo>
                    <a:pt x="178056" y="262435"/>
                  </a:lnTo>
                  <a:lnTo>
                    <a:pt x="217947" y="260972"/>
                  </a:lnTo>
                  <a:lnTo>
                    <a:pt x="257923" y="267406"/>
                  </a:lnTo>
                  <a:lnTo>
                    <a:pt x="410955" y="307618"/>
                  </a:lnTo>
                  <a:lnTo>
                    <a:pt x="755707" y="107369"/>
                  </a:lnTo>
                  <a:lnTo>
                    <a:pt x="763959" y="118456"/>
                  </a:lnTo>
                  <a:lnTo>
                    <a:pt x="782396" y="164361"/>
                  </a:lnTo>
                  <a:lnTo>
                    <a:pt x="788507" y="213460"/>
                  </a:lnTo>
                  <a:lnTo>
                    <a:pt x="781748" y="263636"/>
                  </a:lnTo>
                  <a:lnTo>
                    <a:pt x="688530" y="612119"/>
                  </a:lnTo>
                  <a:lnTo>
                    <a:pt x="703167" y="615967"/>
                  </a:lnTo>
                  <a:lnTo>
                    <a:pt x="765992" y="579475"/>
                  </a:lnTo>
                  <a:lnTo>
                    <a:pt x="716678" y="763742"/>
                  </a:lnTo>
                  <a:lnTo>
                    <a:pt x="708515" y="780181"/>
                  </a:lnTo>
                  <a:lnTo>
                    <a:pt x="695130" y="791855"/>
                  </a:lnTo>
                  <a:close/>
                </a:path>
                <a:path w="859790" h="798195">
                  <a:moveTo>
                    <a:pt x="755707" y="107369"/>
                  </a:moveTo>
                  <a:lnTo>
                    <a:pt x="415310" y="305089"/>
                  </a:lnTo>
                  <a:lnTo>
                    <a:pt x="456201" y="152237"/>
                  </a:lnTo>
                  <a:lnTo>
                    <a:pt x="470413" y="114327"/>
                  </a:lnTo>
                  <a:lnTo>
                    <a:pt x="491446" y="80402"/>
                  </a:lnTo>
                  <a:lnTo>
                    <a:pt x="518714" y="51228"/>
                  </a:lnTo>
                  <a:lnTo>
                    <a:pt x="551629" y="27570"/>
                  </a:lnTo>
                  <a:lnTo>
                    <a:pt x="588482" y="10703"/>
                  </a:lnTo>
                  <a:lnTo>
                    <a:pt x="627338" y="1470"/>
                  </a:lnTo>
                  <a:lnTo>
                    <a:pt x="667241" y="0"/>
                  </a:lnTo>
                  <a:lnTo>
                    <a:pt x="707235" y="6423"/>
                  </a:lnTo>
                  <a:lnTo>
                    <a:pt x="751207" y="23582"/>
                  </a:lnTo>
                  <a:lnTo>
                    <a:pt x="782766" y="45235"/>
                  </a:lnTo>
                  <a:lnTo>
                    <a:pt x="744681" y="67357"/>
                  </a:lnTo>
                  <a:lnTo>
                    <a:pt x="733745" y="77861"/>
                  </a:lnTo>
                  <a:lnTo>
                    <a:pt x="755707" y="107369"/>
                  </a:lnTo>
                  <a:close/>
                </a:path>
                <a:path w="859790" h="798195">
                  <a:moveTo>
                    <a:pt x="765992" y="579475"/>
                  </a:moveTo>
                  <a:lnTo>
                    <a:pt x="703167" y="615967"/>
                  </a:lnTo>
                  <a:lnTo>
                    <a:pt x="796383" y="267481"/>
                  </a:lnTo>
                  <a:lnTo>
                    <a:pt x="803667" y="213427"/>
                  </a:lnTo>
                  <a:lnTo>
                    <a:pt x="797085" y="160535"/>
                  </a:lnTo>
                  <a:lnTo>
                    <a:pt x="777226" y="111085"/>
                  </a:lnTo>
                  <a:lnTo>
                    <a:pt x="744681" y="67357"/>
                  </a:lnTo>
                  <a:lnTo>
                    <a:pt x="782766" y="45235"/>
                  </a:lnTo>
                  <a:lnTo>
                    <a:pt x="819432" y="82494"/>
                  </a:lnTo>
                  <a:lnTo>
                    <a:pt x="841929" y="121225"/>
                  </a:lnTo>
                  <a:lnTo>
                    <a:pt x="855511" y="164123"/>
                  </a:lnTo>
                  <a:lnTo>
                    <a:pt x="859300" y="209677"/>
                  </a:lnTo>
                  <a:lnTo>
                    <a:pt x="852419" y="256373"/>
                  </a:lnTo>
                  <a:lnTo>
                    <a:pt x="765992" y="579475"/>
                  </a:lnTo>
                  <a:close/>
                </a:path>
              </a:pathLst>
            </a:custGeom>
            <a:solidFill>
              <a:srgbClr val="A6E7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44342" y="8770474"/>
              <a:ext cx="1047750" cy="871855"/>
            </a:xfrm>
            <a:custGeom>
              <a:avLst/>
              <a:gdLst/>
              <a:ahLst/>
              <a:cxnLst/>
              <a:rect l="l" t="t" r="r" b="b"/>
              <a:pathLst>
                <a:path w="1047750" h="871854">
                  <a:moveTo>
                    <a:pt x="871471" y="862628"/>
                  </a:moveTo>
                  <a:lnTo>
                    <a:pt x="860221" y="867805"/>
                  </a:lnTo>
                  <a:lnTo>
                    <a:pt x="848112" y="870767"/>
                  </a:lnTo>
                  <a:lnTo>
                    <a:pt x="835466" y="871328"/>
                  </a:lnTo>
                  <a:lnTo>
                    <a:pt x="822601" y="869303"/>
                  </a:lnTo>
                  <a:lnTo>
                    <a:pt x="314625" y="735832"/>
                  </a:lnTo>
                  <a:lnTo>
                    <a:pt x="280263" y="723694"/>
                  </a:lnTo>
                  <a:lnTo>
                    <a:pt x="163015" y="692886"/>
                  </a:lnTo>
                  <a:lnTo>
                    <a:pt x="121355" y="677312"/>
                  </a:lnTo>
                  <a:lnTo>
                    <a:pt x="84759" y="654423"/>
                  </a:lnTo>
                  <a:lnTo>
                    <a:pt x="53869" y="625311"/>
                  </a:lnTo>
                  <a:lnTo>
                    <a:pt x="29316" y="591064"/>
                  </a:lnTo>
                  <a:lnTo>
                    <a:pt x="11732" y="552768"/>
                  </a:lnTo>
                  <a:lnTo>
                    <a:pt x="1750" y="511513"/>
                  </a:lnTo>
                  <a:lnTo>
                    <a:pt x="0" y="468385"/>
                  </a:lnTo>
                  <a:lnTo>
                    <a:pt x="7116" y="424467"/>
                  </a:lnTo>
                  <a:lnTo>
                    <a:pt x="22400" y="383745"/>
                  </a:lnTo>
                  <a:lnTo>
                    <a:pt x="44999" y="347309"/>
                  </a:lnTo>
                  <a:lnTo>
                    <a:pt x="74284" y="315978"/>
                  </a:lnTo>
                  <a:lnTo>
                    <a:pt x="109629" y="290573"/>
                  </a:lnTo>
                  <a:lnTo>
                    <a:pt x="149214" y="272455"/>
                  </a:lnTo>
                  <a:lnTo>
                    <a:pt x="185889" y="263741"/>
                  </a:lnTo>
                  <a:lnTo>
                    <a:pt x="117214" y="303631"/>
                  </a:lnTo>
                  <a:lnTo>
                    <a:pt x="84302" y="327287"/>
                  </a:lnTo>
                  <a:lnTo>
                    <a:pt x="57030" y="356464"/>
                  </a:lnTo>
                  <a:lnTo>
                    <a:pt x="35984" y="390395"/>
                  </a:lnTo>
                  <a:lnTo>
                    <a:pt x="21750" y="428318"/>
                  </a:lnTo>
                  <a:lnTo>
                    <a:pt x="14867" y="475015"/>
                  </a:lnTo>
                  <a:lnTo>
                    <a:pt x="18656" y="520569"/>
                  </a:lnTo>
                  <a:lnTo>
                    <a:pt x="32239" y="563466"/>
                  </a:lnTo>
                  <a:lnTo>
                    <a:pt x="54736" y="602197"/>
                  </a:lnTo>
                  <a:lnTo>
                    <a:pt x="85269" y="635249"/>
                  </a:lnTo>
                  <a:lnTo>
                    <a:pt x="122961" y="661110"/>
                  </a:lnTo>
                  <a:lnTo>
                    <a:pt x="166933" y="678268"/>
                  </a:lnTo>
                  <a:lnTo>
                    <a:pt x="674904" y="811738"/>
                  </a:lnTo>
                  <a:lnTo>
                    <a:pt x="693223" y="812792"/>
                  </a:lnTo>
                  <a:lnTo>
                    <a:pt x="709994" y="806949"/>
                  </a:lnTo>
                  <a:lnTo>
                    <a:pt x="744607" y="786845"/>
                  </a:lnTo>
                  <a:lnTo>
                    <a:pt x="741785" y="794291"/>
                  </a:lnTo>
                  <a:lnTo>
                    <a:pt x="735347" y="804498"/>
                  </a:lnTo>
                  <a:lnTo>
                    <a:pt x="727177" y="813125"/>
                  </a:lnTo>
                  <a:lnTo>
                    <a:pt x="719296" y="818766"/>
                  </a:lnTo>
                  <a:lnTo>
                    <a:pt x="713801" y="821958"/>
                  </a:lnTo>
                  <a:lnTo>
                    <a:pt x="751093" y="831756"/>
                  </a:lnTo>
                  <a:lnTo>
                    <a:pt x="769417" y="832807"/>
                  </a:lnTo>
                  <a:lnTo>
                    <a:pt x="786189" y="826963"/>
                  </a:lnTo>
                  <a:lnTo>
                    <a:pt x="921589" y="748316"/>
                  </a:lnTo>
                  <a:lnTo>
                    <a:pt x="901479" y="823487"/>
                  </a:lnTo>
                  <a:lnTo>
                    <a:pt x="896864" y="835665"/>
                  </a:lnTo>
                  <a:lnTo>
                    <a:pt x="890111" y="846372"/>
                  </a:lnTo>
                  <a:lnTo>
                    <a:pt x="881540" y="855422"/>
                  </a:lnTo>
                  <a:lnTo>
                    <a:pt x="871471" y="862628"/>
                  </a:lnTo>
                  <a:close/>
                </a:path>
                <a:path w="1047750" h="871854">
                  <a:moveTo>
                    <a:pt x="437783" y="291732"/>
                  </a:moveTo>
                  <a:lnTo>
                    <a:pt x="456432" y="163482"/>
                  </a:lnTo>
                  <a:lnTo>
                    <a:pt x="471694" y="122773"/>
                  </a:lnTo>
                  <a:lnTo>
                    <a:pt x="494281" y="86343"/>
                  </a:lnTo>
                  <a:lnTo>
                    <a:pt x="523563" y="55014"/>
                  </a:lnTo>
                  <a:lnTo>
                    <a:pt x="558912" y="29607"/>
                  </a:lnTo>
                  <a:lnTo>
                    <a:pt x="598489" y="11494"/>
                  </a:lnTo>
                  <a:lnTo>
                    <a:pt x="635167" y="2778"/>
                  </a:lnTo>
                  <a:lnTo>
                    <a:pt x="566497" y="42665"/>
                  </a:lnTo>
                  <a:lnTo>
                    <a:pt x="533581" y="66323"/>
                  </a:lnTo>
                  <a:lnTo>
                    <a:pt x="506313" y="95497"/>
                  </a:lnTo>
                  <a:lnTo>
                    <a:pt x="485278" y="129423"/>
                  </a:lnTo>
                  <a:lnTo>
                    <a:pt x="471062" y="167335"/>
                  </a:lnTo>
                  <a:lnTo>
                    <a:pt x="437783" y="291732"/>
                  </a:lnTo>
                  <a:close/>
                </a:path>
                <a:path w="1047750" h="871854">
                  <a:moveTo>
                    <a:pt x="430171" y="320187"/>
                  </a:moveTo>
                  <a:lnTo>
                    <a:pt x="425816" y="322717"/>
                  </a:lnTo>
                  <a:lnTo>
                    <a:pt x="272784" y="282505"/>
                  </a:lnTo>
                  <a:lnTo>
                    <a:pt x="232812" y="276068"/>
                  </a:lnTo>
                  <a:lnTo>
                    <a:pt x="192923" y="277530"/>
                  </a:lnTo>
                  <a:lnTo>
                    <a:pt x="154072" y="286761"/>
                  </a:lnTo>
                  <a:lnTo>
                    <a:pt x="117214" y="303631"/>
                  </a:lnTo>
                  <a:lnTo>
                    <a:pt x="185889" y="263741"/>
                  </a:lnTo>
                  <a:lnTo>
                    <a:pt x="190935" y="262542"/>
                  </a:lnTo>
                  <a:lnTo>
                    <a:pt x="233769" y="260972"/>
                  </a:lnTo>
                  <a:lnTo>
                    <a:pt x="276692" y="267884"/>
                  </a:lnTo>
                  <a:lnTo>
                    <a:pt x="393802" y="298654"/>
                  </a:lnTo>
                  <a:lnTo>
                    <a:pt x="400173" y="299345"/>
                  </a:lnTo>
                  <a:lnTo>
                    <a:pt x="406538" y="300210"/>
                  </a:lnTo>
                  <a:lnTo>
                    <a:pt x="412894" y="301260"/>
                  </a:lnTo>
                  <a:lnTo>
                    <a:pt x="419237" y="302504"/>
                  </a:lnTo>
                  <a:lnTo>
                    <a:pt x="437783" y="291732"/>
                  </a:lnTo>
                  <a:lnTo>
                    <a:pt x="430171" y="320187"/>
                  </a:lnTo>
                  <a:close/>
                </a:path>
                <a:path w="1047750" h="871854">
                  <a:moveTo>
                    <a:pt x="744607" y="786845"/>
                  </a:moveTo>
                  <a:lnTo>
                    <a:pt x="709994" y="806949"/>
                  </a:lnTo>
                  <a:lnTo>
                    <a:pt x="723382" y="795274"/>
                  </a:lnTo>
                  <a:lnTo>
                    <a:pt x="731546" y="778837"/>
                  </a:lnTo>
                  <a:lnTo>
                    <a:pt x="867286" y="271468"/>
                  </a:lnTo>
                  <a:lnTo>
                    <a:pt x="874168" y="224771"/>
                  </a:lnTo>
                  <a:lnTo>
                    <a:pt x="870379" y="179218"/>
                  </a:lnTo>
                  <a:lnTo>
                    <a:pt x="856797" y="136320"/>
                  </a:lnTo>
                  <a:lnTo>
                    <a:pt x="834300" y="97589"/>
                  </a:lnTo>
                  <a:lnTo>
                    <a:pt x="803995" y="64785"/>
                  </a:lnTo>
                  <a:lnTo>
                    <a:pt x="803766" y="64537"/>
                  </a:lnTo>
                  <a:lnTo>
                    <a:pt x="766317" y="38842"/>
                  </a:lnTo>
                  <a:lnTo>
                    <a:pt x="766075" y="38676"/>
                  </a:lnTo>
                  <a:lnTo>
                    <a:pt x="722103" y="21518"/>
                  </a:lnTo>
                  <a:lnTo>
                    <a:pt x="682108" y="15094"/>
                  </a:lnTo>
                  <a:lnTo>
                    <a:pt x="642206" y="16564"/>
                  </a:lnTo>
                  <a:lnTo>
                    <a:pt x="603350" y="25798"/>
                  </a:lnTo>
                  <a:lnTo>
                    <a:pt x="566497" y="42665"/>
                  </a:lnTo>
                  <a:lnTo>
                    <a:pt x="635167" y="2778"/>
                  </a:lnTo>
                  <a:lnTo>
                    <a:pt x="640214" y="1578"/>
                  </a:lnTo>
                  <a:lnTo>
                    <a:pt x="683063" y="0"/>
                  </a:lnTo>
                  <a:lnTo>
                    <a:pt x="726012" y="6897"/>
                  </a:lnTo>
                  <a:lnTo>
                    <a:pt x="735630" y="9667"/>
                  </a:lnTo>
                  <a:lnTo>
                    <a:pt x="745017" y="12847"/>
                  </a:lnTo>
                  <a:lnTo>
                    <a:pt x="754173" y="16415"/>
                  </a:lnTo>
                  <a:lnTo>
                    <a:pt x="763097" y="20347"/>
                  </a:lnTo>
                  <a:lnTo>
                    <a:pt x="767629" y="20706"/>
                  </a:lnTo>
                  <a:lnTo>
                    <a:pt x="772156" y="21206"/>
                  </a:lnTo>
                  <a:lnTo>
                    <a:pt x="776680" y="21844"/>
                  </a:lnTo>
                  <a:lnTo>
                    <a:pt x="784715" y="21676"/>
                  </a:lnTo>
                  <a:lnTo>
                    <a:pt x="794244" y="22621"/>
                  </a:lnTo>
                  <a:lnTo>
                    <a:pt x="805559" y="24774"/>
                  </a:lnTo>
                  <a:lnTo>
                    <a:pt x="818955" y="28233"/>
                  </a:lnTo>
                  <a:lnTo>
                    <a:pt x="821811" y="28989"/>
                  </a:lnTo>
                  <a:lnTo>
                    <a:pt x="799576" y="41904"/>
                  </a:lnTo>
                  <a:lnTo>
                    <a:pt x="837639" y="77440"/>
                  </a:lnTo>
                  <a:lnTo>
                    <a:pt x="866077" y="120553"/>
                  </a:lnTo>
                  <a:lnTo>
                    <a:pt x="883718" y="169240"/>
                  </a:lnTo>
                  <a:lnTo>
                    <a:pt x="889390" y="221493"/>
                  </a:lnTo>
                  <a:lnTo>
                    <a:pt x="881923" y="275308"/>
                  </a:lnTo>
                  <a:lnTo>
                    <a:pt x="746185" y="782680"/>
                  </a:lnTo>
                  <a:lnTo>
                    <a:pt x="744607" y="786845"/>
                  </a:lnTo>
                  <a:close/>
                </a:path>
                <a:path w="1047750" h="871854">
                  <a:moveTo>
                    <a:pt x="921589" y="748316"/>
                  </a:moveTo>
                  <a:lnTo>
                    <a:pt x="786189" y="826963"/>
                  </a:lnTo>
                  <a:lnTo>
                    <a:pt x="799575" y="815290"/>
                  </a:lnTo>
                  <a:lnTo>
                    <a:pt x="807739" y="798854"/>
                  </a:lnTo>
                  <a:lnTo>
                    <a:pt x="943477" y="291490"/>
                  </a:lnTo>
                  <a:lnTo>
                    <a:pt x="950081" y="251585"/>
                  </a:lnTo>
                  <a:lnTo>
                    <a:pt x="948766" y="211786"/>
                  </a:lnTo>
                  <a:lnTo>
                    <a:pt x="939658" y="173043"/>
                  </a:lnTo>
                  <a:lnTo>
                    <a:pt x="922883" y="136308"/>
                  </a:lnTo>
                  <a:lnTo>
                    <a:pt x="899502" y="103786"/>
                  </a:lnTo>
                  <a:lnTo>
                    <a:pt x="870646" y="76828"/>
                  </a:lnTo>
                  <a:lnTo>
                    <a:pt x="837101" y="56022"/>
                  </a:lnTo>
                  <a:lnTo>
                    <a:pt x="799576" y="41904"/>
                  </a:lnTo>
                  <a:lnTo>
                    <a:pt x="821811" y="28989"/>
                  </a:lnTo>
                  <a:lnTo>
                    <a:pt x="874618" y="43281"/>
                  </a:lnTo>
                  <a:lnTo>
                    <a:pt x="943672" y="70347"/>
                  </a:lnTo>
                  <a:lnTo>
                    <a:pt x="977159" y="91277"/>
                  </a:lnTo>
                  <a:lnTo>
                    <a:pt x="1006721" y="118678"/>
                  </a:lnTo>
                  <a:lnTo>
                    <a:pt x="1029931" y="153707"/>
                  </a:lnTo>
                  <a:lnTo>
                    <a:pt x="1044367" y="197520"/>
                  </a:lnTo>
                  <a:lnTo>
                    <a:pt x="1047603" y="251271"/>
                  </a:lnTo>
                  <a:lnTo>
                    <a:pt x="1037214" y="316116"/>
                  </a:lnTo>
                  <a:lnTo>
                    <a:pt x="921589" y="748316"/>
                  </a:lnTo>
                  <a:close/>
                </a:path>
                <a:path w="1047750" h="871854">
                  <a:moveTo>
                    <a:pt x="718035" y="631062"/>
                  </a:moveTo>
                  <a:lnTo>
                    <a:pt x="703397" y="627213"/>
                  </a:lnTo>
                  <a:lnTo>
                    <a:pt x="796616" y="278730"/>
                  </a:lnTo>
                  <a:lnTo>
                    <a:pt x="803375" y="228554"/>
                  </a:lnTo>
                  <a:lnTo>
                    <a:pt x="797264" y="179455"/>
                  </a:lnTo>
                  <a:lnTo>
                    <a:pt x="778937" y="133824"/>
                  </a:lnTo>
                  <a:lnTo>
                    <a:pt x="778827" y="133550"/>
                  </a:lnTo>
                  <a:lnTo>
                    <a:pt x="748613" y="92955"/>
                  </a:lnTo>
                  <a:lnTo>
                    <a:pt x="759548" y="82451"/>
                  </a:lnTo>
                  <a:lnTo>
                    <a:pt x="791922" y="125945"/>
                  </a:lnTo>
                  <a:lnTo>
                    <a:pt x="792097" y="126181"/>
                  </a:lnTo>
                  <a:lnTo>
                    <a:pt x="811957" y="175631"/>
                  </a:lnTo>
                  <a:lnTo>
                    <a:pt x="818476" y="228020"/>
                  </a:lnTo>
                  <a:lnTo>
                    <a:pt x="818502" y="228228"/>
                  </a:lnTo>
                  <a:lnTo>
                    <a:pt x="818539" y="228523"/>
                  </a:lnTo>
                  <a:lnTo>
                    <a:pt x="811253" y="282579"/>
                  </a:lnTo>
                  <a:lnTo>
                    <a:pt x="718035" y="631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278645" y="8560286"/>
            <a:ext cx="1321435" cy="1321435"/>
          </a:xfrm>
          <a:custGeom>
            <a:avLst/>
            <a:gdLst/>
            <a:ahLst/>
            <a:cxnLst/>
            <a:rect l="l" t="t" r="r" b="b"/>
            <a:pathLst>
              <a:path w="1321435" h="1321434">
                <a:moveTo>
                  <a:pt x="145516" y="1024997"/>
                </a:moveTo>
                <a:lnTo>
                  <a:pt x="109045" y="1000736"/>
                </a:lnTo>
                <a:lnTo>
                  <a:pt x="77730" y="969162"/>
                </a:lnTo>
                <a:lnTo>
                  <a:pt x="50484" y="934021"/>
                </a:lnTo>
                <a:lnTo>
                  <a:pt x="29261" y="893488"/>
                </a:lnTo>
                <a:lnTo>
                  <a:pt x="13585" y="850195"/>
                </a:lnTo>
                <a:lnTo>
                  <a:pt x="3585" y="805662"/>
                </a:lnTo>
                <a:lnTo>
                  <a:pt x="0" y="760291"/>
                </a:lnTo>
                <a:lnTo>
                  <a:pt x="2959" y="715601"/>
                </a:lnTo>
                <a:lnTo>
                  <a:pt x="13203" y="671995"/>
                </a:lnTo>
                <a:lnTo>
                  <a:pt x="30252" y="632106"/>
                </a:lnTo>
                <a:lnTo>
                  <a:pt x="64362" y="585617"/>
                </a:lnTo>
                <a:lnTo>
                  <a:pt x="110074" y="549807"/>
                </a:lnTo>
                <a:lnTo>
                  <a:pt x="170734" y="525055"/>
                </a:lnTo>
                <a:lnTo>
                  <a:pt x="242066" y="514815"/>
                </a:lnTo>
                <a:lnTo>
                  <a:pt x="282799" y="515357"/>
                </a:lnTo>
                <a:lnTo>
                  <a:pt x="325801" y="520031"/>
                </a:lnTo>
                <a:lnTo>
                  <a:pt x="371631" y="527698"/>
                </a:lnTo>
                <a:lnTo>
                  <a:pt x="419634" y="539446"/>
                </a:lnTo>
                <a:lnTo>
                  <a:pt x="469154" y="556363"/>
                </a:lnTo>
                <a:lnTo>
                  <a:pt x="428766" y="522727"/>
                </a:lnTo>
                <a:lnTo>
                  <a:pt x="392938" y="488688"/>
                </a:lnTo>
                <a:lnTo>
                  <a:pt x="361109" y="455385"/>
                </a:lnTo>
                <a:lnTo>
                  <a:pt x="334545" y="420617"/>
                </a:lnTo>
                <a:lnTo>
                  <a:pt x="312075" y="386638"/>
                </a:lnTo>
                <a:lnTo>
                  <a:pt x="282139" y="321086"/>
                </a:lnTo>
                <a:lnTo>
                  <a:pt x="270181" y="256672"/>
                </a:lnTo>
                <a:lnTo>
                  <a:pt x="270606" y="227962"/>
                </a:lnTo>
                <a:lnTo>
                  <a:pt x="283963" y="171585"/>
                </a:lnTo>
                <a:lnTo>
                  <a:pt x="320633" y="109130"/>
                </a:lnTo>
                <a:lnTo>
                  <a:pt x="351177" y="78059"/>
                </a:lnTo>
                <a:lnTo>
                  <a:pt x="387787" y="50301"/>
                </a:lnTo>
                <a:lnTo>
                  <a:pt x="427899" y="28797"/>
                </a:lnTo>
                <a:lnTo>
                  <a:pt x="470773" y="13143"/>
                </a:lnTo>
                <a:lnTo>
                  <a:pt x="515061" y="4050"/>
                </a:lnTo>
                <a:lnTo>
                  <a:pt x="560634" y="0"/>
                </a:lnTo>
                <a:lnTo>
                  <a:pt x="605536" y="2818"/>
                </a:lnTo>
                <a:lnTo>
                  <a:pt x="648417" y="13215"/>
                </a:lnTo>
                <a:lnTo>
                  <a:pt x="688540" y="30789"/>
                </a:lnTo>
                <a:lnTo>
                  <a:pt x="735049" y="64874"/>
                </a:lnTo>
                <a:lnTo>
                  <a:pt x="770820" y="110459"/>
                </a:lnTo>
                <a:lnTo>
                  <a:pt x="771862" y="112475"/>
                </a:lnTo>
                <a:lnTo>
                  <a:pt x="673122" y="58545"/>
                </a:lnTo>
                <a:lnTo>
                  <a:pt x="630247" y="40915"/>
                </a:lnTo>
                <a:lnTo>
                  <a:pt x="582172" y="33469"/>
                </a:lnTo>
                <a:lnTo>
                  <a:pt x="531440" y="34702"/>
                </a:lnTo>
                <a:lnTo>
                  <a:pt x="479375" y="45336"/>
                </a:lnTo>
                <a:lnTo>
                  <a:pt x="430498" y="63500"/>
                </a:lnTo>
                <a:lnTo>
                  <a:pt x="387021" y="90401"/>
                </a:lnTo>
                <a:lnTo>
                  <a:pt x="351365" y="123021"/>
                </a:lnTo>
                <a:lnTo>
                  <a:pt x="324736" y="160572"/>
                </a:lnTo>
                <a:lnTo>
                  <a:pt x="308769" y="199605"/>
                </a:lnTo>
                <a:lnTo>
                  <a:pt x="302745" y="239728"/>
                </a:lnTo>
                <a:lnTo>
                  <a:pt x="305866" y="281950"/>
                </a:lnTo>
                <a:lnTo>
                  <a:pt x="317939" y="326169"/>
                </a:lnTo>
                <a:lnTo>
                  <a:pt x="339991" y="370050"/>
                </a:lnTo>
                <a:lnTo>
                  <a:pt x="362357" y="403972"/>
                </a:lnTo>
                <a:lnTo>
                  <a:pt x="389673" y="437703"/>
                </a:lnTo>
                <a:lnTo>
                  <a:pt x="421295" y="472340"/>
                </a:lnTo>
                <a:lnTo>
                  <a:pt x="458406" y="505634"/>
                </a:lnTo>
                <a:lnTo>
                  <a:pt x="500363" y="538680"/>
                </a:lnTo>
                <a:lnTo>
                  <a:pt x="546521" y="572573"/>
                </a:lnTo>
                <a:lnTo>
                  <a:pt x="598064" y="605066"/>
                </a:lnTo>
                <a:lnTo>
                  <a:pt x="653738" y="638369"/>
                </a:lnTo>
                <a:lnTo>
                  <a:pt x="925671" y="786896"/>
                </a:lnTo>
                <a:lnTo>
                  <a:pt x="901670" y="781022"/>
                </a:lnTo>
                <a:lnTo>
                  <a:pt x="851542" y="765219"/>
                </a:lnTo>
                <a:lnTo>
                  <a:pt x="891929" y="798855"/>
                </a:lnTo>
                <a:lnTo>
                  <a:pt x="912172" y="817147"/>
                </a:lnTo>
                <a:lnTo>
                  <a:pt x="638308" y="667566"/>
                </a:lnTo>
                <a:lnTo>
                  <a:pt x="580742" y="637571"/>
                </a:lnTo>
                <a:lnTo>
                  <a:pt x="524889" y="612853"/>
                </a:lnTo>
                <a:lnTo>
                  <a:pt x="471998" y="591200"/>
                </a:lnTo>
                <a:lnTo>
                  <a:pt x="420886" y="574860"/>
                </a:lnTo>
                <a:lnTo>
                  <a:pt x="372803" y="561621"/>
                </a:lnTo>
                <a:lnTo>
                  <a:pt x="327171" y="552616"/>
                </a:lnTo>
                <a:lnTo>
                  <a:pt x="284025" y="547862"/>
                </a:lnTo>
                <a:lnTo>
                  <a:pt x="243395" y="547377"/>
                </a:lnTo>
                <a:lnTo>
                  <a:pt x="193948" y="553653"/>
                </a:lnTo>
                <a:lnTo>
                  <a:pt x="150828" y="566278"/>
                </a:lnTo>
                <a:lnTo>
                  <a:pt x="113616" y="586472"/>
                </a:lnTo>
                <a:lnTo>
                  <a:pt x="82505" y="614339"/>
                </a:lnTo>
                <a:lnTo>
                  <a:pt x="58902" y="647754"/>
                </a:lnTo>
                <a:lnTo>
                  <a:pt x="41090" y="691567"/>
                </a:lnTo>
                <a:lnTo>
                  <a:pt x="32914" y="739197"/>
                </a:lnTo>
                <a:lnTo>
                  <a:pt x="34387" y="789203"/>
                </a:lnTo>
                <a:lnTo>
                  <a:pt x="44911" y="841257"/>
                </a:lnTo>
                <a:lnTo>
                  <a:pt x="64018" y="890765"/>
                </a:lnTo>
                <a:lnTo>
                  <a:pt x="90409" y="934121"/>
                </a:lnTo>
                <a:lnTo>
                  <a:pt x="123310" y="969456"/>
                </a:lnTo>
                <a:lnTo>
                  <a:pt x="161344" y="996018"/>
                </a:lnTo>
                <a:lnTo>
                  <a:pt x="260933" y="1050413"/>
                </a:lnTo>
                <a:lnTo>
                  <a:pt x="256618" y="1050950"/>
                </a:lnTo>
                <a:lnTo>
                  <a:pt x="227900" y="1049735"/>
                </a:lnTo>
                <a:lnTo>
                  <a:pt x="199354" y="1045721"/>
                </a:lnTo>
                <a:lnTo>
                  <a:pt x="172274" y="1036718"/>
                </a:lnTo>
                <a:lnTo>
                  <a:pt x="145516" y="1024997"/>
                </a:lnTo>
                <a:close/>
              </a:path>
              <a:path w="1321435" h="1321434">
                <a:moveTo>
                  <a:pt x="794204" y="485003"/>
                </a:moveTo>
                <a:lnTo>
                  <a:pt x="798273" y="429342"/>
                </a:lnTo>
                <a:lnTo>
                  <a:pt x="832125" y="392842"/>
                </a:lnTo>
                <a:lnTo>
                  <a:pt x="866205" y="360808"/>
                </a:lnTo>
                <a:lnTo>
                  <a:pt x="899903" y="334354"/>
                </a:lnTo>
                <a:lnTo>
                  <a:pt x="933828" y="312365"/>
                </a:lnTo>
                <a:lnTo>
                  <a:pt x="999782" y="281822"/>
                </a:lnTo>
                <a:lnTo>
                  <a:pt x="1064077" y="270632"/>
                </a:lnTo>
                <a:lnTo>
                  <a:pt x="1093404" y="270733"/>
                </a:lnTo>
                <a:lnTo>
                  <a:pt x="1149030" y="283750"/>
                </a:lnTo>
                <a:lnTo>
                  <a:pt x="1211650" y="320846"/>
                </a:lnTo>
                <a:lnTo>
                  <a:pt x="1243574" y="351306"/>
                </a:lnTo>
                <a:lnTo>
                  <a:pt x="1266660" y="382728"/>
                </a:lnTo>
                <a:lnTo>
                  <a:pt x="1159960" y="324450"/>
                </a:lnTo>
                <a:lnTo>
                  <a:pt x="1121257" y="309099"/>
                </a:lnTo>
                <a:lnTo>
                  <a:pt x="1080660" y="302843"/>
                </a:lnTo>
                <a:lnTo>
                  <a:pt x="1038438" y="305830"/>
                </a:lnTo>
                <a:lnTo>
                  <a:pt x="994858" y="318204"/>
                </a:lnTo>
                <a:lnTo>
                  <a:pt x="950186" y="340112"/>
                </a:lnTo>
                <a:lnTo>
                  <a:pt x="916504" y="362233"/>
                </a:lnTo>
                <a:lnTo>
                  <a:pt x="883089" y="388842"/>
                </a:lnTo>
                <a:lnTo>
                  <a:pt x="849337" y="421055"/>
                </a:lnTo>
                <a:lnTo>
                  <a:pt x="815254" y="458876"/>
                </a:lnTo>
                <a:lnTo>
                  <a:pt x="794204" y="485003"/>
                </a:lnTo>
                <a:close/>
              </a:path>
              <a:path w="1321435" h="1321434">
                <a:moveTo>
                  <a:pt x="682387" y="654017"/>
                </a:moveTo>
                <a:lnTo>
                  <a:pt x="653738" y="638369"/>
                </a:lnTo>
                <a:lnTo>
                  <a:pt x="682968" y="580533"/>
                </a:lnTo>
                <a:lnTo>
                  <a:pt x="707707" y="526032"/>
                </a:lnTo>
                <a:lnTo>
                  <a:pt x="729542" y="471392"/>
                </a:lnTo>
                <a:lnTo>
                  <a:pt x="746291" y="421209"/>
                </a:lnTo>
                <a:lnTo>
                  <a:pt x="759097" y="373215"/>
                </a:lnTo>
                <a:lnTo>
                  <a:pt x="767967" y="327411"/>
                </a:lnTo>
                <a:lnTo>
                  <a:pt x="772908" y="283803"/>
                </a:lnTo>
                <a:lnTo>
                  <a:pt x="773317" y="243508"/>
                </a:lnTo>
                <a:lnTo>
                  <a:pt x="767607" y="194082"/>
                </a:lnTo>
                <a:lnTo>
                  <a:pt x="754465" y="150727"/>
                </a:lnTo>
                <a:lnTo>
                  <a:pt x="734159" y="113588"/>
                </a:lnTo>
                <a:lnTo>
                  <a:pt x="706955" y="82812"/>
                </a:lnTo>
                <a:lnTo>
                  <a:pt x="673122" y="58545"/>
                </a:lnTo>
                <a:lnTo>
                  <a:pt x="771862" y="112475"/>
                </a:lnTo>
                <a:lnTo>
                  <a:pt x="785413" y="138689"/>
                </a:lnTo>
                <a:lnTo>
                  <a:pt x="796004" y="170521"/>
                </a:lnTo>
                <a:lnTo>
                  <a:pt x="803128" y="204801"/>
                </a:lnTo>
                <a:lnTo>
                  <a:pt x="806100" y="242601"/>
                </a:lnTo>
                <a:lnTo>
                  <a:pt x="805857" y="282987"/>
                </a:lnTo>
                <a:lnTo>
                  <a:pt x="801802" y="325632"/>
                </a:lnTo>
                <a:lnTo>
                  <a:pt x="793296" y="371634"/>
                </a:lnTo>
                <a:lnTo>
                  <a:pt x="780921" y="419864"/>
                </a:lnTo>
                <a:lnTo>
                  <a:pt x="765255" y="469191"/>
                </a:lnTo>
                <a:lnTo>
                  <a:pt x="794204" y="485003"/>
                </a:lnTo>
                <a:lnTo>
                  <a:pt x="748543" y="546889"/>
                </a:lnTo>
                <a:lnTo>
                  <a:pt x="716010" y="597133"/>
                </a:lnTo>
                <a:lnTo>
                  <a:pt x="685616" y="648545"/>
                </a:lnTo>
                <a:lnTo>
                  <a:pt x="683679" y="651828"/>
                </a:lnTo>
                <a:lnTo>
                  <a:pt x="682387" y="654017"/>
                </a:lnTo>
                <a:close/>
              </a:path>
              <a:path w="1321435" h="1321434">
                <a:moveTo>
                  <a:pt x="925671" y="786896"/>
                </a:moveTo>
                <a:lnTo>
                  <a:pt x="682387" y="654017"/>
                </a:lnTo>
                <a:lnTo>
                  <a:pt x="740562" y="682897"/>
                </a:lnTo>
                <a:lnTo>
                  <a:pt x="795807" y="708730"/>
                </a:lnTo>
                <a:lnTo>
                  <a:pt x="849305" y="729268"/>
                </a:lnTo>
                <a:lnTo>
                  <a:pt x="899809" y="746722"/>
                </a:lnTo>
                <a:lnTo>
                  <a:pt x="948501" y="758847"/>
                </a:lnTo>
                <a:lnTo>
                  <a:pt x="994133" y="767852"/>
                </a:lnTo>
                <a:lnTo>
                  <a:pt x="1037279" y="772606"/>
                </a:lnTo>
                <a:lnTo>
                  <a:pt x="1077908" y="773091"/>
                </a:lnTo>
                <a:lnTo>
                  <a:pt x="1126747" y="767930"/>
                </a:lnTo>
                <a:lnTo>
                  <a:pt x="1170476" y="754190"/>
                </a:lnTo>
                <a:lnTo>
                  <a:pt x="1207688" y="733996"/>
                </a:lnTo>
                <a:lnTo>
                  <a:pt x="1238190" y="707244"/>
                </a:lnTo>
                <a:lnTo>
                  <a:pt x="1262402" y="672714"/>
                </a:lnTo>
                <a:lnTo>
                  <a:pt x="1279605" y="630015"/>
                </a:lnTo>
                <a:lnTo>
                  <a:pt x="1287781" y="582385"/>
                </a:lnTo>
                <a:lnTo>
                  <a:pt x="1286917" y="531265"/>
                </a:lnTo>
                <a:lnTo>
                  <a:pt x="1276393" y="479210"/>
                </a:lnTo>
                <a:lnTo>
                  <a:pt x="1257286" y="429703"/>
                </a:lnTo>
                <a:lnTo>
                  <a:pt x="1230287" y="387462"/>
                </a:lnTo>
                <a:lnTo>
                  <a:pt x="1197993" y="351011"/>
                </a:lnTo>
                <a:lnTo>
                  <a:pt x="1159960" y="324450"/>
                </a:lnTo>
                <a:lnTo>
                  <a:pt x="1266660" y="382728"/>
                </a:lnTo>
                <a:lnTo>
                  <a:pt x="1291434" y="428095"/>
                </a:lnTo>
                <a:lnTo>
                  <a:pt x="1307719" y="470273"/>
                </a:lnTo>
                <a:lnTo>
                  <a:pt x="1317110" y="515921"/>
                </a:lnTo>
                <a:lnTo>
                  <a:pt x="1321304" y="560177"/>
                </a:lnTo>
                <a:lnTo>
                  <a:pt x="1317736" y="605982"/>
                </a:lnTo>
                <a:lnTo>
                  <a:pt x="1308101" y="648473"/>
                </a:lnTo>
                <a:lnTo>
                  <a:pt x="1290948" y="688305"/>
                </a:lnTo>
                <a:lnTo>
                  <a:pt x="1256259" y="735924"/>
                </a:lnTo>
                <a:lnTo>
                  <a:pt x="1211230" y="770661"/>
                </a:lnTo>
                <a:lnTo>
                  <a:pt x="1150570" y="795413"/>
                </a:lnTo>
                <a:lnTo>
                  <a:pt x="1079238" y="805653"/>
                </a:lnTo>
                <a:lnTo>
                  <a:pt x="1037896" y="806226"/>
                </a:lnTo>
                <a:lnTo>
                  <a:pt x="994894" y="801551"/>
                </a:lnTo>
                <a:lnTo>
                  <a:pt x="949673" y="792769"/>
                </a:lnTo>
                <a:lnTo>
                  <a:pt x="925671" y="786896"/>
                </a:lnTo>
                <a:close/>
              </a:path>
              <a:path w="1321435" h="1321434">
                <a:moveTo>
                  <a:pt x="260933" y="1050413"/>
                </a:moveTo>
                <a:lnTo>
                  <a:pt x="161344" y="996018"/>
                </a:lnTo>
                <a:lnTo>
                  <a:pt x="199438" y="1012484"/>
                </a:lnTo>
                <a:lnTo>
                  <a:pt x="240035" y="1018739"/>
                </a:lnTo>
                <a:lnTo>
                  <a:pt x="282257" y="1015753"/>
                </a:lnTo>
                <a:lnTo>
                  <a:pt x="325838" y="1003379"/>
                </a:lnTo>
                <a:lnTo>
                  <a:pt x="370509" y="981471"/>
                </a:lnTo>
                <a:lnTo>
                  <a:pt x="404191" y="959349"/>
                </a:lnTo>
                <a:lnTo>
                  <a:pt x="438215" y="931626"/>
                </a:lnTo>
                <a:lnTo>
                  <a:pt x="471967" y="899412"/>
                </a:lnTo>
                <a:lnTo>
                  <a:pt x="505442" y="862707"/>
                </a:lnTo>
                <a:lnTo>
                  <a:pt x="539244" y="820392"/>
                </a:lnTo>
                <a:lnTo>
                  <a:pt x="572152" y="774693"/>
                </a:lnTo>
                <a:lnTo>
                  <a:pt x="605377" y="723381"/>
                </a:lnTo>
                <a:lnTo>
                  <a:pt x="635079" y="673038"/>
                </a:lnTo>
                <a:lnTo>
                  <a:pt x="635725" y="671943"/>
                </a:lnTo>
                <a:lnTo>
                  <a:pt x="637662" y="668660"/>
                </a:lnTo>
                <a:lnTo>
                  <a:pt x="638308" y="667566"/>
                </a:lnTo>
                <a:lnTo>
                  <a:pt x="666957" y="683213"/>
                </a:lnTo>
                <a:lnTo>
                  <a:pt x="637727" y="741050"/>
                </a:lnTo>
                <a:lnTo>
                  <a:pt x="613514" y="794391"/>
                </a:lnTo>
                <a:lnTo>
                  <a:pt x="612988" y="795551"/>
                </a:lnTo>
                <a:lnTo>
                  <a:pt x="612461" y="796710"/>
                </a:lnTo>
                <a:lnTo>
                  <a:pt x="591762" y="849076"/>
                </a:lnTo>
                <a:lnTo>
                  <a:pt x="585563" y="867396"/>
                </a:lnTo>
                <a:lnTo>
                  <a:pt x="556049" y="851276"/>
                </a:lnTo>
                <a:lnTo>
                  <a:pt x="522423" y="892241"/>
                </a:lnTo>
                <a:lnTo>
                  <a:pt x="489178" y="927625"/>
                </a:lnTo>
                <a:lnTo>
                  <a:pt x="455099" y="959660"/>
                </a:lnTo>
                <a:lnTo>
                  <a:pt x="420792" y="987228"/>
                </a:lnTo>
                <a:lnTo>
                  <a:pt x="386867" y="1009218"/>
                </a:lnTo>
                <a:lnTo>
                  <a:pt x="321522" y="1038646"/>
                </a:lnTo>
                <a:lnTo>
                  <a:pt x="288978" y="1046918"/>
                </a:lnTo>
                <a:lnTo>
                  <a:pt x="260933" y="1050413"/>
                </a:lnTo>
                <a:close/>
              </a:path>
              <a:path w="1321435" h="1321434">
                <a:moveTo>
                  <a:pt x="756412" y="1321037"/>
                </a:moveTo>
                <a:lnTo>
                  <a:pt x="648182" y="1261923"/>
                </a:lnTo>
                <a:lnTo>
                  <a:pt x="691057" y="1279553"/>
                </a:lnTo>
                <a:lnTo>
                  <a:pt x="738523" y="1288113"/>
                </a:lnTo>
                <a:lnTo>
                  <a:pt x="789255" y="1286881"/>
                </a:lnTo>
                <a:lnTo>
                  <a:pt x="841320" y="1276246"/>
                </a:lnTo>
                <a:lnTo>
                  <a:pt x="890725" y="1256924"/>
                </a:lnTo>
                <a:lnTo>
                  <a:pt x="934234" y="1230040"/>
                </a:lnTo>
                <a:lnTo>
                  <a:pt x="969995" y="1197477"/>
                </a:lnTo>
                <a:lnTo>
                  <a:pt x="996767" y="1160004"/>
                </a:lnTo>
                <a:lnTo>
                  <a:pt x="1012125" y="1122086"/>
                </a:lnTo>
                <a:lnTo>
                  <a:pt x="1018758" y="1080849"/>
                </a:lnTo>
                <a:lnTo>
                  <a:pt x="1015637" y="1038626"/>
                </a:lnTo>
                <a:lnTo>
                  <a:pt x="1002955" y="995522"/>
                </a:lnTo>
                <a:lnTo>
                  <a:pt x="981512" y="950527"/>
                </a:lnTo>
                <a:lnTo>
                  <a:pt x="959138" y="916600"/>
                </a:lnTo>
                <a:lnTo>
                  <a:pt x="931799" y="882856"/>
                </a:lnTo>
                <a:lnTo>
                  <a:pt x="899536" y="849317"/>
                </a:lnTo>
                <a:lnTo>
                  <a:pt x="862388" y="816003"/>
                </a:lnTo>
                <a:lnTo>
                  <a:pt x="821004" y="781823"/>
                </a:lnTo>
                <a:lnTo>
                  <a:pt x="774205" y="749026"/>
                </a:lnTo>
                <a:lnTo>
                  <a:pt x="723249" y="715406"/>
                </a:lnTo>
                <a:lnTo>
                  <a:pt x="666957" y="683213"/>
                </a:lnTo>
                <a:lnTo>
                  <a:pt x="912172" y="817147"/>
                </a:lnTo>
                <a:lnTo>
                  <a:pt x="959586" y="866197"/>
                </a:lnTo>
                <a:lnTo>
                  <a:pt x="986759" y="899851"/>
                </a:lnTo>
                <a:lnTo>
                  <a:pt x="1009229" y="933830"/>
                </a:lnTo>
                <a:lnTo>
                  <a:pt x="1039115" y="999354"/>
                </a:lnTo>
                <a:lnTo>
                  <a:pt x="1050725" y="1063579"/>
                </a:lnTo>
                <a:lnTo>
                  <a:pt x="1049691" y="1093403"/>
                </a:lnTo>
                <a:lnTo>
                  <a:pt x="1036943" y="1148665"/>
                </a:lnTo>
                <a:lnTo>
                  <a:pt x="1000268" y="1211117"/>
                </a:lnTo>
                <a:lnTo>
                  <a:pt x="969101" y="1243296"/>
                </a:lnTo>
                <a:lnTo>
                  <a:pt x="933081" y="1269929"/>
                </a:lnTo>
                <a:lnTo>
                  <a:pt x="892950" y="1291422"/>
                </a:lnTo>
                <a:lnTo>
                  <a:pt x="850059" y="1307067"/>
                </a:lnTo>
                <a:lnTo>
                  <a:pt x="805150" y="1317268"/>
                </a:lnTo>
                <a:lnTo>
                  <a:pt x="759575" y="1321318"/>
                </a:lnTo>
                <a:lnTo>
                  <a:pt x="756412" y="1321037"/>
                </a:lnTo>
                <a:close/>
              </a:path>
              <a:path w="1321435" h="1321434">
                <a:moveTo>
                  <a:pt x="631757" y="1290576"/>
                </a:moveTo>
                <a:lnTo>
                  <a:pt x="585373" y="1256559"/>
                </a:lnTo>
                <a:lnTo>
                  <a:pt x="549875" y="1211124"/>
                </a:lnTo>
                <a:lnTo>
                  <a:pt x="525300" y="1149947"/>
                </a:lnTo>
                <a:lnTo>
                  <a:pt x="514595" y="1078981"/>
                </a:lnTo>
                <a:lnTo>
                  <a:pt x="514838" y="1038595"/>
                </a:lnTo>
                <a:lnTo>
                  <a:pt x="519502" y="994836"/>
                </a:lnTo>
                <a:lnTo>
                  <a:pt x="528008" y="948834"/>
                </a:lnTo>
                <a:lnTo>
                  <a:pt x="539774" y="901718"/>
                </a:lnTo>
                <a:lnTo>
                  <a:pt x="556049" y="851276"/>
                </a:lnTo>
                <a:lnTo>
                  <a:pt x="585563" y="867396"/>
                </a:lnTo>
                <a:lnTo>
                  <a:pt x="574404" y="900373"/>
                </a:lnTo>
                <a:lnTo>
                  <a:pt x="561598" y="948368"/>
                </a:lnTo>
                <a:lnTo>
                  <a:pt x="552728" y="994171"/>
                </a:lnTo>
                <a:lnTo>
                  <a:pt x="547788" y="1037780"/>
                </a:lnTo>
                <a:lnTo>
                  <a:pt x="547378" y="1078075"/>
                </a:lnTo>
                <a:lnTo>
                  <a:pt x="553088" y="1127500"/>
                </a:lnTo>
                <a:lnTo>
                  <a:pt x="566230" y="1170855"/>
                </a:lnTo>
                <a:lnTo>
                  <a:pt x="586536" y="1207994"/>
                </a:lnTo>
                <a:lnTo>
                  <a:pt x="613740" y="1238770"/>
                </a:lnTo>
                <a:lnTo>
                  <a:pt x="648182" y="1261923"/>
                </a:lnTo>
                <a:lnTo>
                  <a:pt x="756412" y="1321037"/>
                </a:lnTo>
                <a:lnTo>
                  <a:pt x="715294" y="1317391"/>
                </a:lnTo>
                <a:lnTo>
                  <a:pt x="671832" y="1308123"/>
                </a:lnTo>
                <a:lnTo>
                  <a:pt x="631757" y="1290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1449" y="4714282"/>
            <a:ext cx="832485" cy="1119505"/>
          </a:xfrm>
          <a:custGeom>
            <a:avLst/>
            <a:gdLst/>
            <a:ahLst/>
            <a:cxnLst/>
            <a:rect l="l" t="t" r="r" b="b"/>
            <a:pathLst>
              <a:path w="832485" h="1119504">
                <a:moveTo>
                  <a:pt x="57457" y="0"/>
                </a:moveTo>
                <a:lnTo>
                  <a:pt x="832433" y="0"/>
                </a:lnTo>
                <a:lnTo>
                  <a:pt x="832433" y="1119370"/>
                </a:lnTo>
                <a:lnTo>
                  <a:pt x="57457" y="1119370"/>
                </a:lnTo>
                <a:lnTo>
                  <a:pt x="57457" y="143643"/>
                </a:lnTo>
                <a:lnTo>
                  <a:pt x="43421" y="142351"/>
                </a:lnTo>
                <a:lnTo>
                  <a:pt x="7685" y="111893"/>
                </a:lnTo>
                <a:lnTo>
                  <a:pt x="0" y="71821"/>
                </a:lnTo>
                <a:lnTo>
                  <a:pt x="853" y="57348"/>
                </a:lnTo>
                <a:lnTo>
                  <a:pt x="13663" y="21021"/>
                </a:lnTo>
                <a:lnTo>
                  <a:pt x="43421" y="1313"/>
                </a:lnTo>
                <a:lnTo>
                  <a:pt x="57457" y="0"/>
                </a:lnTo>
                <a:close/>
              </a:path>
              <a:path w="832485" h="1119504">
                <a:moveTo>
                  <a:pt x="387487" y="143643"/>
                </a:moveTo>
                <a:lnTo>
                  <a:pt x="387487" y="975726"/>
                </a:lnTo>
                <a:lnTo>
                  <a:pt x="502402" y="975726"/>
                </a:lnTo>
                <a:lnTo>
                  <a:pt x="502402" y="143643"/>
                </a:lnTo>
                <a:lnTo>
                  <a:pt x="387487" y="143643"/>
                </a:lnTo>
                <a:close/>
              </a:path>
            </a:pathLst>
          </a:custGeom>
          <a:ln w="23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09719" y="4699917"/>
            <a:ext cx="1384935" cy="1148715"/>
          </a:xfrm>
          <a:custGeom>
            <a:avLst/>
            <a:gdLst/>
            <a:ahLst/>
            <a:cxnLst/>
            <a:rect l="l" t="t" r="r" b="b"/>
            <a:pathLst>
              <a:path w="1384934" h="1148714">
                <a:moveTo>
                  <a:pt x="502402" y="463513"/>
                </a:moveTo>
                <a:lnTo>
                  <a:pt x="502402" y="607157"/>
                </a:lnTo>
                <a:lnTo>
                  <a:pt x="358759" y="607157"/>
                </a:lnTo>
                <a:lnTo>
                  <a:pt x="358759" y="1148099"/>
                </a:lnTo>
                <a:lnTo>
                  <a:pt x="0" y="1148099"/>
                </a:lnTo>
                <a:lnTo>
                  <a:pt x="0" y="0"/>
                </a:lnTo>
                <a:lnTo>
                  <a:pt x="358759" y="0"/>
                </a:lnTo>
                <a:lnTo>
                  <a:pt x="358759" y="463513"/>
                </a:lnTo>
                <a:lnTo>
                  <a:pt x="502402" y="463513"/>
                </a:lnTo>
                <a:close/>
              </a:path>
              <a:path w="1384934" h="1148714">
                <a:moveTo>
                  <a:pt x="1327442" y="1133734"/>
                </a:moveTo>
                <a:lnTo>
                  <a:pt x="595560" y="1133734"/>
                </a:lnTo>
                <a:lnTo>
                  <a:pt x="595560" y="158008"/>
                </a:lnTo>
                <a:lnTo>
                  <a:pt x="581524" y="156716"/>
                </a:lnTo>
                <a:lnTo>
                  <a:pt x="545788" y="126257"/>
                </a:lnTo>
                <a:lnTo>
                  <a:pt x="538102" y="86186"/>
                </a:lnTo>
                <a:lnTo>
                  <a:pt x="538956" y="71668"/>
                </a:lnTo>
                <a:lnTo>
                  <a:pt x="551766" y="34684"/>
                </a:lnTo>
                <a:lnTo>
                  <a:pt x="595560" y="14364"/>
                </a:lnTo>
                <a:lnTo>
                  <a:pt x="954319" y="14364"/>
                </a:lnTo>
                <a:lnTo>
                  <a:pt x="954319" y="990091"/>
                </a:lnTo>
                <a:lnTo>
                  <a:pt x="1327442" y="990091"/>
                </a:lnTo>
                <a:lnTo>
                  <a:pt x="1371236" y="1011112"/>
                </a:lnTo>
                <a:lnTo>
                  <a:pt x="1384046" y="1047439"/>
                </a:lnTo>
                <a:lnTo>
                  <a:pt x="1384900" y="1061912"/>
                </a:lnTo>
                <a:lnTo>
                  <a:pt x="1384046" y="1076408"/>
                </a:lnTo>
                <a:lnTo>
                  <a:pt x="1371236" y="1113064"/>
                </a:lnTo>
                <a:lnTo>
                  <a:pt x="1341478" y="1132442"/>
                </a:lnTo>
                <a:lnTo>
                  <a:pt x="1327442" y="1133734"/>
                </a:lnTo>
                <a:close/>
              </a:path>
            </a:pathLst>
          </a:custGeom>
          <a:ln w="23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80805" y="4699917"/>
            <a:ext cx="373380" cy="1148715"/>
          </a:xfrm>
          <a:custGeom>
            <a:avLst/>
            <a:gdLst/>
            <a:ahLst/>
            <a:cxnLst/>
            <a:rect l="l" t="t" r="r" b="b"/>
            <a:pathLst>
              <a:path w="373379" h="1148714">
                <a:moveTo>
                  <a:pt x="0" y="1148099"/>
                </a:moveTo>
                <a:lnTo>
                  <a:pt x="0" y="0"/>
                </a:lnTo>
                <a:lnTo>
                  <a:pt x="373123" y="0"/>
                </a:lnTo>
                <a:lnTo>
                  <a:pt x="373123" y="1148099"/>
                </a:lnTo>
                <a:lnTo>
                  <a:pt x="0" y="1148099"/>
                </a:lnTo>
                <a:close/>
              </a:path>
            </a:pathLst>
          </a:custGeom>
          <a:ln w="23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73012" y="4714282"/>
            <a:ext cx="1383665" cy="1134110"/>
          </a:xfrm>
          <a:custGeom>
            <a:avLst/>
            <a:gdLst/>
            <a:ahLst/>
            <a:cxnLst/>
            <a:rect l="l" t="t" r="r" b="b"/>
            <a:pathLst>
              <a:path w="1383665" h="1134110">
                <a:moveTo>
                  <a:pt x="1308559" y="0"/>
                </a:moveTo>
                <a:lnTo>
                  <a:pt x="1308559" y="143643"/>
                </a:lnTo>
                <a:lnTo>
                  <a:pt x="1050351" y="143643"/>
                </a:lnTo>
                <a:lnTo>
                  <a:pt x="1050351" y="641492"/>
                </a:lnTo>
                <a:lnTo>
                  <a:pt x="1308559" y="641492"/>
                </a:lnTo>
                <a:lnTo>
                  <a:pt x="1308559" y="785135"/>
                </a:lnTo>
                <a:lnTo>
                  <a:pt x="877978" y="785135"/>
                </a:lnTo>
                <a:lnTo>
                  <a:pt x="877978" y="990091"/>
                </a:lnTo>
                <a:lnTo>
                  <a:pt x="1325726" y="990091"/>
                </a:lnTo>
                <a:lnTo>
                  <a:pt x="1339762" y="991404"/>
                </a:lnTo>
                <a:lnTo>
                  <a:pt x="1375498" y="1022038"/>
                </a:lnTo>
                <a:lnTo>
                  <a:pt x="1383184" y="1061912"/>
                </a:lnTo>
                <a:lnTo>
                  <a:pt x="1382330" y="1076408"/>
                </a:lnTo>
                <a:lnTo>
                  <a:pt x="1369520" y="1113064"/>
                </a:lnTo>
                <a:lnTo>
                  <a:pt x="1325726" y="1133734"/>
                </a:lnTo>
                <a:lnTo>
                  <a:pt x="0" y="1133734"/>
                </a:lnTo>
                <a:lnTo>
                  <a:pt x="0" y="990091"/>
                </a:lnTo>
                <a:lnTo>
                  <a:pt x="505205" y="990091"/>
                </a:lnTo>
                <a:lnTo>
                  <a:pt x="505205" y="785135"/>
                </a:lnTo>
                <a:lnTo>
                  <a:pt x="74624" y="785135"/>
                </a:lnTo>
                <a:lnTo>
                  <a:pt x="74624" y="143643"/>
                </a:lnTo>
                <a:lnTo>
                  <a:pt x="60588" y="142351"/>
                </a:lnTo>
                <a:lnTo>
                  <a:pt x="24852" y="111893"/>
                </a:lnTo>
                <a:lnTo>
                  <a:pt x="17166" y="71821"/>
                </a:lnTo>
                <a:lnTo>
                  <a:pt x="18020" y="57348"/>
                </a:lnTo>
                <a:lnTo>
                  <a:pt x="30830" y="21021"/>
                </a:lnTo>
                <a:lnTo>
                  <a:pt x="74624" y="0"/>
                </a:lnTo>
                <a:lnTo>
                  <a:pt x="634134" y="0"/>
                </a:lnTo>
                <a:lnTo>
                  <a:pt x="634134" y="143643"/>
                </a:lnTo>
                <a:lnTo>
                  <a:pt x="447748" y="143643"/>
                </a:lnTo>
                <a:lnTo>
                  <a:pt x="447748" y="641492"/>
                </a:lnTo>
                <a:lnTo>
                  <a:pt x="691592" y="641492"/>
                </a:lnTo>
                <a:lnTo>
                  <a:pt x="691592" y="0"/>
                </a:lnTo>
                <a:lnTo>
                  <a:pt x="1308559" y="0"/>
                </a:lnTo>
                <a:close/>
              </a:path>
            </a:pathLst>
          </a:custGeom>
          <a:ln w="23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69565" y="4699917"/>
            <a:ext cx="1320165" cy="1148715"/>
          </a:xfrm>
          <a:custGeom>
            <a:avLst/>
            <a:gdLst/>
            <a:ahLst/>
            <a:cxnLst/>
            <a:rect l="l" t="t" r="r" b="b"/>
            <a:pathLst>
              <a:path w="1320165" h="1148714">
                <a:moveTo>
                  <a:pt x="266967" y="158008"/>
                </a:moveTo>
                <a:lnTo>
                  <a:pt x="57457" y="158008"/>
                </a:lnTo>
                <a:lnTo>
                  <a:pt x="13663" y="137337"/>
                </a:lnTo>
                <a:lnTo>
                  <a:pt x="853" y="100682"/>
                </a:lnTo>
                <a:lnTo>
                  <a:pt x="0" y="86186"/>
                </a:lnTo>
                <a:lnTo>
                  <a:pt x="853" y="71668"/>
                </a:lnTo>
                <a:lnTo>
                  <a:pt x="13663" y="34684"/>
                </a:lnTo>
                <a:lnTo>
                  <a:pt x="57457" y="14364"/>
                </a:lnTo>
                <a:lnTo>
                  <a:pt x="611362" y="14364"/>
                </a:lnTo>
                <a:lnTo>
                  <a:pt x="611362" y="437588"/>
                </a:lnTo>
                <a:lnTo>
                  <a:pt x="691592" y="437588"/>
                </a:lnTo>
                <a:lnTo>
                  <a:pt x="691592" y="0"/>
                </a:lnTo>
                <a:lnTo>
                  <a:pt x="972923" y="0"/>
                </a:lnTo>
                <a:lnTo>
                  <a:pt x="972923" y="1148099"/>
                </a:lnTo>
                <a:lnTo>
                  <a:pt x="691592" y="1148099"/>
                </a:lnTo>
                <a:lnTo>
                  <a:pt x="691592" y="581231"/>
                </a:lnTo>
                <a:lnTo>
                  <a:pt x="611362" y="581231"/>
                </a:lnTo>
                <a:lnTo>
                  <a:pt x="611362" y="594194"/>
                </a:lnTo>
                <a:lnTo>
                  <a:pt x="608449" y="653031"/>
                </a:lnTo>
                <a:lnTo>
                  <a:pt x="599712" y="709022"/>
                </a:lnTo>
                <a:lnTo>
                  <a:pt x="585151" y="762166"/>
                </a:lnTo>
                <a:lnTo>
                  <a:pt x="564765" y="812463"/>
                </a:lnTo>
                <a:lnTo>
                  <a:pt x="539211" y="859519"/>
                </a:lnTo>
                <a:lnTo>
                  <a:pt x="509147" y="903291"/>
                </a:lnTo>
                <a:lnTo>
                  <a:pt x="474571" y="943779"/>
                </a:lnTo>
                <a:lnTo>
                  <a:pt x="435485" y="980981"/>
                </a:lnTo>
                <a:lnTo>
                  <a:pt x="392589" y="1014659"/>
                </a:lnTo>
                <a:lnTo>
                  <a:pt x="346234" y="1044570"/>
                </a:lnTo>
                <a:lnTo>
                  <a:pt x="296418" y="1070715"/>
                </a:lnTo>
                <a:lnTo>
                  <a:pt x="243143" y="1093094"/>
                </a:lnTo>
                <a:lnTo>
                  <a:pt x="198606" y="1108019"/>
                </a:lnTo>
                <a:lnTo>
                  <a:pt x="152724" y="1120281"/>
                </a:lnTo>
                <a:lnTo>
                  <a:pt x="105497" y="1129881"/>
                </a:lnTo>
                <a:lnTo>
                  <a:pt x="56925" y="1136817"/>
                </a:lnTo>
                <a:lnTo>
                  <a:pt x="7007" y="1141092"/>
                </a:lnTo>
                <a:lnTo>
                  <a:pt x="7007" y="1018819"/>
                </a:lnTo>
                <a:lnTo>
                  <a:pt x="53932" y="997360"/>
                </a:lnTo>
                <a:lnTo>
                  <a:pt x="95558" y="974325"/>
                </a:lnTo>
                <a:lnTo>
                  <a:pt x="131885" y="949713"/>
                </a:lnTo>
                <a:lnTo>
                  <a:pt x="162913" y="923524"/>
                </a:lnTo>
                <a:lnTo>
                  <a:pt x="189211" y="895408"/>
                </a:lnTo>
                <a:lnTo>
                  <a:pt x="229326" y="832345"/>
                </a:lnTo>
                <a:lnTo>
                  <a:pt x="253566" y="759560"/>
                </a:lnTo>
                <a:lnTo>
                  <a:pt x="261011" y="718569"/>
                </a:lnTo>
                <a:lnTo>
                  <a:pt x="265478" y="674425"/>
                </a:lnTo>
                <a:lnTo>
                  <a:pt x="266967" y="627127"/>
                </a:lnTo>
                <a:lnTo>
                  <a:pt x="266967" y="158008"/>
                </a:lnTo>
                <a:close/>
              </a:path>
              <a:path w="1320165" h="1148714">
                <a:moveTo>
                  <a:pt x="1026177" y="1148099"/>
                </a:moveTo>
                <a:lnTo>
                  <a:pt x="1026177" y="0"/>
                </a:lnTo>
                <a:lnTo>
                  <a:pt x="1320121" y="0"/>
                </a:lnTo>
                <a:lnTo>
                  <a:pt x="1320121" y="1148099"/>
                </a:lnTo>
                <a:lnTo>
                  <a:pt x="1026177" y="1148099"/>
                </a:lnTo>
                <a:close/>
              </a:path>
            </a:pathLst>
          </a:custGeom>
          <a:ln w="23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11572" y="4684151"/>
            <a:ext cx="1306195" cy="1163955"/>
          </a:xfrm>
          <a:custGeom>
            <a:avLst/>
            <a:gdLst/>
            <a:ahLst/>
            <a:cxnLst/>
            <a:rect l="l" t="t" r="r" b="b"/>
            <a:pathLst>
              <a:path w="1306195" h="1163954">
                <a:moveTo>
                  <a:pt x="0" y="305856"/>
                </a:moveTo>
                <a:lnTo>
                  <a:pt x="2102" y="258712"/>
                </a:lnTo>
                <a:lnTo>
                  <a:pt x="8408" y="216429"/>
                </a:lnTo>
                <a:lnTo>
                  <a:pt x="18919" y="179007"/>
                </a:lnTo>
                <a:lnTo>
                  <a:pt x="52136" y="118068"/>
                </a:lnTo>
                <a:lnTo>
                  <a:pt x="98207" y="71821"/>
                </a:lnTo>
                <a:lnTo>
                  <a:pt x="155840" y="39173"/>
                </a:lnTo>
                <a:lnTo>
                  <a:pt x="221881" y="17627"/>
                </a:lnTo>
                <a:lnTo>
                  <a:pt x="295301" y="6109"/>
                </a:lnTo>
                <a:lnTo>
                  <a:pt x="333708" y="2715"/>
                </a:lnTo>
                <a:lnTo>
                  <a:pt x="373079" y="678"/>
                </a:lnTo>
                <a:lnTo>
                  <a:pt x="413413" y="0"/>
                </a:lnTo>
                <a:lnTo>
                  <a:pt x="453879" y="678"/>
                </a:lnTo>
                <a:lnTo>
                  <a:pt x="493293" y="2715"/>
                </a:lnTo>
                <a:lnTo>
                  <a:pt x="531657" y="6109"/>
                </a:lnTo>
                <a:lnTo>
                  <a:pt x="604990" y="17627"/>
                </a:lnTo>
                <a:lnTo>
                  <a:pt x="671381" y="39173"/>
                </a:lnTo>
                <a:lnTo>
                  <a:pt x="729605" y="71821"/>
                </a:lnTo>
                <a:lnTo>
                  <a:pt x="775851" y="118068"/>
                </a:lnTo>
                <a:lnTo>
                  <a:pt x="809113" y="179007"/>
                </a:lnTo>
                <a:lnTo>
                  <a:pt x="819733" y="216429"/>
                </a:lnTo>
                <a:lnTo>
                  <a:pt x="826105" y="258712"/>
                </a:lnTo>
                <a:lnTo>
                  <a:pt x="828228" y="305856"/>
                </a:lnTo>
                <a:lnTo>
                  <a:pt x="826105" y="352846"/>
                </a:lnTo>
                <a:lnTo>
                  <a:pt x="819733" y="395020"/>
                </a:lnTo>
                <a:lnTo>
                  <a:pt x="809113" y="432376"/>
                </a:lnTo>
                <a:lnTo>
                  <a:pt x="775851" y="493315"/>
                </a:lnTo>
                <a:lnTo>
                  <a:pt x="729605" y="539737"/>
                </a:lnTo>
                <a:lnTo>
                  <a:pt x="671381" y="572538"/>
                </a:lnTo>
                <a:lnTo>
                  <a:pt x="604990" y="594085"/>
                </a:lnTo>
                <a:lnTo>
                  <a:pt x="531657" y="605449"/>
                </a:lnTo>
                <a:lnTo>
                  <a:pt x="493293" y="608734"/>
                </a:lnTo>
                <a:lnTo>
                  <a:pt x="453879" y="610705"/>
                </a:lnTo>
                <a:lnTo>
                  <a:pt x="413413" y="611361"/>
                </a:lnTo>
                <a:lnTo>
                  <a:pt x="373079" y="610705"/>
                </a:lnTo>
                <a:lnTo>
                  <a:pt x="333708" y="608734"/>
                </a:lnTo>
                <a:lnTo>
                  <a:pt x="295301" y="605449"/>
                </a:lnTo>
                <a:lnTo>
                  <a:pt x="221881" y="594085"/>
                </a:lnTo>
                <a:lnTo>
                  <a:pt x="155840" y="572538"/>
                </a:lnTo>
                <a:lnTo>
                  <a:pt x="98207" y="539737"/>
                </a:lnTo>
                <a:lnTo>
                  <a:pt x="52136" y="493315"/>
                </a:lnTo>
                <a:lnTo>
                  <a:pt x="18919" y="432376"/>
                </a:lnTo>
                <a:lnTo>
                  <a:pt x="8408" y="395020"/>
                </a:lnTo>
                <a:lnTo>
                  <a:pt x="2102" y="352846"/>
                </a:lnTo>
                <a:lnTo>
                  <a:pt x="0" y="305856"/>
                </a:lnTo>
                <a:close/>
              </a:path>
              <a:path w="1306195" h="1163954">
                <a:moveTo>
                  <a:pt x="316016" y="305856"/>
                </a:moveTo>
                <a:lnTo>
                  <a:pt x="319957" y="376276"/>
                </a:lnTo>
                <a:lnTo>
                  <a:pt x="331782" y="429880"/>
                </a:lnTo>
                <a:lnTo>
                  <a:pt x="360072" y="463776"/>
                </a:lnTo>
                <a:lnTo>
                  <a:pt x="413413" y="475075"/>
                </a:lnTo>
                <a:lnTo>
                  <a:pt x="443259" y="472250"/>
                </a:lnTo>
                <a:lnTo>
                  <a:pt x="484425" y="449653"/>
                </a:lnTo>
                <a:lnTo>
                  <a:pt x="503103" y="405180"/>
                </a:lnTo>
                <a:lnTo>
                  <a:pt x="511512" y="343168"/>
                </a:lnTo>
                <a:lnTo>
                  <a:pt x="512563" y="305856"/>
                </a:lnTo>
                <a:lnTo>
                  <a:pt x="511512" y="267821"/>
                </a:lnTo>
                <a:lnTo>
                  <a:pt x="503103" y="205283"/>
                </a:lnTo>
                <a:lnTo>
                  <a:pt x="484425" y="161314"/>
                </a:lnTo>
                <a:lnTo>
                  <a:pt x="443259" y="139067"/>
                </a:lnTo>
                <a:lnTo>
                  <a:pt x="413413" y="136286"/>
                </a:lnTo>
                <a:lnTo>
                  <a:pt x="383611" y="139067"/>
                </a:lnTo>
                <a:lnTo>
                  <a:pt x="342796" y="161314"/>
                </a:lnTo>
                <a:lnTo>
                  <a:pt x="324884" y="205283"/>
                </a:lnTo>
                <a:lnTo>
                  <a:pt x="317002" y="267821"/>
                </a:lnTo>
                <a:lnTo>
                  <a:pt x="316016" y="305856"/>
                </a:lnTo>
                <a:close/>
              </a:path>
              <a:path w="1306195" h="1163954">
                <a:moveTo>
                  <a:pt x="444945" y="809310"/>
                </a:moveTo>
                <a:lnTo>
                  <a:pt x="444945" y="1020221"/>
                </a:lnTo>
                <a:lnTo>
                  <a:pt x="932984" y="1020221"/>
                </a:lnTo>
                <a:lnTo>
                  <a:pt x="932984" y="809310"/>
                </a:lnTo>
                <a:lnTo>
                  <a:pt x="444945" y="809310"/>
                </a:lnTo>
                <a:close/>
              </a:path>
              <a:path w="1306195" h="1163954">
                <a:moveTo>
                  <a:pt x="1306107" y="1163864"/>
                </a:moveTo>
                <a:lnTo>
                  <a:pt x="71821" y="1163864"/>
                </a:lnTo>
                <a:lnTo>
                  <a:pt x="71821" y="666016"/>
                </a:lnTo>
                <a:lnTo>
                  <a:pt x="1306107" y="666016"/>
                </a:lnTo>
                <a:lnTo>
                  <a:pt x="1306107" y="1163864"/>
                </a:lnTo>
                <a:close/>
              </a:path>
              <a:path w="1306195" h="1163954">
                <a:moveTo>
                  <a:pt x="932984" y="615566"/>
                </a:moveTo>
                <a:lnTo>
                  <a:pt x="932984" y="15765"/>
                </a:lnTo>
                <a:lnTo>
                  <a:pt x="1306107" y="15765"/>
                </a:lnTo>
                <a:lnTo>
                  <a:pt x="1306107" y="615566"/>
                </a:lnTo>
                <a:lnTo>
                  <a:pt x="932984" y="615566"/>
                </a:lnTo>
                <a:close/>
              </a:path>
            </a:pathLst>
          </a:custGeom>
          <a:ln w="23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51290" y="971737"/>
            <a:ext cx="381000" cy="658495"/>
          </a:xfrm>
          <a:custGeom>
            <a:avLst/>
            <a:gdLst/>
            <a:ahLst/>
            <a:cxnLst/>
            <a:rect l="l" t="t" r="r" b="b"/>
            <a:pathLst>
              <a:path w="381000" h="658494">
                <a:moveTo>
                  <a:pt x="62058" y="83171"/>
                </a:moveTo>
                <a:lnTo>
                  <a:pt x="74808" y="46863"/>
                </a:lnTo>
                <a:lnTo>
                  <a:pt x="100499" y="18298"/>
                </a:lnTo>
                <a:lnTo>
                  <a:pt x="170862" y="0"/>
                </a:lnTo>
                <a:lnTo>
                  <a:pt x="207089" y="12739"/>
                </a:lnTo>
                <a:lnTo>
                  <a:pt x="245792" y="38983"/>
                </a:lnTo>
                <a:lnTo>
                  <a:pt x="280125" y="69563"/>
                </a:lnTo>
                <a:lnTo>
                  <a:pt x="309843" y="103969"/>
                </a:lnTo>
                <a:lnTo>
                  <a:pt x="334701" y="141691"/>
                </a:lnTo>
                <a:lnTo>
                  <a:pt x="354456" y="182217"/>
                </a:lnTo>
                <a:lnTo>
                  <a:pt x="368860" y="225038"/>
                </a:lnTo>
                <a:lnTo>
                  <a:pt x="377671" y="269643"/>
                </a:lnTo>
                <a:lnTo>
                  <a:pt x="380643" y="315521"/>
                </a:lnTo>
                <a:lnTo>
                  <a:pt x="377531" y="362162"/>
                </a:lnTo>
                <a:lnTo>
                  <a:pt x="368336" y="407995"/>
                </a:lnTo>
                <a:lnTo>
                  <a:pt x="353467" y="451504"/>
                </a:lnTo>
                <a:lnTo>
                  <a:pt x="333295" y="492265"/>
                </a:lnTo>
                <a:lnTo>
                  <a:pt x="308189" y="529854"/>
                </a:lnTo>
                <a:lnTo>
                  <a:pt x="278517" y="563847"/>
                </a:lnTo>
                <a:lnTo>
                  <a:pt x="244649" y="593818"/>
                </a:lnTo>
                <a:lnTo>
                  <a:pt x="206954" y="619344"/>
                </a:lnTo>
                <a:lnTo>
                  <a:pt x="165802" y="640001"/>
                </a:lnTo>
                <a:lnTo>
                  <a:pt x="144253" y="647484"/>
                </a:lnTo>
                <a:lnTo>
                  <a:pt x="185625" y="336622"/>
                </a:lnTo>
                <a:lnTo>
                  <a:pt x="184898" y="289909"/>
                </a:lnTo>
                <a:lnTo>
                  <a:pt x="170978" y="246389"/>
                </a:lnTo>
                <a:lnTo>
                  <a:pt x="145208" y="208616"/>
                </a:lnTo>
                <a:lnTo>
                  <a:pt x="86437" y="161016"/>
                </a:lnTo>
                <a:lnTo>
                  <a:pt x="70767" y="137709"/>
                </a:lnTo>
                <a:lnTo>
                  <a:pt x="62461" y="111127"/>
                </a:lnTo>
                <a:lnTo>
                  <a:pt x="62058" y="83171"/>
                </a:lnTo>
                <a:close/>
              </a:path>
              <a:path w="381000" h="658494">
                <a:moveTo>
                  <a:pt x="0" y="549458"/>
                </a:moveTo>
                <a:lnTo>
                  <a:pt x="11939" y="514287"/>
                </a:lnTo>
                <a:lnTo>
                  <a:pt x="36083" y="486184"/>
                </a:lnTo>
                <a:lnTo>
                  <a:pt x="70345" y="469077"/>
                </a:lnTo>
                <a:lnTo>
                  <a:pt x="112889" y="450122"/>
                </a:lnTo>
                <a:lnTo>
                  <a:pt x="113078" y="450038"/>
                </a:lnTo>
                <a:lnTo>
                  <a:pt x="147853" y="420142"/>
                </a:lnTo>
                <a:lnTo>
                  <a:pt x="172695" y="381599"/>
                </a:lnTo>
                <a:lnTo>
                  <a:pt x="185625" y="336622"/>
                </a:lnTo>
                <a:lnTo>
                  <a:pt x="144253" y="647484"/>
                </a:lnTo>
                <a:lnTo>
                  <a:pt x="121562" y="655363"/>
                </a:lnTo>
                <a:lnTo>
                  <a:pt x="85413" y="657905"/>
                </a:lnTo>
                <a:lnTo>
                  <a:pt x="81175" y="657378"/>
                </a:lnTo>
                <a:lnTo>
                  <a:pt x="48210" y="646299"/>
                </a:lnTo>
                <a:lnTo>
                  <a:pt x="48020" y="646235"/>
                </a:lnTo>
                <a:lnTo>
                  <a:pt x="19917" y="622090"/>
                </a:lnTo>
                <a:lnTo>
                  <a:pt x="2811" y="587829"/>
                </a:lnTo>
                <a:lnTo>
                  <a:pt x="0" y="549458"/>
                </a:lnTo>
                <a:close/>
              </a:path>
            </a:pathLst>
          </a:custGeom>
          <a:solidFill>
            <a:srgbClr val="FFF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816073"/>
            <a:ext cx="2593892" cy="2216114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7171725" y="4514697"/>
            <a:ext cx="595630" cy="486409"/>
          </a:xfrm>
          <a:custGeom>
            <a:avLst/>
            <a:gdLst/>
            <a:ahLst/>
            <a:cxnLst/>
            <a:rect l="l" t="t" r="r" b="b"/>
            <a:pathLst>
              <a:path w="595630" h="486410">
                <a:moveTo>
                  <a:pt x="44656" y="259638"/>
                </a:moveTo>
                <a:lnTo>
                  <a:pt x="79459" y="246665"/>
                </a:lnTo>
                <a:lnTo>
                  <a:pt x="116497" y="247618"/>
                </a:lnTo>
                <a:lnTo>
                  <a:pt x="151407" y="263360"/>
                </a:lnTo>
                <a:lnTo>
                  <a:pt x="192984" y="284354"/>
                </a:lnTo>
                <a:lnTo>
                  <a:pt x="193167" y="284447"/>
                </a:lnTo>
                <a:lnTo>
                  <a:pt x="238314" y="292505"/>
                </a:lnTo>
                <a:lnTo>
                  <a:pt x="557784" y="292505"/>
                </a:lnTo>
                <a:lnTo>
                  <a:pt x="553270" y="302266"/>
                </a:lnTo>
                <a:lnTo>
                  <a:pt x="529187" y="340491"/>
                </a:lnTo>
                <a:lnTo>
                  <a:pt x="500186" y="375507"/>
                </a:lnTo>
                <a:lnTo>
                  <a:pt x="466508" y="406803"/>
                </a:lnTo>
                <a:lnTo>
                  <a:pt x="428394" y="433866"/>
                </a:lnTo>
                <a:lnTo>
                  <a:pt x="387064" y="455703"/>
                </a:lnTo>
                <a:lnTo>
                  <a:pt x="343947" y="471676"/>
                </a:lnTo>
                <a:lnTo>
                  <a:pt x="299609" y="481802"/>
                </a:lnTo>
                <a:lnTo>
                  <a:pt x="254610" y="486099"/>
                </a:lnTo>
                <a:lnTo>
                  <a:pt x="209515" y="484584"/>
                </a:lnTo>
                <a:lnTo>
                  <a:pt x="164883" y="477277"/>
                </a:lnTo>
                <a:lnTo>
                  <a:pt x="121279" y="464195"/>
                </a:lnTo>
                <a:lnTo>
                  <a:pt x="79264" y="445356"/>
                </a:lnTo>
                <a:lnTo>
                  <a:pt x="39400" y="420778"/>
                </a:lnTo>
                <a:lnTo>
                  <a:pt x="12316" y="390750"/>
                </a:lnTo>
                <a:lnTo>
                  <a:pt x="0" y="358014"/>
                </a:lnTo>
                <a:lnTo>
                  <a:pt x="953" y="320975"/>
                </a:lnTo>
                <a:lnTo>
                  <a:pt x="16695" y="286066"/>
                </a:lnTo>
                <a:lnTo>
                  <a:pt x="44656" y="259638"/>
                </a:lnTo>
                <a:close/>
              </a:path>
              <a:path w="595630" h="486410">
                <a:moveTo>
                  <a:pt x="445248" y="13063"/>
                </a:moveTo>
                <a:lnTo>
                  <a:pt x="453527" y="8544"/>
                </a:lnTo>
                <a:lnTo>
                  <a:pt x="462319" y="4860"/>
                </a:lnTo>
                <a:lnTo>
                  <a:pt x="471625" y="2012"/>
                </a:lnTo>
                <a:lnTo>
                  <a:pt x="481446" y="0"/>
                </a:lnTo>
                <a:lnTo>
                  <a:pt x="519819" y="1858"/>
                </a:lnTo>
                <a:lnTo>
                  <a:pt x="553304" y="17671"/>
                </a:lnTo>
                <a:lnTo>
                  <a:pt x="578466" y="44826"/>
                </a:lnTo>
                <a:lnTo>
                  <a:pt x="591487" y="80954"/>
                </a:lnTo>
                <a:lnTo>
                  <a:pt x="595607" y="127533"/>
                </a:lnTo>
                <a:lnTo>
                  <a:pt x="593604" y="173467"/>
                </a:lnTo>
                <a:lnTo>
                  <a:pt x="585719" y="218242"/>
                </a:lnTo>
                <a:lnTo>
                  <a:pt x="572194" y="261345"/>
                </a:lnTo>
                <a:lnTo>
                  <a:pt x="557784" y="292505"/>
                </a:lnTo>
                <a:lnTo>
                  <a:pt x="288722" y="292505"/>
                </a:lnTo>
                <a:lnTo>
                  <a:pt x="326912" y="268998"/>
                </a:lnTo>
                <a:lnTo>
                  <a:pt x="362655" y="238914"/>
                </a:lnTo>
                <a:lnTo>
                  <a:pt x="387587" y="200623"/>
                </a:lnTo>
                <a:lnTo>
                  <a:pt x="400576" y="156781"/>
                </a:lnTo>
                <a:lnTo>
                  <a:pt x="400492" y="110042"/>
                </a:lnTo>
                <a:lnTo>
                  <a:pt x="400325" y="81151"/>
                </a:lnTo>
                <a:lnTo>
                  <a:pt x="408486" y="54278"/>
                </a:lnTo>
                <a:lnTo>
                  <a:pt x="423838" y="31042"/>
                </a:lnTo>
                <a:lnTo>
                  <a:pt x="445248" y="13063"/>
                </a:lnTo>
                <a:close/>
              </a:path>
              <a:path w="595630" h="486410">
                <a:moveTo>
                  <a:pt x="238314" y="292505"/>
                </a:moveTo>
                <a:lnTo>
                  <a:pt x="283884" y="287400"/>
                </a:lnTo>
                <a:lnTo>
                  <a:pt x="326912" y="268998"/>
                </a:lnTo>
                <a:lnTo>
                  <a:pt x="288722" y="292505"/>
                </a:lnTo>
                <a:lnTo>
                  <a:pt x="238314" y="292505"/>
                </a:lnTo>
                <a:close/>
              </a:path>
            </a:pathLst>
          </a:custGeom>
          <a:solidFill>
            <a:srgbClr val="FEA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7088" y="4623737"/>
            <a:ext cx="605790" cy="475615"/>
          </a:xfrm>
          <a:custGeom>
            <a:avLst/>
            <a:gdLst/>
            <a:ahLst/>
            <a:cxnLst/>
            <a:rect l="l" t="t" r="r" b="b"/>
            <a:pathLst>
              <a:path w="605790" h="475614">
                <a:moveTo>
                  <a:pt x="49014" y="236048"/>
                </a:moveTo>
                <a:lnTo>
                  <a:pt x="19868" y="210921"/>
                </a:lnTo>
                <a:lnTo>
                  <a:pt x="2655" y="176574"/>
                </a:lnTo>
                <a:lnTo>
                  <a:pt x="0" y="139640"/>
                </a:lnTo>
                <a:lnTo>
                  <a:pt x="11310" y="104388"/>
                </a:lnTo>
                <a:lnTo>
                  <a:pt x="36398" y="75313"/>
                </a:lnTo>
                <a:lnTo>
                  <a:pt x="74961" y="48865"/>
                </a:lnTo>
                <a:lnTo>
                  <a:pt x="115965" y="28067"/>
                </a:lnTo>
                <a:lnTo>
                  <a:pt x="158846" y="12963"/>
                </a:lnTo>
                <a:lnTo>
                  <a:pt x="203040" y="3593"/>
                </a:lnTo>
                <a:lnTo>
                  <a:pt x="247981" y="0"/>
                </a:lnTo>
                <a:lnTo>
                  <a:pt x="293105" y="2224"/>
                </a:lnTo>
                <a:lnTo>
                  <a:pt x="337847" y="10307"/>
                </a:lnTo>
                <a:lnTo>
                  <a:pt x="381644" y="24291"/>
                </a:lnTo>
                <a:lnTo>
                  <a:pt x="423929" y="44218"/>
                </a:lnTo>
                <a:lnTo>
                  <a:pt x="463239" y="69512"/>
                </a:lnTo>
                <a:lnTo>
                  <a:pt x="498316" y="99240"/>
                </a:lnTo>
                <a:lnTo>
                  <a:pt x="528898" y="132902"/>
                </a:lnTo>
                <a:lnTo>
                  <a:pt x="554725" y="169999"/>
                </a:lnTo>
                <a:lnTo>
                  <a:pt x="567327" y="194240"/>
                </a:lnTo>
                <a:lnTo>
                  <a:pt x="240733" y="194240"/>
                </a:lnTo>
                <a:lnTo>
                  <a:pt x="196159" y="204439"/>
                </a:lnTo>
                <a:lnTo>
                  <a:pt x="130386" y="241774"/>
                </a:lnTo>
                <a:lnTo>
                  <a:pt x="102967" y="247853"/>
                </a:lnTo>
                <a:lnTo>
                  <a:pt x="75187" y="245879"/>
                </a:lnTo>
                <a:lnTo>
                  <a:pt x="49014" y="236048"/>
                </a:lnTo>
                <a:close/>
              </a:path>
              <a:path w="605790" h="475614">
                <a:moveTo>
                  <a:pt x="240733" y="194240"/>
                </a:moveTo>
                <a:lnTo>
                  <a:pt x="567327" y="194240"/>
                </a:lnTo>
                <a:lnTo>
                  <a:pt x="591074" y="252507"/>
                </a:lnTo>
                <a:lnTo>
                  <a:pt x="601075" y="296919"/>
                </a:lnTo>
                <a:lnTo>
                  <a:pt x="605280" y="342772"/>
                </a:lnTo>
                <a:lnTo>
                  <a:pt x="604379" y="365565"/>
                </a:lnTo>
                <a:lnTo>
                  <a:pt x="330084" y="213549"/>
                </a:lnTo>
                <a:lnTo>
                  <a:pt x="286330" y="197171"/>
                </a:lnTo>
                <a:lnTo>
                  <a:pt x="240733" y="194240"/>
                </a:lnTo>
                <a:close/>
              </a:path>
              <a:path w="605790" h="475614">
                <a:moveTo>
                  <a:pt x="460452" y="464069"/>
                </a:moveTo>
                <a:lnTo>
                  <a:pt x="432068" y="440113"/>
                </a:lnTo>
                <a:lnTo>
                  <a:pt x="414721" y="407375"/>
                </a:lnTo>
                <a:lnTo>
                  <a:pt x="411304" y="369233"/>
                </a:lnTo>
                <a:lnTo>
                  <a:pt x="409191" y="322704"/>
                </a:lnTo>
                <a:lnTo>
                  <a:pt x="409182" y="322498"/>
                </a:lnTo>
                <a:lnTo>
                  <a:pt x="394046" y="279208"/>
                </a:lnTo>
                <a:lnTo>
                  <a:pt x="367235" y="242009"/>
                </a:lnTo>
                <a:lnTo>
                  <a:pt x="330084" y="213549"/>
                </a:lnTo>
                <a:lnTo>
                  <a:pt x="604379" y="365565"/>
                </a:lnTo>
                <a:lnTo>
                  <a:pt x="592598" y="424149"/>
                </a:lnTo>
                <a:lnTo>
                  <a:pt x="568209" y="454545"/>
                </a:lnTo>
                <a:lnTo>
                  <a:pt x="497200" y="475462"/>
                </a:lnTo>
                <a:lnTo>
                  <a:pt x="460452" y="464069"/>
                </a:lnTo>
                <a:close/>
              </a:path>
            </a:pathLst>
          </a:custGeom>
          <a:solidFill>
            <a:srgbClr val="A6E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41454" y="7620265"/>
            <a:ext cx="461645" cy="412750"/>
          </a:xfrm>
          <a:custGeom>
            <a:avLst/>
            <a:gdLst/>
            <a:ahLst/>
            <a:cxnLst/>
            <a:rect l="l" t="t" r="r" b="b"/>
            <a:pathLst>
              <a:path w="461645" h="412750">
                <a:moveTo>
                  <a:pt x="134565" y="412692"/>
                </a:moveTo>
                <a:lnTo>
                  <a:pt x="89769" y="366681"/>
                </a:lnTo>
                <a:lnTo>
                  <a:pt x="55124" y="319359"/>
                </a:lnTo>
                <a:lnTo>
                  <a:pt x="29728" y="272284"/>
                </a:lnTo>
                <a:lnTo>
                  <a:pt x="12678" y="227014"/>
                </a:lnTo>
                <a:lnTo>
                  <a:pt x="3069" y="185106"/>
                </a:lnTo>
                <a:lnTo>
                  <a:pt x="0" y="148118"/>
                </a:lnTo>
                <a:lnTo>
                  <a:pt x="2565" y="117609"/>
                </a:lnTo>
                <a:lnTo>
                  <a:pt x="20026" y="65724"/>
                </a:lnTo>
                <a:lnTo>
                  <a:pt x="49406" y="27098"/>
                </a:lnTo>
                <a:lnTo>
                  <a:pt x="89702" y="4324"/>
                </a:lnTo>
                <a:lnTo>
                  <a:pt x="139924" y="0"/>
                </a:lnTo>
                <a:lnTo>
                  <a:pt x="180043" y="14554"/>
                </a:lnTo>
                <a:lnTo>
                  <a:pt x="213005" y="46160"/>
                </a:lnTo>
                <a:lnTo>
                  <a:pt x="235086" y="90094"/>
                </a:lnTo>
                <a:lnTo>
                  <a:pt x="242574" y="141635"/>
                </a:lnTo>
                <a:lnTo>
                  <a:pt x="457628" y="227088"/>
                </a:lnTo>
                <a:lnTo>
                  <a:pt x="433096" y="288684"/>
                </a:lnTo>
                <a:lnTo>
                  <a:pt x="386517" y="337472"/>
                </a:lnTo>
                <a:lnTo>
                  <a:pt x="350761" y="361354"/>
                </a:lnTo>
                <a:lnTo>
                  <a:pt x="307262" y="382564"/>
                </a:lnTo>
                <a:lnTo>
                  <a:pt x="256446" y="399356"/>
                </a:lnTo>
                <a:lnTo>
                  <a:pt x="198739" y="409981"/>
                </a:lnTo>
                <a:lnTo>
                  <a:pt x="134565" y="412692"/>
                </a:lnTo>
                <a:close/>
              </a:path>
              <a:path w="461645" h="412750">
                <a:moveTo>
                  <a:pt x="242574" y="141635"/>
                </a:moveTo>
                <a:lnTo>
                  <a:pt x="274378" y="116492"/>
                </a:lnTo>
                <a:lnTo>
                  <a:pt x="283518" y="109339"/>
                </a:lnTo>
                <a:lnTo>
                  <a:pt x="329717" y="92537"/>
                </a:lnTo>
                <a:lnTo>
                  <a:pt x="329846" y="92588"/>
                </a:lnTo>
                <a:lnTo>
                  <a:pt x="375362" y="92166"/>
                </a:lnTo>
                <a:lnTo>
                  <a:pt x="374026" y="91635"/>
                </a:lnTo>
                <a:lnTo>
                  <a:pt x="414452" y="109086"/>
                </a:lnTo>
                <a:lnTo>
                  <a:pt x="443479" y="141635"/>
                </a:lnTo>
                <a:lnTo>
                  <a:pt x="242574" y="141635"/>
                </a:lnTo>
                <a:close/>
              </a:path>
              <a:path w="461645" h="412750">
                <a:moveTo>
                  <a:pt x="457628" y="227088"/>
                </a:moveTo>
                <a:lnTo>
                  <a:pt x="242574" y="141635"/>
                </a:lnTo>
                <a:lnTo>
                  <a:pt x="443479" y="141635"/>
                </a:lnTo>
                <a:lnTo>
                  <a:pt x="447989" y="146692"/>
                </a:lnTo>
                <a:lnTo>
                  <a:pt x="461607" y="190890"/>
                </a:lnTo>
                <a:lnTo>
                  <a:pt x="457628" y="227088"/>
                </a:lnTo>
                <a:close/>
              </a:path>
            </a:pathLst>
          </a:custGeom>
          <a:solidFill>
            <a:srgbClr val="FFF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399839" y="754714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40" h="281940">
                <a:moveTo>
                  <a:pt x="140863" y="281726"/>
                </a:moveTo>
                <a:lnTo>
                  <a:pt x="96339" y="274545"/>
                </a:lnTo>
                <a:lnTo>
                  <a:pt x="57670" y="254547"/>
                </a:lnTo>
                <a:lnTo>
                  <a:pt x="27178" y="224054"/>
                </a:lnTo>
                <a:lnTo>
                  <a:pt x="7181" y="185386"/>
                </a:lnTo>
                <a:lnTo>
                  <a:pt x="0" y="140862"/>
                </a:lnTo>
                <a:lnTo>
                  <a:pt x="7181" y="96339"/>
                </a:lnTo>
                <a:lnTo>
                  <a:pt x="27178" y="57671"/>
                </a:lnTo>
                <a:lnTo>
                  <a:pt x="57670" y="27178"/>
                </a:lnTo>
                <a:lnTo>
                  <a:pt x="96339" y="7181"/>
                </a:lnTo>
                <a:lnTo>
                  <a:pt x="140863" y="0"/>
                </a:lnTo>
                <a:lnTo>
                  <a:pt x="185386" y="7181"/>
                </a:lnTo>
                <a:lnTo>
                  <a:pt x="224054" y="27178"/>
                </a:lnTo>
                <a:lnTo>
                  <a:pt x="254547" y="57671"/>
                </a:lnTo>
                <a:lnTo>
                  <a:pt x="274544" y="96339"/>
                </a:lnTo>
                <a:lnTo>
                  <a:pt x="281725" y="140862"/>
                </a:lnTo>
                <a:lnTo>
                  <a:pt x="274544" y="185386"/>
                </a:lnTo>
                <a:lnTo>
                  <a:pt x="254547" y="224054"/>
                </a:lnTo>
                <a:lnTo>
                  <a:pt x="224054" y="254547"/>
                </a:lnTo>
                <a:lnTo>
                  <a:pt x="185386" y="274545"/>
                </a:lnTo>
                <a:lnTo>
                  <a:pt x="140863" y="281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28437" y="4062588"/>
            <a:ext cx="248473" cy="248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8007" y="666694"/>
            <a:ext cx="1051560" cy="915035"/>
          </a:xfrm>
          <a:custGeom>
            <a:avLst/>
            <a:gdLst/>
            <a:ahLst/>
            <a:cxnLst/>
            <a:rect l="l" t="t" r="r" b="b"/>
            <a:pathLst>
              <a:path w="1051559" h="915035">
                <a:moveTo>
                  <a:pt x="212638" y="125852"/>
                </a:moveTo>
                <a:lnTo>
                  <a:pt x="45764" y="125852"/>
                </a:lnTo>
                <a:lnTo>
                  <a:pt x="10883" y="109388"/>
                </a:lnTo>
                <a:lnTo>
                  <a:pt x="0" y="68646"/>
                </a:lnTo>
                <a:lnTo>
                  <a:pt x="680" y="57083"/>
                </a:lnTo>
                <a:lnTo>
                  <a:pt x="17144" y="20126"/>
                </a:lnTo>
                <a:lnTo>
                  <a:pt x="45764" y="11441"/>
                </a:lnTo>
                <a:lnTo>
                  <a:pt x="486947" y="11441"/>
                </a:lnTo>
                <a:lnTo>
                  <a:pt x="486947" y="348536"/>
                </a:lnTo>
                <a:lnTo>
                  <a:pt x="550850" y="348536"/>
                </a:lnTo>
                <a:lnTo>
                  <a:pt x="550850" y="0"/>
                </a:lnTo>
                <a:lnTo>
                  <a:pt x="774929" y="0"/>
                </a:lnTo>
                <a:lnTo>
                  <a:pt x="774929" y="914455"/>
                </a:lnTo>
                <a:lnTo>
                  <a:pt x="550850" y="914455"/>
                </a:lnTo>
                <a:lnTo>
                  <a:pt x="550850" y="462948"/>
                </a:lnTo>
                <a:lnTo>
                  <a:pt x="486947" y="462948"/>
                </a:lnTo>
                <a:lnTo>
                  <a:pt x="486947" y="473273"/>
                </a:lnTo>
                <a:lnTo>
                  <a:pt x="484627" y="520136"/>
                </a:lnTo>
                <a:lnTo>
                  <a:pt x="477668" y="564732"/>
                </a:lnTo>
                <a:lnTo>
                  <a:pt x="466070" y="607061"/>
                </a:lnTo>
                <a:lnTo>
                  <a:pt x="449832" y="647123"/>
                </a:lnTo>
                <a:lnTo>
                  <a:pt x="429479" y="684603"/>
                </a:lnTo>
                <a:lnTo>
                  <a:pt x="405533" y="719467"/>
                </a:lnTo>
                <a:lnTo>
                  <a:pt x="377994" y="751715"/>
                </a:lnTo>
                <a:lnTo>
                  <a:pt x="346862" y="781347"/>
                </a:lnTo>
                <a:lnTo>
                  <a:pt x="312695" y="808171"/>
                </a:lnTo>
                <a:lnTo>
                  <a:pt x="275773" y="831995"/>
                </a:lnTo>
                <a:lnTo>
                  <a:pt x="236096" y="852819"/>
                </a:lnTo>
                <a:lnTo>
                  <a:pt x="193662" y="870644"/>
                </a:lnTo>
                <a:lnTo>
                  <a:pt x="149153" y="885172"/>
                </a:lnTo>
                <a:lnTo>
                  <a:pt x="102970" y="896387"/>
                </a:lnTo>
                <a:lnTo>
                  <a:pt x="55112" y="904287"/>
                </a:lnTo>
                <a:lnTo>
                  <a:pt x="5581" y="908874"/>
                </a:lnTo>
                <a:lnTo>
                  <a:pt x="5581" y="811485"/>
                </a:lnTo>
                <a:lnTo>
                  <a:pt x="42956" y="794393"/>
                </a:lnTo>
                <a:lnTo>
                  <a:pt x="76111" y="776045"/>
                </a:lnTo>
                <a:lnTo>
                  <a:pt x="129759" y="735582"/>
                </a:lnTo>
                <a:lnTo>
                  <a:pt x="168338" y="688981"/>
                </a:lnTo>
                <a:lnTo>
                  <a:pt x="193662" y="635123"/>
                </a:lnTo>
                <a:lnTo>
                  <a:pt x="207894" y="572337"/>
                </a:lnTo>
                <a:lnTo>
                  <a:pt x="212638" y="499504"/>
                </a:lnTo>
                <a:lnTo>
                  <a:pt x="212638" y="125852"/>
                </a:lnTo>
                <a:close/>
              </a:path>
              <a:path w="1051559" h="915035">
                <a:moveTo>
                  <a:pt x="817345" y="914455"/>
                </a:moveTo>
                <a:lnTo>
                  <a:pt x="817345" y="0"/>
                </a:lnTo>
                <a:lnTo>
                  <a:pt x="1051470" y="0"/>
                </a:lnTo>
                <a:lnTo>
                  <a:pt x="1051470" y="914455"/>
                </a:lnTo>
                <a:lnTo>
                  <a:pt x="817345" y="914455"/>
                </a:lnTo>
                <a:close/>
              </a:path>
            </a:pathLst>
          </a:custGeom>
          <a:ln w="18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6586" y="654136"/>
            <a:ext cx="1040765" cy="927100"/>
          </a:xfrm>
          <a:custGeom>
            <a:avLst/>
            <a:gdLst/>
            <a:ahLst/>
            <a:cxnLst/>
            <a:rect l="l" t="t" r="r" b="b"/>
            <a:pathLst>
              <a:path w="1040765" h="927100">
                <a:moveTo>
                  <a:pt x="0" y="243613"/>
                </a:moveTo>
                <a:lnTo>
                  <a:pt x="6697" y="172384"/>
                </a:lnTo>
                <a:lnTo>
                  <a:pt x="26789" y="116644"/>
                </a:lnTo>
                <a:lnTo>
                  <a:pt x="58670" y="74228"/>
                </a:lnTo>
                <a:lnTo>
                  <a:pt x="100179" y="42974"/>
                </a:lnTo>
                <a:lnTo>
                  <a:pt x="149642" y="21556"/>
                </a:lnTo>
                <a:lnTo>
                  <a:pt x="205382" y="8650"/>
                </a:lnTo>
                <a:lnTo>
                  <a:pt x="265797" y="2162"/>
                </a:lnTo>
                <a:lnTo>
                  <a:pt x="329282" y="0"/>
                </a:lnTo>
                <a:lnTo>
                  <a:pt x="361512" y="540"/>
                </a:lnTo>
                <a:lnTo>
                  <a:pt x="423462" y="4865"/>
                </a:lnTo>
                <a:lnTo>
                  <a:pt x="481871" y="14039"/>
                </a:lnTo>
                <a:lnTo>
                  <a:pt x="534752" y="31201"/>
                </a:lnTo>
                <a:lnTo>
                  <a:pt x="581127" y="57205"/>
                </a:lnTo>
                <a:lnTo>
                  <a:pt x="617962" y="94040"/>
                </a:lnTo>
                <a:lnTo>
                  <a:pt x="644454" y="142578"/>
                </a:lnTo>
                <a:lnTo>
                  <a:pt x="657988" y="206062"/>
                </a:lnTo>
                <a:lnTo>
                  <a:pt x="659680" y="243613"/>
                </a:lnTo>
                <a:lnTo>
                  <a:pt x="657988" y="281040"/>
                </a:lnTo>
                <a:lnTo>
                  <a:pt x="644454" y="344385"/>
                </a:lnTo>
                <a:lnTo>
                  <a:pt x="617962" y="392923"/>
                </a:lnTo>
                <a:lnTo>
                  <a:pt x="581127" y="429898"/>
                </a:lnTo>
                <a:lnTo>
                  <a:pt x="534752" y="456024"/>
                </a:lnTo>
                <a:lnTo>
                  <a:pt x="481871" y="473186"/>
                </a:lnTo>
                <a:lnTo>
                  <a:pt x="423462" y="482237"/>
                </a:lnTo>
                <a:lnTo>
                  <a:pt x="361512" y="486423"/>
                </a:lnTo>
                <a:lnTo>
                  <a:pt x="329282" y="486946"/>
                </a:lnTo>
                <a:lnTo>
                  <a:pt x="297156" y="486423"/>
                </a:lnTo>
                <a:lnTo>
                  <a:pt x="235206" y="482237"/>
                </a:lnTo>
                <a:lnTo>
                  <a:pt x="176727" y="473186"/>
                </a:lnTo>
                <a:lnTo>
                  <a:pt x="124126" y="456024"/>
                </a:lnTo>
                <a:lnTo>
                  <a:pt x="78221" y="429898"/>
                </a:lnTo>
                <a:lnTo>
                  <a:pt x="41526" y="392923"/>
                </a:lnTo>
                <a:lnTo>
                  <a:pt x="15068" y="344385"/>
                </a:lnTo>
                <a:lnTo>
                  <a:pt x="1674" y="281040"/>
                </a:lnTo>
                <a:lnTo>
                  <a:pt x="0" y="243613"/>
                </a:lnTo>
                <a:close/>
              </a:path>
              <a:path w="1040765" h="927100">
                <a:moveTo>
                  <a:pt x="251705" y="243613"/>
                </a:moveTo>
                <a:lnTo>
                  <a:pt x="254844" y="299702"/>
                </a:lnTo>
                <a:lnTo>
                  <a:pt x="264262" y="342397"/>
                </a:lnTo>
                <a:lnTo>
                  <a:pt x="305545" y="376145"/>
                </a:lnTo>
                <a:lnTo>
                  <a:pt x="329282" y="378395"/>
                </a:lnTo>
                <a:lnTo>
                  <a:pt x="353054" y="376145"/>
                </a:lnTo>
                <a:lnTo>
                  <a:pt x="394859" y="342397"/>
                </a:lnTo>
                <a:lnTo>
                  <a:pt x="404905" y="299702"/>
                </a:lnTo>
                <a:lnTo>
                  <a:pt x="408254" y="243613"/>
                </a:lnTo>
                <a:lnTo>
                  <a:pt x="407416" y="213318"/>
                </a:lnTo>
                <a:lnTo>
                  <a:pt x="400719" y="163507"/>
                </a:lnTo>
                <a:lnTo>
                  <a:pt x="371907" y="117411"/>
                </a:lnTo>
                <a:lnTo>
                  <a:pt x="329282" y="108551"/>
                </a:lnTo>
                <a:lnTo>
                  <a:pt x="305545" y="110766"/>
                </a:lnTo>
                <a:lnTo>
                  <a:pt x="264262" y="143991"/>
                </a:lnTo>
                <a:lnTo>
                  <a:pt x="254844" y="186616"/>
                </a:lnTo>
                <a:lnTo>
                  <a:pt x="251705" y="243613"/>
                </a:lnTo>
                <a:close/>
              </a:path>
              <a:path w="1040765" h="927100">
                <a:moveTo>
                  <a:pt x="354397" y="644611"/>
                </a:moveTo>
                <a:lnTo>
                  <a:pt x="354397" y="812601"/>
                </a:lnTo>
                <a:lnTo>
                  <a:pt x="743117" y="812601"/>
                </a:lnTo>
                <a:lnTo>
                  <a:pt x="743117" y="644611"/>
                </a:lnTo>
                <a:lnTo>
                  <a:pt x="354397" y="644611"/>
                </a:lnTo>
                <a:close/>
              </a:path>
              <a:path w="1040765" h="927100">
                <a:moveTo>
                  <a:pt x="1040308" y="927013"/>
                </a:moveTo>
                <a:lnTo>
                  <a:pt x="57205" y="927013"/>
                </a:lnTo>
                <a:lnTo>
                  <a:pt x="57205" y="530479"/>
                </a:lnTo>
                <a:lnTo>
                  <a:pt x="1040308" y="530479"/>
                </a:lnTo>
                <a:lnTo>
                  <a:pt x="1040308" y="927013"/>
                </a:lnTo>
                <a:close/>
              </a:path>
              <a:path w="1040765" h="927100">
                <a:moveTo>
                  <a:pt x="743117" y="490295"/>
                </a:moveTo>
                <a:lnTo>
                  <a:pt x="743117" y="12557"/>
                </a:lnTo>
                <a:lnTo>
                  <a:pt x="1040308" y="12557"/>
                </a:lnTo>
                <a:lnTo>
                  <a:pt x="1040308" y="490295"/>
                </a:lnTo>
                <a:lnTo>
                  <a:pt x="743117" y="490295"/>
                </a:lnTo>
                <a:close/>
              </a:path>
            </a:pathLst>
          </a:custGeom>
          <a:ln w="18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95504" y="917004"/>
            <a:ext cx="114935" cy="96520"/>
          </a:xfrm>
          <a:custGeom>
            <a:avLst/>
            <a:gdLst/>
            <a:ahLst/>
            <a:cxnLst/>
            <a:rect l="l" t="t" r="r" b="b"/>
            <a:pathLst>
              <a:path w="114934" h="96519">
                <a:moveTo>
                  <a:pt x="0" y="95994"/>
                </a:moveTo>
                <a:lnTo>
                  <a:pt x="114411" y="95994"/>
                </a:lnTo>
                <a:lnTo>
                  <a:pt x="114411" y="0"/>
                </a:lnTo>
                <a:lnTo>
                  <a:pt x="0" y="0"/>
                </a:lnTo>
                <a:lnTo>
                  <a:pt x="0" y="95994"/>
                </a:lnTo>
                <a:close/>
              </a:path>
            </a:pathLst>
          </a:custGeom>
          <a:ln w="18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8313" y="666694"/>
            <a:ext cx="2200910" cy="937894"/>
          </a:xfrm>
          <a:custGeom>
            <a:avLst/>
            <a:gdLst/>
            <a:ahLst/>
            <a:cxnLst/>
            <a:rect l="l" t="t" r="r" b="b"/>
            <a:pathLst>
              <a:path w="2200909" h="937894">
                <a:moveTo>
                  <a:pt x="543036" y="937338"/>
                </a:moveTo>
                <a:lnTo>
                  <a:pt x="482660" y="936690"/>
                </a:lnTo>
                <a:lnTo>
                  <a:pt x="425879" y="934748"/>
                </a:lnTo>
                <a:lnTo>
                  <a:pt x="372691" y="931511"/>
                </a:lnTo>
                <a:lnTo>
                  <a:pt x="323098" y="926979"/>
                </a:lnTo>
                <a:lnTo>
                  <a:pt x="277099" y="921152"/>
                </a:lnTo>
                <a:lnTo>
                  <a:pt x="225265" y="911298"/>
                </a:lnTo>
                <a:lnTo>
                  <a:pt x="179989" y="897642"/>
                </a:lnTo>
                <a:lnTo>
                  <a:pt x="141270" y="880184"/>
                </a:lnTo>
                <a:lnTo>
                  <a:pt x="109109" y="858924"/>
                </a:lnTo>
                <a:lnTo>
                  <a:pt x="65786" y="801927"/>
                </a:lnTo>
                <a:lnTo>
                  <a:pt x="51345" y="723583"/>
                </a:lnTo>
                <a:lnTo>
                  <a:pt x="54955" y="681185"/>
                </a:lnTo>
                <a:lnTo>
                  <a:pt x="65786" y="644402"/>
                </a:lnTo>
                <a:lnTo>
                  <a:pt x="109109" y="587685"/>
                </a:lnTo>
                <a:lnTo>
                  <a:pt x="141270" y="566668"/>
                </a:lnTo>
                <a:lnTo>
                  <a:pt x="179989" y="549385"/>
                </a:lnTo>
                <a:lnTo>
                  <a:pt x="225265" y="535833"/>
                </a:lnTo>
                <a:lnTo>
                  <a:pt x="277099" y="526014"/>
                </a:lnTo>
                <a:lnTo>
                  <a:pt x="323098" y="520187"/>
                </a:lnTo>
                <a:lnTo>
                  <a:pt x="372691" y="515655"/>
                </a:lnTo>
                <a:lnTo>
                  <a:pt x="425879" y="512418"/>
                </a:lnTo>
                <a:lnTo>
                  <a:pt x="482660" y="510476"/>
                </a:lnTo>
                <a:lnTo>
                  <a:pt x="543036" y="509829"/>
                </a:lnTo>
                <a:lnTo>
                  <a:pt x="603780" y="510476"/>
                </a:lnTo>
                <a:lnTo>
                  <a:pt x="660774" y="512418"/>
                </a:lnTo>
                <a:lnTo>
                  <a:pt x="714017" y="515655"/>
                </a:lnTo>
                <a:lnTo>
                  <a:pt x="763510" y="520187"/>
                </a:lnTo>
                <a:lnTo>
                  <a:pt x="809252" y="526014"/>
                </a:lnTo>
                <a:lnTo>
                  <a:pt x="860842" y="535833"/>
                </a:lnTo>
                <a:lnTo>
                  <a:pt x="905944" y="549385"/>
                </a:lnTo>
                <a:lnTo>
                  <a:pt x="944558" y="566668"/>
                </a:lnTo>
                <a:lnTo>
                  <a:pt x="976684" y="587685"/>
                </a:lnTo>
                <a:lnTo>
                  <a:pt x="1020007" y="644402"/>
                </a:lnTo>
                <a:lnTo>
                  <a:pt x="1030838" y="681185"/>
                </a:lnTo>
                <a:lnTo>
                  <a:pt x="1034448" y="723583"/>
                </a:lnTo>
                <a:lnTo>
                  <a:pt x="1030838" y="765424"/>
                </a:lnTo>
                <a:lnTo>
                  <a:pt x="1001956" y="833094"/>
                </a:lnTo>
                <a:lnTo>
                  <a:pt x="944558" y="880184"/>
                </a:lnTo>
                <a:lnTo>
                  <a:pt x="905944" y="897642"/>
                </a:lnTo>
                <a:lnTo>
                  <a:pt x="860842" y="911298"/>
                </a:lnTo>
                <a:lnTo>
                  <a:pt x="809252" y="921152"/>
                </a:lnTo>
                <a:lnTo>
                  <a:pt x="763510" y="926979"/>
                </a:lnTo>
                <a:lnTo>
                  <a:pt x="714017" y="931511"/>
                </a:lnTo>
                <a:lnTo>
                  <a:pt x="660774" y="934748"/>
                </a:lnTo>
                <a:lnTo>
                  <a:pt x="603780" y="936690"/>
                </a:lnTo>
                <a:lnTo>
                  <a:pt x="543036" y="937338"/>
                </a:lnTo>
                <a:close/>
              </a:path>
              <a:path w="2200909" h="937894">
                <a:moveTo>
                  <a:pt x="411602" y="136177"/>
                </a:moveTo>
                <a:lnTo>
                  <a:pt x="411602" y="4743"/>
                </a:lnTo>
                <a:lnTo>
                  <a:pt x="663029" y="4743"/>
                </a:lnTo>
                <a:lnTo>
                  <a:pt x="663029" y="460716"/>
                </a:lnTo>
                <a:lnTo>
                  <a:pt x="45764" y="460716"/>
                </a:lnTo>
                <a:lnTo>
                  <a:pt x="45764" y="118876"/>
                </a:lnTo>
                <a:lnTo>
                  <a:pt x="34585" y="117847"/>
                </a:lnTo>
                <a:lnTo>
                  <a:pt x="2720" y="83855"/>
                </a:lnTo>
                <a:lnTo>
                  <a:pt x="0" y="61670"/>
                </a:lnTo>
                <a:lnTo>
                  <a:pt x="680" y="50142"/>
                </a:lnTo>
                <a:lnTo>
                  <a:pt x="17144" y="14004"/>
                </a:lnTo>
                <a:lnTo>
                  <a:pt x="45764" y="4743"/>
                </a:lnTo>
                <a:lnTo>
                  <a:pt x="297191" y="4743"/>
                </a:lnTo>
                <a:lnTo>
                  <a:pt x="297191" y="136177"/>
                </a:lnTo>
                <a:lnTo>
                  <a:pt x="411602" y="136177"/>
                </a:lnTo>
                <a:close/>
              </a:path>
              <a:path w="2200909" h="937894">
                <a:moveTo>
                  <a:pt x="1131558" y="172733"/>
                </a:moveTo>
                <a:lnTo>
                  <a:pt x="1131558" y="286866"/>
                </a:lnTo>
                <a:lnTo>
                  <a:pt x="1017147" y="286866"/>
                </a:lnTo>
                <a:lnTo>
                  <a:pt x="1017147" y="476622"/>
                </a:lnTo>
                <a:lnTo>
                  <a:pt x="731397" y="476622"/>
                </a:lnTo>
                <a:lnTo>
                  <a:pt x="731397" y="0"/>
                </a:lnTo>
                <a:lnTo>
                  <a:pt x="1017147" y="0"/>
                </a:lnTo>
                <a:lnTo>
                  <a:pt x="1017147" y="172733"/>
                </a:lnTo>
                <a:lnTo>
                  <a:pt x="1131558" y="172733"/>
                </a:lnTo>
                <a:close/>
              </a:path>
              <a:path w="2200909" h="937894">
                <a:moveTo>
                  <a:pt x="543036" y="624240"/>
                </a:moveTo>
                <a:lnTo>
                  <a:pt x="491376" y="625810"/>
                </a:lnTo>
                <a:lnTo>
                  <a:pt x="448577" y="630519"/>
                </a:lnTo>
                <a:lnTo>
                  <a:pt x="389557" y="649355"/>
                </a:lnTo>
                <a:lnTo>
                  <a:pt x="358792" y="680470"/>
                </a:lnTo>
                <a:lnTo>
                  <a:pt x="348536" y="723583"/>
                </a:lnTo>
                <a:lnTo>
                  <a:pt x="351100" y="746640"/>
                </a:lnTo>
                <a:lnTo>
                  <a:pt x="371611" y="783754"/>
                </a:lnTo>
                <a:lnTo>
                  <a:pt x="414637" y="808799"/>
                </a:lnTo>
                <a:lnTo>
                  <a:pt x="491376" y="821356"/>
                </a:lnTo>
                <a:lnTo>
                  <a:pt x="543036" y="822926"/>
                </a:lnTo>
                <a:lnTo>
                  <a:pt x="594556" y="821356"/>
                </a:lnTo>
                <a:lnTo>
                  <a:pt x="637216" y="816647"/>
                </a:lnTo>
                <a:lnTo>
                  <a:pt x="695957" y="797811"/>
                </a:lnTo>
                <a:lnTo>
                  <a:pt x="726932" y="766697"/>
                </a:lnTo>
                <a:lnTo>
                  <a:pt x="737257" y="723583"/>
                </a:lnTo>
                <a:lnTo>
                  <a:pt x="734676" y="700526"/>
                </a:lnTo>
                <a:lnTo>
                  <a:pt x="714026" y="663412"/>
                </a:lnTo>
                <a:lnTo>
                  <a:pt x="671017" y="638367"/>
                </a:lnTo>
                <a:lnTo>
                  <a:pt x="594556" y="625810"/>
                </a:lnTo>
                <a:lnTo>
                  <a:pt x="543036" y="624240"/>
                </a:lnTo>
                <a:close/>
              </a:path>
              <a:path w="2200909" h="937894">
                <a:moveTo>
                  <a:pt x="1560182" y="136177"/>
                </a:moveTo>
                <a:lnTo>
                  <a:pt x="1560182" y="4743"/>
                </a:lnTo>
                <a:lnTo>
                  <a:pt x="1811609" y="4743"/>
                </a:lnTo>
                <a:lnTo>
                  <a:pt x="1811609" y="164641"/>
                </a:lnTo>
                <a:lnTo>
                  <a:pt x="1914579" y="164641"/>
                </a:lnTo>
                <a:lnTo>
                  <a:pt x="1914579" y="0"/>
                </a:lnTo>
                <a:lnTo>
                  <a:pt x="2200329" y="0"/>
                </a:lnTo>
                <a:lnTo>
                  <a:pt x="2200329" y="472157"/>
                </a:lnTo>
                <a:lnTo>
                  <a:pt x="1914579" y="472157"/>
                </a:lnTo>
                <a:lnTo>
                  <a:pt x="1914579" y="279052"/>
                </a:lnTo>
                <a:lnTo>
                  <a:pt x="1811609" y="279052"/>
                </a:lnTo>
                <a:lnTo>
                  <a:pt x="1811609" y="460716"/>
                </a:lnTo>
                <a:lnTo>
                  <a:pt x="1194344" y="460716"/>
                </a:lnTo>
                <a:lnTo>
                  <a:pt x="1194344" y="118876"/>
                </a:lnTo>
                <a:lnTo>
                  <a:pt x="1183164" y="117847"/>
                </a:lnTo>
                <a:lnTo>
                  <a:pt x="1151300" y="83855"/>
                </a:lnTo>
                <a:lnTo>
                  <a:pt x="1148579" y="61670"/>
                </a:lnTo>
                <a:lnTo>
                  <a:pt x="1149260" y="50142"/>
                </a:lnTo>
                <a:lnTo>
                  <a:pt x="1165724" y="14004"/>
                </a:lnTo>
                <a:lnTo>
                  <a:pt x="1194344" y="4743"/>
                </a:lnTo>
                <a:lnTo>
                  <a:pt x="1445770" y="4743"/>
                </a:lnTo>
                <a:lnTo>
                  <a:pt x="1445770" y="136177"/>
                </a:lnTo>
                <a:lnTo>
                  <a:pt x="1560182" y="136177"/>
                </a:lnTo>
                <a:close/>
              </a:path>
              <a:path w="2200909" h="937894">
                <a:moveTo>
                  <a:pt x="1217226" y="512061"/>
                </a:moveTo>
                <a:lnTo>
                  <a:pt x="1514417" y="512061"/>
                </a:lnTo>
                <a:lnTo>
                  <a:pt x="1514417" y="605823"/>
                </a:lnTo>
                <a:lnTo>
                  <a:pt x="1903138" y="605823"/>
                </a:lnTo>
                <a:lnTo>
                  <a:pt x="1903138" y="512061"/>
                </a:lnTo>
                <a:lnTo>
                  <a:pt x="2200329" y="512061"/>
                </a:lnTo>
                <a:lnTo>
                  <a:pt x="2200329" y="914455"/>
                </a:lnTo>
                <a:lnTo>
                  <a:pt x="1217226" y="914455"/>
                </a:lnTo>
                <a:lnTo>
                  <a:pt x="1217226" y="512061"/>
                </a:lnTo>
                <a:close/>
              </a:path>
              <a:path w="2200909" h="937894">
                <a:moveTo>
                  <a:pt x="1514417" y="800044"/>
                </a:moveTo>
                <a:lnTo>
                  <a:pt x="1903138" y="800044"/>
                </a:lnTo>
                <a:lnTo>
                  <a:pt x="1903138" y="720235"/>
                </a:lnTo>
                <a:lnTo>
                  <a:pt x="1514417" y="720235"/>
                </a:lnTo>
                <a:lnTo>
                  <a:pt x="1514417" y="800044"/>
                </a:lnTo>
                <a:close/>
              </a:path>
            </a:pathLst>
          </a:custGeom>
          <a:ln w="18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4084" y="917004"/>
            <a:ext cx="114935" cy="96520"/>
          </a:xfrm>
          <a:custGeom>
            <a:avLst/>
            <a:gdLst/>
            <a:ahLst/>
            <a:cxnLst/>
            <a:rect l="l" t="t" r="r" b="b"/>
            <a:pathLst>
              <a:path w="114934" h="96519">
                <a:moveTo>
                  <a:pt x="0" y="95994"/>
                </a:moveTo>
                <a:lnTo>
                  <a:pt x="114411" y="95994"/>
                </a:lnTo>
                <a:lnTo>
                  <a:pt x="114411" y="0"/>
                </a:lnTo>
                <a:lnTo>
                  <a:pt x="0" y="0"/>
                </a:lnTo>
                <a:lnTo>
                  <a:pt x="0" y="95994"/>
                </a:lnTo>
                <a:close/>
              </a:path>
            </a:pathLst>
          </a:custGeom>
          <a:ln w="18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406361" y="2376137"/>
            <a:ext cx="13475335" cy="7308850"/>
            <a:chOff x="2406361" y="2376137"/>
            <a:chExt cx="13475335" cy="7308850"/>
          </a:xfrm>
        </p:grpSpPr>
        <p:sp>
          <p:nvSpPr>
            <p:cNvPr id="10" name="object 10"/>
            <p:cNvSpPr/>
            <p:nvPr/>
          </p:nvSpPr>
          <p:spPr>
            <a:xfrm>
              <a:off x="2423292" y="2393068"/>
              <a:ext cx="13441680" cy="7275195"/>
            </a:xfrm>
            <a:custGeom>
              <a:avLst/>
              <a:gdLst/>
              <a:ahLst/>
              <a:cxnLst/>
              <a:rect l="l" t="t" r="r" b="b"/>
              <a:pathLst>
                <a:path w="13441680" h="7275195">
                  <a:moveTo>
                    <a:pt x="13441413" y="7274589"/>
                  </a:moveTo>
                  <a:lnTo>
                    <a:pt x="0" y="7274589"/>
                  </a:lnTo>
                  <a:lnTo>
                    <a:pt x="0" y="0"/>
                  </a:lnTo>
                  <a:lnTo>
                    <a:pt x="13441413" y="0"/>
                  </a:lnTo>
                  <a:lnTo>
                    <a:pt x="13441413" y="7274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6358" y="2376144"/>
              <a:ext cx="13475335" cy="7308850"/>
            </a:xfrm>
            <a:custGeom>
              <a:avLst/>
              <a:gdLst/>
              <a:ahLst/>
              <a:cxnLst/>
              <a:rect l="l" t="t" r="r" b="b"/>
              <a:pathLst>
                <a:path w="13475335" h="7308850">
                  <a:moveTo>
                    <a:pt x="13475272" y="0"/>
                  </a:moveTo>
                  <a:lnTo>
                    <a:pt x="13441413" y="0"/>
                  </a:lnTo>
                  <a:lnTo>
                    <a:pt x="13441413" y="33858"/>
                  </a:lnTo>
                  <a:lnTo>
                    <a:pt x="13441413" y="7274585"/>
                  </a:lnTo>
                  <a:lnTo>
                    <a:pt x="33858" y="7274585"/>
                  </a:lnTo>
                  <a:lnTo>
                    <a:pt x="33858" y="33858"/>
                  </a:lnTo>
                  <a:lnTo>
                    <a:pt x="13441413" y="33858"/>
                  </a:lnTo>
                  <a:lnTo>
                    <a:pt x="13441413" y="0"/>
                  </a:lnTo>
                  <a:lnTo>
                    <a:pt x="33858" y="0"/>
                  </a:lnTo>
                  <a:lnTo>
                    <a:pt x="0" y="0"/>
                  </a:lnTo>
                  <a:lnTo>
                    <a:pt x="0" y="7308456"/>
                  </a:lnTo>
                  <a:lnTo>
                    <a:pt x="33858" y="7308456"/>
                  </a:lnTo>
                  <a:lnTo>
                    <a:pt x="13441413" y="7308456"/>
                  </a:lnTo>
                  <a:lnTo>
                    <a:pt x="13475272" y="7308456"/>
                  </a:lnTo>
                  <a:lnTo>
                    <a:pt x="13475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91922" y="3013781"/>
            <a:ext cx="948055" cy="4651375"/>
            <a:chOff x="3391922" y="3013781"/>
            <a:chExt cx="948055" cy="4651375"/>
          </a:xfrm>
        </p:grpSpPr>
        <p:sp>
          <p:nvSpPr>
            <p:cNvPr id="14" name="object 14"/>
            <p:cNvSpPr/>
            <p:nvPr/>
          </p:nvSpPr>
          <p:spPr>
            <a:xfrm>
              <a:off x="3441968" y="3019178"/>
              <a:ext cx="847725" cy="527050"/>
            </a:xfrm>
            <a:custGeom>
              <a:avLst/>
              <a:gdLst/>
              <a:ahLst/>
              <a:cxnLst/>
              <a:rect l="l" t="t" r="r" b="b"/>
              <a:pathLst>
                <a:path w="847725" h="527050">
                  <a:moveTo>
                    <a:pt x="298401" y="263523"/>
                  </a:moveTo>
                  <a:lnTo>
                    <a:pt x="297587" y="208067"/>
                  </a:lnTo>
                  <a:lnTo>
                    <a:pt x="295146" y="159819"/>
                  </a:lnTo>
                  <a:lnTo>
                    <a:pt x="289255" y="119864"/>
                  </a:lnTo>
                  <a:lnTo>
                    <a:pt x="269355" y="78475"/>
                  </a:lnTo>
                  <a:lnTo>
                    <a:pt x="228490" y="64175"/>
                  </a:lnTo>
                  <a:lnTo>
                    <a:pt x="212591" y="65764"/>
                  </a:lnTo>
                  <a:lnTo>
                    <a:pt x="179660" y="89597"/>
                  </a:lnTo>
                  <a:lnTo>
                    <a:pt x="164169" y="138630"/>
                  </a:lnTo>
                  <a:lnTo>
                    <a:pt x="160478" y="183042"/>
                  </a:lnTo>
                  <a:lnTo>
                    <a:pt x="158927" y="234894"/>
                  </a:lnTo>
                  <a:lnTo>
                    <a:pt x="158734" y="263523"/>
                  </a:lnTo>
                  <a:lnTo>
                    <a:pt x="158927" y="292162"/>
                  </a:lnTo>
                  <a:lnTo>
                    <a:pt x="160478" y="344091"/>
                  </a:lnTo>
                  <a:lnTo>
                    <a:pt x="164169" y="388571"/>
                  </a:lnTo>
                  <a:lnTo>
                    <a:pt x="179660" y="437603"/>
                  </a:lnTo>
                  <a:lnTo>
                    <a:pt x="212591" y="461291"/>
                  </a:lnTo>
                  <a:lnTo>
                    <a:pt x="228490" y="462871"/>
                  </a:lnTo>
                  <a:lnTo>
                    <a:pt x="244708" y="461291"/>
                  </a:lnTo>
                  <a:lnTo>
                    <a:pt x="277784" y="437603"/>
                  </a:lnTo>
                  <a:lnTo>
                    <a:pt x="292898" y="388571"/>
                  </a:lnTo>
                  <a:lnTo>
                    <a:pt x="296570" y="344091"/>
                  </a:lnTo>
                  <a:lnTo>
                    <a:pt x="298198" y="292162"/>
                  </a:lnTo>
                  <a:lnTo>
                    <a:pt x="298401" y="263523"/>
                  </a:lnTo>
                  <a:close/>
                </a:path>
                <a:path w="847725" h="527050">
                  <a:moveTo>
                    <a:pt x="457135" y="263523"/>
                  </a:moveTo>
                  <a:lnTo>
                    <a:pt x="453599" y="325897"/>
                  </a:lnTo>
                  <a:lnTo>
                    <a:pt x="442990" y="379706"/>
                  </a:lnTo>
                  <a:lnTo>
                    <a:pt x="425309" y="424950"/>
                  </a:lnTo>
                  <a:lnTo>
                    <a:pt x="400555" y="461631"/>
                  </a:lnTo>
                  <a:lnTo>
                    <a:pt x="368642" y="489979"/>
                  </a:lnTo>
                  <a:lnTo>
                    <a:pt x="329326" y="510227"/>
                  </a:lnTo>
                  <a:lnTo>
                    <a:pt x="282609" y="522377"/>
                  </a:lnTo>
                  <a:lnTo>
                    <a:pt x="228490" y="526426"/>
                  </a:lnTo>
                  <a:lnTo>
                    <a:pt x="174681" y="522377"/>
                  </a:lnTo>
                  <a:lnTo>
                    <a:pt x="128118" y="510227"/>
                  </a:lnTo>
                  <a:lnTo>
                    <a:pt x="88803" y="489979"/>
                  </a:lnTo>
                  <a:lnTo>
                    <a:pt x="56735" y="461631"/>
                  </a:lnTo>
                  <a:lnTo>
                    <a:pt x="31913" y="424950"/>
                  </a:lnTo>
                  <a:lnTo>
                    <a:pt x="14183" y="379706"/>
                  </a:lnTo>
                  <a:lnTo>
                    <a:pt x="3545" y="325897"/>
                  </a:lnTo>
                  <a:lnTo>
                    <a:pt x="0" y="263523"/>
                  </a:lnTo>
                  <a:lnTo>
                    <a:pt x="3545" y="201149"/>
                  </a:lnTo>
                  <a:lnTo>
                    <a:pt x="14183" y="147340"/>
                  </a:lnTo>
                  <a:lnTo>
                    <a:pt x="31913" y="102095"/>
                  </a:lnTo>
                  <a:lnTo>
                    <a:pt x="56735" y="65415"/>
                  </a:lnTo>
                  <a:lnTo>
                    <a:pt x="88803" y="37067"/>
                  </a:lnTo>
                  <a:lnTo>
                    <a:pt x="128118" y="16818"/>
                  </a:lnTo>
                  <a:lnTo>
                    <a:pt x="174681" y="4669"/>
                  </a:lnTo>
                  <a:lnTo>
                    <a:pt x="228490" y="620"/>
                  </a:lnTo>
                  <a:lnTo>
                    <a:pt x="282609" y="4669"/>
                  </a:lnTo>
                  <a:lnTo>
                    <a:pt x="329326" y="16818"/>
                  </a:lnTo>
                  <a:lnTo>
                    <a:pt x="368642" y="37067"/>
                  </a:lnTo>
                  <a:lnTo>
                    <a:pt x="400555" y="65415"/>
                  </a:lnTo>
                  <a:lnTo>
                    <a:pt x="425309" y="102095"/>
                  </a:lnTo>
                  <a:lnTo>
                    <a:pt x="442990" y="147340"/>
                  </a:lnTo>
                  <a:lnTo>
                    <a:pt x="453599" y="201149"/>
                  </a:lnTo>
                  <a:lnTo>
                    <a:pt x="457135" y="263523"/>
                  </a:lnTo>
                  <a:close/>
                </a:path>
                <a:path w="847725" h="527050">
                  <a:moveTo>
                    <a:pt x="822134" y="514335"/>
                  </a:moveTo>
                  <a:lnTo>
                    <a:pt x="514277" y="514335"/>
                  </a:lnTo>
                  <a:lnTo>
                    <a:pt x="514277" y="450780"/>
                  </a:lnTo>
                  <a:lnTo>
                    <a:pt x="609455" y="450780"/>
                  </a:lnTo>
                  <a:lnTo>
                    <a:pt x="609455" y="96573"/>
                  </a:lnTo>
                  <a:lnTo>
                    <a:pt x="552410" y="110524"/>
                  </a:lnTo>
                  <a:lnTo>
                    <a:pt x="543522" y="111764"/>
                  </a:lnTo>
                  <a:lnTo>
                    <a:pt x="535875" y="110369"/>
                  </a:lnTo>
                  <a:lnTo>
                    <a:pt x="517503" y="79783"/>
                  </a:lnTo>
                  <a:lnTo>
                    <a:pt x="517881" y="73437"/>
                  </a:lnTo>
                  <a:lnTo>
                    <a:pt x="539699" y="47589"/>
                  </a:lnTo>
                  <a:lnTo>
                    <a:pt x="761833" y="0"/>
                  </a:lnTo>
                  <a:lnTo>
                    <a:pt x="761833" y="450780"/>
                  </a:lnTo>
                  <a:lnTo>
                    <a:pt x="822134" y="450780"/>
                  </a:lnTo>
                  <a:lnTo>
                    <a:pt x="831021" y="450780"/>
                  </a:lnTo>
                  <a:lnTo>
                    <a:pt x="837480" y="453880"/>
                  </a:lnTo>
                  <a:lnTo>
                    <a:pt x="841511" y="460080"/>
                  </a:lnTo>
                  <a:lnTo>
                    <a:pt x="845541" y="466178"/>
                  </a:lnTo>
                  <a:lnTo>
                    <a:pt x="847556" y="473670"/>
                  </a:lnTo>
                  <a:lnTo>
                    <a:pt x="847556" y="482557"/>
                  </a:lnTo>
                  <a:lnTo>
                    <a:pt x="847556" y="491445"/>
                  </a:lnTo>
                  <a:lnTo>
                    <a:pt x="845541" y="498989"/>
                  </a:lnTo>
                  <a:lnTo>
                    <a:pt x="841511" y="505189"/>
                  </a:lnTo>
                  <a:lnTo>
                    <a:pt x="837480" y="511287"/>
                  </a:lnTo>
                  <a:lnTo>
                    <a:pt x="831021" y="514335"/>
                  </a:lnTo>
                  <a:lnTo>
                    <a:pt x="822134" y="514335"/>
                  </a:lnTo>
                  <a:close/>
                </a:path>
              </a:pathLst>
            </a:custGeom>
            <a:ln w="1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2203" y="4391154"/>
              <a:ext cx="894715" cy="526415"/>
            </a:xfrm>
            <a:custGeom>
              <a:avLst/>
              <a:gdLst/>
              <a:ahLst/>
              <a:cxnLst/>
              <a:rect l="l" t="t" r="r" b="b"/>
              <a:pathLst>
                <a:path w="894714" h="526414">
                  <a:moveTo>
                    <a:pt x="298401" y="262903"/>
                  </a:moveTo>
                  <a:lnTo>
                    <a:pt x="297587" y="207447"/>
                  </a:lnTo>
                  <a:lnTo>
                    <a:pt x="295146" y="159199"/>
                  </a:lnTo>
                  <a:lnTo>
                    <a:pt x="289255" y="119244"/>
                  </a:lnTo>
                  <a:lnTo>
                    <a:pt x="269355" y="77855"/>
                  </a:lnTo>
                  <a:lnTo>
                    <a:pt x="228490" y="63555"/>
                  </a:lnTo>
                  <a:lnTo>
                    <a:pt x="212591" y="65144"/>
                  </a:lnTo>
                  <a:lnTo>
                    <a:pt x="179660" y="88977"/>
                  </a:lnTo>
                  <a:lnTo>
                    <a:pt x="164169" y="138010"/>
                  </a:lnTo>
                  <a:lnTo>
                    <a:pt x="160478" y="182422"/>
                  </a:lnTo>
                  <a:lnTo>
                    <a:pt x="158927" y="234274"/>
                  </a:lnTo>
                  <a:lnTo>
                    <a:pt x="158734" y="262903"/>
                  </a:lnTo>
                  <a:lnTo>
                    <a:pt x="158927" y="291542"/>
                  </a:lnTo>
                  <a:lnTo>
                    <a:pt x="160478" y="343471"/>
                  </a:lnTo>
                  <a:lnTo>
                    <a:pt x="164169" y="387951"/>
                  </a:lnTo>
                  <a:lnTo>
                    <a:pt x="179660" y="436983"/>
                  </a:lnTo>
                  <a:lnTo>
                    <a:pt x="212591" y="460671"/>
                  </a:lnTo>
                  <a:lnTo>
                    <a:pt x="228490" y="462251"/>
                  </a:lnTo>
                  <a:lnTo>
                    <a:pt x="244708" y="460671"/>
                  </a:lnTo>
                  <a:lnTo>
                    <a:pt x="277784" y="436983"/>
                  </a:lnTo>
                  <a:lnTo>
                    <a:pt x="292898" y="387951"/>
                  </a:lnTo>
                  <a:lnTo>
                    <a:pt x="296570" y="343471"/>
                  </a:lnTo>
                  <a:lnTo>
                    <a:pt x="298198" y="291542"/>
                  </a:lnTo>
                  <a:lnTo>
                    <a:pt x="298401" y="262903"/>
                  </a:lnTo>
                  <a:close/>
                </a:path>
                <a:path w="894714" h="526414">
                  <a:moveTo>
                    <a:pt x="457135" y="262903"/>
                  </a:moveTo>
                  <a:lnTo>
                    <a:pt x="453599" y="325277"/>
                  </a:lnTo>
                  <a:lnTo>
                    <a:pt x="442990" y="379086"/>
                  </a:lnTo>
                  <a:lnTo>
                    <a:pt x="425309" y="424330"/>
                  </a:lnTo>
                  <a:lnTo>
                    <a:pt x="400555" y="461010"/>
                  </a:lnTo>
                  <a:lnTo>
                    <a:pt x="368642" y="489359"/>
                  </a:lnTo>
                  <a:lnTo>
                    <a:pt x="329326" y="509607"/>
                  </a:lnTo>
                  <a:lnTo>
                    <a:pt x="282609" y="521757"/>
                  </a:lnTo>
                  <a:lnTo>
                    <a:pt x="228490" y="525806"/>
                  </a:lnTo>
                  <a:lnTo>
                    <a:pt x="174681" y="521757"/>
                  </a:lnTo>
                  <a:lnTo>
                    <a:pt x="128118" y="509607"/>
                  </a:lnTo>
                  <a:lnTo>
                    <a:pt x="88803" y="489359"/>
                  </a:lnTo>
                  <a:lnTo>
                    <a:pt x="56735" y="461010"/>
                  </a:lnTo>
                  <a:lnTo>
                    <a:pt x="31913" y="424330"/>
                  </a:lnTo>
                  <a:lnTo>
                    <a:pt x="14183" y="379086"/>
                  </a:lnTo>
                  <a:lnTo>
                    <a:pt x="3545" y="325277"/>
                  </a:lnTo>
                  <a:lnTo>
                    <a:pt x="0" y="262903"/>
                  </a:lnTo>
                  <a:lnTo>
                    <a:pt x="3545" y="200529"/>
                  </a:lnTo>
                  <a:lnTo>
                    <a:pt x="14183" y="146720"/>
                  </a:lnTo>
                  <a:lnTo>
                    <a:pt x="31913" y="101475"/>
                  </a:lnTo>
                  <a:lnTo>
                    <a:pt x="56735" y="64795"/>
                  </a:lnTo>
                  <a:lnTo>
                    <a:pt x="88803" y="36447"/>
                  </a:lnTo>
                  <a:lnTo>
                    <a:pt x="128118" y="16198"/>
                  </a:lnTo>
                  <a:lnTo>
                    <a:pt x="174681" y="4049"/>
                  </a:lnTo>
                  <a:lnTo>
                    <a:pt x="228490" y="0"/>
                  </a:lnTo>
                  <a:lnTo>
                    <a:pt x="282609" y="4049"/>
                  </a:lnTo>
                  <a:lnTo>
                    <a:pt x="329326" y="16198"/>
                  </a:lnTo>
                  <a:lnTo>
                    <a:pt x="368642" y="36447"/>
                  </a:lnTo>
                  <a:lnTo>
                    <a:pt x="400555" y="64795"/>
                  </a:lnTo>
                  <a:lnTo>
                    <a:pt x="425309" y="101475"/>
                  </a:lnTo>
                  <a:lnTo>
                    <a:pt x="442990" y="146720"/>
                  </a:lnTo>
                  <a:lnTo>
                    <a:pt x="453599" y="200529"/>
                  </a:lnTo>
                  <a:lnTo>
                    <a:pt x="457135" y="262903"/>
                  </a:lnTo>
                  <a:close/>
                </a:path>
                <a:path w="894714" h="526414">
                  <a:moveTo>
                    <a:pt x="869103" y="513715"/>
                  </a:moveTo>
                  <a:lnTo>
                    <a:pt x="501565" y="513715"/>
                  </a:lnTo>
                  <a:lnTo>
                    <a:pt x="501565" y="450160"/>
                  </a:lnTo>
                  <a:lnTo>
                    <a:pt x="642473" y="304757"/>
                  </a:lnTo>
                  <a:lnTo>
                    <a:pt x="667091" y="278530"/>
                  </a:lnTo>
                  <a:lnTo>
                    <a:pt x="704062" y="232414"/>
                  </a:lnTo>
                  <a:lnTo>
                    <a:pt x="725434" y="194183"/>
                  </a:lnTo>
                  <a:lnTo>
                    <a:pt x="737031" y="146022"/>
                  </a:lnTo>
                  <a:lnTo>
                    <a:pt x="736082" y="127963"/>
                  </a:lnTo>
                  <a:lnTo>
                    <a:pt x="721840" y="88667"/>
                  </a:lnTo>
                  <a:lnTo>
                    <a:pt x="686497" y="71083"/>
                  </a:lnTo>
                  <a:lnTo>
                    <a:pt x="669135" y="69911"/>
                  </a:lnTo>
                  <a:lnTo>
                    <a:pt x="655542" y="70550"/>
                  </a:lnTo>
                  <a:lnTo>
                    <a:pt x="614319" y="85402"/>
                  </a:lnTo>
                  <a:lnTo>
                    <a:pt x="587540" y="110544"/>
                  </a:lnTo>
                  <a:lnTo>
                    <a:pt x="581940" y="116957"/>
                  </a:lnTo>
                  <a:lnTo>
                    <a:pt x="544969" y="132536"/>
                  </a:lnTo>
                  <a:lnTo>
                    <a:pt x="513088" y="105151"/>
                  </a:lnTo>
                  <a:lnTo>
                    <a:pt x="511835" y="90741"/>
                  </a:lnTo>
                  <a:lnTo>
                    <a:pt x="513036" y="84715"/>
                  </a:lnTo>
                  <a:lnTo>
                    <a:pt x="553146" y="40923"/>
                  </a:lnTo>
                  <a:lnTo>
                    <a:pt x="594884" y="18136"/>
                  </a:lnTo>
                  <a:lnTo>
                    <a:pt x="640458" y="4534"/>
                  </a:lnTo>
                  <a:lnTo>
                    <a:pt x="685722" y="0"/>
                  </a:lnTo>
                  <a:lnTo>
                    <a:pt x="728670" y="2567"/>
                  </a:lnTo>
                  <a:lnTo>
                    <a:pt x="766833" y="10269"/>
                  </a:lnTo>
                  <a:lnTo>
                    <a:pt x="828799" y="41078"/>
                  </a:lnTo>
                  <a:lnTo>
                    <a:pt x="868095" y="90024"/>
                  </a:lnTo>
                  <a:lnTo>
                    <a:pt x="881194" y="155013"/>
                  </a:lnTo>
                  <a:lnTo>
                    <a:pt x="880758" y="170951"/>
                  </a:lnTo>
                  <a:lnTo>
                    <a:pt x="874218" y="215624"/>
                  </a:lnTo>
                  <a:lnTo>
                    <a:pt x="856954" y="259076"/>
                  </a:lnTo>
                  <a:lnTo>
                    <a:pt x="824692" y="306307"/>
                  </a:lnTo>
                  <a:lnTo>
                    <a:pt x="792371" y="342890"/>
                  </a:lnTo>
                  <a:lnTo>
                    <a:pt x="682466" y="450160"/>
                  </a:lnTo>
                  <a:lnTo>
                    <a:pt x="869103" y="450160"/>
                  </a:lnTo>
                  <a:lnTo>
                    <a:pt x="877991" y="450160"/>
                  </a:lnTo>
                  <a:lnTo>
                    <a:pt x="884449" y="453260"/>
                  </a:lnTo>
                  <a:lnTo>
                    <a:pt x="888480" y="459460"/>
                  </a:lnTo>
                  <a:lnTo>
                    <a:pt x="892510" y="465558"/>
                  </a:lnTo>
                  <a:lnTo>
                    <a:pt x="894525" y="473050"/>
                  </a:lnTo>
                  <a:lnTo>
                    <a:pt x="894525" y="481937"/>
                  </a:lnTo>
                  <a:lnTo>
                    <a:pt x="894525" y="490825"/>
                  </a:lnTo>
                  <a:lnTo>
                    <a:pt x="892510" y="498369"/>
                  </a:lnTo>
                  <a:lnTo>
                    <a:pt x="888480" y="504569"/>
                  </a:lnTo>
                  <a:lnTo>
                    <a:pt x="884449" y="510667"/>
                  </a:lnTo>
                  <a:lnTo>
                    <a:pt x="877991" y="513715"/>
                  </a:lnTo>
                  <a:lnTo>
                    <a:pt x="869103" y="513715"/>
                  </a:lnTo>
                  <a:close/>
                </a:path>
              </a:pathLst>
            </a:custGeom>
            <a:ln w="1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5505" y="5762510"/>
              <a:ext cx="908050" cy="526415"/>
            </a:xfrm>
            <a:custGeom>
              <a:avLst/>
              <a:gdLst/>
              <a:ahLst/>
              <a:cxnLst/>
              <a:rect l="l" t="t" r="r" b="b"/>
              <a:pathLst>
                <a:path w="908050" h="526414">
                  <a:moveTo>
                    <a:pt x="298401" y="262903"/>
                  </a:moveTo>
                  <a:lnTo>
                    <a:pt x="297587" y="207447"/>
                  </a:lnTo>
                  <a:lnTo>
                    <a:pt x="295146" y="159199"/>
                  </a:lnTo>
                  <a:lnTo>
                    <a:pt x="289255" y="119244"/>
                  </a:lnTo>
                  <a:lnTo>
                    <a:pt x="269355" y="77855"/>
                  </a:lnTo>
                  <a:lnTo>
                    <a:pt x="228490" y="63555"/>
                  </a:lnTo>
                  <a:lnTo>
                    <a:pt x="212591" y="65144"/>
                  </a:lnTo>
                  <a:lnTo>
                    <a:pt x="179660" y="88977"/>
                  </a:lnTo>
                  <a:lnTo>
                    <a:pt x="164169" y="138010"/>
                  </a:lnTo>
                  <a:lnTo>
                    <a:pt x="160478" y="182422"/>
                  </a:lnTo>
                  <a:lnTo>
                    <a:pt x="158927" y="234274"/>
                  </a:lnTo>
                  <a:lnTo>
                    <a:pt x="158734" y="262903"/>
                  </a:lnTo>
                  <a:lnTo>
                    <a:pt x="158927" y="291542"/>
                  </a:lnTo>
                  <a:lnTo>
                    <a:pt x="160478" y="343471"/>
                  </a:lnTo>
                  <a:lnTo>
                    <a:pt x="164169" y="387951"/>
                  </a:lnTo>
                  <a:lnTo>
                    <a:pt x="179660" y="436983"/>
                  </a:lnTo>
                  <a:lnTo>
                    <a:pt x="212591" y="460671"/>
                  </a:lnTo>
                  <a:lnTo>
                    <a:pt x="228490" y="462251"/>
                  </a:lnTo>
                  <a:lnTo>
                    <a:pt x="244708" y="460671"/>
                  </a:lnTo>
                  <a:lnTo>
                    <a:pt x="277784" y="436983"/>
                  </a:lnTo>
                  <a:lnTo>
                    <a:pt x="292898" y="387951"/>
                  </a:lnTo>
                  <a:lnTo>
                    <a:pt x="296570" y="343471"/>
                  </a:lnTo>
                  <a:lnTo>
                    <a:pt x="298198" y="291542"/>
                  </a:lnTo>
                  <a:lnTo>
                    <a:pt x="298401" y="262903"/>
                  </a:lnTo>
                  <a:close/>
                </a:path>
                <a:path w="908050" h="526414">
                  <a:moveTo>
                    <a:pt x="457135" y="262903"/>
                  </a:moveTo>
                  <a:lnTo>
                    <a:pt x="453599" y="325277"/>
                  </a:lnTo>
                  <a:lnTo>
                    <a:pt x="442990" y="379086"/>
                  </a:lnTo>
                  <a:lnTo>
                    <a:pt x="425309" y="424330"/>
                  </a:lnTo>
                  <a:lnTo>
                    <a:pt x="400555" y="461010"/>
                  </a:lnTo>
                  <a:lnTo>
                    <a:pt x="368642" y="489359"/>
                  </a:lnTo>
                  <a:lnTo>
                    <a:pt x="329326" y="509607"/>
                  </a:lnTo>
                  <a:lnTo>
                    <a:pt x="282609" y="521757"/>
                  </a:lnTo>
                  <a:lnTo>
                    <a:pt x="228490" y="525806"/>
                  </a:lnTo>
                  <a:lnTo>
                    <a:pt x="174681" y="521757"/>
                  </a:lnTo>
                  <a:lnTo>
                    <a:pt x="128118" y="509607"/>
                  </a:lnTo>
                  <a:lnTo>
                    <a:pt x="88803" y="489359"/>
                  </a:lnTo>
                  <a:lnTo>
                    <a:pt x="56735" y="461010"/>
                  </a:lnTo>
                  <a:lnTo>
                    <a:pt x="31913" y="424330"/>
                  </a:lnTo>
                  <a:lnTo>
                    <a:pt x="14183" y="379086"/>
                  </a:lnTo>
                  <a:lnTo>
                    <a:pt x="3545" y="325277"/>
                  </a:lnTo>
                  <a:lnTo>
                    <a:pt x="0" y="262903"/>
                  </a:lnTo>
                  <a:lnTo>
                    <a:pt x="3545" y="200529"/>
                  </a:lnTo>
                  <a:lnTo>
                    <a:pt x="14183" y="146720"/>
                  </a:lnTo>
                  <a:lnTo>
                    <a:pt x="31913" y="101475"/>
                  </a:lnTo>
                  <a:lnTo>
                    <a:pt x="56735" y="64795"/>
                  </a:lnTo>
                  <a:lnTo>
                    <a:pt x="88803" y="36447"/>
                  </a:lnTo>
                  <a:lnTo>
                    <a:pt x="128118" y="16198"/>
                  </a:lnTo>
                  <a:lnTo>
                    <a:pt x="174681" y="4049"/>
                  </a:lnTo>
                  <a:lnTo>
                    <a:pt x="228490" y="0"/>
                  </a:lnTo>
                  <a:lnTo>
                    <a:pt x="282609" y="4049"/>
                  </a:lnTo>
                  <a:lnTo>
                    <a:pt x="329326" y="16198"/>
                  </a:lnTo>
                  <a:lnTo>
                    <a:pt x="368642" y="36447"/>
                  </a:lnTo>
                  <a:lnTo>
                    <a:pt x="400555" y="64795"/>
                  </a:lnTo>
                  <a:lnTo>
                    <a:pt x="425309" y="101475"/>
                  </a:lnTo>
                  <a:lnTo>
                    <a:pt x="442990" y="146720"/>
                  </a:lnTo>
                  <a:lnTo>
                    <a:pt x="453599" y="200529"/>
                  </a:lnTo>
                  <a:lnTo>
                    <a:pt x="457135" y="262903"/>
                  </a:lnTo>
                  <a:close/>
                </a:path>
                <a:path w="908050" h="526414">
                  <a:moveTo>
                    <a:pt x="688822" y="0"/>
                  </a:moveTo>
                  <a:lnTo>
                    <a:pt x="733902" y="2063"/>
                  </a:lnTo>
                  <a:lnTo>
                    <a:pt x="773808" y="8254"/>
                  </a:lnTo>
                  <a:lnTo>
                    <a:pt x="838100" y="33017"/>
                  </a:lnTo>
                  <a:lnTo>
                    <a:pt x="878559" y="77158"/>
                  </a:lnTo>
                  <a:lnTo>
                    <a:pt x="892045" y="143542"/>
                  </a:lnTo>
                  <a:lnTo>
                    <a:pt x="890892" y="161621"/>
                  </a:lnTo>
                  <a:lnTo>
                    <a:pt x="873598" y="207718"/>
                  </a:lnTo>
                  <a:lnTo>
                    <a:pt x="837732" y="241259"/>
                  </a:lnTo>
                  <a:lnTo>
                    <a:pt x="822134" y="249572"/>
                  </a:lnTo>
                  <a:lnTo>
                    <a:pt x="841055" y="259425"/>
                  </a:lnTo>
                  <a:lnTo>
                    <a:pt x="872446" y="282909"/>
                  </a:lnTo>
                  <a:lnTo>
                    <a:pt x="902121" y="329055"/>
                  </a:lnTo>
                  <a:lnTo>
                    <a:pt x="907857" y="369552"/>
                  </a:lnTo>
                  <a:lnTo>
                    <a:pt x="904427" y="405922"/>
                  </a:lnTo>
                  <a:lnTo>
                    <a:pt x="876989" y="464363"/>
                  </a:lnTo>
                  <a:lnTo>
                    <a:pt x="822938" y="503659"/>
                  </a:lnTo>
                  <a:lnTo>
                    <a:pt x="747214" y="523345"/>
                  </a:lnTo>
                  <a:lnTo>
                    <a:pt x="701533" y="525806"/>
                  </a:lnTo>
                  <a:lnTo>
                    <a:pt x="672206" y="524857"/>
                  </a:lnTo>
                  <a:lnTo>
                    <a:pt x="616634" y="517261"/>
                  </a:lnTo>
                  <a:lnTo>
                    <a:pt x="565199" y="501120"/>
                  </a:lnTo>
                  <a:lnTo>
                    <a:pt x="517609" y="471203"/>
                  </a:lnTo>
                  <a:lnTo>
                    <a:pt x="495210" y="450780"/>
                  </a:lnTo>
                  <a:lnTo>
                    <a:pt x="546054" y="394355"/>
                  </a:lnTo>
                  <a:lnTo>
                    <a:pt x="551315" y="399664"/>
                  </a:lnTo>
                  <a:lnTo>
                    <a:pt x="557022" y="405516"/>
                  </a:lnTo>
                  <a:lnTo>
                    <a:pt x="563174" y="411910"/>
                  </a:lnTo>
                  <a:lnTo>
                    <a:pt x="569771" y="418847"/>
                  </a:lnTo>
                  <a:lnTo>
                    <a:pt x="577009" y="425784"/>
                  </a:lnTo>
                  <a:lnTo>
                    <a:pt x="614357" y="449288"/>
                  </a:lnTo>
                  <a:lnTo>
                    <a:pt x="652084" y="458530"/>
                  </a:lnTo>
                  <a:lnTo>
                    <a:pt x="673379" y="459024"/>
                  </a:lnTo>
                  <a:lnTo>
                    <a:pt x="692310" y="456166"/>
                  </a:lnTo>
                  <a:lnTo>
                    <a:pt x="734474" y="427421"/>
                  </a:lnTo>
                  <a:lnTo>
                    <a:pt x="747495" y="391070"/>
                  </a:lnTo>
                  <a:lnTo>
                    <a:pt x="749122" y="367692"/>
                  </a:lnTo>
                  <a:lnTo>
                    <a:pt x="747630" y="345118"/>
                  </a:lnTo>
                  <a:lnTo>
                    <a:pt x="725250" y="299486"/>
                  </a:lnTo>
                  <a:lnTo>
                    <a:pt x="681914" y="281320"/>
                  </a:lnTo>
                  <a:lnTo>
                    <a:pt x="664020" y="280109"/>
                  </a:lnTo>
                  <a:lnTo>
                    <a:pt x="610695" y="280109"/>
                  </a:lnTo>
                  <a:lnTo>
                    <a:pt x="610695" y="216554"/>
                  </a:lnTo>
                  <a:lnTo>
                    <a:pt x="663400" y="216554"/>
                  </a:lnTo>
                  <a:lnTo>
                    <a:pt x="679870" y="215469"/>
                  </a:lnTo>
                  <a:lnTo>
                    <a:pt x="716724" y="199192"/>
                  </a:lnTo>
                  <a:lnTo>
                    <a:pt x="734018" y="161320"/>
                  </a:lnTo>
                  <a:lnTo>
                    <a:pt x="735171" y="143542"/>
                  </a:lnTo>
                  <a:lnTo>
                    <a:pt x="734115" y="128545"/>
                  </a:lnTo>
                  <a:lnTo>
                    <a:pt x="718275" y="90528"/>
                  </a:lnTo>
                  <a:lnTo>
                    <a:pt x="680781" y="70734"/>
                  </a:lnTo>
                  <a:lnTo>
                    <a:pt x="662780" y="69911"/>
                  </a:lnTo>
                  <a:lnTo>
                    <a:pt x="649439" y="70550"/>
                  </a:lnTo>
                  <a:lnTo>
                    <a:pt x="608137" y="85402"/>
                  </a:lnTo>
                  <a:lnTo>
                    <a:pt x="581184" y="110544"/>
                  </a:lnTo>
                  <a:lnTo>
                    <a:pt x="575584" y="116957"/>
                  </a:lnTo>
                  <a:lnTo>
                    <a:pt x="545144" y="133592"/>
                  </a:lnTo>
                  <a:lnTo>
                    <a:pt x="538614" y="132536"/>
                  </a:lnTo>
                  <a:lnTo>
                    <a:pt x="506733" y="105151"/>
                  </a:lnTo>
                  <a:lnTo>
                    <a:pt x="505479" y="90741"/>
                  </a:lnTo>
                  <a:lnTo>
                    <a:pt x="506681" y="84715"/>
                  </a:lnTo>
                  <a:lnTo>
                    <a:pt x="547101" y="40923"/>
                  </a:lnTo>
                  <a:lnTo>
                    <a:pt x="589768" y="18136"/>
                  </a:lnTo>
                  <a:lnTo>
                    <a:pt x="638016" y="4534"/>
                  </a:lnTo>
                  <a:lnTo>
                    <a:pt x="663099" y="1133"/>
                  </a:lnTo>
                  <a:lnTo>
                    <a:pt x="688822" y="0"/>
                  </a:lnTo>
                  <a:close/>
                </a:path>
              </a:pathLst>
            </a:custGeom>
            <a:ln w="1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97320" y="7133864"/>
              <a:ext cx="937260" cy="526415"/>
            </a:xfrm>
            <a:custGeom>
              <a:avLst/>
              <a:gdLst/>
              <a:ahLst/>
              <a:cxnLst/>
              <a:rect l="l" t="t" r="r" b="b"/>
              <a:pathLst>
                <a:path w="937260" h="526415">
                  <a:moveTo>
                    <a:pt x="298401" y="262903"/>
                  </a:moveTo>
                  <a:lnTo>
                    <a:pt x="297587" y="207447"/>
                  </a:lnTo>
                  <a:lnTo>
                    <a:pt x="295146" y="159199"/>
                  </a:lnTo>
                  <a:lnTo>
                    <a:pt x="289255" y="119244"/>
                  </a:lnTo>
                  <a:lnTo>
                    <a:pt x="269355" y="77855"/>
                  </a:lnTo>
                  <a:lnTo>
                    <a:pt x="228490" y="63555"/>
                  </a:lnTo>
                  <a:lnTo>
                    <a:pt x="212591" y="65144"/>
                  </a:lnTo>
                  <a:lnTo>
                    <a:pt x="179660" y="88977"/>
                  </a:lnTo>
                  <a:lnTo>
                    <a:pt x="164169" y="138010"/>
                  </a:lnTo>
                  <a:lnTo>
                    <a:pt x="160478" y="182422"/>
                  </a:lnTo>
                  <a:lnTo>
                    <a:pt x="158927" y="234274"/>
                  </a:lnTo>
                  <a:lnTo>
                    <a:pt x="158734" y="262903"/>
                  </a:lnTo>
                  <a:lnTo>
                    <a:pt x="158927" y="291542"/>
                  </a:lnTo>
                  <a:lnTo>
                    <a:pt x="160478" y="343471"/>
                  </a:lnTo>
                  <a:lnTo>
                    <a:pt x="164169" y="387951"/>
                  </a:lnTo>
                  <a:lnTo>
                    <a:pt x="179660" y="436983"/>
                  </a:lnTo>
                  <a:lnTo>
                    <a:pt x="212591" y="460671"/>
                  </a:lnTo>
                  <a:lnTo>
                    <a:pt x="228490" y="462251"/>
                  </a:lnTo>
                  <a:lnTo>
                    <a:pt x="244708" y="460671"/>
                  </a:lnTo>
                  <a:lnTo>
                    <a:pt x="277784" y="436983"/>
                  </a:lnTo>
                  <a:lnTo>
                    <a:pt x="292898" y="387951"/>
                  </a:lnTo>
                  <a:lnTo>
                    <a:pt x="296570" y="343471"/>
                  </a:lnTo>
                  <a:lnTo>
                    <a:pt x="298198" y="291542"/>
                  </a:lnTo>
                  <a:lnTo>
                    <a:pt x="298401" y="262903"/>
                  </a:lnTo>
                  <a:close/>
                </a:path>
                <a:path w="937260" h="526415">
                  <a:moveTo>
                    <a:pt x="457135" y="262903"/>
                  </a:moveTo>
                  <a:lnTo>
                    <a:pt x="453599" y="325277"/>
                  </a:lnTo>
                  <a:lnTo>
                    <a:pt x="442990" y="379086"/>
                  </a:lnTo>
                  <a:lnTo>
                    <a:pt x="425309" y="424330"/>
                  </a:lnTo>
                  <a:lnTo>
                    <a:pt x="400555" y="461010"/>
                  </a:lnTo>
                  <a:lnTo>
                    <a:pt x="368642" y="489359"/>
                  </a:lnTo>
                  <a:lnTo>
                    <a:pt x="329326" y="509607"/>
                  </a:lnTo>
                  <a:lnTo>
                    <a:pt x="282609" y="521757"/>
                  </a:lnTo>
                  <a:lnTo>
                    <a:pt x="228490" y="525806"/>
                  </a:lnTo>
                  <a:lnTo>
                    <a:pt x="174681" y="521757"/>
                  </a:lnTo>
                  <a:lnTo>
                    <a:pt x="128118" y="509607"/>
                  </a:lnTo>
                  <a:lnTo>
                    <a:pt x="88803" y="489359"/>
                  </a:lnTo>
                  <a:lnTo>
                    <a:pt x="56735" y="461010"/>
                  </a:lnTo>
                  <a:lnTo>
                    <a:pt x="31913" y="424330"/>
                  </a:lnTo>
                  <a:lnTo>
                    <a:pt x="14183" y="379086"/>
                  </a:lnTo>
                  <a:lnTo>
                    <a:pt x="3545" y="325277"/>
                  </a:lnTo>
                  <a:lnTo>
                    <a:pt x="0" y="262903"/>
                  </a:lnTo>
                  <a:lnTo>
                    <a:pt x="3545" y="200529"/>
                  </a:lnTo>
                  <a:lnTo>
                    <a:pt x="14183" y="146720"/>
                  </a:lnTo>
                  <a:lnTo>
                    <a:pt x="31913" y="101475"/>
                  </a:lnTo>
                  <a:lnTo>
                    <a:pt x="56735" y="64795"/>
                  </a:lnTo>
                  <a:lnTo>
                    <a:pt x="88803" y="36447"/>
                  </a:lnTo>
                  <a:lnTo>
                    <a:pt x="128118" y="16198"/>
                  </a:lnTo>
                  <a:lnTo>
                    <a:pt x="174681" y="4049"/>
                  </a:lnTo>
                  <a:lnTo>
                    <a:pt x="228490" y="0"/>
                  </a:lnTo>
                  <a:lnTo>
                    <a:pt x="282609" y="4049"/>
                  </a:lnTo>
                  <a:lnTo>
                    <a:pt x="329326" y="16198"/>
                  </a:lnTo>
                  <a:lnTo>
                    <a:pt x="368642" y="36447"/>
                  </a:lnTo>
                  <a:lnTo>
                    <a:pt x="400555" y="64795"/>
                  </a:lnTo>
                  <a:lnTo>
                    <a:pt x="425309" y="101475"/>
                  </a:lnTo>
                  <a:lnTo>
                    <a:pt x="442990" y="146720"/>
                  </a:lnTo>
                  <a:lnTo>
                    <a:pt x="453599" y="200529"/>
                  </a:lnTo>
                  <a:lnTo>
                    <a:pt x="457135" y="262903"/>
                  </a:lnTo>
                  <a:close/>
                </a:path>
                <a:path w="937260" h="526415">
                  <a:moveTo>
                    <a:pt x="583413" y="367072"/>
                  </a:moveTo>
                  <a:lnTo>
                    <a:pt x="719980" y="367072"/>
                  </a:lnTo>
                  <a:lnTo>
                    <a:pt x="719980" y="149278"/>
                  </a:lnTo>
                  <a:lnTo>
                    <a:pt x="583413" y="367072"/>
                  </a:lnTo>
                  <a:close/>
                </a:path>
                <a:path w="937260" h="526415">
                  <a:moveTo>
                    <a:pt x="911732" y="430473"/>
                  </a:moveTo>
                  <a:lnTo>
                    <a:pt x="866003" y="430473"/>
                  </a:lnTo>
                  <a:lnTo>
                    <a:pt x="866003" y="516815"/>
                  </a:lnTo>
                  <a:lnTo>
                    <a:pt x="719980" y="516815"/>
                  </a:lnTo>
                  <a:lnTo>
                    <a:pt x="719980" y="430473"/>
                  </a:lnTo>
                  <a:lnTo>
                    <a:pt x="495210" y="430473"/>
                  </a:lnTo>
                  <a:lnTo>
                    <a:pt x="495210" y="373428"/>
                  </a:lnTo>
                  <a:lnTo>
                    <a:pt x="726955" y="8990"/>
                  </a:lnTo>
                  <a:lnTo>
                    <a:pt x="866003" y="8990"/>
                  </a:lnTo>
                  <a:lnTo>
                    <a:pt x="866003" y="367072"/>
                  </a:lnTo>
                  <a:lnTo>
                    <a:pt x="911732" y="367072"/>
                  </a:lnTo>
                  <a:lnTo>
                    <a:pt x="920619" y="367072"/>
                  </a:lnTo>
                  <a:lnTo>
                    <a:pt x="927078" y="370172"/>
                  </a:lnTo>
                  <a:lnTo>
                    <a:pt x="931109" y="376373"/>
                  </a:lnTo>
                  <a:lnTo>
                    <a:pt x="935139" y="382470"/>
                  </a:lnTo>
                  <a:lnTo>
                    <a:pt x="937154" y="389963"/>
                  </a:lnTo>
                  <a:lnTo>
                    <a:pt x="937154" y="398850"/>
                  </a:lnTo>
                  <a:lnTo>
                    <a:pt x="937154" y="407737"/>
                  </a:lnTo>
                  <a:lnTo>
                    <a:pt x="935139" y="415230"/>
                  </a:lnTo>
                  <a:lnTo>
                    <a:pt x="931109" y="421327"/>
                  </a:lnTo>
                  <a:lnTo>
                    <a:pt x="927078" y="427424"/>
                  </a:lnTo>
                  <a:lnTo>
                    <a:pt x="920619" y="430473"/>
                  </a:lnTo>
                  <a:lnTo>
                    <a:pt x="911732" y="430473"/>
                  </a:lnTo>
                  <a:close/>
                </a:path>
              </a:pathLst>
            </a:custGeom>
            <a:ln w="1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8942" y="2799005"/>
            <a:ext cx="9829165" cy="848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400" spc="-100" dirty="0">
                <a:latin typeface="Malgun Gothic"/>
                <a:cs typeface="Malgun Gothic"/>
              </a:rPr>
              <a:t>마니또에게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-100" dirty="0">
                <a:latin typeface="Malgun Gothic"/>
                <a:cs typeface="Malgun Gothic"/>
              </a:rPr>
              <a:t>들키지않고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미션을</a:t>
            </a:r>
            <a:r>
              <a:rPr sz="2400" spc="-235" dirty="0">
                <a:latin typeface="Malgun Gothic"/>
                <a:cs typeface="Malgun Gothic"/>
              </a:rPr>
              <a:t> </a:t>
            </a:r>
            <a:r>
              <a:rPr sz="2400" spc="-45" dirty="0">
                <a:latin typeface="Malgun Gothic"/>
                <a:cs typeface="Malgun Gothic"/>
              </a:rPr>
              <a:t>완수하세요.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endParaRPr lang="en-US" sz="2400" spc="-240" dirty="0">
              <a:latin typeface="Malgun Gothic"/>
              <a:cs typeface="Malgun Gothic"/>
            </a:endParaRPr>
          </a:p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400" spc="-105" dirty="0" err="1">
                <a:latin typeface="Malgun Gothic"/>
                <a:cs typeface="Malgun Gothic"/>
              </a:rPr>
              <a:t>최대한</a:t>
            </a:r>
            <a:r>
              <a:rPr sz="2400" spc="-235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많이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수행해</a:t>
            </a:r>
            <a:r>
              <a:rPr sz="2400" spc="-235" dirty="0">
                <a:latin typeface="Malgun Gothic"/>
                <a:cs typeface="Malgun Gothic"/>
              </a:rPr>
              <a:t> </a:t>
            </a:r>
            <a:r>
              <a:rPr sz="2400" spc="-105" dirty="0" err="1">
                <a:latin typeface="Malgun Gothic"/>
                <a:cs typeface="Malgun Gothic"/>
              </a:rPr>
              <a:t>내는것이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-50" dirty="0" err="1">
                <a:latin typeface="Malgun Gothic"/>
                <a:cs typeface="Malgun Gothic"/>
              </a:rPr>
              <a:t>유</a:t>
            </a:r>
            <a:r>
              <a:rPr sz="2400" spc="-105" dirty="0" err="1">
                <a:latin typeface="Malgun Gothic"/>
                <a:cs typeface="Malgun Gothic"/>
              </a:rPr>
              <a:t>리하지만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들키지</a:t>
            </a:r>
            <a:r>
              <a:rPr sz="2400" spc="-235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않는것이</a:t>
            </a:r>
            <a:r>
              <a:rPr sz="2400" spc="-23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중요합니다!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8089" y="4443730"/>
            <a:ext cx="9747707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100" dirty="0">
                <a:latin typeface="Malgun Gothic"/>
                <a:cs typeface="Malgun Gothic"/>
              </a:rPr>
              <a:t>마니또외에</a:t>
            </a:r>
            <a:r>
              <a:rPr sz="2400" spc="-229" dirty="0">
                <a:latin typeface="Malgun Gothic"/>
                <a:cs typeface="Malgun Gothic"/>
              </a:rPr>
              <a:t> </a:t>
            </a:r>
            <a:r>
              <a:rPr sz="2400" spc="-110" dirty="0">
                <a:latin typeface="Malgun Gothic"/>
                <a:cs typeface="Malgun Gothic"/>
              </a:rPr>
              <a:t>다른사람에게도</a:t>
            </a:r>
            <a:r>
              <a:rPr sz="2400" spc="-229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미션을</a:t>
            </a:r>
            <a:r>
              <a:rPr sz="2400" spc="-229" dirty="0">
                <a:latin typeface="Malgun Gothic"/>
                <a:cs typeface="Malgun Gothic"/>
              </a:rPr>
              <a:t> </a:t>
            </a:r>
            <a:r>
              <a:rPr sz="2400" spc="-105" dirty="0">
                <a:latin typeface="Malgun Gothic"/>
                <a:cs typeface="Malgun Gothic"/>
              </a:rPr>
              <a:t>수행해도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20" dirty="0" err="1">
                <a:latin typeface="Malgun Gothic"/>
                <a:cs typeface="Malgun Gothic"/>
              </a:rPr>
              <a:t>됩니다</a:t>
            </a:r>
            <a:r>
              <a:rPr sz="2400" spc="-20" dirty="0">
                <a:latin typeface="Malgun Gothic"/>
                <a:cs typeface="Malgun Gothic"/>
              </a:rPr>
              <a:t>!</a:t>
            </a:r>
            <a:r>
              <a:rPr lang="en-US" sz="2400" spc="-20" dirty="0">
                <a:latin typeface="Malgun Gothic"/>
                <a:cs typeface="Malgun Gothic"/>
              </a:rPr>
              <a:t>(</a:t>
            </a:r>
            <a:r>
              <a:rPr lang="ko-KR" altLang="en-US" sz="2400" spc="-20" dirty="0">
                <a:latin typeface="Malgun Gothic"/>
                <a:cs typeface="Malgun Gothic"/>
              </a:rPr>
              <a:t>점수는 </a:t>
            </a:r>
            <a:r>
              <a:rPr lang="en-US" altLang="ko-KR" sz="2400" spc="-20" dirty="0">
                <a:latin typeface="Malgun Gothic"/>
                <a:cs typeface="Malgun Gothic"/>
              </a:rPr>
              <a:t>X)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8942" y="8550056"/>
            <a:ext cx="9213850" cy="40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lang="en-US" sz="2400" spc="-105" dirty="0">
                <a:latin typeface="Malgun Gothic"/>
                <a:cs typeface="Malgun Gothic"/>
              </a:rPr>
              <a:t>22</a:t>
            </a:r>
            <a:r>
              <a:rPr lang="ko-KR" altLang="en-US" sz="2400" spc="-105" dirty="0">
                <a:latin typeface="Malgun Gothic"/>
                <a:cs typeface="Malgun Gothic"/>
              </a:rPr>
              <a:t>일 </a:t>
            </a:r>
            <a:r>
              <a:rPr lang="ko-KR" altLang="en-US" sz="2400" spc="-105" dirty="0" err="1">
                <a:latin typeface="Malgun Gothic"/>
                <a:cs typeface="Malgun Gothic"/>
              </a:rPr>
              <a:t>엠티</a:t>
            </a:r>
            <a:r>
              <a:rPr lang="ko-KR" altLang="en-US" sz="2400" spc="-105" dirty="0">
                <a:latin typeface="Malgun Gothic"/>
                <a:cs typeface="Malgun Gothic"/>
              </a:rPr>
              <a:t> 당일 서로의 </a:t>
            </a:r>
            <a:r>
              <a:rPr sz="2400" spc="-105" dirty="0" err="1">
                <a:latin typeface="Malgun Gothic"/>
                <a:cs typeface="Malgun Gothic"/>
              </a:rPr>
              <a:t>마니또를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-105" dirty="0" err="1">
                <a:latin typeface="Malgun Gothic"/>
                <a:cs typeface="Malgun Gothic"/>
              </a:rPr>
              <a:t>추리</a:t>
            </a:r>
            <a:r>
              <a:rPr lang="ko-KR" altLang="en-US" sz="2400" spc="-105" dirty="0">
                <a:latin typeface="Malgun Gothic"/>
                <a:cs typeface="Malgun Gothic"/>
              </a:rPr>
              <a:t>합니다</a:t>
            </a:r>
            <a:r>
              <a:rPr lang="en-US" altLang="ko-KR" sz="2400" spc="-105" dirty="0">
                <a:latin typeface="Malgun Gothic"/>
                <a:cs typeface="Malgun Gothic"/>
              </a:rPr>
              <a:t>.</a:t>
            </a:r>
            <a:endParaRPr sz="2400" dirty="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1486" y="1171323"/>
            <a:ext cx="15481300" cy="8825865"/>
            <a:chOff x="1211486" y="1171323"/>
            <a:chExt cx="15481300" cy="8825865"/>
          </a:xfrm>
        </p:grpSpPr>
        <p:sp>
          <p:nvSpPr>
            <p:cNvPr id="24" name="object 24"/>
            <p:cNvSpPr/>
            <p:nvPr/>
          </p:nvSpPr>
          <p:spPr>
            <a:xfrm>
              <a:off x="3404017" y="8505221"/>
              <a:ext cx="911225" cy="526415"/>
            </a:xfrm>
            <a:custGeom>
              <a:avLst/>
              <a:gdLst/>
              <a:ahLst/>
              <a:cxnLst/>
              <a:rect l="l" t="t" r="r" b="b"/>
              <a:pathLst>
                <a:path w="911225" h="526415">
                  <a:moveTo>
                    <a:pt x="298401" y="262903"/>
                  </a:moveTo>
                  <a:lnTo>
                    <a:pt x="297587" y="207447"/>
                  </a:lnTo>
                  <a:lnTo>
                    <a:pt x="295146" y="159199"/>
                  </a:lnTo>
                  <a:lnTo>
                    <a:pt x="289255" y="119244"/>
                  </a:lnTo>
                  <a:lnTo>
                    <a:pt x="269355" y="77855"/>
                  </a:lnTo>
                  <a:lnTo>
                    <a:pt x="228490" y="63555"/>
                  </a:lnTo>
                  <a:lnTo>
                    <a:pt x="212591" y="65144"/>
                  </a:lnTo>
                  <a:lnTo>
                    <a:pt x="179660" y="88977"/>
                  </a:lnTo>
                  <a:lnTo>
                    <a:pt x="164169" y="138010"/>
                  </a:lnTo>
                  <a:lnTo>
                    <a:pt x="160478" y="182422"/>
                  </a:lnTo>
                  <a:lnTo>
                    <a:pt x="158927" y="234274"/>
                  </a:lnTo>
                  <a:lnTo>
                    <a:pt x="158734" y="262903"/>
                  </a:lnTo>
                  <a:lnTo>
                    <a:pt x="158927" y="291542"/>
                  </a:lnTo>
                  <a:lnTo>
                    <a:pt x="160478" y="343471"/>
                  </a:lnTo>
                  <a:lnTo>
                    <a:pt x="164169" y="387951"/>
                  </a:lnTo>
                  <a:lnTo>
                    <a:pt x="179660" y="436983"/>
                  </a:lnTo>
                  <a:lnTo>
                    <a:pt x="212591" y="460671"/>
                  </a:lnTo>
                  <a:lnTo>
                    <a:pt x="228490" y="462251"/>
                  </a:lnTo>
                  <a:lnTo>
                    <a:pt x="244708" y="460671"/>
                  </a:lnTo>
                  <a:lnTo>
                    <a:pt x="277784" y="436983"/>
                  </a:lnTo>
                  <a:lnTo>
                    <a:pt x="292898" y="387951"/>
                  </a:lnTo>
                  <a:lnTo>
                    <a:pt x="296570" y="343471"/>
                  </a:lnTo>
                  <a:lnTo>
                    <a:pt x="298198" y="291542"/>
                  </a:lnTo>
                  <a:lnTo>
                    <a:pt x="298401" y="262903"/>
                  </a:lnTo>
                  <a:close/>
                </a:path>
                <a:path w="911225" h="526415">
                  <a:moveTo>
                    <a:pt x="457135" y="262903"/>
                  </a:moveTo>
                  <a:lnTo>
                    <a:pt x="453599" y="325277"/>
                  </a:lnTo>
                  <a:lnTo>
                    <a:pt x="442990" y="379086"/>
                  </a:lnTo>
                  <a:lnTo>
                    <a:pt x="425309" y="424330"/>
                  </a:lnTo>
                  <a:lnTo>
                    <a:pt x="400555" y="461010"/>
                  </a:lnTo>
                  <a:lnTo>
                    <a:pt x="368642" y="489359"/>
                  </a:lnTo>
                  <a:lnTo>
                    <a:pt x="329326" y="509607"/>
                  </a:lnTo>
                  <a:lnTo>
                    <a:pt x="282609" y="521757"/>
                  </a:lnTo>
                  <a:lnTo>
                    <a:pt x="228490" y="525806"/>
                  </a:lnTo>
                  <a:lnTo>
                    <a:pt x="174681" y="521757"/>
                  </a:lnTo>
                  <a:lnTo>
                    <a:pt x="128118" y="509607"/>
                  </a:lnTo>
                  <a:lnTo>
                    <a:pt x="88803" y="489359"/>
                  </a:lnTo>
                  <a:lnTo>
                    <a:pt x="56735" y="461010"/>
                  </a:lnTo>
                  <a:lnTo>
                    <a:pt x="31913" y="424330"/>
                  </a:lnTo>
                  <a:lnTo>
                    <a:pt x="14183" y="379086"/>
                  </a:lnTo>
                  <a:lnTo>
                    <a:pt x="3545" y="325277"/>
                  </a:lnTo>
                  <a:lnTo>
                    <a:pt x="0" y="262903"/>
                  </a:lnTo>
                  <a:lnTo>
                    <a:pt x="3545" y="200529"/>
                  </a:lnTo>
                  <a:lnTo>
                    <a:pt x="14183" y="146720"/>
                  </a:lnTo>
                  <a:lnTo>
                    <a:pt x="31913" y="101475"/>
                  </a:lnTo>
                  <a:lnTo>
                    <a:pt x="56735" y="64795"/>
                  </a:lnTo>
                  <a:lnTo>
                    <a:pt x="88803" y="36447"/>
                  </a:lnTo>
                  <a:lnTo>
                    <a:pt x="128118" y="16198"/>
                  </a:lnTo>
                  <a:lnTo>
                    <a:pt x="174681" y="4049"/>
                  </a:lnTo>
                  <a:lnTo>
                    <a:pt x="228490" y="0"/>
                  </a:lnTo>
                  <a:lnTo>
                    <a:pt x="282609" y="4049"/>
                  </a:lnTo>
                  <a:lnTo>
                    <a:pt x="329326" y="16198"/>
                  </a:lnTo>
                  <a:lnTo>
                    <a:pt x="368642" y="36447"/>
                  </a:lnTo>
                  <a:lnTo>
                    <a:pt x="400555" y="64795"/>
                  </a:lnTo>
                  <a:lnTo>
                    <a:pt x="425309" y="101475"/>
                  </a:lnTo>
                  <a:lnTo>
                    <a:pt x="442990" y="146720"/>
                  </a:lnTo>
                  <a:lnTo>
                    <a:pt x="453599" y="200529"/>
                  </a:lnTo>
                  <a:lnTo>
                    <a:pt x="457135" y="262903"/>
                  </a:lnTo>
                  <a:close/>
                </a:path>
                <a:path w="911225" h="526415">
                  <a:moveTo>
                    <a:pt x="752378" y="353121"/>
                  </a:moveTo>
                  <a:lnTo>
                    <a:pt x="746410" y="309058"/>
                  </a:lnTo>
                  <a:lnTo>
                    <a:pt x="715785" y="268115"/>
                  </a:lnTo>
                  <a:lnTo>
                    <a:pt x="667275" y="254687"/>
                  </a:lnTo>
                  <a:lnTo>
                    <a:pt x="539699" y="254687"/>
                  </a:lnTo>
                  <a:lnTo>
                    <a:pt x="551015" y="12091"/>
                  </a:lnTo>
                  <a:lnTo>
                    <a:pt x="852672" y="12091"/>
                  </a:lnTo>
                  <a:lnTo>
                    <a:pt x="861559" y="12091"/>
                  </a:lnTo>
                  <a:lnTo>
                    <a:pt x="868018" y="15191"/>
                  </a:lnTo>
                  <a:lnTo>
                    <a:pt x="872048" y="21391"/>
                  </a:lnTo>
                  <a:lnTo>
                    <a:pt x="876079" y="27489"/>
                  </a:lnTo>
                  <a:lnTo>
                    <a:pt x="878094" y="34981"/>
                  </a:lnTo>
                  <a:lnTo>
                    <a:pt x="878094" y="43868"/>
                  </a:lnTo>
                  <a:lnTo>
                    <a:pt x="878094" y="52756"/>
                  </a:lnTo>
                  <a:lnTo>
                    <a:pt x="876079" y="60300"/>
                  </a:lnTo>
                  <a:lnTo>
                    <a:pt x="872048" y="66500"/>
                  </a:lnTo>
                  <a:lnTo>
                    <a:pt x="868018" y="72598"/>
                  </a:lnTo>
                  <a:lnTo>
                    <a:pt x="861559" y="75646"/>
                  </a:lnTo>
                  <a:lnTo>
                    <a:pt x="852672" y="75646"/>
                  </a:lnTo>
                  <a:lnTo>
                    <a:pt x="702773" y="75646"/>
                  </a:lnTo>
                  <a:lnTo>
                    <a:pt x="695798" y="189891"/>
                  </a:lnTo>
                  <a:lnTo>
                    <a:pt x="719360" y="189891"/>
                  </a:lnTo>
                  <a:lnTo>
                    <a:pt x="732226" y="190230"/>
                  </a:lnTo>
                  <a:lnTo>
                    <a:pt x="772684" y="195317"/>
                  </a:lnTo>
                  <a:lnTo>
                    <a:pt x="812794" y="207553"/>
                  </a:lnTo>
                  <a:lnTo>
                    <a:pt x="860694" y="237674"/>
                  </a:lnTo>
                  <a:lnTo>
                    <a:pt x="887860" y="270964"/>
                  </a:lnTo>
                  <a:lnTo>
                    <a:pt x="905299" y="310802"/>
                  </a:lnTo>
                  <a:lnTo>
                    <a:pt x="911112" y="354981"/>
                  </a:lnTo>
                  <a:lnTo>
                    <a:pt x="909562" y="380694"/>
                  </a:lnTo>
                  <a:lnTo>
                    <a:pt x="897161" y="426423"/>
                  </a:lnTo>
                  <a:lnTo>
                    <a:pt x="872562" y="464411"/>
                  </a:lnTo>
                  <a:lnTo>
                    <a:pt x="836986" y="493786"/>
                  </a:lnTo>
                  <a:lnTo>
                    <a:pt x="790879" y="514209"/>
                  </a:lnTo>
                  <a:lnTo>
                    <a:pt x="735694" y="524518"/>
                  </a:lnTo>
                  <a:lnTo>
                    <a:pt x="704788" y="525806"/>
                  </a:lnTo>
                  <a:lnTo>
                    <a:pt x="675462" y="524857"/>
                  </a:lnTo>
                  <a:lnTo>
                    <a:pt x="619889" y="517261"/>
                  </a:lnTo>
                  <a:lnTo>
                    <a:pt x="568386" y="501120"/>
                  </a:lnTo>
                  <a:lnTo>
                    <a:pt x="520719" y="471203"/>
                  </a:lnTo>
                  <a:lnTo>
                    <a:pt x="498310" y="450780"/>
                  </a:lnTo>
                  <a:lnTo>
                    <a:pt x="549155" y="394355"/>
                  </a:lnTo>
                  <a:lnTo>
                    <a:pt x="554483" y="399664"/>
                  </a:lnTo>
                  <a:lnTo>
                    <a:pt x="560238" y="405516"/>
                  </a:lnTo>
                  <a:lnTo>
                    <a:pt x="566419" y="411910"/>
                  </a:lnTo>
                  <a:lnTo>
                    <a:pt x="573027" y="418847"/>
                  </a:lnTo>
                  <a:lnTo>
                    <a:pt x="580264" y="425784"/>
                  </a:lnTo>
                  <a:lnTo>
                    <a:pt x="617603" y="449288"/>
                  </a:lnTo>
                  <a:lnTo>
                    <a:pt x="655184" y="458530"/>
                  </a:lnTo>
                  <a:lnTo>
                    <a:pt x="676547" y="458627"/>
                  </a:lnTo>
                  <a:lnTo>
                    <a:pt x="695526" y="454577"/>
                  </a:lnTo>
                  <a:lnTo>
                    <a:pt x="737729" y="418169"/>
                  </a:lnTo>
                  <a:lnTo>
                    <a:pt x="750750" y="377710"/>
                  </a:lnTo>
                  <a:lnTo>
                    <a:pt x="752378" y="353121"/>
                  </a:lnTo>
                  <a:close/>
                </a:path>
              </a:pathLst>
            </a:custGeom>
            <a:ln w="1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486" y="1171323"/>
              <a:ext cx="1752424" cy="17590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05824" y="8591983"/>
              <a:ext cx="1409699" cy="14046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52585" y="3990593"/>
              <a:ext cx="12773660" cy="4123690"/>
            </a:xfrm>
            <a:custGeom>
              <a:avLst/>
              <a:gdLst/>
              <a:ahLst/>
              <a:cxnLst/>
              <a:rect l="l" t="t" r="r" b="b"/>
              <a:pathLst>
                <a:path w="12773660" h="4123690">
                  <a:moveTo>
                    <a:pt x="9537" y="4117517"/>
                  </a:moveTo>
                  <a:lnTo>
                    <a:pt x="9067" y="4116400"/>
                  </a:lnTo>
                  <a:lnTo>
                    <a:pt x="7200" y="4114533"/>
                  </a:lnTo>
                  <a:lnTo>
                    <a:pt x="6083" y="4114076"/>
                  </a:lnTo>
                  <a:lnTo>
                    <a:pt x="3454" y="4114076"/>
                  </a:lnTo>
                  <a:lnTo>
                    <a:pt x="2324" y="4114533"/>
                  </a:lnTo>
                  <a:lnTo>
                    <a:pt x="469" y="4116400"/>
                  </a:lnTo>
                  <a:lnTo>
                    <a:pt x="0" y="4117517"/>
                  </a:lnTo>
                  <a:lnTo>
                    <a:pt x="0" y="4120146"/>
                  </a:lnTo>
                  <a:lnTo>
                    <a:pt x="469" y="4121277"/>
                  </a:lnTo>
                  <a:lnTo>
                    <a:pt x="2324" y="4123131"/>
                  </a:lnTo>
                  <a:lnTo>
                    <a:pt x="3454" y="4123601"/>
                  </a:lnTo>
                  <a:lnTo>
                    <a:pt x="6083" y="4123601"/>
                  </a:lnTo>
                  <a:lnTo>
                    <a:pt x="7200" y="4123131"/>
                  </a:lnTo>
                  <a:lnTo>
                    <a:pt x="9067" y="4121277"/>
                  </a:lnTo>
                  <a:lnTo>
                    <a:pt x="9537" y="4120146"/>
                  </a:lnTo>
                  <a:lnTo>
                    <a:pt x="9537" y="4117517"/>
                  </a:lnTo>
                  <a:close/>
                </a:path>
                <a:path w="12773660" h="4123690">
                  <a:moveTo>
                    <a:pt x="9537" y="2746159"/>
                  </a:moveTo>
                  <a:lnTo>
                    <a:pt x="9067" y="2745041"/>
                  </a:lnTo>
                  <a:lnTo>
                    <a:pt x="7200" y="2743174"/>
                  </a:lnTo>
                  <a:lnTo>
                    <a:pt x="6083" y="2742717"/>
                  </a:lnTo>
                  <a:lnTo>
                    <a:pt x="3454" y="2742717"/>
                  </a:lnTo>
                  <a:lnTo>
                    <a:pt x="2324" y="2743174"/>
                  </a:lnTo>
                  <a:lnTo>
                    <a:pt x="469" y="2745041"/>
                  </a:lnTo>
                  <a:lnTo>
                    <a:pt x="0" y="2746159"/>
                  </a:lnTo>
                  <a:lnTo>
                    <a:pt x="0" y="2748788"/>
                  </a:lnTo>
                  <a:lnTo>
                    <a:pt x="469" y="2749918"/>
                  </a:lnTo>
                  <a:lnTo>
                    <a:pt x="2324" y="2751772"/>
                  </a:lnTo>
                  <a:lnTo>
                    <a:pt x="3454" y="2752242"/>
                  </a:lnTo>
                  <a:lnTo>
                    <a:pt x="6083" y="2752242"/>
                  </a:lnTo>
                  <a:lnTo>
                    <a:pt x="7200" y="2751772"/>
                  </a:lnTo>
                  <a:lnTo>
                    <a:pt x="9067" y="2749918"/>
                  </a:lnTo>
                  <a:lnTo>
                    <a:pt x="9537" y="2748788"/>
                  </a:lnTo>
                  <a:lnTo>
                    <a:pt x="9537" y="2746159"/>
                  </a:lnTo>
                  <a:close/>
                </a:path>
                <a:path w="12773660" h="4123690">
                  <a:moveTo>
                    <a:pt x="9537" y="1374800"/>
                  </a:moveTo>
                  <a:lnTo>
                    <a:pt x="9067" y="1373682"/>
                  </a:lnTo>
                  <a:lnTo>
                    <a:pt x="7200" y="1371828"/>
                  </a:lnTo>
                  <a:lnTo>
                    <a:pt x="6083" y="1371358"/>
                  </a:lnTo>
                  <a:lnTo>
                    <a:pt x="3454" y="1371358"/>
                  </a:lnTo>
                  <a:lnTo>
                    <a:pt x="2324" y="1371828"/>
                  </a:lnTo>
                  <a:lnTo>
                    <a:pt x="469" y="1373682"/>
                  </a:lnTo>
                  <a:lnTo>
                    <a:pt x="0" y="1374800"/>
                  </a:lnTo>
                  <a:lnTo>
                    <a:pt x="0" y="1377442"/>
                  </a:lnTo>
                  <a:lnTo>
                    <a:pt x="469" y="1378559"/>
                  </a:lnTo>
                  <a:lnTo>
                    <a:pt x="2324" y="1380413"/>
                  </a:lnTo>
                  <a:lnTo>
                    <a:pt x="3454" y="1380883"/>
                  </a:lnTo>
                  <a:lnTo>
                    <a:pt x="6083" y="1380883"/>
                  </a:lnTo>
                  <a:lnTo>
                    <a:pt x="7200" y="1380413"/>
                  </a:lnTo>
                  <a:lnTo>
                    <a:pt x="9067" y="1378559"/>
                  </a:lnTo>
                  <a:lnTo>
                    <a:pt x="9537" y="1377442"/>
                  </a:lnTo>
                  <a:lnTo>
                    <a:pt x="9537" y="1374800"/>
                  </a:lnTo>
                  <a:close/>
                </a:path>
                <a:path w="12773660" h="4123690">
                  <a:moveTo>
                    <a:pt x="9537" y="3454"/>
                  </a:moveTo>
                  <a:lnTo>
                    <a:pt x="9067" y="2324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24" y="469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24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37" y="6083"/>
                  </a:lnTo>
                  <a:lnTo>
                    <a:pt x="9537" y="3454"/>
                  </a:lnTo>
                  <a:close/>
                </a:path>
                <a:path w="12773660" h="4123690">
                  <a:moveTo>
                    <a:pt x="28587" y="4117517"/>
                  </a:moveTo>
                  <a:lnTo>
                    <a:pt x="28117" y="4116400"/>
                  </a:lnTo>
                  <a:lnTo>
                    <a:pt x="26263" y="4114533"/>
                  </a:lnTo>
                  <a:lnTo>
                    <a:pt x="25133" y="4114076"/>
                  </a:lnTo>
                  <a:lnTo>
                    <a:pt x="22504" y="4114076"/>
                  </a:lnTo>
                  <a:lnTo>
                    <a:pt x="21386" y="4114533"/>
                  </a:lnTo>
                  <a:lnTo>
                    <a:pt x="19519" y="4116400"/>
                  </a:lnTo>
                  <a:lnTo>
                    <a:pt x="19050" y="4117517"/>
                  </a:lnTo>
                  <a:lnTo>
                    <a:pt x="19050" y="4120146"/>
                  </a:lnTo>
                  <a:lnTo>
                    <a:pt x="19519" y="4121277"/>
                  </a:lnTo>
                  <a:lnTo>
                    <a:pt x="21386" y="4123131"/>
                  </a:lnTo>
                  <a:lnTo>
                    <a:pt x="22504" y="4123601"/>
                  </a:lnTo>
                  <a:lnTo>
                    <a:pt x="25133" y="4123601"/>
                  </a:lnTo>
                  <a:lnTo>
                    <a:pt x="26263" y="4123131"/>
                  </a:lnTo>
                  <a:lnTo>
                    <a:pt x="28117" y="4121277"/>
                  </a:lnTo>
                  <a:lnTo>
                    <a:pt x="28587" y="4120146"/>
                  </a:lnTo>
                  <a:lnTo>
                    <a:pt x="28587" y="4117517"/>
                  </a:lnTo>
                  <a:close/>
                </a:path>
                <a:path w="12773660" h="4123690">
                  <a:moveTo>
                    <a:pt x="28587" y="2746159"/>
                  </a:moveTo>
                  <a:lnTo>
                    <a:pt x="28117" y="2745041"/>
                  </a:lnTo>
                  <a:lnTo>
                    <a:pt x="26263" y="2743174"/>
                  </a:lnTo>
                  <a:lnTo>
                    <a:pt x="25133" y="2742717"/>
                  </a:lnTo>
                  <a:lnTo>
                    <a:pt x="22504" y="2742717"/>
                  </a:lnTo>
                  <a:lnTo>
                    <a:pt x="21386" y="2743174"/>
                  </a:lnTo>
                  <a:lnTo>
                    <a:pt x="19519" y="2745041"/>
                  </a:lnTo>
                  <a:lnTo>
                    <a:pt x="19050" y="2746159"/>
                  </a:lnTo>
                  <a:lnTo>
                    <a:pt x="19050" y="2748788"/>
                  </a:lnTo>
                  <a:lnTo>
                    <a:pt x="19519" y="2749918"/>
                  </a:lnTo>
                  <a:lnTo>
                    <a:pt x="21386" y="2751772"/>
                  </a:lnTo>
                  <a:lnTo>
                    <a:pt x="22504" y="2752242"/>
                  </a:lnTo>
                  <a:lnTo>
                    <a:pt x="25133" y="2752242"/>
                  </a:lnTo>
                  <a:lnTo>
                    <a:pt x="26263" y="2751772"/>
                  </a:lnTo>
                  <a:lnTo>
                    <a:pt x="28117" y="2749918"/>
                  </a:lnTo>
                  <a:lnTo>
                    <a:pt x="28587" y="2748788"/>
                  </a:lnTo>
                  <a:lnTo>
                    <a:pt x="28587" y="2746159"/>
                  </a:lnTo>
                  <a:close/>
                </a:path>
                <a:path w="12773660" h="4123690">
                  <a:moveTo>
                    <a:pt x="28587" y="1374800"/>
                  </a:moveTo>
                  <a:lnTo>
                    <a:pt x="28117" y="1373682"/>
                  </a:lnTo>
                  <a:lnTo>
                    <a:pt x="26263" y="1371828"/>
                  </a:lnTo>
                  <a:lnTo>
                    <a:pt x="25133" y="1371358"/>
                  </a:lnTo>
                  <a:lnTo>
                    <a:pt x="22504" y="1371358"/>
                  </a:lnTo>
                  <a:lnTo>
                    <a:pt x="21386" y="1371828"/>
                  </a:lnTo>
                  <a:lnTo>
                    <a:pt x="19519" y="1373682"/>
                  </a:lnTo>
                  <a:lnTo>
                    <a:pt x="19050" y="1374800"/>
                  </a:lnTo>
                  <a:lnTo>
                    <a:pt x="19050" y="1377442"/>
                  </a:lnTo>
                  <a:lnTo>
                    <a:pt x="19519" y="1378559"/>
                  </a:lnTo>
                  <a:lnTo>
                    <a:pt x="21386" y="1380413"/>
                  </a:lnTo>
                  <a:lnTo>
                    <a:pt x="22504" y="1380883"/>
                  </a:lnTo>
                  <a:lnTo>
                    <a:pt x="25133" y="1380883"/>
                  </a:lnTo>
                  <a:lnTo>
                    <a:pt x="26263" y="1380413"/>
                  </a:lnTo>
                  <a:lnTo>
                    <a:pt x="28117" y="1378559"/>
                  </a:lnTo>
                  <a:lnTo>
                    <a:pt x="28587" y="1377442"/>
                  </a:lnTo>
                  <a:lnTo>
                    <a:pt x="28587" y="1374800"/>
                  </a:lnTo>
                  <a:close/>
                </a:path>
                <a:path w="12773660" h="4123690">
                  <a:moveTo>
                    <a:pt x="28587" y="3454"/>
                  </a:moveTo>
                  <a:lnTo>
                    <a:pt x="28117" y="2324"/>
                  </a:lnTo>
                  <a:lnTo>
                    <a:pt x="26263" y="469"/>
                  </a:lnTo>
                  <a:lnTo>
                    <a:pt x="25133" y="0"/>
                  </a:lnTo>
                  <a:lnTo>
                    <a:pt x="22504" y="0"/>
                  </a:lnTo>
                  <a:lnTo>
                    <a:pt x="21386" y="469"/>
                  </a:lnTo>
                  <a:lnTo>
                    <a:pt x="19519" y="2324"/>
                  </a:lnTo>
                  <a:lnTo>
                    <a:pt x="19050" y="3454"/>
                  </a:lnTo>
                  <a:lnTo>
                    <a:pt x="19050" y="6083"/>
                  </a:lnTo>
                  <a:lnTo>
                    <a:pt x="19519" y="7200"/>
                  </a:lnTo>
                  <a:lnTo>
                    <a:pt x="21386" y="9067"/>
                  </a:lnTo>
                  <a:lnTo>
                    <a:pt x="22504" y="9525"/>
                  </a:lnTo>
                  <a:lnTo>
                    <a:pt x="25133" y="9525"/>
                  </a:lnTo>
                  <a:lnTo>
                    <a:pt x="26263" y="9067"/>
                  </a:lnTo>
                  <a:lnTo>
                    <a:pt x="28117" y="7200"/>
                  </a:lnTo>
                  <a:lnTo>
                    <a:pt x="28587" y="6083"/>
                  </a:lnTo>
                  <a:lnTo>
                    <a:pt x="28587" y="3454"/>
                  </a:lnTo>
                  <a:close/>
                </a:path>
                <a:path w="12773660" h="4123690">
                  <a:moveTo>
                    <a:pt x="47637" y="4117517"/>
                  </a:moveTo>
                  <a:lnTo>
                    <a:pt x="47167" y="4116400"/>
                  </a:lnTo>
                  <a:lnTo>
                    <a:pt x="45313" y="4114533"/>
                  </a:lnTo>
                  <a:lnTo>
                    <a:pt x="44183" y="4114076"/>
                  </a:lnTo>
                  <a:lnTo>
                    <a:pt x="41554" y="4114076"/>
                  </a:lnTo>
                  <a:lnTo>
                    <a:pt x="40436" y="4114533"/>
                  </a:lnTo>
                  <a:lnTo>
                    <a:pt x="38569" y="4116400"/>
                  </a:lnTo>
                  <a:lnTo>
                    <a:pt x="38112" y="4117517"/>
                  </a:lnTo>
                  <a:lnTo>
                    <a:pt x="38112" y="4120146"/>
                  </a:lnTo>
                  <a:lnTo>
                    <a:pt x="38569" y="4121277"/>
                  </a:lnTo>
                  <a:lnTo>
                    <a:pt x="40436" y="4123131"/>
                  </a:lnTo>
                  <a:lnTo>
                    <a:pt x="41554" y="4123601"/>
                  </a:lnTo>
                  <a:lnTo>
                    <a:pt x="44183" y="4123601"/>
                  </a:lnTo>
                  <a:lnTo>
                    <a:pt x="45313" y="4123131"/>
                  </a:lnTo>
                  <a:lnTo>
                    <a:pt x="47167" y="4121277"/>
                  </a:lnTo>
                  <a:lnTo>
                    <a:pt x="47637" y="4120146"/>
                  </a:lnTo>
                  <a:lnTo>
                    <a:pt x="47637" y="4117517"/>
                  </a:lnTo>
                  <a:close/>
                </a:path>
                <a:path w="12773660" h="4123690">
                  <a:moveTo>
                    <a:pt x="47637" y="2746159"/>
                  </a:moveTo>
                  <a:lnTo>
                    <a:pt x="47167" y="2745041"/>
                  </a:lnTo>
                  <a:lnTo>
                    <a:pt x="45313" y="2743174"/>
                  </a:lnTo>
                  <a:lnTo>
                    <a:pt x="44183" y="2742717"/>
                  </a:lnTo>
                  <a:lnTo>
                    <a:pt x="41554" y="2742717"/>
                  </a:lnTo>
                  <a:lnTo>
                    <a:pt x="40436" y="2743174"/>
                  </a:lnTo>
                  <a:lnTo>
                    <a:pt x="38569" y="2745041"/>
                  </a:lnTo>
                  <a:lnTo>
                    <a:pt x="38112" y="2746159"/>
                  </a:lnTo>
                  <a:lnTo>
                    <a:pt x="38112" y="2748788"/>
                  </a:lnTo>
                  <a:lnTo>
                    <a:pt x="38569" y="2749918"/>
                  </a:lnTo>
                  <a:lnTo>
                    <a:pt x="40436" y="2751772"/>
                  </a:lnTo>
                  <a:lnTo>
                    <a:pt x="41554" y="2752242"/>
                  </a:lnTo>
                  <a:lnTo>
                    <a:pt x="44183" y="2752242"/>
                  </a:lnTo>
                  <a:lnTo>
                    <a:pt x="45313" y="2751772"/>
                  </a:lnTo>
                  <a:lnTo>
                    <a:pt x="47167" y="2749918"/>
                  </a:lnTo>
                  <a:lnTo>
                    <a:pt x="47637" y="2748788"/>
                  </a:lnTo>
                  <a:lnTo>
                    <a:pt x="47637" y="2746159"/>
                  </a:lnTo>
                  <a:close/>
                </a:path>
                <a:path w="12773660" h="4123690">
                  <a:moveTo>
                    <a:pt x="47637" y="1374800"/>
                  </a:moveTo>
                  <a:lnTo>
                    <a:pt x="47167" y="1373682"/>
                  </a:lnTo>
                  <a:lnTo>
                    <a:pt x="45313" y="1371828"/>
                  </a:lnTo>
                  <a:lnTo>
                    <a:pt x="44183" y="1371358"/>
                  </a:lnTo>
                  <a:lnTo>
                    <a:pt x="41554" y="1371358"/>
                  </a:lnTo>
                  <a:lnTo>
                    <a:pt x="40436" y="1371828"/>
                  </a:lnTo>
                  <a:lnTo>
                    <a:pt x="38569" y="1373682"/>
                  </a:lnTo>
                  <a:lnTo>
                    <a:pt x="38112" y="1374800"/>
                  </a:lnTo>
                  <a:lnTo>
                    <a:pt x="38112" y="1377442"/>
                  </a:lnTo>
                  <a:lnTo>
                    <a:pt x="38569" y="1378559"/>
                  </a:lnTo>
                  <a:lnTo>
                    <a:pt x="40436" y="1380413"/>
                  </a:lnTo>
                  <a:lnTo>
                    <a:pt x="41554" y="1380883"/>
                  </a:lnTo>
                  <a:lnTo>
                    <a:pt x="44183" y="1380883"/>
                  </a:lnTo>
                  <a:lnTo>
                    <a:pt x="45313" y="1380413"/>
                  </a:lnTo>
                  <a:lnTo>
                    <a:pt x="47167" y="1378559"/>
                  </a:lnTo>
                  <a:lnTo>
                    <a:pt x="47637" y="1377442"/>
                  </a:lnTo>
                  <a:lnTo>
                    <a:pt x="47637" y="1374800"/>
                  </a:lnTo>
                  <a:close/>
                </a:path>
                <a:path w="12773660" h="4123690">
                  <a:moveTo>
                    <a:pt x="47637" y="3454"/>
                  </a:moveTo>
                  <a:lnTo>
                    <a:pt x="47167" y="2324"/>
                  </a:lnTo>
                  <a:lnTo>
                    <a:pt x="45313" y="469"/>
                  </a:lnTo>
                  <a:lnTo>
                    <a:pt x="44183" y="0"/>
                  </a:lnTo>
                  <a:lnTo>
                    <a:pt x="41554" y="0"/>
                  </a:lnTo>
                  <a:lnTo>
                    <a:pt x="40436" y="469"/>
                  </a:lnTo>
                  <a:lnTo>
                    <a:pt x="38569" y="2324"/>
                  </a:lnTo>
                  <a:lnTo>
                    <a:pt x="38112" y="3454"/>
                  </a:lnTo>
                  <a:lnTo>
                    <a:pt x="38112" y="6083"/>
                  </a:lnTo>
                  <a:lnTo>
                    <a:pt x="38569" y="7200"/>
                  </a:lnTo>
                  <a:lnTo>
                    <a:pt x="40436" y="9067"/>
                  </a:lnTo>
                  <a:lnTo>
                    <a:pt x="41554" y="9525"/>
                  </a:lnTo>
                  <a:lnTo>
                    <a:pt x="44183" y="9525"/>
                  </a:lnTo>
                  <a:lnTo>
                    <a:pt x="45313" y="9067"/>
                  </a:lnTo>
                  <a:lnTo>
                    <a:pt x="47167" y="7200"/>
                  </a:lnTo>
                  <a:lnTo>
                    <a:pt x="47637" y="6083"/>
                  </a:lnTo>
                  <a:lnTo>
                    <a:pt x="47637" y="3454"/>
                  </a:lnTo>
                  <a:close/>
                </a:path>
                <a:path w="12773660" h="4123690">
                  <a:moveTo>
                    <a:pt x="66687" y="4117517"/>
                  </a:moveTo>
                  <a:lnTo>
                    <a:pt x="66217" y="4116400"/>
                  </a:lnTo>
                  <a:lnTo>
                    <a:pt x="64363" y="4114533"/>
                  </a:lnTo>
                  <a:lnTo>
                    <a:pt x="63233" y="4114076"/>
                  </a:lnTo>
                  <a:lnTo>
                    <a:pt x="60604" y="4114076"/>
                  </a:lnTo>
                  <a:lnTo>
                    <a:pt x="59486" y="4114533"/>
                  </a:lnTo>
                  <a:lnTo>
                    <a:pt x="57619" y="4116400"/>
                  </a:lnTo>
                  <a:lnTo>
                    <a:pt x="57162" y="4117517"/>
                  </a:lnTo>
                  <a:lnTo>
                    <a:pt x="57162" y="4120146"/>
                  </a:lnTo>
                  <a:lnTo>
                    <a:pt x="57619" y="4121277"/>
                  </a:lnTo>
                  <a:lnTo>
                    <a:pt x="59486" y="4123131"/>
                  </a:lnTo>
                  <a:lnTo>
                    <a:pt x="60604" y="4123601"/>
                  </a:lnTo>
                  <a:lnTo>
                    <a:pt x="63233" y="4123601"/>
                  </a:lnTo>
                  <a:lnTo>
                    <a:pt x="64363" y="4123131"/>
                  </a:lnTo>
                  <a:lnTo>
                    <a:pt x="66217" y="4121277"/>
                  </a:lnTo>
                  <a:lnTo>
                    <a:pt x="66687" y="4120146"/>
                  </a:lnTo>
                  <a:lnTo>
                    <a:pt x="66687" y="4117517"/>
                  </a:lnTo>
                  <a:close/>
                </a:path>
                <a:path w="12773660" h="4123690">
                  <a:moveTo>
                    <a:pt x="66687" y="2746159"/>
                  </a:moveTo>
                  <a:lnTo>
                    <a:pt x="66217" y="2745041"/>
                  </a:lnTo>
                  <a:lnTo>
                    <a:pt x="64363" y="2743174"/>
                  </a:lnTo>
                  <a:lnTo>
                    <a:pt x="63233" y="2742717"/>
                  </a:lnTo>
                  <a:lnTo>
                    <a:pt x="60604" y="2742717"/>
                  </a:lnTo>
                  <a:lnTo>
                    <a:pt x="59486" y="2743174"/>
                  </a:lnTo>
                  <a:lnTo>
                    <a:pt x="57619" y="2745041"/>
                  </a:lnTo>
                  <a:lnTo>
                    <a:pt x="57162" y="2746159"/>
                  </a:lnTo>
                  <a:lnTo>
                    <a:pt x="57162" y="2748788"/>
                  </a:lnTo>
                  <a:lnTo>
                    <a:pt x="57619" y="2749918"/>
                  </a:lnTo>
                  <a:lnTo>
                    <a:pt x="59486" y="2751772"/>
                  </a:lnTo>
                  <a:lnTo>
                    <a:pt x="60604" y="2752242"/>
                  </a:lnTo>
                  <a:lnTo>
                    <a:pt x="63233" y="2752242"/>
                  </a:lnTo>
                  <a:lnTo>
                    <a:pt x="64363" y="2751772"/>
                  </a:lnTo>
                  <a:lnTo>
                    <a:pt x="66217" y="2749918"/>
                  </a:lnTo>
                  <a:lnTo>
                    <a:pt x="66687" y="2748788"/>
                  </a:lnTo>
                  <a:lnTo>
                    <a:pt x="66687" y="2746159"/>
                  </a:lnTo>
                  <a:close/>
                </a:path>
                <a:path w="12773660" h="4123690">
                  <a:moveTo>
                    <a:pt x="66687" y="1374800"/>
                  </a:moveTo>
                  <a:lnTo>
                    <a:pt x="66217" y="1373682"/>
                  </a:lnTo>
                  <a:lnTo>
                    <a:pt x="64363" y="1371828"/>
                  </a:lnTo>
                  <a:lnTo>
                    <a:pt x="63233" y="1371358"/>
                  </a:lnTo>
                  <a:lnTo>
                    <a:pt x="60604" y="1371358"/>
                  </a:lnTo>
                  <a:lnTo>
                    <a:pt x="59486" y="1371828"/>
                  </a:lnTo>
                  <a:lnTo>
                    <a:pt x="57619" y="1373682"/>
                  </a:lnTo>
                  <a:lnTo>
                    <a:pt x="57162" y="1374800"/>
                  </a:lnTo>
                  <a:lnTo>
                    <a:pt x="57162" y="1377442"/>
                  </a:lnTo>
                  <a:lnTo>
                    <a:pt x="57619" y="1378559"/>
                  </a:lnTo>
                  <a:lnTo>
                    <a:pt x="59486" y="1380413"/>
                  </a:lnTo>
                  <a:lnTo>
                    <a:pt x="60604" y="1380883"/>
                  </a:lnTo>
                  <a:lnTo>
                    <a:pt x="63233" y="1380883"/>
                  </a:lnTo>
                  <a:lnTo>
                    <a:pt x="64363" y="1380413"/>
                  </a:lnTo>
                  <a:lnTo>
                    <a:pt x="66217" y="1378559"/>
                  </a:lnTo>
                  <a:lnTo>
                    <a:pt x="66687" y="1377442"/>
                  </a:lnTo>
                  <a:lnTo>
                    <a:pt x="66687" y="1374800"/>
                  </a:lnTo>
                  <a:close/>
                </a:path>
                <a:path w="12773660" h="4123690">
                  <a:moveTo>
                    <a:pt x="66687" y="3454"/>
                  </a:moveTo>
                  <a:lnTo>
                    <a:pt x="66217" y="2324"/>
                  </a:lnTo>
                  <a:lnTo>
                    <a:pt x="64363" y="469"/>
                  </a:lnTo>
                  <a:lnTo>
                    <a:pt x="63233" y="0"/>
                  </a:lnTo>
                  <a:lnTo>
                    <a:pt x="60604" y="0"/>
                  </a:lnTo>
                  <a:lnTo>
                    <a:pt x="59486" y="469"/>
                  </a:lnTo>
                  <a:lnTo>
                    <a:pt x="57619" y="2324"/>
                  </a:lnTo>
                  <a:lnTo>
                    <a:pt x="57162" y="3454"/>
                  </a:lnTo>
                  <a:lnTo>
                    <a:pt x="57162" y="6083"/>
                  </a:lnTo>
                  <a:lnTo>
                    <a:pt x="57619" y="7200"/>
                  </a:lnTo>
                  <a:lnTo>
                    <a:pt x="59486" y="9067"/>
                  </a:lnTo>
                  <a:lnTo>
                    <a:pt x="60604" y="9525"/>
                  </a:lnTo>
                  <a:lnTo>
                    <a:pt x="63233" y="9525"/>
                  </a:lnTo>
                  <a:lnTo>
                    <a:pt x="64363" y="9067"/>
                  </a:lnTo>
                  <a:lnTo>
                    <a:pt x="66217" y="7200"/>
                  </a:lnTo>
                  <a:lnTo>
                    <a:pt x="66687" y="6083"/>
                  </a:lnTo>
                  <a:lnTo>
                    <a:pt x="66687" y="3454"/>
                  </a:lnTo>
                  <a:close/>
                </a:path>
                <a:path w="12773660" h="4123690">
                  <a:moveTo>
                    <a:pt x="85737" y="4117517"/>
                  </a:moveTo>
                  <a:lnTo>
                    <a:pt x="85267" y="4116400"/>
                  </a:lnTo>
                  <a:lnTo>
                    <a:pt x="83413" y="4114533"/>
                  </a:lnTo>
                  <a:lnTo>
                    <a:pt x="82283" y="4114076"/>
                  </a:lnTo>
                  <a:lnTo>
                    <a:pt x="79654" y="4114076"/>
                  </a:lnTo>
                  <a:lnTo>
                    <a:pt x="78536" y="4114533"/>
                  </a:lnTo>
                  <a:lnTo>
                    <a:pt x="76669" y="4116400"/>
                  </a:lnTo>
                  <a:lnTo>
                    <a:pt x="76212" y="4117517"/>
                  </a:lnTo>
                  <a:lnTo>
                    <a:pt x="76212" y="4120146"/>
                  </a:lnTo>
                  <a:lnTo>
                    <a:pt x="76669" y="4121277"/>
                  </a:lnTo>
                  <a:lnTo>
                    <a:pt x="78536" y="4123131"/>
                  </a:lnTo>
                  <a:lnTo>
                    <a:pt x="79654" y="4123601"/>
                  </a:lnTo>
                  <a:lnTo>
                    <a:pt x="82283" y="4123601"/>
                  </a:lnTo>
                  <a:lnTo>
                    <a:pt x="83413" y="4123131"/>
                  </a:lnTo>
                  <a:lnTo>
                    <a:pt x="85267" y="4121277"/>
                  </a:lnTo>
                  <a:lnTo>
                    <a:pt x="85737" y="4120146"/>
                  </a:lnTo>
                  <a:lnTo>
                    <a:pt x="85737" y="4117517"/>
                  </a:lnTo>
                  <a:close/>
                </a:path>
                <a:path w="12773660" h="4123690">
                  <a:moveTo>
                    <a:pt x="85737" y="2746159"/>
                  </a:moveTo>
                  <a:lnTo>
                    <a:pt x="85267" y="2745041"/>
                  </a:lnTo>
                  <a:lnTo>
                    <a:pt x="83413" y="2743174"/>
                  </a:lnTo>
                  <a:lnTo>
                    <a:pt x="82283" y="2742717"/>
                  </a:lnTo>
                  <a:lnTo>
                    <a:pt x="79654" y="2742717"/>
                  </a:lnTo>
                  <a:lnTo>
                    <a:pt x="78536" y="2743174"/>
                  </a:lnTo>
                  <a:lnTo>
                    <a:pt x="76669" y="2745041"/>
                  </a:lnTo>
                  <a:lnTo>
                    <a:pt x="76212" y="2746159"/>
                  </a:lnTo>
                  <a:lnTo>
                    <a:pt x="76212" y="2748788"/>
                  </a:lnTo>
                  <a:lnTo>
                    <a:pt x="76669" y="2749918"/>
                  </a:lnTo>
                  <a:lnTo>
                    <a:pt x="78536" y="2751772"/>
                  </a:lnTo>
                  <a:lnTo>
                    <a:pt x="79654" y="2752242"/>
                  </a:lnTo>
                  <a:lnTo>
                    <a:pt x="82283" y="2752242"/>
                  </a:lnTo>
                  <a:lnTo>
                    <a:pt x="83413" y="2751772"/>
                  </a:lnTo>
                  <a:lnTo>
                    <a:pt x="85267" y="2749918"/>
                  </a:lnTo>
                  <a:lnTo>
                    <a:pt x="85737" y="2748788"/>
                  </a:lnTo>
                  <a:lnTo>
                    <a:pt x="85737" y="2746159"/>
                  </a:lnTo>
                  <a:close/>
                </a:path>
                <a:path w="12773660" h="4123690">
                  <a:moveTo>
                    <a:pt x="85737" y="1374800"/>
                  </a:moveTo>
                  <a:lnTo>
                    <a:pt x="85267" y="1373682"/>
                  </a:lnTo>
                  <a:lnTo>
                    <a:pt x="83413" y="1371828"/>
                  </a:lnTo>
                  <a:lnTo>
                    <a:pt x="82283" y="1371358"/>
                  </a:lnTo>
                  <a:lnTo>
                    <a:pt x="79654" y="1371358"/>
                  </a:lnTo>
                  <a:lnTo>
                    <a:pt x="78536" y="1371828"/>
                  </a:lnTo>
                  <a:lnTo>
                    <a:pt x="76669" y="1373682"/>
                  </a:lnTo>
                  <a:lnTo>
                    <a:pt x="76212" y="1374800"/>
                  </a:lnTo>
                  <a:lnTo>
                    <a:pt x="76212" y="1377442"/>
                  </a:lnTo>
                  <a:lnTo>
                    <a:pt x="76669" y="1378559"/>
                  </a:lnTo>
                  <a:lnTo>
                    <a:pt x="78536" y="1380413"/>
                  </a:lnTo>
                  <a:lnTo>
                    <a:pt x="79654" y="1380883"/>
                  </a:lnTo>
                  <a:lnTo>
                    <a:pt x="82283" y="1380883"/>
                  </a:lnTo>
                  <a:lnTo>
                    <a:pt x="83413" y="1380413"/>
                  </a:lnTo>
                  <a:lnTo>
                    <a:pt x="85267" y="1378559"/>
                  </a:lnTo>
                  <a:lnTo>
                    <a:pt x="85737" y="1377442"/>
                  </a:lnTo>
                  <a:lnTo>
                    <a:pt x="85737" y="1374800"/>
                  </a:lnTo>
                  <a:close/>
                </a:path>
                <a:path w="12773660" h="4123690">
                  <a:moveTo>
                    <a:pt x="85737" y="3454"/>
                  </a:moveTo>
                  <a:lnTo>
                    <a:pt x="85267" y="2324"/>
                  </a:lnTo>
                  <a:lnTo>
                    <a:pt x="83413" y="469"/>
                  </a:lnTo>
                  <a:lnTo>
                    <a:pt x="82283" y="0"/>
                  </a:lnTo>
                  <a:lnTo>
                    <a:pt x="79654" y="0"/>
                  </a:lnTo>
                  <a:lnTo>
                    <a:pt x="78536" y="469"/>
                  </a:lnTo>
                  <a:lnTo>
                    <a:pt x="76669" y="2324"/>
                  </a:lnTo>
                  <a:lnTo>
                    <a:pt x="76212" y="3454"/>
                  </a:lnTo>
                  <a:lnTo>
                    <a:pt x="76212" y="6083"/>
                  </a:lnTo>
                  <a:lnTo>
                    <a:pt x="76669" y="7200"/>
                  </a:lnTo>
                  <a:lnTo>
                    <a:pt x="78536" y="9067"/>
                  </a:lnTo>
                  <a:lnTo>
                    <a:pt x="79654" y="9525"/>
                  </a:lnTo>
                  <a:lnTo>
                    <a:pt x="82283" y="9525"/>
                  </a:lnTo>
                  <a:lnTo>
                    <a:pt x="83413" y="9067"/>
                  </a:lnTo>
                  <a:lnTo>
                    <a:pt x="85267" y="7200"/>
                  </a:lnTo>
                  <a:lnTo>
                    <a:pt x="85737" y="6083"/>
                  </a:lnTo>
                  <a:lnTo>
                    <a:pt x="85737" y="3454"/>
                  </a:lnTo>
                  <a:close/>
                </a:path>
                <a:path w="12773660" h="4123690">
                  <a:moveTo>
                    <a:pt x="104787" y="4117517"/>
                  </a:moveTo>
                  <a:lnTo>
                    <a:pt x="104317" y="4116400"/>
                  </a:lnTo>
                  <a:lnTo>
                    <a:pt x="102463" y="4114533"/>
                  </a:lnTo>
                  <a:lnTo>
                    <a:pt x="101333" y="4114076"/>
                  </a:lnTo>
                  <a:lnTo>
                    <a:pt x="98704" y="4114076"/>
                  </a:lnTo>
                  <a:lnTo>
                    <a:pt x="97586" y="4114533"/>
                  </a:lnTo>
                  <a:lnTo>
                    <a:pt x="95719" y="4116400"/>
                  </a:lnTo>
                  <a:lnTo>
                    <a:pt x="95262" y="4117517"/>
                  </a:lnTo>
                  <a:lnTo>
                    <a:pt x="95262" y="4120146"/>
                  </a:lnTo>
                  <a:lnTo>
                    <a:pt x="95719" y="4121277"/>
                  </a:lnTo>
                  <a:lnTo>
                    <a:pt x="97586" y="4123131"/>
                  </a:lnTo>
                  <a:lnTo>
                    <a:pt x="98704" y="4123601"/>
                  </a:lnTo>
                  <a:lnTo>
                    <a:pt x="101333" y="4123601"/>
                  </a:lnTo>
                  <a:lnTo>
                    <a:pt x="102463" y="4123131"/>
                  </a:lnTo>
                  <a:lnTo>
                    <a:pt x="104317" y="4121277"/>
                  </a:lnTo>
                  <a:lnTo>
                    <a:pt x="104787" y="4120146"/>
                  </a:lnTo>
                  <a:lnTo>
                    <a:pt x="104787" y="4117517"/>
                  </a:lnTo>
                  <a:close/>
                </a:path>
                <a:path w="12773660" h="4123690">
                  <a:moveTo>
                    <a:pt x="104787" y="2746159"/>
                  </a:moveTo>
                  <a:lnTo>
                    <a:pt x="104317" y="2745041"/>
                  </a:lnTo>
                  <a:lnTo>
                    <a:pt x="102463" y="2743174"/>
                  </a:lnTo>
                  <a:lnTo>
                    <a:pt x="101333" y="2742717"/>
                  </a:lnTo>
                  <a:lnTo>
                    <a:pt x="98704" y="2742717"/>
                  </a:lnTo>
                  <a:lnTo>
                    <a:pt x="97586" y="2743174"/>
                  </a:lnTo>
                  <a:lnTo>
                    <a:pt x="95719" y="2745041"/>
                  </a:lnTo>
                  <a:lnTo>
                    <a:pt x="95262" y="2746159"/>
                  </a:lnTo>
                  <a:lnTo>
                    <a:pt x="95262" y="2748788"/>
                  </a:lnTo>
                  <a:lnTo>
                    <a:pt x="95719" y="2749918"/>
                  </a:lnTo>
                  <a:lnTo>
                    <a:pt x="97586" y="2751772"/>
                  </a:lnTo>
                  <a:lnTo>
                    <a:pt x="98704" y="2752242"/>
                  </a:lnTo>
                  <a:lnTo>
                    <a:pt x="101333" y="2752242"/>
                  </a:lnTo>
                  <a:lnTo>
                    <a:pt x="102463" y="2751772"/>
                  </a:lnTo>
                  <a:lnTo>
                    <a:pt x="104317" y="2749918"/>
                  </a:lnTo>
                  <a:lnTo>
                    <a:pt x="104787" y="2748788"/>
                  </a:lnTo>
                  <a:lnTo>
                    <a:pt x="104787" y="2746159"/>
                  </a:lnTo>
                  <a:close/>
                </a:path>
                <a:path w="12773660" h="4123690">
                  <a:moveTo>
                    <a:pt x="104787" y="1374800"/>
                  </a:moveTo>
                  <a:lnTo>
                    <a:pt x="104317" y="1373682"/>
                  </a:lnTo>
                  <a:lnTo>
                    <a:pt x="102463" y="1371828"/>
                  </a:lnTo>
                  <a:lnTo>
                    <a:pt x="101333" y="1371358"/>
                  </a:lnTo>
                  <a:lnTo>
                    <a:pt x="98704" y="1371358"/>
                  </a:lnTo>
                  <a:lnTo>
                    <a:pt x="97586" y="1371828"/>
                  </a:lnTo>
                  <a:lnTo>
                    <a:pt x="95719" y="1373682"/>
                  </a:lnTo>
                  <a:lnTo>
                    <a:pt x="95262" y="1374800"/>
                  </a:lnTo>
                  <a:lnTo>
                    <a:pt x="95262" y="1377442"/>
                  </a:lnTo>
                  <a:lnTo>
                    <a:pt x="95719" y="1378559"/>
                  </a:lnTo>
                  <a:lnTo>
                    <a:pt x="97586" y="1380413"/>
                  </a:lnTo>
                  <a:lnTo>
                    <a:pt x="98704" y="1380883"/>
                  </a:lnTo>
                  <a:lnTo>
                    <a:pt x="101333" y="1380883"/>
                  </a:lnTo>
                  <a:lnTo>
                    <a:pt x="102463" y="1380413"/>
                  </a:lnTo>
                  <a:lnTo>
                    <a:pt x="104317" y="1378559"/>
                  </a:lnTo>
                  <a:lnTo>
                    <a:pt x="104787" y="1377442"/>
                  </a:lnTo>
                  <a:lnTo>
                    <a:pt x="104787" y="1374800"/>
                  </a:lnTo>
                  <a:close/>
                </a:path>
                <a:path w="12773660" h="4123690">
                  <a:moveTo>
                    <a:pt x="104787" y="3454"/>
                  </a:moveTo>
                  <a:lnTo>
                    <a:pt x="104317" y="2324"/>
                  </a:lnTo>
                  <a:lnTo>
                    <a:pt x="102463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24"/>
                  </a:lnTo>
                  <a:lnTo>
                    <a:pt x="95262" y="3454"/>
                  </a:lnTo>
                  <a:lnTo>
                    <a:pt x="95262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63" y="9067"/>
                  </a:lnTo>
                  <a:lnTo>
                    <a:pt x="104317" y="7200"/>
                  </a:lnTo>
                  <a:lnTo>
                    <a:pt x="104787" y="6083"/>
                  </a:lnTo>
                  <a:lnTo>
                    <a:pt x="104787" y="3454"/>
                  </a:lnTo>
                  <a:close/>
                </a:path>
                <a:path w="12773660" h="4123690">
                  <a:moveTo>
                    <a:pt x="123837" y="4117517"/>
                  </a:moveTo>
                  <a:lnTo>
                    <a:pt x="123367" y="4116400"/>
                  </a:lnTo>
                  <a:lnTo>
                    <a:pt x="121513" y="4114533"/>
                  </a:lnTo>
                  <a:lnTo>
                    <a:pt x="120383" y="4114076"/>
                  </a:lnTo>
                  <a:lnTo>
                    <a:pt x="117754" y="4114076"/>
                  </a:lnTo>
                  <a:lnTo>
                    <a:pt x="116636" y="4114533"/>
                  </a:lnTo>
                  <a:lnTo>
                    <a:pt x="114769" y="4116400"/>
                  </a:lnTo>
                  <a:lnTo>
                    <a:pt x="114312" y="4117517"/>
                  </a:lnTo>
                  <a:lnTo>
                    <a:pt x="114312" y="4120146"/>
                  </a:lnTo>
                  <a:lnTo>
                    <a:pt x="114769" y="4121277"/>
                  </a:lnTo>
                  <a:lnTo>
                    <a:pt x="116636" y="4123131"/>
                  </a:lnTo>
                  <a:lnTo>
                    <a:pt x="117754" y="4123601"/>
                  </a:lnTo>
                  <a:lnTo>
                    <a:pt x="120383" y="4123601"/>
                  </a:lnTo>
                  <a:lnTo>
                    <a:pt x="121513" y="4123131"/>
                  </a:lnTo>
                  <a:lnTo>
                    <a:pt x="123367" y="4121277"/>
                  </a:lnTo>
                  <a:lnTo>
                    <a:pt x="123837" y="4120146"/>
                  </a:lnTo>
                  <a:lnTo>
                    <a:pt x="123837" y="4117517"/>
                  </a:lnTo>
                  <a:close/>
                </a:path>
                <a:path w="12773660" h="4123690">
                  <a:moveTo>
                    <a:pt x="123837" y="2746159"/>
                  </a:moveTo>
                  <a:lnTo>
                    <a:pt x="123367" y="2745041"/>
                  </a:lnTo>
                  <a:lnTo>
                    <a:pt x="121513" y="2743174"/>
                  </a:lnTo>
                  <a:lnTo>
                    <a:pt x="120383" y="2742717"/>
                  </a:lnTo>
                  <a:lnTo>
                    <a:pt x="117754" y="2742717"/>
                  </a:lnTo>
                  <a:lnTo>
                    <a:pt x="116636" y="2743174"/>
                  </a:lnTo>
                  <a:lnTo>
                    <a:pt x="114769" y="2745041"/>
                  </a:lnTo>
                  <a:lnTo>
                    <a:pt x="114312" y="2746159"/>
                  </a:lnTo>
                  <a:lnTo>
                    <a:pt x="114312" y="2748788"/>
                  </a:lnTo>
                  <a:lnTo>
                    <a:pt x="114769" y="2749918"/>
                  </a:lnTo>
                  <a:lnTo>
                    <a:pt x="116636" y="2751772"/>
                  </a:lnTo>
                  <a:lnTo>
                    <a:pt x="117754" y="2752242"/>
                  </a:lnTo>
                  <a:lnTo>
                    <a:pt x="120383" y="2752242"/>
                  </a:lnTo>
                  <a:lnTo>
                    <a:pt x="121513" y="2751772"/>
                  </a:lnTo>
                  <a:lnTo>
                    <a:pt x="123367" y="2749918"/>
                  </a:lnTo>
                  <a:lnTo>
                    <a:pt x="123837" y="2748788"/>
                  </a:lnTo>
                  <a:lnTo>
                    <a:pt x="123837" y="2746159"/>
                  </a:lnTo>
                  <a:close/>
                </a:path>
                <a:path w="12773660" h="4123690">
                  <a:moveTo>
                    <a:pt x="123837" y="1374800"/>
                  </a:moveTo>
                  <a:lnTo>
                    <a:pt x="123367" y="1373682"/>
                  </a:lnTo>
                  <a:lnTo>
                    <a:pt x="121513" y="1371828"/>
                  </a:lnTo>
                  <a:lnTo>
                    <a:pt x="120383" y="1371358"/>
                  </a:lnTo>
                  <a:lnTo>
                    <a:pt x="117754" y="1371358"/>
                  </a:lnTo>
                  <a:lnTo>
                    <a:pt x="116636" y="1371828"/>
                  </a:lnTo>
                  <a:lnTo>
                    <a:pt x="114769" y="1373682"/>
                  </a:lnTo>
                  <a:lnTo>
                    <a:pt x="114312" y="1374800"/>
                  </a:lnTo>
                  <a:lnTo>
                    <a:pt x="114312" y="1377442"/>
                  </a:lnTo>
                  <a:lnTo>
                    <a:pt x="114769" y="1378559"/>
                  </a:lnTo>
                  <a:lnTo>
                    <a:pt x="116636" y="1380413"/>
                  </a:lnTo>
                  <a:lnTo>
                    <a:pt x="117754" y="1380883"/>
                  </a:lnTo>
                  <a:lnTo>
                    <a:pt x="120383" y="1380883"/>
                  </a:lnTo>
                  <a:lnTo>
                    <a:pt x="121513" y="1380413"/>
                  </a:lnTo>
                  <a:lnTo>
                    <a:pt x="123367" y="1378559"/>
                  </a:lnTo>
                  <a:lnTo>
                    <a:pt x="123837" y="1377442"/>
                  </a:lnTo>
                  <a:lnTo>
                    <a:pt x="123837" y="1374800"/>
                  </a:lnTo>
                  <a:close/>
                </a:path>
                <a:path w="12773660" h="4123690">
                  <a:moveTo>
                    <a:pt x="123837" y="3454"/>
                  </a:moveTo>
                  <a:lnTo>
                    <a:pt x="123367" y="2324"/>
                  </a:lnTo>
                  <a:lnTo>
                    <a:pt x="121513" y="469"/>
                  </a:lnTo>
                  <a:lnTo>
                    <a:pt x="120383" y="0"/>
                  </a:lnTo>
                  <a:lnTo>
                    <a:pt x="117754" y="0"/>
                  </a:lnTo>
                  <a:lnTo>
                    <a:pt x="116636" y="469"/>
                  </a:lnTo>
                  <a:lnTo>
                    <a:pt x="114769" y="2324"/>
                  </a:lnTo>
                  <a:lnTo>
                    <a:pt x="114312" y="3454"/>
                  </a:lnTo>
                  <a:lnTo>
                    <a:pt x="114312" y="6083"/>
                  </a:lnTo>
                  <a:lnTo>
                    <a:pt x="114769" y="7200"/>
                  </a:lnTo>
                  <a:lnTo>
                    <a:pt x="116636" y="9067"/>
                  </a:lnTo>
                  <a:lnTo>
                    <a:pt x="117754" y="9525"/>
                  </a:lnTo>
                  <a:lnTo>
                    <a:pt x="120383" y="9525"/>
                  </a:lnTo>
                  <a:lnTo>
                    <a:pt x="121513" y="9067"/>
                  </a:lnTo>
                  <a:lnTo>
                    <a:pt x="123367" y="7200"/>
                  </a:lnTo>
                  <a:lnTo>
                    <a:pt x="123837" y="6083"/>
                  </a:lnTo>
                  <a:lnTo>
                    <a:pt x="123837" y="3454"/>
                  </a:lnTo>
                  <a:close/>
                </a:path>
                <a:path w="12773660" h="4123690">
                  <a:moveTo>
                    <a:pt x="142887" y="4117517"/>
                  </a:moveTo>
                  <a:lnTo>
                    <a:pt x="142417" y="4116400"/>
                  </a:lnTo>
                  <a:lnTo>
                    <a:pt x="140563" y="4114533"/>
                  </a:lnTo>
                  <a:lnTo>
                    <a:pt x="139433" y="4114076"/>
                  </a:lnTo>
                  <a:lnTo>
                    <a:pt x="136804" y="4114076"/>
                  </a:lnTo>
                  <a:lnTo>
                    <a:pt x="135686" y="4114533"/>
                  </a:lnTo>
                  <a:lnTo>
                    <a:pt x="133819" y="4116400"/>
                  </a:lnTo>
                  <a:lnTo>
                    <a:pt x="133362" y="4117517"/>
                  </a:lnTo>
                  <a:lnTo>
                    <a:pt x="133362" y="4120146"/>
                  </a:lnTo>
                  <a:lnTo>
                    <a:pt x="133819" y="4121277"/>
                  </a:lnTo>
                  <a:lnTo>
                    <a:pt x="135686" y="4123131"/>
                  </a:lnTo>
                  <a:lnTo>
                    <a:pt x="136804" y="4123601"/>
                  </a:lnTo>
                  <a:lnTo>
                    <a:pt x="139433" y="4123601"/>
                  </a:lnTo>
                  <a:lnTo>
                    <a:pt x="140563" y="4123131"/>
                  </a:lnTo>
                  <a:lnTo>
                    <a:pt x="142417" y="4121277"/>
                  </a:lnTo>
                  <a:lnTo>
                    <a:pt x="142887" y="4120146"/>
                  </a:lnTo>
                  <a:lnTo>
                    <a:pt x="142887" y="4117517"/>
                  </a:lnTo>
                  <a:close/>
                </a:path>
                <a:path w="12773660" h="4123690">
                  <a:moveTo>
                    <a:pt x="142887" y="2746159"/>
                  </a:moveTo>
                  <a:lnTo>
                    <a:pt x="142417" y="2745041"/>
                  </a:lnTo>
                  <a:lnTo>
                    <a:pt x="140563" y="2743174"/>
                  </a:lnTo>
                  <a:lnTo>
                    <a:pt x="139433" y="2742717"/>
                  </a:lnTo>
                  <a:lnTo>
                    <a:pt x="136804" y="2742717"/>
                  </a:lnTo>
                  <a:lnTo>
                    <a:pt x="135686" y="2743174"/>
                  </a:lnTo>
                  <a:lnTo>
                    <a:pt x="133819" y="2745041"/>
                  </a:lnTo>
                  <a:lnTo>
                    <a:pt x="133362" y="2746159"/>
                  </a:lnTo>
                  <a:lnTo>
                    <a:pt x="133362" y="2748788"/>
                  </a:lnTo>
                  <a:lnTo>
                    <a:pt x="133819" y="2749918"/>
                  </a:lnTo>
                  <a:lnTo>
                    <a:pt x="135686" y="2751772"/>
                  </a:lnTo>
                  <a:lnTo>
                    <a:pt x="136804" y="2752242"/>
                  </a:lnTo>
                  <a:lnTo>
                    <a:pt x="139433" y="2752242"/>
                  </a:lnTo>
                  <a:lnTo>
                    <a:pt x="140563" y="2751772"/>
                  </a:lnTo>
                  <a:lnTo>
                    <a:pt x="142417" y="2749918"/>
                  </a:lnTo>
                  <a:lnTo>
                    <a:pt x="142887" y="2748788"/>
                  </a:lnTo>
                  <a:lnTo>
                    <a:pt x="142887" y="2746159"/>
                  </a:lnTo>
                  <a:close/>
                </a:path>
                <a:path w="12773660" h="4123690">
                  <a:moveTo>
                    <a:pt x="142887" y="1374800"/>
                  </a:moveTo>
                  <a:lnTo>
                    <a:pt x="142417" y="1373682"/>
                  </a:lnTo>
                  <a:lnTo>
                    <a:pt x="140563" y="1371828"/>
                  </a:lnTo>
                  <a:lnTo>
                    <a:pt x="139433" y="1371358"/>
                  </a:lnTo>
                  <a:lnTo>
                    <a:pt x="136804" y="1371358"/>
                  </a:lnTo>
                  <a:lnTo>
                    <a:pt x="135686" y="1371828"/>
                  </a:lnTo>
                  <a:lnTo>
                    <a:pt x="133819" y="1373682"/>
                  </a:lnTo>
                  <a:lnTo>
                    <a:pt x="133362" y="1374800"/>
                  </a:lnTo>
                  <a:lnTo>
                    <a:pt x="133362" y="1377442"/>
                  </a:lnTo>
                  <a:lnTo>
                    <a:pt x="133819" y="1378559"/>
                  </a:lnTo>
                  <a:lnTo>
                    <a:pt x="135686" y="1380413"/>
                  </a:lnTo>
                  <a:lnTo>
                    <a:pt x="136804" y="1380883"/>
                  </a:lnTo>
                  <a:lnTo>
                    <a:pt x="139433" y="1380883"/>
                  </a:lnTo>
                  <a:lnTo>
                    <a:pt x="140563" y="1380413"/>
                  </a:lnTo>
                  <a:lnTo>
                    <a:pt x="142417" y="1378559"/>
                  </a:lnTo>
                  <a:lnTo>
                    <a:pt x="142887" y="1377442"/>
                  </a:lnTo>
                  <a:lnTo>
                    <a:pt x="142887" y="1374800"/>
                  </a:lnTo>
                  <a:close/>
                </a:path>
                <a:path w="12773660" h="4123690">
                  <a:moveTo>
                    <a:pt x="142887" y="3454"/>
                  </a:moveTo>
                  <a:lnTo>
                    <a:pt x="142417" y="2324"/>
                  </a:lnTo>
                  <a:lnTo>
                    <a:pt x="140563" y="469"/>
                  </a:lnTo>
                  <a:lnTo>
                    <a:pt x="139433" y="0"/>
                  </a:lnTo>
                  <a:lnTo>
                    <a:pt x="136804" y="0"/>
                  </a:lnTo>
                  <a:lnTo>
                    <a:pt x="135686" y="469"/>
                  </a:lnTo>
                  <a:lnTo>
                    <a:pt x="133819" y="2324"/>
                  </a:lnTo>
                  <a:lnTo>
                    <a:pt x="133362" y="3454"/>
                  </a:lnTo>
                  <a:lnTo>
                    <a:pt x="133362" y="6083"/>
                  </a:lnTo>
                  <a:lnTo>
                    <a:pt x="133819" y="7200"/>
                  </a:lnTo>
                  <a:lnTo>
                    <a:pt x="135686" y="9067"/>
                  </a:lnTo>
                  <a:lnTo>
                    <a:pt x="136804" y="9525"/>
                  </a:lnTo>
                  <a:lnTo>
                    <a:pt x="139433" y="9525"/>
                  </a:lnTo>
                  <a:lnTo>
                    <a:pt x="140563" y="9067"/>
                  </a:lnTo>
                  <a:lnTo>
                    <a:pt x="142417" y="7200"/>
                  </a:lnTo>
                  <a:lnTo>
                    <a:pt x="142887" y="6083"/>
                  </a:lnTo>
                  <a:lnTo>
                    <a:pt x="142887" y="3454"/>
                  </a:lnTo>
                  <a:close/>
                </a:path>
                <a:path w="12773660" h="4123690">
                  <a:moveTo>
                    <a:pt x="161937" y="4117517"/>
                  </a:moveTo>
                  <a:lnTo>
                    <a:pt x="161467" y="4116400"/>
                  </a:lnTo>
                  <a:lnTo>
                    <a:pt x="159613" y="4114533"/>
                  </a:lnTo>
                  <a:lnTo>
                    <a:pt x="158496" y="4114076"/>
                  </a:lnTo>
                  <a:lnTo>
                    <a:pt x="155854" y="4114076"/>
                  </a:lnTo>
                  <a:lnTo>
                    <a:pt x="154736" y="4114533"/>
                  </a:lnTo>
                  <a:lnTo>
                    <a:pt x="152882" y="4116400"/>
                  </a:lnTo>
                  <a:lnTo>
                    <a:pt x="152412" y="4117517"/>
                  </a:lnTo>
                  <a:lnTo>
                    <a:pt x="152412" y="4120146"/>
                  </a:lnTo>
                  <a:lnTo>
                    <a:pt x="152882" y="4121277"/>
                  </a:lnTo>
                  <a:lnTo>
                    <a:pt x="154736" y="4123131"/>
                  </a:lnTo>
                  <a:lnTo>
                    <a:pt x="155854" y="4123601"/>
                  </a:lnTo>
                  <a:lnTo>
                    <a:pt x="158496" y="4123601"/>
                  </a:lnTo>
                  <a:lnTo>
                    <a:pt x="159613" y="4123131"/>
                  </a:lnTo>
                  <a:lnTo>
                    <a:pt x="161467" y="4121277"/>
                  </a:lnTo>
                  <a:lnTo>
                    <a:pt x="161937" y="4120146"/>
                  </a:lnTo>
                  <a:lnTo>
                    <a:pt x="161937" y="4117517"/>
                  </a:lnTo>
                  <a:close/>
                </a:path>
                <a:path w="12773660" h="4123690">
                  <a:moveTo>
                    <a:pt x="161937" y="2746159"/>
                  </a:moveTo>
                  <a:lnTo>
                    <a:pt x="161467" y="2745041"/>
                  </a:lnTo>
                  <a:lnTo>
                    <a:pt x="159613" y="2743174"/>
                  </a:lnTo>
                  <a:lnTo>
                    <a:pt x="158496" y="2742717"/>
                  </a:lnTo>
                  <a:lnTo>
                    <a:pt x="155854" y="2742717"/>
                  </a:lnTo>
                  <a:lnTo>
                    <a:pt x="154736" y="2743174"/>
                  </a:lnTo>
                  <a:lnTo>
                    <a:pt x="152882" y="2745041"/>
                  </a:lnTo>
                  <a:lnTo>
                    <a:pt x="152412" y="2746159"/>
                  </a:lnTo>
                  <a:lnTo>
                    <a:pt x="152412" y="2748788"/>
                  </a:lnTo>
                  <a:lnTo>
                    <a:pt x="152882" y="2749918"/>
                  </a:lnTo>
                  <a:lnTo>
                    <a:pt x="154736" y="2751772"/>
                  </a:lnTo>
                  <a:lnTo>
                    <a:pt x="155854" y="2752242"/>
                  </a:lnTo>
                  <a:lnTo>
                    <a:pt x="158496" y="2752242"/>
                  </a:lnTo>
                  <a:lnTo>
                    <a:pt x="159613" y="2751772"/>
                  </a:lnTo>
                  <a:lnTo>
                    <a:pt x="161467" y="2749918"/>
                  </a:lnTo>
                  <a:lnTo>
                    <a:pt x="161937" y="2748788"/>
                  </a:lnTo>
                  <a:lnTo>
                    <a:pt x="161937" y="2746159"/>
                  </a:lnTo>
                  <a:close/>
                </a:path>
                <a:path w="12773660" h="4123690">
                  <a:moveTo>
                    <a:pt x="161937" y="1374800"/>
                  </a:moveTo>
                  <a:lnTo>
                    <a:pt x="161467" y="1373682"/>
                  </a:lnTo>
                  <a:lnTo>
                    <a:pt x="159613" y="1371828"/>
                  </a:lnTo>
                  <a:lnTo>
                    <a:pt x="158496" y="1371358"/>
                  </a:lnTo>
                  <a:lnTo>
                    <a:pt x="155854" y="1371358"/>
                  </a:lnTo>
                  <a:lnTo>
                    <a:pt x="154736" y="1371828"/>
                  </a:lnTo>
                  <a:lnTo>
                    <a:pt x="152882" y="1373682"/>
                  </a:lnTo>
                  <a:lnTo>
                    <a:pt x="152412" y="1374800"/>
                  </a:lnTo>
                  <a:lnTo>
                    <a:pt x="152412" y="1377442"/>
                  </a:lnTo>
                  <a:lnTo>
                    <a:pt x="152882" y="1378559"/>
                  </a:lnTo>
                  <a:lnTo>
                    <a:pt x="154736" y="1380413"/>
                  </a:lnTo>
                  <a:lnTo>
                    <a:pt x="155854" y="1380883"/>
                  </a:lnTo>
                  <a:lnTo>
                    <a:pt x="158496" y="1380883"/>
                  </a:lnTo>
                  <a:lnTo>
                    <a:pt x="159613" y="1380413"/>
                  </a:lnTo>
                  <a:lnTo>
                    <a:pt x="161467" y="1378559"/>
                  </a:lnTo>
                  <a:lnTo>
                    <a:pt x="161937" y="1377442"/>
                  </a:lnTo>
                  <a:lnTo>
                    <a:pt x="161937" y="1374800"/>
                  </a:lnTo>
                  <a:close/>
                </a:path>
                <a:path w="12773660" h="4123690">
                  <a:moveTo>
                    <a:pt x="161937" y="3454"/>
                  </a:moveTo>
                  <a:lnTo>
                    <a:pt x="161467" y="2324"/>
                  </a:lnTo>
                  <a:lnTo>
                    <a:pt x="159613" y="469"/>
                  </a:lnTo>
                  <a:lnTo>
                    <a:pt x="158496" y="0"/>
                  </a:lnTo>
                  <a:lnTo>
                    <a:pt x="155854" y="0"/>
                  </a:lnTo>
                  <a:lnTo>
                    <a:pt x="154736" y="469"/>
                  </a:lnTo>
                  <a:lnTo>
                    <a:pt x="152882" y="2324"/>
                  </a:lnTo>
                  <a:lnTo>
                    <a:pt x="152412" y="3454"/>
                  </a:lnTo>
                  <a:lnTo>
                    <a:pt x="152412" y="6083"/>
                  </a:lnTo>
                  <a:lnTo>
                    <a:pt x="152882" y="7200"/>
                  </a:lnTo>
                  <a:lnTo>
                    <a:pt x="154736" y="9067"/>
                  </a:lnTo>
                  <a:lnTo>
                    <a:pt x="155854" y="9525"/>
                  </a:lnTo>
                  <a:lnTo>
                    <a:pt x="158496" y="9525"/>
                  </a:lnTo>
                  <a:lnTo>
                    <a:pt x="159613" y="9067"/>
                  </a:lnTo>
                  <a:lnTo>
                    <a:pt x="161467" y="7200"/>
                  </a:lnTo>
                  <a:lnTo>
                    <a:pt x="161937" y="6083"/>
                  </a:lnTo>
                  <a:lnTo>
                    <a:pt x="161937" y="3454"/>
                  </a:lnTo>
                  <a:close/>
                </a:path>
                <a:path w="12773660" h="4123690">
                  <a:moveTo>
                    <a:pt x="180987" y="4117517"/>
                  </a:moveTo>
                  <a:lnTo>
                    <a:pt x="180517" y="4116400"/>
                  </a:lnTo>
                  <a:lnTo>
                    <a:pt x="178663" y="4114533"/>
                  </a:lnTo>
                  <a:lnTo>
                    <a:pt x="177546" y="4114076"/>
                  </a:lnTo>
                  <a:lnTo>
                    <a:pt x="174904" y="4114076"/>
                  </a:lnTo>
                  <a:lnTo>
                    <a:pt x="173786" y="4114533"/>
                  </a:lnTo>
                  <a:lnTo>
                    <a:pt x="171932" y="4116400"/>
                  </a:lnTo>
                  <a:lnTo>
                    <a:pt x="171462" y="4117517"/>
                  </a:lnTo>
                  <a:lnTo>
                    <a:pt x="171462" y="4120146"/>
                  </a:lnTo>
                  <a:lnTo>
                    <a:pt x="171932" y="4121277"/>
                  </a:lnTo>
                  <a:lnTo>
                    <a:pt x="173786" y="4123131"/>
                  </a:lnTo>
                  <a:lnTo>
                    <a:pt x="174904" y="4123601"/>
                  </a:lnTo>
                  <a:lnTo>
                    <a:pt x="177546" y="4123601"/>
                  </a:lnTo>
                  <a:lnTo>
                    <a:pt x="178663" y="4123131"/>
                  </a:lnTo>
                  <a:lnTo>
                    <a:pt x="180517" y="4121277"/>
                  </a:lnTo>
                  <a:lnTo>
                    <a:pt x="180987" y="4120146"/>
                  </a:lnTo>
                  <a:lnTo>
                    <a:pt x="180987" y="4117517"/>
                  </a:lnTo>
                  <a:close/>
                </a:path>
                <a:path w="12773660" h="4123690">
                  <a:moveTo>
                    <a:pt x="180987" y="2746159"/>
                  </a:moveTo>
                  <a:lnTo>
                    <a:pt x="180517" y="2745041"/>
                  </a:lnTo>
                  <a:lnTo>
                    <a:pt x="178663" y="2743174"/>
                  </a:lnTo>
                  <a:lnTo>
                    <a:pt x="177546" y="2742717"/>
                  </a:lnTo>
                  <a:lnTo>
                    <a:pt x="174904" y="2742717"/>
                  </a:lnTo>
                  <a:lnTo>
                    <a:pt x="173786" y="2743174"/>
                  </a:lnTo>
                  <a:lnTo>
                    <a:pt x="171932" y="2745041"/>
                  </a:lnTo>
                  <a:lnTo>
                    <a:pt x="171462" y="2746159"/>
                  </a:lnTo>
                  <a:lnTo>
                    <a:pt x="171462" y="2748788"/>
                  </a:lnTo>
                  <a:lnTo>
                    <a:pt x="171932" y="2749918"/>
                  </a:lnTo>
                  <a:lnTo>
                    <a:pt x="173786" y="2751772"/>
                  </a:lnTo>
                  <a:lnTo>
                    <a:pt x="174904" y="2752242"/>
                  </a:lnTo>
                  <a:lnTo>
                    <a:pt x="177546" y="2752242"/>
                  </a:lnTo>
                  <a:lnTo>
                    <a:pt x="178663" y="2751772"/>
                  </a:lnTo>
                  <a:lnTo>
                    <a:pt x="180517" y="2749918"/>
                  </a:lnTo>
                  <a:lnTo>
                    <a:pt x="180987" y="2748788"/>
                  </a:lnTo>
                  <a:lnTo>
                    <a:pt x="180987" y="2746159"/>
                  </a:lnTo>
                  <a:close/>
                </a:path>
                <a:path w="12773660" h="4123690">
                  <a:moveTo>
                    <a:pt x="180987" y="1374800"/>
                  </a:moveTo>
                  <a:lnTo>
                    <a:pt x="180517" y="1373682"/>
                  </a:lnTo>
                  <a:lnTo>
                    <a:pt x="178663" y="1371828"/>
                  </a:lnTo>
                  <a:lnTo>
                    <a:pt x="177546" y="1371358"/>
                  </a:lnTo>
                  <a:lnTo>
                    <a:pt x="174904" y="1371358"/>
                  </a:lnTo>
                  <a:lnTo>
                    <a:pt x="173786" y="1371828"/>
                  </a:lnTo>
                  <a:lnTo>
                    <a:pt x="171932" y="1373682"/>
                  </a:lnTo>
                  <a:lnTo>
                    <a:pt x="171462" y="1374800"/>
                  </a:lnTo>
                  <a:lnTo>
                    <a:pt x="171462" y="1377442"/>
                  </a:lnTo>
                  <a:lnTo>
                    <a:pt x="171932" y="1378559"/>
                  </a:lnTo>
                  <a:lnTo>
                    <a:pt x="173786" y="1380413"/>
                  </a:lnTo>
                  <a:lnTo>
                    <a:pt x="174904" y="1380883"/>
                  </a:lnTo>
                  <a:lnTo>
                    <a:pt x="177546" y="1380883"/>
                  </a:lnTo>
                  <a:lnTo>
                    <a:pt x="178663" y="1380413"/>
                  </a:lnTo>
                  <a:lnTo>
                    <a:pt x="180517" y="1378559"/>
                  </a:lnTo>
                  <a:lnTo>
                    <a:pt x="180987" y="1377442"/>
                  </a:lnTo>
                  <a:lnTo>
                    <a:pt x="180987" y="1374800"/>
                  </a:lnTo>
                  <a:close/>
                </a:path>
                <a:path w="12773660" h="4123690">
                  <a:moveTo>
                    <a:pt x="180987" y="3454"/>
                  </a:moveTo>
                  <a:lnTo>
                    <a:pt x="180517" y="2324"/>
                  </a:lnTo>
                  <a:lnTo>
                    <a:pt x="178663" y="469"/>
                  </a:lnTo>
                  <a:lnTo>
                    <a:pt x="177546" y="0"/>
                  </a:lnTo>
                  <a:lnTo>
                    <a:pt x="174904" y="0"/>
                  </a:lnTo>
                  <a:lnTo>
                    <a:pt x="173786" y="469"/>
                  </a:lnTo>
                  <a:lnTo>
                    <a:pt x="171932" y="2324"/>
                  </a:lnTo>
                  <a:lnTo>
                    <a:pt x="171462" y="3454"/>
                  </a:lnTo>
                  <a:lnTo>
                    <a:pt x="171462" y="6083"/>
                  </a:lnTo>
                  <a:lnTo>
                    <a:pt x="171932" y="7200"/>
                  </a:lnTo>
                  <a:lnTo>
                    <a:pt x="173786" y="9067"/>
                  </a:lnTo>
                  <a:lnTo>
                    <a:pt x="174904" y="9525"/>
                  </a:lnTo>
                  <a:lnTo>
                    <a:pt x="177546" y="9525"/>
                  </a:lnTo>
                  <a:lnTo>
                    <a:pt x="178663" y="9067"/>
                  </a:lnTo>
                  <a:lnTo>
                    <a:pt x="180517" y="7200"/>
                  </a:lnTo>
                  <a:lnTo>
                    <a:pt x="180987" y="6083"/>
                  </a:lnTo>
                  <a:lnTo>
                    <a:pt x="180987" y="3454"/>
                  </a:lnTo>
                  <a:close/>
                </a:path>
                <a:path w="12773660" h="4123690">
                  <a:moveTo>
                    <a:pt x="200037" y="4117517"/>
                  </a:moveTo>
                  <a:lnTo>
                    <a:pt x="199567" y="4116400"/>
                  </a:lnTo>
                  <a:lnTo>
                    <a:pt x="197713" y="4114533"/>
                  </a:lnTo>
                  <a:lnTo>
                    <a:pt x="196596" y="4114076"/>
                  </a:lnTo>
                  <a:lnTo>
                    <a:pt x="193954" y="4114076"/>
                  </a:lnTo>
                  <a:lnTo>
                    <a:pt x="192836" y="4114533"/>
                  </a:lnTo>
                  <a:lnTo>
                    <a:pt x="190982" y="4116400"/>
                  </a:lnTo>
                  <a:lnTo>
                    <a:pt x="190512" y="4117517"/>
                  </a:lnTo>
                  <a:lnTo>
                    <a:pt x="190512" y="4120146"/>
                  </a:lnTo>
                  <a:lnTo>
                    <a:pt x="190982" y="4121277"/>
                  </a:lnTo>
                  <a:lnTo>
                    <a:pt x="192836" y="4123131"/>
                  </a:lnTo>
                  <a:lnTo>
                    <a:pt x="193954" y="4123601"/>
                  </a:lnTo>
                  <a:lnTo>
                    <a:pt x="196596" y="4123601"/>
                  </a:lnTo>
                  <a:lnTo>
                    <a:pt x="197713" y="4123131"/>
                  </a:lnTo>
                  <a:lnTo>
                    <a:pt x="199567" y="4121277"/>
                  </a:lnTo>
                  <a:lnTo>
                    <a:pt x="200037" y="4120146"/>
                  </a:lnTo>
                  <a:lnTo>
                    <a:pt x="200037" y="4117517"/>
                  </a:lnTo>
                  <a:close/>
                </a:path>
                <a:path w="12773660" h="4123690">
                  <a:moveTo>
                    <a:pt x="200037" y="2746159"/>
                  </a:moveTo>
                  <a:lnTo>
                    <a:pt x="199567" y="2745041"/>
                  </a:lnTo>
                  <a:lnTo>
                    <a:pt x="197713" y="2743174"/>
                  </a:lnTo>
                  <a:lnTo>
                    <a:pt x="196596" y="2742717"/>
                  </a:lnTo>
                  <a:lnTo>
                    <a:pt x="193954" y="2742717"/>
                  </a:lnTo>
                  <a:lnTo>
                    <a:pt x="192836" y="2743174"/>
                  </a:lnTo>
                  <a:lnTo>
                    <a:pt x="190982" y="2745041"/>
                  </a:lnTo>
                  <a:lnTo>
                    <a:pt x="190512" y="2746159"/>
                  </a:lnTo>
                  <a:lnTo>
                    <a:pt x="190512" y="2748788"/>
                  </a:lnTo>
                  <a:lnTo>
                    <a:pt x="190982" y="2749918"/>
                  </a:lnTo>
                  <a:lnTo>
                    <a:pt x="192836" y="2751772"/>
                  </a:lnTo>
                  <a:lnTo>
                    <a:pt x="193954" y="2752242"/>
                  </a:lnTo>
                  <a:lnTo>
                    <a:pt x="196596" y="2752242"/>
                  </a:lnTo>
                  <a:lnTo>
                    <a:pt x="197713" y="2751772"/>
                  </a:lnTo>
                  <a:lnTo>
                    <a:pt x="199567" y="2749918"/>
                  </a:lnTo>
                  <a:lnTo>
                    <a:pt x="200037" y="2748788"/>
                  </a:lnTo>
                  <a:lnTo>
                    <a:pt x="200037" y="2746159"/>
                  </a:lnTo>
                  <a:close/>
                </a:path>
                <a:path w="12773660" h="4123690">
                  <a:moveTo>
                    <a:pt x="200037" y="1374800"/>
                  </a:moveTo>
                  <a:lnTo>
                    <a:pt x="199567" y="1373682"/>
                  </a:lnTo>
                  <a:lnTo>
                    <a:pt x="197713" y="1371828"/>
                  </a:lnTo>
                  <a:lnTo>
                    <a:pt x="196596" y="1371358"/>
                  </a:lnTo>
                  <a:lnTo>
                    <a:pt x="193954" y="1371358"/>
                  </a:lnTo>
                  <a:lnTo>
                    <a:pt x="192836" y="1371828"/>
                  </a:lnTo>
                  <a:lnTo>
                    <a:pt x="190982" y="1373682"/>
                  </a:lnTo>
                  <a:lnTo>
                    <a:pt x="190512" y="1374800"/>
                  </a:lnTo>
                  <a:lnTo>
                    <a:pt x="190512" y="1377442"/>
                  </a:lnTo>
                  <a:lnTo>
                    <a:pt x="190982" y="1378559"/>
                  </a:lnTo>
                  <a:lnTo>
                    <a:pt x="192836" y="1380413"/>
                  </a:lnTo>
                  <a:lnTo>
                    <a:pt x="193954" y="1380883"/>
                  </a:lnTo>
                  <a:lnTo>
                    <a:pt x="196596" y="1380883"/>
                  </a:lnTo>
                  <a:lnTo>
                    <a:pt x="197713" y="1380413"/>
                  </a:lnTo>
                  <a:lnTo>
                    <a:pt x="199567" y="1378559"/>
                  </a:lnTo>
                  <a:lnTo>
                    <a:pt x="200037" y="1377442"/>
                  </a:lnTo>
                  <a:lnTo>
                    <a:pt x="200037" y="1374800"/>
                  </a:lnTo>
                  <a:close/>
                </a:path>
                <a:path w="12773660" h="4123690">
                  <a:moveTo>
                    <a:pt x="200037" y="3454"/>
                  </a:moveTo>
                  <a:lnTo>
                    <a:pt x="199567" y="2324"/>
                  </a:lnTo>
                  <a:lnTo>
                    <a:pt x="197713" y="469"/>
                  </a:lnTo>
                  <a:lnTo>
                    <a:pt x="196596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82" y="2324"/>
                  </a:lnTo>
                  <a:lnTo>
                    <a:pt x="190512" y="3454"/>
                  </a:lnTo>
                  <a:lnTo>
                    <a:pt x="190512" y="6083"/>
                  </a:lnTo>
                  <a:lnTo>
                    <a:pt x="190982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96" y="9525"/>
                  </a:lnTo>
                  <a:lnTo>
                    <a:pt x="197713" y="9067"/>
                  </a:lnTo>
                  <a:lnTo>
                    <a:pt x="199567" y="7200"/>
                  </a:lnTo>
                  <a:lnTo>
                    <a:pt x="200037" y="6083"/>
                  </a:lnTo>
                  <a:lnTo>
                    <a:pt x="200037" y="3454"/>
                  </a:lnTo>
                  <a:close/>
                </a:path>
                <a:path w="12773660" h="4123690">
                  <a:moveTo>
                    <a:pt x="219087" y="4117517"/>
                  </a:moveTo>
                  <a:lnTo>
                    <a:pt x="218630" y="4116400"/>
                  </a:lnTo>
                  <a:lnTo>
                    <a:pt x="216763" y="4114533"/>
                  </a:lnTo>
                  <a:lnTo>
                    <a:pt x="215646" y="4114076"/>
                  </a:lnTo>
                  <a:lnTo>
                    <a:pt x="213017" y="4114076"/>
                  </a:lnTo>
                  <a:lnTo>
                    <a:pt x="211886" y="4114533"/>
                  </a:lnTo>
                  <a:lnTo>
                    <a:pt x="210032" y="4116400"/>
                  </a:lnTo>
                  <a:lnTo>
                    <a:pt x="209562" y="4117517"/>
                  </a:lnTo>
                  <a:lnTo>
                    <a:pt x="209562" y="4120146"/>
                  </a:lnTo>
                  <a:lnTo>
                    <a:pt x="210032" y="4121277"/>
                  </a:lnTo>
                  <a:lnTo>
                    <a:pt x="211886" y="4123131"/>
                  </a:lnTo>
                  <a:lnTo>
                    <a:pt x="213017" y="4123601"/>
                  </a:lnTo>
                  <a:lnTo>
                    <a:pt x="215646" y="4123601"/>
                  </a:lnTo>
                  <a:lnTo>
                    <a:pt x="216763" y="4123131"/>
                  </a:lnTo>
                  <a:lnTo>
                    <a:pt x="218630" y="4121277"/>
                  </a:lnTo>
                  <a:lnTo>
                    <a:pt x="219087" y="4120146"/>
                  </a:lnTo>
                  <a:lnTo>
                    <a:pt x="219087" y="4117517"/>
                  </a:lnTo>
                  <a:close/>
                </a:path>
                <a:path w="12773660" h="4123690">
                  <a:moveTo>
                    <a:pt x="219087" y="2746159"/>
                  </a:moveTo>
                  <a:lnTo>
                    <a:pt x="218630" y="2745041"/>
                  </a:lnTo>
                  <a:lnTo>
                    <a:pt x="216763" y="2743174"/>
                  </a:lnTo>
                  <a:lnTo>
                    <a:pt x="215646" y="2742717"/>
                  </a:lnTo>
                  <a:lnTo>
                    <a:pt x="213017" y="2742717"/>
                  </a:lnTo>
                  <a:lnTo>
                    <a:pt x="211886" y="2743174"/>
                  </a:lnTo>
                  <a:lnTo>
                    <a:pt x="210032" y="2745041"/>
                  </a:lnTo>
                  <a:lnTo>
                    <a:pt x="209562" y="2746159"/>
                  </a:lnTo>
                  <a:lnTo>
                    <a:pt x="209562" y="2748788"/>
                  </a:lnTo>
                  <a:lnTo>
                    <a:pt x="210032" y="2749918"/>
                  </a:lnTo>
                  <a:lnTo>
                    <a:pt x="211886" y="2751772"/>
                  </a:lnTo>
                  <a:lnTo>
                    <a:pt x="213017" y="2752242"/>
                  </a:lnTo>
                  <a:lnTo>
                    <a:pt x="215646" y="2752242"/>
                  </a:lnTo>
                  <a:lnTo>
                    <a:pt x="216763" y="2751772"/>
                  </a:lnTo>
                  <a:lnTo>
                    <a:pt x="218630" y="2749918"/>
                  </a:lnTo>
                  <a:lnTo>
                    <a:pt x="219087" y="2748788"/>
                  </a:lnTo>
                  <a:lnTo>
                    <a:pt x="219087" y="2746159"/>
                  </a:lnTo>
                  <a:close/>
                </a:path>
                <a:path w="12773660" h="4123690">
                  <a:moveTo>
                    <a:pt x="219087" y="1374800"/>
                  </a:moveTo>
                  <a:lnTo>
                    <a:pt x="218630" y="1373682"/>
                  </a:lnTo>
                  <a:lnTo>
                    <a:pt x="216763" y="1371828"/>
                  </a:lnTo>
                  <a:lnTo>
                    <a:pt x="215646" y="1371358"/>
                  </a:lnTo>
                  <a:lnTo>
                    <a:pt x="213017" y="1371358"/>
                  </a:lnTo>
                  <a:lnTo>
                    <a:pt x="211886" y="1371828"/>
                  </a:lnTo>
                  <a:lnTo>
                    <a:pt x="210032" y="1373682"/>
                  </a:lnTo>
                  <a:lnTo>
                    <a:pt x="209562" y="1374800"/>
                  </a:lnTo>
                  <a:lnTo>
                    <a:pt x="209562" y="1377442"/>
                  </a:lnTo>
                  <a:lnTo>
                    <a:pt x="210032" y="1378559"/>
                  </a:lnTo>
                  <a:lnTo>
                    <a:pt x="211886" y="1380413"/>
                  </a:lnTo>
                  <a:lnTo>
                    <a:pt x="213017" y="1380883"/>
                  </a:lnTo>
                  <a:lnTo>
                    <a:pt x="215646" y="1380883"/>
                  </a:lnTo>
                  <a:lnTo>
                    <a:pt x="216763" y="1380413"/>
                  </a:lnTo>
                  <a:lnTo>
                    <a:pt x="218630" y="1378559"/>
                  </a:lnTo>
                  <a:lnTo>
                    <a:pt x="219087" y="1377442"/>
                  </a:lnTo>
                  <a:lnTo>
                    <a:pt x="219087" y="1374800"/>
                  </a:lnTo>
                  <a:close/>
                </a:path>
                <a:path w="12773660" h="4123690">
                  <a:moveTo>
                    <a:pt x="219087" y="3454"/>
                  </a:moveTo>
                  <a:lnTo>
                    <a:pt x="218630" y="2324"/>
                  </a:lnTo>
                  <a:lnTo>
                    <a:pt x="216763" y="469"/>
                  </a:lnTo>
                  <a:lnTo>
                    <a:pt x="215646" y="0"/>
                  </a:lnTo>
                  <a:lnTo>
                    <a:pt x="213017" y="0"/>
                  </a:lnTo>
                  <a:lnTo>
                    <a:pt x="211886" y="469"/>
                  </a:lnTo>
                  <a:lnTo>
                    <a:pt x="210032" y="2324"/>
                  </a:lnTo>
                  <a:lnTo>
                    <a:pt x="209562" y="3454"/>
                  </a:lnTo>
                  <a:lnTo>
                    <a:pt x="209562" y="6083"/>
                  </a:lnTo>
                  <a:lnTo>
                    <a:pt x="210032" y="7200"/>
                  </a:lnTo>
                  <a:lnTo>
                    <a:pt x="211886" y="9067"/>
                  </a:lnTo>
                  <a:lnTo>
                    <a:pt x="213017" y="9525"/>
                  </a:lnTo>
                  <a:lnTo>
                    <a:pt x="215646" y="9525"/>
                  </a:lnTo>
                  <a:lnTo>
                    <a:pt x="216763" y="9067"/>
                  </a:lnTo>
                  <a:lnTo>
                    <a:pt x="218630" y="7200"/>
                  </a:lnTo>
                  <a:lnTo>
                    <a:pt x="219087" y="6083"/>
                  </a:lnTo>
                  <a:lnTo>
                    <a:pt x="219087" y="3454"/>
                  </a:lnTo>
                  <a:close/>
                </a:path>
                <a:path w="12773660" h="4123690">
                  <a:moveTo>
                    <a:pt x="238137" y="4117517"/>
                  </a:moveTo>
                  <a:lnTo>
                    <a:pt x="237680" y="4116400"/>
                  </a:lnTo>
                  <a:lnTo>
                    <a:pt x="235813" y="4114533"/>
                  </a:lnTo>
                  <a:lnTo>
                    <a:pt x="234696" y="4114076"/>
                  </a:lnTo>
                  <a:lnTo>
                    <a:pt x="232067" y="4114076"/>
                  </a:lnTo>
                  <a:lnTo>
                    <a:pt x="230936" y="4114533"/>
                  </a:lnTo>
                  <a:lnTo>
                    <a:pt x="229082" y="4116400"/>
                  </a:lnTo>
                  <a:lnTo>
                    <a:pt x="228612" y="4117517"/>
                  </a:lnTo>
                  <a:lnTo>
                    <a:pt x="228612" y="4120146"/>
                  </a:lnTo>
                  <a:lnTo>
                    <a:pt x="229082" y="4121277"/>
                  </a:lnTo>
                  <a:lnTo>
                    <a:pt x="230936" y="4123131"/>
                  </a:lnTo>
                  <a:lnTo>
                    <a:pt x="232067" y="4123601"/>
                  </a:lnTo>
                  <a:lnTo>
                    <a:pt x="234696" y="4123601"/>
                  </a:lnTo>
                  <a:lnTo>
                    <a:pt x="235813" y="4123131"/>
                  </a:lnTo>
                  <a:lnTo>
                    <a:pt x="237680" y="4121277"/>
                  </a:lnTo>
                  <a:lnTo>
                    <a:pt x="238137" y="4120146"/>
                  </a:lnTo>
                  <a:lnTo>
                    <a:pt x="238137" y="4117517"/>
                  </a:lnTo>
                  <a:close/>
                </a:path>
                <a:path w="12773660" h="4123690">
                  <a:moveTo>
                    <a:pt x="238137" y="2746159"/>
                  </a:moveTo>
                  <a:lnTo>
                    <a:pt x="237680" y="2745041"/>
                  </a:lnTo>
                  <a:lnTo>
                    <a:pt x="235813" y="2743174"/>
                  </a:lnTo>
                  <a:lnTo>
                    <a:pt x="234696" y="2742717"/>
                  </a:lnTo>
                  <a:lnTo>
                    <a:pt x="232067" y="2742717"/>
                  </a:lnTo>
                  <a:lnTo>
                    <a:pt x="230936" y="2743174"/>
                  </a:lnTo>
                  <a:lnTo>
                    <a:pt x="229082" y="2745041"/>
                  </a:lnTo>
                  <a:lnTo>
                    <a:pt x="228612" y="2746159"/>
                  </a:lnTo>
                  <a:lnTo>
                    <a:pt x="228612" y="2748788"/>
                  </a:lnTo>
                  <a:lnTo>
                    <a:pt x="229082" y="2749918"/>
                  </a:lnTo>
                  <a:lnTo>
                    <a:pt x="230936" y="2751772"/>
                  </a:lnTo>
                  <a:lnTo>
                    <a:pt x="232067" y="2752242"/>
                  </a:lnTo>
                  <a:lnTo>
                    <a:pt x="234696" y="2752242"/>
                  </a:lnTo>
                  <a:lnTo>
                    <a:pt x="235813" y="2751772"/>
                  </a:lnTo>
                  <a:lnTo>
                    <a:pt x="237680" y="2749918"/>
                  </a:lnTo>
                  <a:lnTo>
                    <a:pt x="238137" y="2748788"/>
                  </a:lnTo>
                  <a:lnTo>
                    <a:pt x="238137" y="2746159"/>
                  </a:lnTo>
                  <a:close/>
                </a:path>
                <a:path w="12773660" h="4123690">
                  <a:moveTo>
                    <a:pt x="238137" y="1374800"/>
                  </a:moveTo>
                  <a:lnTo>
                    <a:pt x="237680" y="1373682"/>
                  </a:lnTo>
                  <a:lnTo>
                    <a:pt x="235813" y="1371828"/>
                  </a:lnTo>
                  <a:lnTo>
                    <a:pt x="234696" y="1371358"/>
                  </a:lnTo>
                  <a:lnTo>
                    <a:pt x="232067" y="1371358"/>
                  </a:lnTo>
                  <a:lnTo>
                    <a:pt x="230936" y="1371828"/>
                  </a:lnTo>
                  <a:lnTo>
                    <a:pt x="229082" y="1373682"/>
                  </a:lnTo>
                  <a:lnTo>
                    <a:pt x="228612" y="1374800"/>
                  </a:lnTo>
                  <a:lnTo>
                    <a:pt x="228612" y="1377442"/>
                  </a:lnTo>
                  <a:lnTo>
                    <a:pt x="229082" y="1378559"/>
                  </a:lnTo>
                  <a:lnTo>
                    <a:pt x="230936" y="1380413"/>
                  </a:lnTo>
                  <a:lnTo>
                    <a:pt x="232067" y="1380883"/>
                  </a:lnTo>
                  <a:lnTo>
                    <a:pt x="234696" y="1380883"/>
                  </a:lnTo>
                  <a:lnTo>
                    <a:pt x="235813" y="1380413"/>
                  </a:lnTo>
                  <a:lnTo>
                    <a:pt x="237680" y="1378559"/>
                  </a:lnTo>
                  <a:lnTo>
                    <a:pt x="238137" y="1377442"/>
                  </a:lnTo>
                  <a:lnTo>
                    <a:pt x="238137" y="1374800"/>
                  </a:lnTo>
                  <a:close/>
                </a:path>
                <a:path w="12773660" h="4123690">
                  <a:moveTo>
                    <a:pt x="238137" y="3454"/>
                  </a:moveTo>
                  <a:lnTo>
                    <a:pt x="237680" y="2324"/>
                  </a:lnTo>
                  <a:lnTo>
                    <a:pt x="235813" y="469"/>
                  </a:lnTo>
                  <a:lnTo>
                    <a:pt x="234696" y="0"/>
                  </a:lnTo>
                  <a:lnTo>
                    <a:pt x="232067" y="0"/>
                  </a:lnTo>
                  <a:lnTo>
                    <a:pt x="230936" y="469"/>
                  </a:lnTo>
                  <a:lnTo>
                    <a:pt x="229082" y="2324"/>
                  </a:lnTo>
                  <a:lnTo>
                    <a:pt x="228612" y="3454"/>
                  </a:lnTo>
                  <a:lnTo>
                    <a:pt x="228612" y="6083"/>
                  </a:lnTo>
                  <a:lnTo>
                    <a:pt x="229082" y="7200"/>
                  </a:lnTo>
                  <a:lnTo>
                    <a:pt x="230936" y="9067"/>
                  </a:lnTo>
                  <a:lnTo>
                    <a:pt x="232067" y="9525"/>
                  </a:lnTo>
                  <a:lnTo>
                    <a:pt x="234696" y="9525"/>
                  </a:lnTo>
                  <a:lnTo>
                    <a:pt x="235813" y="9067"/>
                  </a:lnTo>
                  <a:lnTo>
                    <a:pt x="237680" y="7200"/>
                  </a:lnTo>
                  <a:lnTo>
                    <a:pt x="238137" y="6083"/>
                  </a:lnTo>
                  <a:lnTo>
                    <a:pt x="238137" y="3454"/>
                  </a:lnTo>
                  <a:close/>
                </a:path>
                <a:path w="12773660" h="4123690">
                  <a:moveTo>
                    <a:pt x="257187" y="4117517"/>
                  </a:moveTo>
                  <a:lnTo>
                    <a:pt x="256730" y="4116400"/>
                  </a:lnTo>
                  <a:lnTo>
                    <a:pt x="254863" y="4114533"/>
                  </a:lnTo>
                  <a:lnTo>
                    <a:pt x="253746" y="4114076"/>
                  </a:lnTo>
                  <a:lnTo>
                    <a:pt x="251117" y="4114076"/>
                  </a:lnTo>
                  <a:lnTo>
                    <a:pt x="249986" y="4114533"/>
                  </a:lnTo>
                  <a:lnTo>
                    <a:pt x="248132" y="4116400"/>
                  </a:lnTo>
                  <a:lnTo>
                    <a:pt x="247662" y="4117517"/>
                  </a:lnTo>
                  <a:lnTo>
                    <a:pt x="247662" y="4120146"/>
                  </a:lnTo>
                  <a:lnTo>
                    <a:pt x="248132" y="4121277"/>
                  </a:lnTo>
                  <a:lnTo>
                    <a:pt x="249986" y="4123131"/>
                  </a:lnTo>
                  <a:lnTo>
                    <a:pt x="251117" y="4123601"/>
                  </a:lnTo>
                  <a:lnTo>
                    <a:pt x="253746" y="4123601"/>
                  </a:lnTo>
                  <a:lnTo>
                    <a:pt x="254863" y="4123131"/>
                  </a:lnTo>
                  <a:lnTo>
                    <a:pt x="256730" y="4121277"/>
                  </a:lnTo>
                  <a:lnTo>
                    <a:pt x="257187" y="4120146"/>
                  </a:lnTo>
                  <a:lnTo>
                    <a:pt x="257187" y="4117517"/>
                  </a:lnTo>
                  <a:close/>
                </a:path>
                <a:path w="12773660" h="4123690">
                  <a:moveTo>
                    <a:pt x="257187" y="2746159"/>
                  </a:moveTo>
                  <a:lnTo>
                    <a:pt x="256730" y="2745041"/>
                  </a:lnTo>
                  <a:lnTo>
                    <a:pt x="254863" y="2743174"/>
                  </a:lnTo>
                  <a:lnTo>
                    <a:pt x="253746" y="2742717"/>
                  </a:lnTo>
                  <a:lnTo>
                    <a:pt x="251117" y="2742717"/>
                  </a:lnTo>
                  <a:lnTo>
                    <a:pt x="249986" y="2743174"/>
                  </a:lnTo>
                  <a:lnTo>
                    <a:pt x="248132" y="2745041"/>
                  </a:lnTo>
                  <a:lnTo>
                    <a:pt x="247662" y="2746159"/>
                  </a:lnTo>
                  <a:lnTo>
                    <a:pt x="247662" y="2748788"/>
                  </a:lnTo>
                  <a:lnTo>
                    <a:pt x="248132" y="2749918"/>
                  </a:lnTo>
                  <a:lnTo>
                    <a:pt x="249986" y="2751772"/>
                  </a:lnTo>
                  <a:lnTo>
                    <a:pt x="251117" y="2752242"/>
                  </a:lnTo>
                  <a:lnTo>
                    <a:pt x="253746" y="2752242"/>
                  </a:lnTo>
                  <a:lnTo>
                    <a:pt x="254863" y="2751772"/>
                  </a:lnTo>
                  <a:lnTo>
                    <a:pt x="256730" y="2749918"/>
                  </a:lnTo>
                  <a:lnTo>
                    <a:pt x="257187" y="2748788"/>
                  </a:lnTo>
                  <a:lnTo>
                    <a:pt x="257187" y="2746159"/>
                  </a:lnTo>
                  <a:close/>
                </a:path>
                <a:path w="12773660" h="4123690">
                  <a:moveTo>
                    <a:pt x="257187" y="1374800"/>
                  </a:moveTo>
                  <a:lnTo>
                    <a:pt x="256730" y="1373682"/>
                  </a:lnTo>
                  <a:lnTo>
                    <a:pt x="254863" y="1371828"/>
                  </a:lnTo>
                  <a:lnTo>
                    <a:pt x="253746" y="1371358"/>
                  </a:lnTo>
                  <a:lnTo>
                    <a:pt x="251117" y="1371358"/>
                  </a:lnTo>
                  <a:lnTo>
                    <a:pt x="249986" y="1371828"/>
                  </a:lnTo>
                  <a:lnTo>
                    <a:pt x="248132" y="1373682"/>
                  </a:lnTo>
                  <a:lnTo>
                    <a:pt x="247662" y="1374800"/>
                  </a:lnTo>
                  <a:lnTo>
                    <a:pt x="247662" y="1377442"/>
                  </a:lnTo>
                  <a:lnTo>
                    <a:pt x="248132" y="1378559"/>
                  </a:lnTo>
                  <a:lnTo>
                    <a:pt x="249986" y="1380413"/>
                  </a:lnTo>
                  <a:lnTo>
                    <a:pt x="251117" y="1380883"/>
                  </a:lnTo>
                  <a:lnTo>
                    <a:pt x="253746" y="1380883"/>
                  </a:lnTo>
                  <a:lnTo>
                    <a:pt x="254863" y="1380413"/>
                  </a:lnTo>
                  <a:lnTo>
                    <a:pt x="256730" y="1378559"/>
                  </a:lnTo>
                  <a:lnTo>
                    <a:pt x="257187" y="1377442"/>
                  </a:lnTo>
                  <a:lnTo>
                    <a:pt x="257187" y="1374800"/>
                  </a:lnTo>
                  <a:close/>
                </a:path>
                <a:path w="12773660" h="4123690">
                  <a:moveTo>
                    <a:pt x="257187" y="3454"/>
                  </a:moveTo>
                  <a:lnTo>
                    <a:pt x="256730" y="2324"/>
                  </a:lnTo>
                  <a:lnTo>
                    <a:pt x="254863" y="469"/>
                  </a:lnTo>
                  <a:lnTo>
                    <a:pt x="253746" y="0"/>
                  </a:lnTo>
                  <a:lnTo>
                    <a:pt x="251117" y="0"/>
                  </a:lnTo>
                  <a:lnTo>
                    <a:pt x="249986" y="469"/>
                  </a:lnTo>
                  <a:lnTo>
                    <a:pt x="248132" y="2324"/>
                  </a:lnTo>
                  <a:lnTo>
                    <a:pt x="247662" y="3454"/>
                  </a:lnTo>
                  <a:lnTo>
                    <a:pt x="247662" y="6083"/>
                  </a:lnTo>
                  <a:lnTo>
                    <a:pt x="248132" y="7200"/>
                  </a:lnTo>
                  <a:lnTo>
                    <a:pt x="249986" y="9067"/>
                  </a:lnTo>
                  <a:lnTo>
                    <a:pt x="251117" y="9525"/>
                  </a:lnTo>
                  <a:lnTo>
                    <a:pt x="253746" y="9525"/>
                  </a:lnTo>
                  <a:lnTo>
                    <a:pt x="254863" y="9067"/>
                  </a:lnTo>
                  <a:lnTo>
                    <a:pt x="256730" y="7200"/>
                  </a:lnTo>
                  <a:lnTo>
                    <a:pt x="257187" y="6083"/>
                  </a:lnTo>
                  <a:lnTo>
                    <a:pt x="257187" y="3454"/>
                  </a:lnTo>
                  <a:close/>
                </a:path>
                <a:path w="12773660" h="4123690">
                  <a:moveTo>
                    <a:pt x="276237" y="4117517"/>
                  </a:moveTo>
                  <a:lnTo>
                    <a:pt x="275780" y="4116400"/>
                  </a:lnTo>
                  <a:lnTo>
                    <a:pt x="273913" y="4114533"/>
                  </a:lnTo>
                  <a:lnTo>
                    <a:pt x="272796" y="4114076"/>
                  </a:lnTo>
                  <a:lnTo>
                    <a:pt x="270167" y="4114076"/>
                  </a:lnTo>
                  <a:lnTo>
                    <a:pt x="269036" y="4114533"/>
                  </a:lnTo>
                  <a:lnTo>
                    <a:pt x="267182" y="4116400"/>
                  </a:lnTo>
                  <a:lnTo>
                    <a:pt x="266712" y="4117517"/>
                  </a:lnTo>
                  <a:lnTo>
                    <a:pt x="266712" y="4120146"/>
                  </a:lnTo>
                  <a:lnTo>
                    <a:pt x="267182" y="4121277"/>
                  </a:lnTo>
                  <a:lnTo>
                    <a:pt x="269036" y="4123131"/>
                  </a:lnTo>
                  <a:lnTo>
                    <a:pt x="270167" y="4123601"/>
                  </a:lnTo>
                  <a:lnTo>
                    <a:pt x="272796" y="4123601"/>
                  </a:lnTo>
                  <a:lnTo>
                    <a:pt x="273913" y="4123131"/>
                  </a:lnTo>
                  <a:lnTo>
                    <a:pt x="275780" y="4121277"/>
                  </a:lnTo>
                  <a:lnTo>
                    <a:pt x="276237" y="4120146"/>
                  </a:lnTo>
                  <a:lnTo>
                    <a:pt x="276237" y="4117517"/>
                  </a:lnTo>
                  <a:close/>
                </a:path>
                <a:path w="12773660" h="4123690">
                  <a:moveTo>
                    <a:pt x="276237" y="2746159"/>
                  </a:moveTo>
                  <a:lnTo>
                    <a:pt x="275780" y="2745041"/>
                  </a:lnTo>
                  <a:lnTo>
                    <a:pt x="273913" y="2743174"/>
                  </a:lnTo>
                  <a:lnTo>
                    <a:pt x="272796" y="2742717"/>
                  </a:lnTo>
                  <a:lnTo>
                    <a:pt x="270167" y="2742717"/>
                  </a:lnTo>
                  <a:lnTo>
                    <a:pt x="269036" y="2743174"/>
                  </a:lnTo>
                  <a:lnTo>
                    <a:pt x="267182" y="2745041"/>
                  </a:lnTo>
                  <a:lnTo>
                    <a:pt x="266712" y="2746159"/>
                  </a:lnTo>
                  <a:lnTo>
                    <a:pt x="266712" y="2748788"/>
                  </a:lnTo>
                  <a:lnTo>
                    <a:pt x="267182" y="2749918"/>
                  </a:lnTo>
                  <a:lnTo>
                    <a:pt x="269036" y="2751772"/>
                  </a:lnTo>
                  <a:lnTo>
                    <a:pt x="270167" y="2752242"/>
                  </a:lnTo>
                  <a:lnTo>
                    <a:pt x="272796" y="2752242"/>
                  </a:lnTo>
                  <a:lnTo>
                    <a:pt x="273913" y="2751772"/>
                  </a:lnTo>
                  <a:lnTo>
                    <a:pt x="275780" y="2749918"/>
                  </a:lnTo>
                  <a:lnTo>
                    <a:pt x="276237" y="2748788"/>
                  </a:lnTo>
                  <a:lnTo>
                    <a:pt x="276237" y="2746159"/>
                  </a:lnTo>
                  <a:close/>
                </a:path>
                <a:path w="12773660" h="4123690">
                  <a:moveTo>
                    <a:pt x="276237" y="1374800"/>
                  </a:moveTo>
                  <a:lnTo>
                    <a:pt x="275780" y="1373682"/>
                  </a:lnTo>
                  <a:lnTo>
                    <a:pt x="273913" y="1371828"/>
                  </a:lnTo>
                  <a:lnTo>
                    <a:pt x="272796" y="1371358"/>
                  </a:lnTo>
                  <a:lnTo>
                    <a:pt x="270167" y="1371358"/>
                  </a:lnTo>
                  <a:lnTo>
                    <a:pt x="269036" y="1371828"/>
                  </a:lnTo>
                  <a:lnTo>
                    <a:pt x="267182" y="1373682"/>
                  </a:lnTo>
                  <a:lnTo>
                    <a:pt x="266712" y="1374800"/>
                  </a:lnTo>
                  <a:lnTo>
                    <a:pt x="266712" y="1377442"/>
                  </a:lnTo>
                  <a:lnTo>
                    <a:pt x="267182" y="1378559"/>
                  </a:lnTo>
                  <a:lnTo>
                    <a:pt x="269036" y="1380413"/>
                  </a:lnTo>
                  <a:lnTo>
                    <a:pt x="270167" y="1380883"/>
                  </a:lnTo>
                  <a:lnTo>
                    <a:pt x="272796" y="1380883"/>
                  </a:lnTo>
                  <a:lnTo>
                    <a:pt x="273913" y="1380413"/>
                  </a:lnTo>
                  <a:lnTo>
                    <a:pt x="275780" y="1378559"/>
                  </a:lnTo>
                  <a:lnTo>
                    <a:pt x="276237" y="1377442"/>
                  </a:lnTo>
                  <a:lnTo>
                    <a:pt x="276237" y="1374800"/>
                  </a:lnTo>
                  <a:close/>
                </a:path>
                <a:path w="12773660" h="4123690">
                  <a:moveTo>
                    <a:pt x="276237" y="3454"/>
                  </a:moveTo>
                  <a:lnTo>
                    <a:pt x="275780" y="2324"/>
                  </a:lnTo>
                  <a:lnTo>
                    <a:pt x="273913" y="469"/>
                  </a:lnTo>
                  <a:lnTo>
                    <a:pt x="272796" y="0"/>
                  </a:lnTo>
                  <a:lnTo>
                    <a:pt x="270167" y="0"/>
                  </a:lnTo>
                  <a:lnTo>
                    <a:pt x="269036" y="469"/>
                  </a:lnTo>
                  <a:lnTo>
                    <a:pt x="267182" y="2324"/>
                  </a:lnTo>
                  <a:lnTo>
                    <a:pt x="266712" y="3454"/>
                  </a:lnTo>
                  <a:lnTo>
                    <a:pt x="266712" y="6083"/>
                  </a:lnTo>
                  <a:lnTo>
                    <a:pt x="267182" y="7200"/>
                  </a:lnTo>
                  <a:lnTo>
                    <a:pt x="269036" y="9067"/>
                  </a:lnTo>
                  <a:lnTo>
                    <a:pt x="270167" y="9525"/>
                  </a:lnTo>
                  <a:lnTo>
                    <a:pt x="272796" y="9525"/>
                  </a:lnTo>
                  <a:lnTo>
                    <a:pt x="273913" y="9067"/>
                  </a:lnTo>
                  <a:lnTo>
                    <a:pt x="275780" y="7200"/>
                  </a:lnTo>
                  <a:lnTo>
                    <a:pt x="276237" y="6083"/>
                  </a:lnTo>
                  <a:lnTo>
                    <a:pt x="276237" y="3454"/>
                  </a:lnTo>
                  <a:close/>
                </a:path>
                <a:path w="12773660" h="4123690">
                  <a:moveTo>
                    <a:pt x="295287" y="4117517"/>
                  </a:moveTo>
                  <a:lnTo>
                    <a:pt x="294830" y="4116400"/>
                  </a:lnTo>
                  <a:lnTo>
                    <a:pt x="292963" y="4114533"/>
                  </a:lnTo>
                  <a:lnTo>
                    <a:pt x="291846" y="4114076"/>
                  </a:lnTo>
                  <a:lnTo>
                    <a:pt x="289217" y="4114076"/>
                  </a:lnTo>
                  <a:lnTo>
                    <a:pt x="288086" y="4114533"/>
                  </a:lnTo>
                  <a:lnTo>
                    <a:pt x="286232" y="4116400"/>
                  </a:lnTo>
                  <a:lnTo>
                    <a:pt x="285762" y="4117517"/>
                  </a:lnTo>
                  <a:lnTo>
                    <a:pt x="285762" y="4120146"/>
                  </a:lnTo>
                  <a:lnTo>
                    <a:pt x="286232" y="4121277"/>
                  </a:lnTo>
                  <a:lnTo>
                    <a:pt x="288086" y="4123131"/>
                  </a:lnTo>
                  <a:lnTo>
                    <a:pt x="289217" y="4123601"/>
                  </a:lnTo>
                  <a:lnTo>
                    <a:pt x="291846" y="4123601"/>
                  </a:lnTo>
                  <a:lnTo>
                    <a:pt x="292963" y="4123131"/>
                  </a:lnTo>
                  <a:lnTo>
                    <a:pt x="294830" y="4121277"/>
                  </a:lnTo>
                  <a:lnTo>
                    <a:pt x="295287" y="4120146"/>
                  </a:lnTo>
                  <a:lnTo>
                    <a:pt x="295287" y="4117517"/>
                  </a:lnTo>
                  <a:close/>
                </a:path>
                <a:path w="12773660" h="4123690">
                  <a:moveTo>
                    <a:pt x="295287" y="2746159"/>
                  </a:moveTo>
                  <a:lnTo>
                    <a:pt x="294830" y="2745041"/>
                  </a:lnTo>
                  <a:lnTo>
                    <a:pt x="292963" y="2743174"/>
                  </a:lnTo>
                  <a:lnTo>
                    <a:pt x="291846" y="2742717"/>
                  </a:lnTo>
                  <a:lnTo>
                    <a:pt x="289217" y="2742717"/>
                  </a:lnTo>
                  <a:lnTo>
                    <a:pt x="288086" y="2743174"/>
                  </a:lnTo>
                  <a:lnTo>
                    <a:pt x="286232" y="2745041"/>
                  </a:lnTo>
                  <a:lnTo>
                    <a:pt x="285762" y="2746159"/>
                  </a:lnTo>
                  <a:lnTo>
                    <a:pt x="285762" y="2748788"/>
                  </a:lnTo>
                  <a:lnTo>
                    <a:pt x="286232" y="2749918"/>
                  </a:lnTo>
                  <a:lnTo>
                    <a:pt x="288086" y="2751772"/>
                  </a:lnTo>
                  <a:lnTo>
                    <a:pt x="289217" y="2752242"/>
                  </a:lnTo>
                  <a:lnTo>
                    <a:pt x="291846" y="2752242"/>
                  </a:lnTo>
                  <a:lnTo>
                    <a:pt x="292963" y="2751772"/>
                  </a:lnTo>
                  <a:lnTo>
                    <a:pt x="294830" y="2749918"/>
                  </a:lnTo>
                  <a:lnTo>
                    <a:pt x="295287" y="2748788"/>
                  </a:lnTo>
                  <a:lnTo>
                    <a:pt x="295287" y="2746159"/>
                  </a:lnTo>
                  <a:close/>
                </a:path>
                <a:path w="12773660" h="4123690">
                  <a:moveTo>
                    <a:pt x="295287" y="1374800"/>
                  </a:moveTo>
                  <a:lnTo>
                    <a:pt x="294830" y="1373682"/>
                  </a:lnTo>
                  <a:lnTo>
                    <a:pt x="292963" y="1371828"/>
                  </a:lnTo>
                  <a:lnTo>
                    <a:pt x="291846" y="1371358"/>
                  </a:lnTo>
                  <a:lnTo>
                    <a:pt x="289217" y="1371358"/>
                  </a:lnTo>
                  <a:lnTo>
                    <a:pt x="288086" y="1371828"/>
                  </a:lnTo>
                  <a:lnTo>
                    <a:pt x="286232" y="1373682"/>
                  </a:lnTo>
                  <a:lnTo>
                    <a:pt x="285762" y="1374800"/>
                  </a:lnTo>
                  <a:lnTo>
                    <a:pt x="285762" y="1377442"/>
                  </a:lnTo>
                  <a:lnTo>
                    <a:pt x="286232" y="1378559"/>
                  </a:lnTo>
                  <a:lnTo>
                    <a:pt x="288086" y="1380413"/>
                  </a:lnTo>
                  <a:lnTo>
                    <a:pt x="289217" y="1380883"/>
                  </a:lnTo>
                  <a:lnTo>
                    <a:pt x="291846" y="1380883"/>
                  </a:lnTo>
                  <a:lnTo>
                    <a:pt x="292963" y="1380413"/>
                  </a:lnTo>
                  <a:lnTo>
                    <a:pt x="294830" y="1378559"/>
                  </a:lnTo>
                  <a:lnTo>
                    <a:pt x="295287" y="1377442"/>
                  </a:lnTo>
                  <a:lnTo>
                    <a:pt x="295287" y="1374800"/>
                  </a:lnTo>
                  <a:close/>
                </a:path>
                <a:path w="12773660" h="4123690">
                  <a:moveTo>
                    <a:pt x="295287" y="3454"/>
                  </a:moveTo>
                  <a:lnTo>
                    <a:pt x="294830" y="2324"/>
                  </a:lnTo>
                  <a:lnTo>
                    <a:pt x="292963" y="469"/>
                  </a:lnTo>
                  <a:lnTo>
                    <a:pt x="291846" y="0"/>
                  </a:lnTo>
                  <a:lnTo>
                    <a:pt x="289217" y="0"/>
                  </a:lnTo>
                  <a:lnTo>
                    <a:pt x="288086" y="469"/>
                  </a:lnTo>
                  <a:lnTo>
                    <a:pt x="286232" y="2324"/>
                  </a:lnTo>
                  <a:lnTo>
                    <a:pt x="285762" y="3454"/>
                  </a:lnTo>
                  <a:lnTo>
                    <a:pt x="285762" y="6083"/>
                  </a:lnTo>
                  <a:lnTo>
                    <a:pt x="286232" y="7200"/>
                  </a:lnTo>
                  <a:lnTo>
                    <a:pt x="288086" y="9067"/>
                  </a:lnTo>
                  <a:lnTo>
                    <a:pt x="289217" y="9525"/>
                  </a:lnTo>
                  <a:lnTo>
                    <a:pt x="291846" y="9525"/>
                  </a:lnTo>
                  <a:lnTo>
                    <a:pt x="292963" y="9067"/>
                  </a:lnTo>
                  <a:lnTo>
                    <a:pt x="294830" y="7200"/>
                  </a:lnTo>
                  <a:lnTo>
                    <a:pt x="295287" y="6083"/>
                  </a:lnTo>
                  <a:lnTo>
                    <a:pt x="295287" y="3454"/>
                  </a:lnTo>
                  <a:close/>
                </a:path>
                <a:path w="12773660" h="4123690">
                  <a:moveTo>
                    <a:pt x="314337" y="4117517"/>
                  </a:moveTo>
                  <a:lnTo>
                    <a:pt x="313880" y="4116400"/>
                  </a:lnTo>
                  <a:lnTo>
                    <a:pt x="312013" y="4114533"/>
                  </a:lnTo>
                  <a:lnTo>
                    <a:pt x="310896" y="4114076"/>
                  </a:lnTo>
                  <a:lnTo>
                    <a:pt x="308267" y="4114076"/>
                  </a:lnTo>
                  <a:lnTo>
                    <a:pt x="307136" y="4114533"/>
                  </a:lnTo>
                  <a:lnTo>
                    <a:pt x="305282" y="4116400"/>
                  </a:lnTo>
                  <a:lnTo>
                    <a:pt x="304812" y="4117517"/>
                  </a:lnTo>
                  <a:lnTo>
                    <a:pt x="304812" y="4120146"/>
                  </a:lnTo>
                  <a:lnTo>
                    <a:pt x="305282" y="4121277"/>
                  </a:lnTo>
                  <a:lnTo>
                    <a:pt x="307136" y="4123131"/>
                  </a:lnTo>
                  <a:lnTo>
                    <a:pt x="308267" y="4123601"/>
                  </a:lnTo>
                  <a:lnTo>
                    <a:pt x="310896" y="4123601"/>
                  </a:lnTo>
                  <a:lnTo>
                    <a:pt x="312013" y="4123131"/>
                  </a:lnTo>
                  <a:lnTo>
                    <a:pt x="313880" y="4121277"/>
                  </a:lnTo>
                  <a:lnTo>
                    <a:pt x="314337" y="4120146"/>
                  </a:lnTo>
                  <a:lnTo>
                    <a:pt x="314337" y="4117517"/>
                  </a:lnTo>
                  <a:close/>
                </a:path>
                <a:path w="12773660" h="4123690">
                  <a:moveTo>
                    <a:pt x="314337" y="2746159"/>
                  </a:moveTo>
                  <a:lnTo>
                    <a:pt x="313880" y="2745041"/>
                  </a:lnTo>
                  <a:lnTo>
                    <a:pt x="312013" y="2743174"/>
                  </a:lnTo>
                  <a:lnTo>
                    <a:pt x="310896" y="2742717"/>
                  </a:lnTo>
                  <a:lnTo>
                    <a:pt x="308267" y="2742717"/>
                  </a:lnTo>
                  <a:lnTo>
                    <a:pt x="307136" y="2743174"/>
                  </a:lnTo>
                  <a:lnTo>
                    <a:pt x="305282" y="2745041"/>
                  </a:lnTo>
                  <a:lnTo>
                    <a:pt x="304812" y="2746159"/>
                  </a:lnTo>
                  <a:lnTo>
                    <a:pt x="304812" y="2748788"/>
                  </a:lnTo>
                  <a:lnTo>
                    <a:pt x="305282" y="2749918"/>
                  </a:lnTo>
                  <a:lnTo>
                    <a:pt x="307136" y="2751772"/>
                  </a:lnTo>
                  <a:lnTo>
                    <a:pt x="308267" y="2752242"/>
                  </a:lnTo>
                  <a:lnTo>
                    <a:pt x="310896" y="2752242"/>
                  </a:lnTo>
                  <a:lnTo>
                    <a:pt x="312013" y="2751772"/>
                  </a:lnTo>
                  <a:lnTo>
                    <a:pt x="313880" y="2749918"/>
                  </a:lnTo>
                  <a:lnTo>
                    <a:pt x="314337" y="2748788"/>
                  </a:lnTo>
                  <a:lnTo>
                    <a:pt x="314337" y="2746159"/>
                  </a:lnTo>
                  <a:close/>
                </a:path>
                <a:path w="12773660" h="4123690">
                  <a:moveTo>
                    <a:pt x="314337" y="1374800"/>
                  </a:moveTo>
                  <a:lnTo>
                    <a:pt x="313880" y="1373682"/>
                  </a:lnTo>
                  <a:lnTo>
                    <a:pt x="312013" y="1371828"/>
                  </a:lnTo>
                  <a:lnTo>
                    <a:pt x="310896" y="1371358"/>
                  </a:lnTo>
                  <a:lnTo>
                    <a:pt x="308267" y="1371358"/>
                  </a:lnTo>
                  <a:lnTo>
                    <a:pt x="307136" y="1371828"/>
                  </a:lnTo>
                  <a:lnTo>
                    <a:pt x="305282" y="1373682"/>
                  </a:lnTo>
                  <a:lnTo>
                    <a:pt x="304812" y="1374800"/>
                  </a:lnTo>
                  <a:lnTo>
                    <a:pt x="304812" y="1377442"/>
                  </a:lnTo>
                  <a:lnTo>
                    <a:pt x="305282" y="1378559"/>
                  </a:lnTo>
                  <a:lnTo>
                    <a:pt x="307136" y="1380413"/>
                  </a:lnTo>
                  <a:lnTo>
                    <a:pt x="308267" y="1380883"/>
                  </a:lnTo>
                  <a:lnTo>
                    <a:pt x="310896" y="1380883"/>
                  </a:lnTo>
                  <a:lnTo>
                    <a:pt x="312013" y="1380413"/>
                  </a:lnTo>
                  <a:lnTo>
                    <a:pt x="313880" y="1378559"/>
                  </a:lnTo>
                  <a:lnTo>
                    <a:pt x="314337" y="1377442"/>
                  </a:lnTo>
                  <a:lnTo>
                    <a:pt x="314337" y="1374800"/>
                  </a:lnTo>
                  <a:close/>
                </a:path>
                <a:path w="12773660" h="4123690">
                  <a:moveTo>
                    <a:pt x="314337" y="3454"/>
                  </a:moveTo>
                  <a:lnTo>
                    <a:pt x="313880" y="2324"/>
                  </a:lnTo>
                  <a:lnTo>
                    <a:pt x="312013" y="469"/>
                  </a:lnTo>
                  <a:lnTo>
                    <a:pt x="310896" y="0"/>
                  </a:lnTo>
                  <a:lnTo>
                    <a:pt x="308267" y="0"/>
                  </a:lnTo>
                  <a:lnTo>
                    <a:pt x="307136" y="469"/>
                  </a:lnTo>
                  <a:lnTo>
                    <a:pt x="305282" y="2324"/>
                  </a:lnTo>
                  <a:lnTo>
                    <a:pt x="304812" y="3454"/>
                  </a:lnTo>
                  <a:lnTo>
                    <a:pt x="304812" y="6083"/>
                  </a:lnTo>
                  <a:lnTo>
                    <a:pt x="305282" y="7200"/>
                  </a:lnTo>
                  <a:lnTo>
                    <a:pt x="307136" y="9067"/>
                  </a:lnTo>
                  <a:lnTo>
                    <a:pt x="308267" y="9525"/>
                  </a:lnTo>
                  <a:lnTo>
                    <a:pt x="310896" y="9525"/>
                  </a:lnTo>
                  <a:lnTo>
                    <a:pt x="312013" y="9067"/>
                  </a:lnTo>
                  <a:lnTo>
                    <a:pt x="313880" y="7200"/>
                  </a:lnTo>
                  <a:lnTo>
                    <a:pt x="314337" y="6083"/>
                  </a:lnTo>
                  <a:lnTo>
                    <a:pt x="314337" y="3454"/>
                  </a:lnTo>
                  <a:close/>
                </a:path>
                <a:path w="12773660" h="4123690">
                  <a:moveTo>
                    <a:pt x="333387" y="4117517"/>
                  </a:moveTo>
                  <a:lnTo>
                    <a:pt x="332930" y="4116400"/>
                  </a:lnTo>
                  <a:lnTo>
                    <a:pt x="331063" y="4114533"/>
                  </a:lnTo>
                  <a:lnTo>
                    <a:pt x="329946" y="4114076"/>
                  </a:lnTo>
                  <a:lnTo>
                    <a:pt x="327317" y="4114076"/>
                  </a:lnTo>
                  <a:lnTo>
                    <a:pt x="326186" y="4114533"/>
                  </a:lnTo>
                  <a:lnTo>
                    <a:pt x="324332" y="4116400"/>
                  </a:lnTo>
                  <a:lnTo>
                    <a:pt x="323862" y="4117517"/>
                  </a:lnTo>
                  <a:lnTo>
                    <a:pt x="323862" y="4120146"/>
                  </a:lnTo>
                  <a:lnTo>
                    <a:pt x="324332" y="4121277"/>
                  </a:lnTo>
                  <a:lnTo>
                    <a:pt x="326186" y="4123131"/>
                  </a:lnTo>
                  <a:lnTo>
                    <a:pt x="327317" y="4123601"/>
                  </a:lnTo>
                  <a:lnTo>
                    <a:pt x="329946" y="4123601"/>
                  </a:lnTo>
                  <a:lnTo>
                    <a:pt x="331063" y="4123131"/>
                  </a:lnTo>
                  <a:lnTo>
                    <a:pt x="332930" y="4121277"/>
                  </a:lnTo>
                  <a:lnTo>
                    <a:pt x="333387" y="4120146"/>
                  </a:lnTo>
                  <a:lnTo>
                    <a:pt x="333387" y="4117517"/>
                  </a:lnTo>
                  <a:close/>
                </a:path>
                <a:path w="12773660" h="4123690">
                  <a:moveTo>
                    <a:pt x="333387" y="2746159"/>
                  </a:moveTo>
                  <a:lnTo>
                    <a:pt x="332930" y="2745041"/>
                  </a:lnTo>
                  <a:lnTo>
                    <a:pt x="331063" y="2743174"/>
                  </a:lnTo>
                  <a:lnTo>
                    <a:pt x="329946" y="2742717"/>
                  </a:lnTo>
                  <a:lnTo>
                    <a:pt x="327317" y="2742717"/>
                  </a:lnTo>
                  <a:lnTo>
                    <a:pt x="326186" y="2743174"/>
                  </a:lnTo>
                  <a:lnTo>
                    <a:pt x="324332" y="2745041"/>
                  </a:lnTo>
                  <a:lnTo>
                    <a:pt x="323862" y="2746159"/>
                  </a:lnTo>
                  <a:lnTo>
                    <a:pt x="323862" y="2748788"/>
                  </a:lnTo>
                  <a:lnTo>
                    <a:pt x="324332" y="2749918"/>
                  </a:lnTo>
                  <a:lnTo>
                    <a:pt x="326186" y="2751772"/>
                  </a:lnTo>
                  <a:lnTo>
                    <a:pt x="327317" y="2752242"/>
                  </a:lnTo>
                  <a:lnTo>
                    <a:pt x="329946" y="2752242"/>
                  </a:lnTo>
                  <a:lnTo>
                    <a:pt x="331063" y="2751772"/>
                  </a:lnTo>
                  <a:lnTo>
                    <a:pt x="332930" y="2749918"/>
                  </a:lnTo>
                  <a:lnTo>
                    <a:pt x="333387" y="2748788"/>
                  </a:lnTo>
                  <a:lnTo>
                    <a:pt x="333387" y="2746159"/>
                  </a:lnTo>
                  <a:close/>
                </a:path>
                <a:path w="12773660" h="4123690">
                  <a:moveTo>
                    <a:pt x="333387" y="1374800"/>
                  </a:moveTo>
                  <a:lnTo>
                    <a:pt x="332930" y="1373682"/>
                  </a:lnTo>
                  <a:lnTo>
                    <a:pt x="331063" y="1371828"/>
                  </a:lnTo>
                  <a:lnTo>
                    <a:pt x="329946" y="1371358"/>
                  </a:lnTo>
                  <a:lnTo>
                    <a:pt x="327317" y="1371358"/>
                  </a:lnTo>
                  <a:lnTo>
                    <a:pt x="326186" y="1371828"/>
                  </a:lnTo>
                  <a:lnTo>
                    <a:pt x="324332" y="1373682"/>
                  </a:lnTo>
                  <a:lnTo>
                    <a:pt x="323862" y="1374800"/>
                  </a:lnTo>
                  <a:lnTo>
                    <a:pt x="323862" y="1377442"/>
                  </a:lnTo>
                  <a:lnTo>
                    <a:pt x="324332" y="1378559"/>
                  </a:lnTo>
                  <a:lnTo>
                    <a:pt x="326186" y="1380413"/>
                  </a:lnTo>
                  <a:lnTo>
                    <a:pt x="327317" y="1380883"/>
                  </a:lnTo>
                  <a:lnTo>
                    <a:pt x="329946" y="1380883"/>
                  </a:lnTo>
                  <a:lnTo>
                    <a:pt x="331063" y="1380413"/>
                  </a:lnTo>
                  <a:lnTo>
                    <a:pt x="332930" y="1378559"/>
                  </a:lnTo>
                  <a:lnTo>
                    <a:pt x="333387" y="1377442"/>
                  </a:lnTo>
                  <a:lnTo>
                    <a:pt x="333387" y="1374800"/>
                  </a:lnTo>
                  <a:close/>
                </a:path>
                <a:path w="12773660" h="4123690">
                  <a:moveTo>
                    <a:pt x="333387" y="3454"/>
                  </a:moveTo>
                  <a:lnTo>
                    <a:pt x="332930" y="2324"/>
                  </a:lnTo>
                  <a:lnTo>
                    <a:pt x="331063" y="469"/>
                  </a:lnTo>
                  <a:lnTo>
                    <a:pt x="329946" y="0"/>
                  </a:lnTo>
                  <a:lnTo>
                    <a:pt x="327317" y="0"/>
                  </a:lnTo>
                  <a:lnTo>
                    <a:pt x="326186" y="469"/>
                  </a:lnTo>
                  <a:lnTo>
                    <a:pt x="324332" y="2324"/>
                  </a:lnTo>
                  <a:lnTo>
                    <a:pt x="323862" y="3454"/>
                  </a:lnTo>
                  <a:lnTo>
                    <a:pt x="323862" y="6083"/>
                  </a:lnTo>
                  <a:lnTo>
                    <a:pt x="324332" y="7200"/>
                  </a:lnTo>
                  <a:lnTo>
                    <a:pt x="326186" y="9067"/>
                  </a:lnTo>
                  <a:lnTo>
                    <a:pt x="327317" y="9525"/>
                  </a:lnTo>
                  <a:lnTo>
                    <a:pt x="329946" y="9525"/>
                  </a:lnTo>
                  <a:lnTo>
                    <a:pt x="331063" y="9067"/>
                  </a:lnTo>
                  <a:lnTo>
                    <a:pt x="332930" y="7200"/>
                  </a:lnTo>
                  <a:lnTo>
                    <a:pt x="333387" y="6083"/>
                  </a:lnTo>
                  <a:lnTo>
                    <a:pt x="333387" y="3454"/>
                  </a:lnTo>
                  <a:close/>
                </a:path>
                <a:path w="12773660" h="4123690">
                  <a:moveTo>
                    <a:pt x="352450" y="4117517"/>
                  </a:moveTo>
                  <a:lnTo>
                    <a:pt x="351980" y="4116400"/>
                  </a:lnTo>
                  <a:lnTo>
                    <a:pt x="350113" y="4114533"/>
                  </a:lnTo>
                  <a:lnTo>
                    <a:pt x="348996" y="4114076"/>
                  </a:lnTo>
                  <a:lnTo>
                    <a:pt x="346367" y="4114076"/>
                  </a:lnTo>
                  <a:lnTo>
                    <a:pt x="345249" y="4114533"/>
                  </a:lnTo>
                  <a:lnTo>
                    <a:pt x="343382" y="4116400"/>
                  </a:lnTo>
                  <a:lnTo>
                    <a:pt x="342912" y="4117517"/>
                  </a:lnTo>
                  <a:lnTo>
                    <a:pt x="342912" y="4120146"/>
                  </a:lnTo>
                  <a:lnTo>
                    <a:pt x="343382" y="4121277"/>
                  </a:lnTo>
                  <a:lnTo>
                    <a:pt x="345249" y="4123131"/>
                  </a:lnTo>
                  <a:lnTo>
                    <a:pt x="346367" y="4123601"/>
                  </a:lnTo>
                  <a:lnTo>
                    <a:pt x="348996" y="4123601"/>
                  </a:lnTo>
                  <a:lnTo>
                    <a:pt x="350113" y="4123131"/>
                  </a:lnTo>
                  <a:lnTo>
                    <a:pt x="351980" y="4121277"/>
                  </a:lnTo>
                  <a:lnTo>
                    <a:pt x="352450" y="4120146"/>
                  </a:lnTo>
                  <a:lnTo>
                    <a:pt x="352450" y="4117517"/>
                  </a:lnTo>
                  <a:close/>
                </a:path>
                <a:path w="12773660" h="4123690">
                  <a:moveTo>
                    <a:pt x="352450" y="2746159"/>
                  </a:moveTo>
                  <a:lnTo>
                    <a:pt x="351980" y="2745041"/>
                  </a:lnTo>
                  <a:lnTo>
                    <a:pt x="350113" y="2743174"/>
                  </a:lnTo>
                  <a:lnTo>
                    <a:pt x="348996" y="2742717"/>
                  </a:lnTo>
                  <a:lnTo>
                    <a:pt x="346367" y="2742717"/>
                  </a:lnTo>
                  <a:lnTo>
                    <a:pt x="345249" y="2743174"/>
                  </a:lnTo>
                  <a:lnTo>
                    <a:pt x="343382" y="2745041"/>
                  </a:lnTo>
                  <a:lnTo>
                    <a:pt x="342912" y="2746159"/>
                  </a:lnTo>
                  <a:lnTo>
                    <a:pt x="342912" y="2748788"/>
                  </a:lnTo>
                  <a:lnTo>
                    <a:pt x="343382" y="2749918"/>
                  </a:lnTo>
                  <a:lnTo>
                    <a:pt x="345249" y="2751772"/>
                  </a:lnTo>
                  <a:lnTo>
                    <a:pt x="346367" y="2752242"/>
                  </a:lnTo>
                  <a:lnTo>
                    <a:pt x="348996" y="2752242"/>
                  </a:lnTo>
                  <a:lnTo>
                    <a:pt x="350113" y="2751772"/>
                  </a:lnTo>
                  <a:lnTo>
                    <a:pt x="351980" y="2749918"/>
                  </a:lnTo>
                  <a:lnTo>
                    <a:pt x="352450" y="2748788"/>
                  </a:lnTo>
                  <a:lnTo>
                    <a:pt x="352450" y="2746159"/>
                  </a:lnTo>
                  <a:close/>
                </a:path>
                <a:path w="12773660" h="4123690">
                  <a:moveTo>
                    <a:pt x="352450" y="1374800"/>
                  </a:moveTo>
                  <a:lnTo>
                    <a:pt x="351980" y="1373682"/>
                  </a:lnTo>
                  <a:lnTo>
                    <a:pt x="350113" y="1371828"/>
                  </a:lnTo>
                  <a:lnTo>
                    <a:pt x="348996" y="1371358"/>
                  </a:lnTo>
                  <a:lnTo>
                    <a:pt x="346367" y="1371358"/>
                  </a:lnTo>
                  <a:lnTo>
                    <a:pt x="345249" y="1371828"/>
                  </a:lnTo>
                  <a:lnTo>
                    <a:pt x="343382" y="1373682"/>
                  </a:lnTo>
                  <a:lnTo>
                    <a:pt x="342912" y="1374800"/>
                  </a:lnTo>
                  <a:lnTo>
                    <a:pt x="342912" y="1377442"/>
                  </a:lnTo>
                  <a:lnTo>
                    <a:pt x="343382" y="1378559"/>
                  </a:lnTo>
                  <a:lnTo>
                    <a:pt x="345249" y="1380413"/>
                  </a:lnTo>
                  <a:lnTo>
                    <a:pt x="346367" y="1380883"/>
                  </a:lnTo>
                  <a:lnTo>
                    <a:pt x="348996" y="1380883"/>
                  </a:lnTo>
                  <a:lnTo>
                    <a:pt x="350113" y="1380413"/>
                  </a:lnTo>
                  <a:lnTo>
                    <a:pt x="351980" y="1378559"/>
                  </a:lnTo>
                  <a:lnTo>
                    <a:pt x="352450" y="1377442"/>
                  </a:lnTo>
                  <a:lnTo>
                    <a:pt x="352450" y="1374800"/>
                  </a:lnTo>
                  <a:close/>
                </a:path>
                <a:path w="12773660" h="4123690">
                  <a:moveTo>
                    <a:pt x="352450" y="3454"/>
                  </a:moveTo>
                  <a:lnTo>
                    <a:pt x="351980" y="2324"/>
                  </a:lnTo>
                  <a:lnTo>
                    <a:pt x="350113" y="469"/>
                  </a:lnTo>
                  <a:lnTo>
                    <a:pt x="348996" y="0"/>
                  </a:lnTo>
                  <a:lnTo>
                    <a:pt x="346367" y="0"/>
                  </a:lnTo>
                  <a:lnTo>
                    <a:pt x="345249" y="469"/>
                  </a:lnTo>
                  <a:lnTo>
                    <a:pt x="343382" y="2324"/>
                  </a:lnTo>
                  <a:lnTo>
                    <a:pt x="342912" y="3454"/>
                  </a:lnTo>
                  <a:lnTo>
                    <a:pt x="342912" y="6083"/>
                  </a:lnTo>
                  <a:lnTo>
                    <a:pt x="343382" y="7200"/>
                  </a:lnTo>
                  <a:lnTo>
                    <a:pt x="345249" y="9067"/>
                  </a:lnTo>
                  <a:lnTo>
                    <a:pt x="346367" y="9525"/>
                  </a:lnTo>
                  <a:lnTo>
                    <a:pt x="348996" y="9525"/>
                  </a:lnTo>
                  <a:lnTo>
                    <a:pt x="350113" y="9067"/>
                  </a:lnTo>
                  <a:lnTo>
                    <a:pt x="351980" y="7200"/>
                  </a:lnTo>
                  <a:lnTo>
                    <a:pt x="352450" y="6083"/>
                  </a:lnTo>
                  <a:lnTo>
                    <a:pt x="352450" y="3454"/>
                  </a:lnTo>
                  <a:close/>
                </a:path>
                <a:path w="12773660" h="4123690">
                  <a:moveTo>
                    <a:pt x="371500" y="4117517"/>
                  </a:moveTo>
                  <a:lnTo>
                    <a:pt x="371030" y="4116400"/>
                  </a:lnTo>
                  <a:lnTo>
                    <a:pt x="369176" y="4114533"/>
                  </a:lnTo>
                  <a:lnTo>
                    <a:pt x="368046" y="4114076"/>
                  </a:lnTo>
                  <a:lnTo>
                    <a:pt x="365417" y="4114076"/>
                  </a:lnTo>
                  <a:lnTo>
                    <a:pt x="364299" y="4114533"/>
                  </a:lnTo>
                  <a:lnTo>
                    <a:pt x="362432" y="4116400"/>
                  </a:lnTo>
                  <a:lnTo>
                    <a:pt x="361975" y="4117517"/>
                  </a:lnTo>
                  <a:lnTo>
                    <a:pt x="361975" y="4120146"/>
                  </a:lnTo>
                  <a:lnTo>
                    <a:pt x="362432" y="4121277"/>
                  </a:lnTo>
                  <a:lnTo>
                    <a:pt x="364299" y="4123131"/>
                  </a:lnTo>
                  <a:lnTo>
                    <a:pt x="365417" y="4123601"/>
                  </a:lnTo>
                  <a:lnTo>
                    <a:pt x="368046" y="4123601"/>
                  </a:lnTo>
                  <a:lnTo>
                    <a:pt x="369176" y="4123131"/>
                  </a:lnTo>
                  <a:lnTo>
                    <a:pt x="371030" y="4121277"/>
                  </a:lnTo>
                  <a:lnTo>
                    <a:pt x="371500" y="4120146"/>
                  </a:lnTo>
                  <a:lnTo>
                    <a:pt x="371500" y="4117517"/>
                  </a:lnTo>
                  <a:close/>
                </a:path>
                <a:path w="12773660" h="4123690">
                  <a:moveTo>
                    <a:pt x="371500" y="2746159"/>
                  </a:moveTo>
                  <a:lnTo>
                    <a:pt x="371030" y="2745041"/>
                  </a:lnTo>
                  <a:lnTo>
                    <a:pt x="369176" y="2743174"/>
                  </a:lnTo>
                  <a:lnTo>
                    <a:pt x="368046" y="2742717"/>
                  </a:lnTo>
                  <a:lnTo>
                    <a:pt x="365417" y="2742717"/>
                  </a:lnTo>
                  <a:lnTo>
                    <a:pt x="364299" y="2743174"/>
                  </a:lnTo>
                  <a:lnTo>
                    <a:pt x="362432" y="2745041"/>
                  </a:lnTo>
                  <a:lnTo>
                    <a:pt x="361975" y="2746159"/>
                  </a:lnTo>
                  <a:lnTo>
                    <a:pt x="361975" y="2748788"/>
                  </a:lnTo>
                  <a:lnTo>
                    <a:pt x="362432" y="2749918"/>
                  </a:lnTo>
                  <a:lnTo>
                    <a:pt x="364299" y="2751772"/>
                  </a:lnTo>
                  <a:lnTo>
                    <a:pt x="365417" y="2752242"/>
                  </a:lnTo>
                  <a:lnTo>
                    <a:pt x="368046" y="2752242"/>
                  </a:lnTo>
                  <a:lnTo>
                    <a:pt x="369176" y="2751772"/>
                  </a:lnTo>
                  <a:lnTo>
                    <a:pt x="371030" y="2749918"/>
                  </a:lnTo>
                  <a:lnTo>
                    <a:pt x="371500" y="2748788"/>
                  </a:lnTo>
                  <a:lnTo>
                    <a:pt x="371500" y="2746159"/>
                  </a:lnTo>
                  <a:close/>
                </a:path>
                <a:path w="12773660" h="4123690">
                  <a:moveTo>
                    <a:pt x="371500" y="1374800"/>
                  </a:moveTo>
                  <a:lnTo>
                    <a:pt x="371030" y="1373682"/>
                  </a:lnTo>
                  <a:lnTo>
                    <a:pt x="369176" y="1371828"/>
                  </a:lnTo>
                  <a:lnTo>
                    <a:pt x="368046" y="1371358"/>
                  </a:lnTo>
                  <a:lnTo>
                    <a:pt x="365417" y="1371358"/>
                  </a:lnTo>
                  <a:lnTo>
                    <a:pt x="364299" y="1371828"/>
                  </a:lnTo>
                  <a:lnTo>
                    <a:pt x="362432" y="1373682"/>
                  </a:lnTo>
                  <a:lnTo>
                    <a:pt x="361975" y="1374800"/>
                  </a:lnTo>
                  <a:lnTo>
                    <a:pt x="361975" y="1377442"/>
                  </a:lnTo>
                  <a:lnTo>
                    <a:pt x="362432" y="1378559"/>
                  </a:lnTo>
                  <a:lnTo>
                    <a:pt x="364299" y="1380413"/>
                  </a:lnTo>
                  <a:lnTo>
                    <a:pt x="365417" y="1380883"/>
                  </a:lnTo>
                  <a:lnTo>
                    <a:pt x="368046" y="1380883"/>
                  </a:lnTo>
                  <a:lnTo>
                    <a:pt x="369176" y="1380413"/>
                  </a:lnTo>
                  <a:lnTo>
                    <a:pt x="371030" y="1378559"/>
                  </a:lnTo>
                  <a:lnTo>
                    <a:pt x="371500" y="1377442"/>
                  </a:lnTo>
                  <a:lnTo>
                    <a:pt x="371500" y="1374800"/>
                  </a:lnTo>
                  <a:close/>
                </a:path>
                <a:path w="12773660" h="4123690">
                  <a:moveTo>
                    <a:pt x="371500" y="3454"/>
                  </a:moveTo>
                  <a:lnTo>
                    <a:pt x="371030" y="2324"/>
                  </a:lnTo>
                  <a:lnTo>
                    <a:pt x="369176" y="469"/>
                  </a:lnTo>
                  <a:lnTo>
                    <a:pt x="368046" y="0"/>
                  </a:lnTo>
                  <a:lnTo>
                    <a:pt x="365417" y="0"/>
                  </a:lnTo>
                  <a:lnTo>
                    <a:pt x="364299" y="469"/>
                  </a:lnTo>
                  <a:lnTo>
                    <a:pt x="362432" y="2324"/>
                  </a:lnTo>
                  <a:lnTo>
                    <a:pt x="361975" y="3454"/>
                  </a:lnTo>
                  <a:lnTo>
                    <a:pt x="361975" y="6083"/>
                  </a:lnTo>
                  <a:lnTo>
                    <a:pt x="362432" y="7200"/>
                  </a:lnTo>
                  <a:lnTo>
                    <a:pt x="364299" y="9067"/>
                  </a:lnTo>
                  <a:lnTo>
                    <a:pt x="365417" y="9525"/>
                  </a:lnTo>
                  <a:lnTo>
                    <a:pt x="368046" y="9525"/>
                  </a:lnTo>
                  <a:lnTo>
                    <a:pt x="369176" y="9067"/>
                  </a:lnTo>
                  <a:lnTo>
                    <a:pt x="371030" y="7200"/>
                  </a:lnTo>
                  <a:lnTo>
                    <a:pt x="371500" y="6083"/>
                  </a:lnTo>
                  <a:lnTo>
                    <a:pt x="371500" y="3454"/>
                  </a:lnTo>
                  <a:close/>
                </a:path>
                <a:path w="12773660" h="4123690">
                  <a:moveTo>
                    <a:pt x="390550" y="4117517"/>
                  </a:moveTo>
                  <a:lnTo>
                    <a:pt x="390080" y="4116400"/>
                  </a:lnTo>
                  <a:lnTo>
                    <a:pt x="388226" y="4114533"/>
                  </a:lnTo>
                  <a:lnTo>
                    <a:pt x="387096" y="4114076"/>
                  </a:lnTo>
                  <a:lnTo>
                    <a:pt x="384467" y="4114076"/>
                  </a:lnTo>
                  <a:lnTo>
                    <a:pt x="383349" y="4114533"/>
                  </a:lnTo>
                  <a:lnTo>
                    <a:pt x="381482" y="4116400"/>
                  </a:lnTo>
                  <a:lnTo>
                    <a:pt x="381025" y="4117517"/>
                  </a:lnTo>
                  <a:lnTo>
                    <a:pt x="381025" y="4120146"/>
                  </a:lnTo>
                  <a:lnTo>
                    <a:pt x="381482" y="4121277"/>
                  </a:lnTo>
                  <a:lnTo>
                    <a:pt x="383349" y="4123131"/>
                  </a:lnTo>
                  <a:lnTo>
                    <a:pt x="384467" y="4123601"/>
                  </a:lnTo>
                  <a:lnTo>
                    <a:pt x="387096" y="4123601"/>
                  </a:lnTo>
                  <a:lnTo>
                    <a:pt x="388226" y="4123131"/>
                  </a:lnTo>
                  <a:lnTo>
                    <a:pt x="390080" y="4121277"/>
                  </a:lnTo>
                  <a:lnTo>
                    <a:pt x="390550" y="4120146"/>
                  </a:lnTo>
                  <a:lnTo>
                    <a:pt x="390550" y="4117517"/>
                  </a:lnTo>
                  <a:close/>
                </a:path>
                <a:path w="12773660" h="4123690">
                  <a:moveTo>
                    <a:pt x="390550" y="2746159"/>
                  </a:moveTo>
                  <a:lnTo>
                    <a:pt x="390080" y="2745041"/>
                  </a:lnTo>
                  <a:lnTo>
                    <a:pt x="388226" y="2743174"/>
                  </a:lnTo>
                  <a:lnTo>
                    <a:pt x="387096" y="2742717"/>
                  </a:lnTo>
                  <a:lnTo>
                    <a:pt x="384467" y="2742717"/>
                  </a:lnTo>
                  <a:lnTo>
                    <a:pt x="383349" y="2743174"/>
                  </a:lnTo>
                  <a:lnTo>
                    <a:pt x="381482" y="2745041"/>
                  </a:lnTo>
                  <a:lnTo>
                    <a:pt x="381025" y="2746159"/>
                  </a:lnTo>
                  <a:lnTo>
                    <a:pt x="381025" y="2748788"/>
                  </a:lnTo>
                  <a:lnTo>
                    <a:pt x="381482" y="2749918"/>
                  </a:lnTo>
                  <a:lnTo>
                    <a:pt x="383349" y="2751772"/>
                  </a:lnTo>
                  <a:lnTo>
                    <a:pt x="384467" y="2752242"/>
                  </a:lnTo>
                  <a:lnTo>
                    <a:pt x="387096" y="2752242"/>
                  </a:lnTo>
                  <a:lnTo>
                    <a:pt x="388226" y="2751772"/>
                  </a:lnTo>
                  <a:lnTo>
                    <a:pt x="390080" y="2749918"/>
                  </a:lnTo>
                  <a:lnTo>
                    <a:pt x="390550" y="2748788"/>
                  </a:lnTo>
                  <a:lnTo>
                    <a:pt x="390550" y="2746159"/>
                  </a:lnTo>
                  <a:close/>
                </a:path>
                <a:path w="12773660" h="4123690">
                  <a:moveTo>
                    <a:pt x="390550" y="1374800"/>
                  </a:moveTo>
                  <a:lnTo>
                    <a:pt x="390080" y="1373682"/>
                  </a:lnTo>
                  <a:lnTo>
                    <a:pt x="388226" y="1371828"/>
                  </a:lnTo>
                  <a:lnTo>
                    <a:pt x="387096" y="1371358"/>
                  </a:lnTo>
                  <a:lnTo>
                    <a:pt x="384467" y="1371358"/>
                  </a:lnTo>
                  <a:lnTo>
                    <a:pt x="383349" y="1371828"/>
                  </a:lnTo>
                  <a:lnTo>
                    <a:pt x="381482" y="1373682"/>
                  </a:lnTo>
                  <a:lnTo>
                    <a:pt x="381025" y="1374800"/>
                  </a:lnTo>
                  <a:lnTo>
                    <a:pt x="381025" y="1377442"/>
                  </a:lnTo>
                  <a:lnTo>
                    <a:pt x="381482" y="1378559"/>
                  </a:lnTo>
                  <a:lnTo>
                    <a:pt x="383349" y="1380413"/>
                  </a:lnTo>
                  <a:lnTo>
                    <a:pt x="384467" y="1380883"/>
                  </a:lnTo>
                  <a:lnTo>
                    <a:pt x="387096" y="1380883"/>
                  </a:lnTo>
                  <a:lnTo>
                    <a:pt x="388226" y="1380413"/>
                  </a:lnTo>
                  <a:lnTo>
                    <a:pt x="390080" y="1378559"/>
                  </a:lnTo>
                  <a:lnTo>
                    <a:pt x="390550" y="1377442"/>
                  </a:lnTo>
                  <a:lnTo>
                    <a:pt x="390550" y="1374800"/>
                  </a:lnTo>
                  <a:close/>
                </a:path>
                <a:path w="12773660" h="4123690">
                  <a:moveTo>
                    <a:pt x="390550" y="3454"/>
                  </a:moveTo>
                  <a:lnTo>
                    <a:pt x="390080" y="2324"/>
                  </a:lnTo>
                  <a:lnTo>
                    <a:pt x="388226" y="469"/>
                  </a:lnTo>
                  <a:lnTo>
                    <a:pt x="387096" y="0"/>
                  </a:lnTo>
                  <a:lnTo>
                    <a:pt x="384467" y="0"/>
                  </a:lnTo>
                  <a:lnTo>
                    <a:pt x="383349" y="469"/>
                  </a:lnTo>
                  <a:lnTo>
                    <a:pt x="381482" y="2324"/>
                  </a:lnTo>
                  <a:lnTo>
                    <a:pt x="381025" y="3454"/>
                  </a:lnTo>
                  <a:lnTo>
                    <a:pt x="381025" y="6083"/>
                  </a:lnTo>
                  <a:lnTo>
                    <a:pt x="381482" y="7200"/>
                  </a:lnTo>
                  <a:lnTo>
                    <a:pt x="383349" y="9067"/>
                  </a:lnTo>
                  <a:lnTo>
                    <a:pt x="384467" y="9525"/>
                  </a:lnTo>
                  <a:lnTo>
                    <a:pt x="387096" y="9525"/>
                  </a:lnTo>
                  <a:lnTo>
                    <a:pt x="388226" y="9067"/>
                  </a:lnTo>
                  <a:lnTo>
                    <a:pt x="390080" y="7200"/>
                  </a:lnTo>
                  <a:lnTo>
                    <a:pt x="390550" y="6083"/>
                  </a:lnTo>
                  <a:lnTo>
                    <a:pt x="390550" y="3454"/>
                  </a:lnTo>
                  <a:close/>
                </a:path>
                <a:path w="12773660" h="4123690">
                  <a:moveTo>
                    <a:pt x="409600" y="4117517"/>
                  </a:moveTo>
                  <a:lnTo>
                    <a:pt x="409130" y="4116400"/>
                  </a:lnTo>
                  <a:lnTo>
                    <a:pt x="407276" y="4114533"/>
                  </a:lnTo>
                  <a:lnTo>
                    <a:pt x="406146" y="4114076"/>
                  </a:lnTo>
                  <a:lnTo>
                    <a:pt x="403517" y="4114076"/>
                  </a:lnTo>
                  <a:lnTo>
                    <a:pt x="402399" y="4114533"/>
                  </a:lnTo>
                  <a:lnTo>
                    <a:pt x="400532" y="4116400"/>
                  </a:lnTo>
                  <a:lnTo>
                    <a:pt x="400075" y="4117517"/>
                  </a:lnTo>
                  <a:lnTo>
                    <a:pt x="400075" y="4120146"/>
                  </a:lnTo>
                  <a:lnTo>
                    <a:pt x="400532" y="4121277"/>
                  </a:lnTo>
                  <a:lnTo>
                    <a:pt x="402399" y="4123131"/>
                  </a:lnTo>
                  <a:lnTo>
                    <a:pt x="403517" y="4123601"/>
                  </a:lnTo>
                  <a:lnTo>
                    <a:pt x="406146" y="4123601"/>
                  </a:lnTo>
                  <a:lnTo>
                    <a:pt x="407276" y="4123131"/>
                  </a:lnTo>
                  <a:lnTo>
                    <a:pt x="409130" y="4121277"/>
                  </a:lnTo>
                  <a:lnTo>
                    <a:pt x="409600" y="4120146"/>
                  </a:lnTo>
                  <a:lnTo>
                    <a:pt x="409600" y="4117517"/>
                  </a:lnTo>
                  <a:close/>
                </a:path>
                <a:path w="12773660" h="4123690">
                  <a:moveTo>
                    <a:pt x="409600" y="2746159"/>
                  </a:moveTo>
                  <a:lnTo>
                    <a:pt x="409130" y="2745041"/>
                  </a:lnTo>
                  <a:lnTo>
                    <a:pt x="407276" y="2743174"/>
                  </a:lnTo>
                  <a:lnTo>
                    <a:pt x="406146" y="2742717"/>
                  </a:lnTo>
                  <a:lnTo>
                    <a:pt x="403517" y="2742717"/>
                  </a:lnTo>
                  <a:lnTo>
                    <a:pt x="402399" y="2743174"/>
                  </a:lnTo>
                  <a:lnTo>
                    <a:pt x="400532" y="2745041"/>
                  </a:lnTo>
                  <a:lnTo>
                    <a:pt x="400075" y="2746159"/>
                  </a:lnTo>
                  <a:lnTo>
                    <a:pt x="400075" y="2748788"/>
                  </a:lnTo>
                  <a:lnTo>
                    <a:pt x="400532" y="2749918"/>
                  </a:lnTo>
                  <a:lnTo>
                    <a:pt x="402399" y="2751772"/>
                  </a:lnTo>
                  <a:lnTo>
                    <a:pt x="403517" y="2752242"/>
                  </a:lnTo>
                  <a:lnTo>
                    <a:pt x="406146" y="2752242"/>
                  </a:lnTo>
                  <a:lnTo>
                    <a:pt x="407276" y="2751772"/>
                  </a:lnTo>
                  <a:lnTo>
                    <a:pt x="409130" y="2749918"/>
                  </a:lnTo>
                  <a:lnTo>
                    <a:pt x="409600" y="2748788"/>
                  </a:lnTo>
                  <a:lnTo>
                    <a:pt x="409600" y="2746159"/>
                  </a:lnTo>
                  <a:close/>
                </a:path>
                <a:path w="12773660" h="4123690">
                  <a:moveTo>
                    <a:pt x="409600" y="1374800"/>
                  </a:moveTo>
                  <a:lnTo>
                    <a:pt x="409130" y="1373682"/>
                  </a:lnTo>
                  <a:lnTo>
                    <a:pt x="407276" y="1371828"/>
                  </a:lnTo>
                  <a:lnTo>
                    <a:pt x="406146" y="1371358"/>
                  </a:lnTo>
                  <a:lnTo>
                    <a:pt x="403517" y="1371358"/>
                  </a:lnTo>
                  <a:lnTo>
                    <a:pt x="402399" y="1371828"/>
                  </a:lnTo>
                  <a:lnTo>
                    <a:pt x="400532" y="1373682"/>
                  </a:lnTo>
                  <a:lnTo>
                    <a:pt x="400075" y="1374800"/>
                  </a:lnTo>
                  <a:lnTo>
                    <a:pt x="400075" y="1377442"/>
                  </a:lnTo>
                  <a:lnTo>
                    <a:pt x="400532" y="1378559"/>
                  </a:lnTo>
                  <a:lnTo>
                    <a:pt x="402399" y="1380413"/>
                  </a:lnTo>
                  <a:lnTo>
                    <a:pt x="403517" y="1380883"/>
                  </a:lnTo>
                  <a:lnTo>
                    <a:pt x="406146" y="1380883"/>
                  </a:lnTo>
                  <a:lnTo>
                    <a:pt x="407276" y="1380413"/>
                  </a:lnTo>
                  <a:lnTo>
                    <a:pt x="409130" y="1378559"/>
                  </a:lnTo>
                  <a:lnTo>
                    <a:pt x="409600" y="1377442"/>
                  </a:lnTo>
                  <a:lnTo>
                    <a:pt x="409600" y="1374800"/>
                  </a:lnTo>
                  <a:close/>
                </a:path>
                <a:path w="12773660" h="4123690">
                  <a:moveTo>
                    <a:pt x="409600" y="3454"/>
                  </a:moveTo>
                  <a:lnTo>
                    <a:pt x="409130" y="2324"/>
                  </a:lnTo>
                  <a:lnTo>
                    <a:pt x="407276" y="469"/>
                  </a:lnTo>
                  <a:lnTo>
                    <a:pt x="406146" y="0"/>
                  </a:lnTo>
                  <a:lnTo>
                    <a:pt x="403517" y="0"/>
                  </a:lnTo>
                  <a:lnTo>
                    <a:pt x="402399" y="469"/>
                  </a:lnTo>
                  <a:lnTo>
                    <a:pt x="400532" y="2324"/>
                  </a:lnTo>
                  <a:lnTo>
                    <a:pt x="400075" y="3454"/>
                  </a:lnTo>
                  <a:lnTo>
                    <a:pt x="400075" y="6083"/>
                  </a:lnTo>
                  <a:lnTo>
                    <a:pt x="400532" y="7200"/>
                  </a:lnTo>
                  <a:lnTo>
                    <a:pt x="402399" y="9067"/>
                  </a:lnTo>
                  <a:lnTo>
                    <a:pt x="403517" y="9525"/>
                  </a:lnTo>
                  <a:lnTo>
                    <a:pt x="406146" y="9525"/>
                  </a:lnTo>
                  <a:lnTo>
                    <a:pt x="407276" y="9067"/>
                  </a:lnTo>
                  <a:lnTo>
                    <a:pt x="409130" y="7200"/>
                  </a:lnTo>
                  <a:lnTo>
                    <a:pt x="409600" y="6083"/>
                  </a:lnTo>
                  <a:lnTo>
                    <a:pt x="409600" y="3454"/>
                  </a:lnTo>
                  <a:close/>
                </a:path>
                <a:path w="12773660" h="4123690">
                  <a:moveTo>
                    <a:pt x="428650" y="4117517"/>
                  </a:moveTo>
                  <a:lnTo>
                    <a:pt x="428180" y="4116400"/>
                  </a:lnTo>
                  <a:lnTo>
                    <a:pt x="426326" y="4114533"/>
                  </a:lnTo>
                  <a:lnTo>
                    <a:pt x="425196" y="4114076"/>
                  </a:lnTo>
                  <a:lnTo>
                    <a:pt x="422567" y="4114076"/>
                  </a:lnTo>
                  <a:lnTo>
                    <a:pt x="421449" y="4114533"/>
                  </a:lnTo>
                  <a:lnTo>
                    <a:pt x="419582" y="4116400"/>
                  </a:lnTo>
                  <a:lnTo>
                    <a:pt x="419125" y="4117517"/>
                  </a:lnTo>
                  <a:lnTo>
                    <a:pt x="419125" y="4120146"/>
                  </a:lnTo>
                  <a:lnTo>
                    <a:pt x="419582" y="4121277"/>
                  </a:lnTo>
                  <a:lnTo>
                    <a:pt x="421449" y="4123131"/>
                  </a:lnTo>
                  <a:lnTo>
                    <a:pt x="422567" y="4123601"/>
                  </a:lnTo>
                  <a:lnTo>
                    <a:pt x="425196" y="4123601"/>
                  </a:lnTo>
                  <a:lnTo>
                    <a:pt x="426326" y="4123131"/>
                  </a:lnTo>
                  <a:lnTo>
                    <a:pt x="428180" y="4121277"/>
                  </a:lnTo>
                  <a:lnTo>
                    <a:pt x="428650" y="4120146"/>
                  </a:lnTo>
                  <a:lnTo>
                    <a:pt x="428650" y="4117517"/>
                  </a:lnTo>
                  <a:close/>
                </a:path>
                <a:path w="12773660" h="4123690">
                  <a:moveTo>
                    <a:pt x="428650" y="2746159"/>
                  </a:moveTo>
                  <a:lnTo>
                    <a:pt x="428180" y="2745041"/>
                  </a:lnTo>
                  <a:lnTo>
                    <a:pt x="426326" y="2743174"/>
                  </a:lnTo>
                  <a:lnTo>
                    <a:pt x="425196" y="2742717"/>
                  </a:lnTo>
                  <a:lnTo>
                    <a:pt x="422567" y="2742717"/>
                  </a:lnTo>
                  <a:lnTo>
                    <a:pt x="421449" y="2743174"/>
                  </a:lnTo>
                  <a:lnTo>
                    <a:pt x="419582" y="2745041"/>
                  </a:lnTo>
                  <a:lnTo>
                    <a:pt x="419125" y="2746159"/>
                  </a:lnTo>
                  <a:lnTo>
                    <a:pt x="419125" y="2748788"/>
                  </a:lnTo>
                  <a:lnTo>
                    <a:pt x="419582" y="2749918"/>
                  </a:lnTo>
                  <a:lnTo>
                    <a:pt x="421449" y="2751772"/>
                  </a:lnTo>
                  <a:lnTo>
                    <a:pt x="422567" y="2752242"/>
                  </a:lnTo>
                  <a:lnTo>
                    <a:pt x="425196" y="2752242"/>
                  </a:lnTo>
                  <a:lnTo>
                    <a:pt x="426326" y="2751772"/>
                  </a:lnTo>
                  <a:lnTo>
                    <a:pt x="428180" y="2749918"/>
                  </a:lnTo>
                  <a:lnTo>
                    <a:pt x="428650" y="2748788"/>
                  </a:lnTo>
                  <a:lnTo>
                    <a:pt x="428650" y="2746159"/>
                  </a:lnTo>
                  <a:close/>
                </a:path>
                <a:path w="12773660" h="4123690">
                  <a:moveTo>
                    <a:pt x="428650" y="1374800"/>
                  </a:moveTo>
                  <a:lnTo>
                    <a:pt x="428180" y="1373682"/>
                  </a:lnTo>
                  <a:lnTo>
                    <a:pt x="426326" y="1371828"/>
                  </a:lnTo>
                  <a:lnTo>
                    <a:pt x="425196" y="1371358"/>
                  </a:lnTo>
                  <a:lnTo>
                    <a:pt x="422567" y="1371358"/>
                  </a:lnTo>
                  <a:lnTo>
                    <a:pt x="421449" y="1371828"/>
                  </a:lnTo>
                  <a:lnTo>
                    <a:pt x="419582" y="1373682"/>
                  </a:lnTo>
                  <a:lnTo>
                    <a:pt x="419125" y="1374800"/>
                  </a:lnTo>
                  <a:lnTo>
                    <a:pt x="419125" y="1377442"/>
                  </a:lnTo>
                  <a:lnTo>
                    <a:pt x="419582" y="1378559"/>
                  </a:lnTo>
                  <a:lnTo>
                    <a:pt x="421449" y="1380413"/>
                  </a:lnTo>
                  <a:lnTo>
                    <a:pt x="422567" y="1380883"/>
                  </a:lnTo>
                  <a:lnTo>
                    <a:pt x="425196" y="1380883"/>
                  </a:lnTo>
                  <a:lnTo>
                    <a:pt x="426326" y="1380413"/>
                  </a:lnTo>
                  <a:lnTo>
                    <a:pt x="428180" y="1378559"/>
                  </a:lnTo>
                  <a:lnTo>
                    <a:pt x="428650" y="1377442"/>
                  </a:lnTo>
                  <a:lnTo>
                    <a:pt x="428650" y="1374800"/>
                  </a:lnTo>
                  <a:close/>
                </a:path>
                <a:path w="12773660" h="4123690">
                  <a:moveTo>
                    <a:pt x="428650" y="3454"/>
                  </a:moveTo>
                  <a:lnTo>
                    <a:pt x="428180" y="2324"/>
                  </a:lnTo>
                  <a:lnTo>
                    <a:pt x="426326" y="469"/>
                  </a:lnTo>
                  <a:lnTo>
                    <a:pt x="425196" y="0"/>
                  </a:lnTo>
                  <a:lnTo>
                    <a:pt x="422567" y="0"/>
                  </a:lnTo>
                  <a:lnTo>
                    <a:pt x="421449" y="469"/>
                  </a:lnTo>
                  <a:lnTo>
                    <a:pt x="419582" y="2324"/>
                  </a:lnTo>
                  <a:lnTo>
                    <a:pt x="419125" y="3454"/>
                  </a:lnTo>
                  <a:lnTo>
                    <a:pt x="419125" y="6083"/>
                  </a:lnTo>
                  <a:lnTo>
                    <a:pt x="419582" y="7200"/>
                  </a:lnTo>
                  <a:lnTo>
                    <a:pt x="421449" y="9067"/>
                  </a:lnTo>
                  <a:lnTo>
                    <a:pt x="422567" y="9525"/>
                  </a:lnTo>
                  <a:lnTo>
                    <a:pt x="425196" y="9525"/>
                  </a:lnTo>
                  <a:lnTo>
                    <a:pt x="426326" y="9067"/>
                  </a:lnTo>
                  <a:lnTo>
                    <a:pt x="428180" y="7200"/>
                  </a:lnTo>
                  <a:lnTo>
                    <a:pt x="428650" y="6083"/>
                  </a:lnTo>
                  <a:lnTo>
                    <a:pt x="428650" y="3454"/>
                  </a:lnTo>
                  <a:close/>
                </a:path>
                <a:path w="12773660" h="4123690">
                  <a:moveTo>
                    <a:pt x="447700" y="4117517"/>
                  </a:moveTo>
                  <a:lnTo>
                    <a:pt x="447230" y="4116400"/>
                  </a:lnTo>
                  <a:lnTo>
                    <a:pt x="445376" y="4114533"/>
                  </a:lnTo>
                  <a:lnTo>
                    <a:pt x="444246" y="4114076"/>
                  </a:lnTo>
                  <a:lnTo>
                    <a:pt x="441617" y="4114076"/>
                  </a:lnTo>
                  <a:lnTo>
                    <a:pt x="440499" y="4114533"/>
                  </a:lnTo>
                  <a:lnTo>
                    <a:pt x="438632" y="4116400"/>
                  </a:lnTo>
                  <a:lnTo>
                    <a:pt x="438175" y="4117517"/>
                  </a:lnTo>
                  <a:lnTo>
                    <a:pt x="438175" y="4120146"/>
                  </a:lnTo>
                  <a:lnTo>
                    <a:pt x="438632" y="4121277"/>
                  </a:lnTo>
                  <a:lnTo>
                    <a:pt x="440499" y="4123131"/>
                  </a:lnTo>
                  <a:lnTo>
                    <a:pt x="441617" y="4123601"/>
                  </a:lnTo>
                  <a:lnTo>
                    <a:pt x="444246" y="4123601"/>
                  </a:lnTo>
                  <a:lnTo>
                    <a:pt x="445376" y="4123131"/>
                  </a:lnTo>
                  <a:lnTo>
                    <a:pt x="447230" y="4121277"/>
                  </a:lnTo>
                  <a:lnTo>
                    <a:pt x="447700" y="4120146"/>
                  </a:lnTo>
                  <a:lnTo>
                    <a:pt x="447700" y="4117517"/>
                  </a:lnTo>
                  <a:close/>
                </a:path>
                <a:path w="12773660" h="4123690">
                  <a:moveTo>
                    <a:pt x="447700" y="2746159"/>
                  </a:moveTo>
                  <a:lnTo>
                    <a:pt x="447230" y="2745041"/>
                  </a:lnTo>
                  <a:lnTo>
                    <a:pt x="445376" y="2743174"/>
                  </a:lnTo>
                  <a:lnTo>
                    <a:pt x="444246" y="2742717"/>
                  </a:lnTo>
                  <a:lnTo>
                    <a:pt x="441617" y="2742717"/>
                  </a:lnTo>
                  <a:lnTo>
                    <a:pt x="440499" y="2743174"/>
                  </a:lnTo>
                  <a:lnTo>
                    <a:pt x="438632" y="2745041"/>
                  </a:lnTo>
                  <a:lnTo>
                    <a:pt x="438175" y="2746159"/>
                  </a:lnTo>
                  <a:lnTo>
                    <a:pt x="438175" y="2748788"/>
                  </a:lnTo>
                  <a:lnTo>
                    <a:pt x="438632" y="2749918"/>
                  </a:lnTo>
                  <a:lnTo>
                    <a:pt x="440499" y="2751772"/>
                  </a:lnTo>
                  <a:lnTo>
                    <a:pt x="441617" y="2752242"/>
                  </a:lnTo>
                  <a:lnTo>
                    <a:pt x="444246" y="2752242"/>
                  </a:lnTo>
                  <a:lnTo>
                    <a:pt x="445376" y="2751772"/>
                  </a:lnTo>
                  <a:lnTo>
                    <a:pt x="447230" y="2749918"/>
                  </a:lnTo>
                  <a:lnTo>
                    <a:pt x="447700" y="2748788"/>
                  </a:lnTo>
                  <a:lnTo>
                    <a:pt x="447700" y="2746159"/>
                  </a:lnTo>
                  <a:close/>
                </a:path>
                <a:path w="12773660" h="4123690">
                  <a:moveTo>
                    <a:pt x="447700" y="1374800"/>
                  </a:moveTo>
                  <a:lnTo>
                    <a:pt x="447230" y="1373682"/>
                  </a:lnTo>
                  <a:lnTo>
                    <a:pt x="445376" y="1371828"/>
                  </a:lnTo>
                  <a:lnTo>
                    <a:pt x="444246" y="1371358"/>
                  </a:lnTo>
                  <a:lnTo>
                    <a:pt x="441617" y="1371358"/>
                  </a:lnTo>
                  <a:lnTo>
                    <a:pt x="440499" y="1371828"/>
                  </a:lnTo>
                  <a:lnTo>
                    <a:pt x="438632" y="1373682"/>
                  </a:lnTo>
                  <a:lnTo>
                    <a:pt x="438175" y="1374800"/>
                  </a:lnTo>
                  <a:lnTo>
                    <a:pt x="438175" y="1377442"/>
                  </a:lnTo>
                  <a:lnTo>
                    <a:pt x="438632" y="1378559"/>
                  </a:lnTo>
                  <a:lnTo>
                    <a:pt x="440499" y="1380413"/>
                  </a:lnTo>
                  <a:lnTo>
                    <a:pt x="441617" y="1380883"/>
                  </a:lnTo>
                  <a:lnTo>
                    <a:pt x="444246" y="1380883"/>
                  </a:lnTo>
                  <a:lnTo>
                    <a:pt x="445376" y="1380413"/>
                  </a:lnTo>
                  <a:lnTo>
                    <a:pt x="447230" y="1378559"/>
                  </a:lnTo>
                  <a:lnTo>
                    <a:pt x="447700" y="1377442"/>
                  </a:lnTo>
                  <a:lnTo>
                    <a:pt x="447700" y="1374800"/>
                  </a:lnTo>
                  <a:close/>
                </a:path>
                <a:path w="12773660" h="4123690">
                  <a:moveTo>
                    <a:pt x="447700" y="3454"/>
                  </a:moveTo>
                  <a:lnTo>
                    <a:pt x="447230" y="2324"/>
                  </a:lnTo>
                  <a:lnTo>
                    <a:pt x="445376" y="469"/>
                  </a:lnTo>
                  <a:lnTo>
                    <a:pt x="444246" y="0"/>
                  </a:lnTo>
                  <a:lnTo>
                    <a:pt x="441617" y="0"/>
                  </a:lnTo>
                  <a:lnTo>
                    <a:pt x="440499" y="469"/>
                  </a:lnTo>
                  <a:lnTo>
                    <a:pt x="438632" y="2324"/>
                  </a:lnTo>
                  <a:lnTo>
                    <a:pt x="438175" y="3454"/>
                  </a:lnTo>
                  <a:lnTo>
                    <a:pt x="438175" y="6083"/>
                  </a:lnTo>
                  <a:lnTo>
                    <a:pt x="438632" y="7200"/>
                  </a:lnTo>
                  <a:lnTo>
                    <a:pt x="440499" y="9067"/>
                  </a:lnTo>
                  <a:lnTo>
                    <a:pt x="441617" y="9525"/>
                  </a:lnTo>
                  <a:lnTo>
                    <a:pt x="444246" y="9525"/>
                  </a:lnTo>
                  <a:lnTo>
                    <a:pt x="445376" y="9067"/>
                  </a:lnTo>
                  <a:lnTo>
                    <a:pt x="447230" y="7200"/>
                  </a:lnTo>
                  <a:lnTo>
                    <a:pt x="447700" y="6083"/>
                  </a:lnTo>
                  <a:lnTo>
                    <a:pt x="447700" y="3454"/>
                  </a:lnTo>
                  <a:close/>
                </a:path>
                <a:path w="12773660" h="4123690">
                  <a:moveTo>
                    <a:pt x="466750" y="4117517"/>
                  </a:moveTo>
                  <a:lnTo>
                    <a:pt x="466280" y="4116400"/>
                  </a:lnTo>
                  <a:lnTo>
                    <a:pt x="464426" y="4114533"/>
                  </a:lnTo>
                  <a:lnTo>
                    <a:pt x="463296" y="4114076"/>
                  </a:lnTo>
                  <a:lnTo>
                    <a:pt x="460667" y="4114076"/>
                  </a:lnTo>
                  <a:lnTo>
                    <a:pt x="459549" y="4114533"/>
                  </a:lnTo>
                  <a:lnTo>
                    <a:pt x="457682" y="4116400"/>
                  </a:lnTo>
                  <a:lnTo>
                    <a:pt x="457225" y="4117517"/>
                  </a:lnTo>
                  <a:lnTo>
                    <a:pt x="457225" y="4120146"/>
                  </a:lnTo>
                  <a:lnTo>
                    <a:pt x="457682" y="4121277"/>
                  </a:lnTo>
                  <a:lnTo>
                    <a:pt x="459549" y="4123131"/>
                  </a:lnTo>
                  <a:lnTo>
                    <a:pt x="460667" y="4123601"/>
                  </a:lnTo>
                  <a:lnTo>
                    <a:pt x="463296" y="4123601"/>
                  </a:lnTo>
                  <a:lnTo>
                    <a:pt x="464426" y="4123131"/>
                  </a:lnTo>
                  <a:lnTo>
                    <a:pt x="466280" y="4121277"/>
                  </a:lnTo>
                  <a:lnTo>
                    <a:pt x="466750" y="4120146"/>
                  </a:lnTo>
                  <a:lnTo>
                    <a:pt x="466750" y="4117517"/>
                  </a:lnTo>
                  <a:close/>
                </a:path>
                <a:path w="12773660" h="4123690">
                  <a:moveTo>
                    <a:pt x="466750" y="2746159"/>
                  </a:moveTo>
                  <a:lnTo>
                    <a:pt x="466280" y="2745041"/>
                  </a:lnTo>
                  <a:lnTo>
                    <a:pt x="464426" y="2743174"/>
                  </a:lnTo>
                  <a:lnTo>
                    <a:pt x="463296" y="2742717"/>
                  </a:lnTo>
                  <a:lnTo>
                    <a:pt x="460667" y="2742717"/>
                  </a:lnTo>
                  <a:lnTo>
                    <a:pt x="459549" y="2743174"/>
                  </a:lnTo>
                  <a:lnTo>
                    <a:pt x="457682" y="2745041"/>
                  </a:lnTo>
                  <a:lnTo>
                    <a:pt x="457225" y="2746159"/>
                  </a:lnTo>
                  <a:lnTo>
                    <a:pt x="457225" y="2748788"/>
                  </a:lnTo>
                  <a:lnTo>
                    <a:pt x="457682" y="2749918"/>
                  </a:lnTo>
                  <a:lnTo>
                    <a:pt x="459549" y="2751772"/>
                  </a:lnTo>
                  <a:lnTo>
                    <a:pt x="460667" y="2752242"/>
                  </a:lnTo>
                  <a:lnTo>
                    <a:pt x="463296" y="2752242"/>
                  </a:lnTo>
                  <a:lnTo>
                    <a:pt x="464426" y="2751772"/>
                  </a:lnTo>
                  <a:lnTo>
                    <a:pt x="466280" y="2749918"/>
                  </a:lnTo>
                  <a:lnTo>
                    <a:pt x="466750" y="2748788"/>
                  </a:lnTo>
                  <a:lnTo>
                    <a:pt x="466750" y="2746159"/>
                  </a:lnTo>
                  <a:close/>
                </a:path>
                <a:path w="12773660" h="4123690">
                  <a:moveTo>
                    <a:pt x="466750" y="1374800"/>
                  </a:moveTo>
                  <a:lnTo>
                    <a:pt x="466280" y="1373682"/>
                  </a:lnTo>
                  <a:lnTo>
                    <a:pt x="464426" y="1371828"/>
                  </a:lnTo>
                  <a:lnTo>
                    <a:pt x="463296" y="1371358"/>
                  </a:lnTo>
                  <a:lnTo>
                    <a:pt x="460667" y="1371358"/>
                  </a:lnTo>
                  <a:lnTo>
                    <a:pt x="459549" y="1371828"/>
                  </a:lnTo>
                  <a:lnTo>
                    <a:pt x="457682" y="1373682"/>
                  </a:lnTo>
                  <a:lnTo>
                    <a:pt x="457225" y="1374800"/>
                  </a:lnTo>
                  <a:lnTo>
                    <a:pt x="457225" y="1377442"/>
                  </a:lnTo>
                  <a:lnTo>
                    <a:pt x="457682" y="1378559"/>
                  </a:lnTo>
                  <a:lnTo>
                    <a:pt x="459549" y="1380413"/>
                  </a:lnTo>
                  <a:lnTo>
                    <a:pt x="460667" y="1380883"/>
                  </a:lnTo>
                  <a:lnTo>
                    <a:pt x="463296" y="1380883"/>
                  </a:lnTo>
                  <a:lnTo>
                    <a:pt x="464426" y="1380413"/>
                  </a:lnTo>
                  <a:lnTo>
                    <a:pt x="466280" y="1378559"/>
                  </a:lnTo>
                  <a:lnTo>
                    <a:pt x="466750" y="1377442"/>
                  </a:lnTo>
                  <a:lnTo>
                    <a:pt x="466750" y="1374800"/>
                  </a:lnTo>
                  <a:close/>
                </a:path>
                <a:path w="12773660" h="4123690">
                  <a:moveTo>
                    <a:pt x="466750" y="3454"/>
                  </a:moveTo>
                  <a:lnTo>
                    <a:pt x="466280" y="2324"/>
                  </a:lnTo>
                  <a:lnTo>
                    <a:pt x="464426" y="469"/>
                  </a:lnTo>
                  <a:lnTo>
                    <a:pt x="463296" y="0"/>
                  </a:lnTo>
                  <a:lnTo>
                    <a:pt x="460667" y="0"/>
                  </a:lnTo>
                  <a:lnTo>
                    <a:pt x="459549" y="469"/>
                  </a:lnTo>
                  <a:lnTo>
                    <a:pt x="457682" y="2324"/>
                  </a:lnTo>
                  <a:lnTo>
                    <a:pt x="457225" y="3454"/>
                  </a:lnTo>
                  <a:lnTo>
                    <a:pt x="457225" y="6083"/>
                  </a:lnTo>
                  <a:lnTo>
                    <a:pt x="457682" y="7200"/>
                  </a:lnTo>
                  <a:lnTo>
                    <a:pt x="459549" y="9067"/>
                  </a:lnTo>
                  <a:lnTo>
                    <a:pt x="460667" y="9525"/>
                  </a:lnTo>
                  <a:lnTo>
                    <a:pt x="463296" y="9525"/>
                  </a:lnTo>
                  <a:lnTo>
                    <a:pt x="464426" y="9067"/>
                  </a:lnTo>
                  <a:lnTo>
                    <a:pt x="466280" y="7200"/>
                  </a:lnTo>
                  <a:lnTo>
                    <a:pt x="466750" y="6083"/>
                  </a:lnTo>
                  <a:lnTo>
                    <a:pt x="466750" y="3454"/>
                  </a:lnTo>
                  <a:close/>
                </a:path>
                <a:path w="12773660" h="4123690">
                  <a:moveTo>
                    <a:pt x="485800" y="4117517"/>
                  </a:moveTo>
                  <a:lnTo>
                    <a:pt x="485330" y="4116400"/>
                  </a:lnTo>
                  <a:lnTo>
                    <a:pt x="483476" y="4114533"/>
                  </a:lnTo>
                  <a:lnTo>
                    <a:pt x="482346" y="4114076"/>
                  </a:lnTo>
                  <a:lnTo>
                    <a:pt x="479717" y="4114076"/>
                  </a:lnTo>
                  <a:lnTo>
                    <a:pt x="478599" y="4114533"/>
                  </a:lnTo>
                  <a:lnTo>
                    <a:pt x="476732" y="4116400"/>
                  </a:lnTo>
                  <a:lnTo>
                    <a:pt x="476275" y="4117517"/>
                  </a:lnTo>
                  <a:lnTo>
                    <a:pt x="476275" y="4120146"/>
                  </a:lnTo>
                  <a:lnTo>
                    <a:pt x="476732" y="4121277"/>
                  </a:lnTo>
                  <a:lnTo>
                    <a:pt x="478599" y="4123131"/>
                  </a:lnTo>
                  <a:lnTo>
                    <a:pt x="479717" y="4123601"/>
                  </a:lnTo>
                  <a:lnTo>
                    <a:pt x="482346" y="4123601"/>
                  </a:lnTo>
                  <a:lnTo>
                    <a:pt x="483476" y="4123131"/>
                  </a:lnTo>
                  <a:lnTo>
                    <a:pt x="485330" y="4121277"/>
                  </a:lnTo>
                  <a:lnTo>
                    <a:pt x="485800" y="4120146"/>
                  </a:lnTo>
                  <a:lnTo>
                    <a:pt x="485800" y="4117517"/>
                  </a:lnTo>
                  <a:close/>
                </a:path>
                <a:path w="12773660" h="4123690">
                  <a:moveTo>
                    <a:pt x="485800" y="2746159"/>
                  </a:moveTo>
                  <a:lnTo>
                    <a:pt x="485330" y="2745041"/>
                  </a:lnTo>
                  <a:lnTo>
                    <a:pt x="483476" y="2743174"/>
                  </a:lnTo>
                  <a:lnTo>
                    <a:pt x="482346" y="2742717"/>
                  </a:lnTo>
                  <a:lnTo>
                    <a:pt x="479717" y="2742717"/>
                  </a:lnTo>
                  <a:lnTo>
                    <a:pt x="478599" y="2743174"/>
                  </a:lnTo>
                  <a:lnTo>
                    <a:pt x="476732" y="2745041"/>
                  </a:lnTo>
                  <a:lnTo>
                    <a:pt x="476275" y="2746159"/>
                  </a:lnTo>
                  <a:lnTo>
                    <a:pt x="476275" y="2748788"/>
                  </a:lnTo>
                  <a:lnTo>
                    <a:pt x="476732" y="2749918"/>
                  </a:lnTo>
                  <a:lnTo>
                    <a:pt x="478599" y="2751772"/>
                  </a:lnTo>
                  <a:lnTo>
                    <a:pt x="479717" y="2752242"/>
                  </a:lnTo>
                  <a:lnTo>
                    <a:pt x="482346" y="2752242"/>
                  </a:lnTo>
                  <a:lnTo>
                    <a:pt x="483476" y="2751772"/>
                  </a:lnTo>
                  <a:lnTo>
                    <a:pt x="485330" y="2749918"/>
                  </a:lnTo>
                  <a:lnTo>
                    <a:pt x="485800" y="2748788"/>
                  </a:lnTo>
                  <a:lnTo>
                    <a:pt x="485800" y="2746159"/>
                  </a:lnTo>
                  <a:close/>
                </a:path>
                <a:path w="12773660" h="4123690">
                  <a:moveTo>
                    <a:pt x="485800" y="1374800"/>
                  </a:moveTo>
                  <a:lnTo>
                    <a:pt x="485330" y="1373682"/>
                  </a:lnTo>
                  <a:lnTo>
                    <a:pt x="483476" y="1371828"/>
                  </a:lnTo>
                  <a:lnTo>
                    <a:pt x="482346" y="1371358"/>
                  </a:lnTo>
                  <a:lnTo>
                    <a:pt x="479717" y="1371358"/>
                  </a:lnTo>
                  <a:lnTo>
                    <a:pt x="478599" y="1371828"/>
                  </a:lnTo>
                  <a:lnTo>
                    <a:pt x="476732" y="1373682"/>
                  </a:lnTo>
                  <a:lnTo>
                    <a:pt x="476275" y="1374800"/>
                  </a:lnTo>
                  <a:lnTo>
                    <a:pt x="476275" y="1377442"/>
                  </a:lnTo>
                  <a:lnTo>
                    <a:pt x="476732" y="1378559"/>
                  </a:lnTo>
                  <a:lnTo>
                    <a:pt x="478599" y="1380413"/>
                  </a:lnTo>
                  <a:lnTo>
                    <a:pt x="479717" y="1380883"/>
                  </a:lnTo>
                  <a:lnTo>
                    <a:pt x="482346" y="1380883"/>
                  </a:lnTo>
                  <a:lnTo>
                    <a:pt x="483476" y="1380413"/>
                  </a:lnTo>
                  <a:lnTo>
                    <a:pt x="485330" y="1378559"/>
                  </a:lnTo>
                  <a:lnTo>
                    <a:pt x="485800" y="1377442"/>
                  </a:lnTo>
                  <a:lnTo>
                    <a:pt x="485800" y="1374800"/>
                  </a:lnTo>
                  <a:close/>
                </a:path>
                <a:path w="12773660" h="4123690">
                  <a:moveTo>
                    <a:pt x="485800" y="3454"/>
                  </a:moveTo>
                  <a:lnTo>
                    <a:pt x="485330" y="2324"/>
                  </a:lnTo>
                  <a:lnTo>
                    <a:pt x="483476" y="469"/>
                  </a:lnTo>
                  <a:lnTo>
                    <a:pt x="482346" y="0"/>
                  </a:lnTo>
                  <a:lnTo>
                    <a:pt x="479717" y="0"/>
                  </a:lnTo>
                  <a:lnTo>
                    <a:pt x="478599" y="469"/>
                  </a:lnTo>
                  <a:lnTo>
                    <a:pt x="476732" y="2324"/>
                  </a:lnTo>
                  <a:lnTo>
                    <a:pt x="476275" y="3454"/>
                  </a:lnTo>
                  <a:lnTo>
                    <a:pt x="476275" y="6083"/>
                  </a:lnTo>
                  <a:lnTo>
                    <a:pt x="476732" y="7200"/>
                  </a:lnTo>
                  <a:lnTo>
                    <a:pt x="478599" y="9067"/>
                  </a:lnTo>
                  <a:lnTo>
                    <a:pt x="479717" y="9525"/>
                  </a:lnTo>
                  <a:lnTo>
                    <a:pt x="482346" y="9525"/>
                  </a:lnTo>
                  <a:lnTo>
                    <a:pt x="483476" y="9067"/>
                  </a:lnTo>
                  <a:lnTo>
                    <a:pt x="485330" y="7200"/>
                  </a:lnTo>
                  <a:lnTo>
                    <a:pt x="485800" y="6083"/>
                  </a:lnTo>
                  <a:lnTo>
                    <a:pt x="485800" y="3454"/>
                  </a:lnTo>
                  <a:close/>
                </a:path>
                <a:path w="12773660" h="4123690">
                  <a:moveTo>
                    <a:pt x="504850" y="4117517"/>
                  </a:moveTo>
                  <a:lnTo>
                    <a:pt x="504380" y="4116400"/>
                  </a:lnTo>
                  <a:lnTo>
                    <a:pt x="502526" y="4114533"/>
                  </a:lnTo>
                  <a:lnTo>
                    <a:pt x="501408" y="4114076"/>
                  </a:lnTo>
                  <a:lnTo>
                    <a:pt x="498767" y="4114076"/>
                  </a:lnTo>
                  <a:lnTo>
                    <a:pt x="497649" y="4114533"/>
                  </a:lnTo>
                  <a:lnTo>
                    <a:pt x="495795" y="4116400"/>
                  </a:lnTo>
                  <a:lnTo>
                    <a:pt x="495325" y="4117517"/>
                  </a:lnTo>
                  <a:lnTo>
                    <a:pt x="495325" y="4120146"/>
                  </a:lnTo>
                  <a:lnTo>
                    <a:pt x="495795" y="4121277"/>
                  </a:lnTo>
                  <a:lnTo>
                    <a:pt x="497649" y="4123131"/>
                  </a:lnTo>
                  <a:lnTo>
                    <a:pt x="498767" y="4123601"/>
                  </a:lnTo>
                  <a:lnTo>
                    <a:pt x="501408" y="4123601"/>
                  </a:lnTo>
                  <a:lnTo>
                    <a:pt x="502526" y="4123131"/>
                  </a:lnTo>
                  <a:lnTo>
                    <a:pt x="504380" y="4121277"/>
                  </a:lnTo>
                  <a:lnTo>
                    <a:pt x="504850" y="4120146"/>
                  </a:lnTo>
                  <a:lnTo>
                    <a:pt x="504850" y="4117517"/>
                  </a:lnTo>
                  <a:close/>
                </a:path>
                <a:path w="12773660" h="4123690">
                  <a:moveTo>
                    <a:pt x="504850" y="2746159"/>
                  </a:moveTo>
                  <a:lnTo>
                    <a:pt x="504380" y="2745041"/>
                  </a:lnTo>
                  <a:lnTo>
                    <a:pt x="502526" y="2743174"/>
                  </a:lnTo>
                  <a:lnTo>
                    <a:pt x="501408" y="2742717"/>
                  </a:lnTo>
                  <a:lnTo>
                    <a:pt x="498767" y="2742717"/>
                  </a:lnTo>
                  <a:lnTo>
                    <a:pt x="497649" y="2743174"/>
                  </a:lnTo>
                  <a:lnTo>
                    <a:pt x="495795" y="2745041"/>
                  </a:lnTo>
                  <a:lnTo>
                    <a:pt x="495325" y="2746159"/>
                  </a:lnTo>
                  <a:lnTo>
                    <a:pt x="495325" y="2748788"/>
                  </a:lnTo>
                  <a:lnTo>
                    <a:pt x="495795" y="2749918"/>
                  </a:lnTo>
                  <a:lnTo>
                    <a:pt x="497649" y="2751772"/>
                  </a:lnTo>
                  <a:lnTo>
                    <a:pt x="498767" y="2752242"/>
                  </a:lnTo>
                  <a:lnTo>
                    <a:pt x="501408" y="2752242"/>
                  </a:lnTo>
                  <a:lnTo>
                    <a:pt x="502526" y="2751772"/>
                  </a:lnTo>
                  <a:lnTo>
                    <a:pt x="504380" y="2749918"/>
                  </a:lnTo>
                  <a:lnTo>
                    <a:pt x="504850" y="2748788"/>
                  </a:lnTo>
                  <a:lnTo>
                    <a:pt x="504850" y="2746159"/>
                  </a:lnTo>
                  <a:close/>
                </a:path>
                <a:path w="12773660" h="4123690">
                  <a:moveTo>
                    <a:pt x="504850" y="1374800"/>
                  </a:moveTo>
                  <a:lnTo>
                    <a:pt x="504380" y="1373682"/>
                  </a:lnTo>
                  <a:lnTo>
                    <a:pt x="502526" y="1371828"/>
                  </a:lnTo>
                  <a:lnTo>
                    <a:pt x="501408" y="1371358"/>
                  </a:lnTo>
                  <a:lnTo>
                    <a:pt x="498767" y="1371358"/>
                  </a:lnTo>
                  <a:lnTo>
                    <a:pt x="497649" y="1371828"/>
                  </a:lnTo>
                  <a:lnTo>
                    <a:pt x="495795" y="1373682"/>
                  </a:lnTo>
                  <a:lnTo>
                    <a:pt x="495325" y="1374800"/>
                  </a:lnTo>
                  <a:lnTo>
                    <a:pt x="495325" y="1377442"/>
                  </a:lnTo>
                  <a:lnTo>
                    <a:pt x="495795" y="1378559"/>
                  </a:lnTo>
                  <a:lnTo>
                    <a:pt x="497649" y="1380413"/>
                  </a:lnTo>
                  <a:lnTo>
                    <a:pt x="498767" y="1380883"/>
                  </a:lnTo>
                  <a:lnTo>
                    <a:pt x="501408" y="1380883"/>
                  </a:lnTo>
                  <a:lnTo>
                    <a:pt x="502526" y="1380413"/>
                  </a:lnTo>
                  <a:lnTo>
                    <a:pt x="504380" y="1378559"/>
                  </a:lnTo>
                  <a:lnTo>
                    <a:pt x="504850" y="1377442"/>
                  </a:lnTo>
                  <a:lnTo>
                    <a:pt x="504850" y="1374800"/>
                  </a:lnTo>
                  <a:close/>
                </a:path>
                <a:path w="12773660" h="4123690">
                  <a:moveTo>
                    <a:pt x="504850" y="3454"/>
                  </a:moveTo>
                  <a:lnTo>
                    <a:pt x="504380" y="2324"/>
                  </a:lnTo>
                  <a:lnTo>
                    <a:pt x="502526" y="469"/>
                  </a:lnTo>
                  <a:lnTo>
                    <a:pt x="501408" y="0"/>
                  </a:lnTo>
                  <a:lnTo>
                    <a:pt x="498767" y="0"/>
                  </a:lnTo>
                  <a:lnTo>
                    <a:pt x="497649" y="469"/>
                  </a:lnTo>
                  <a:lnTo>
                    <a:pt x="495795" y="2324"/>
                  </a:lnTo>
                  <a:lnTo>
                    <a:pt x="495325" y="3454"/>
                  </a:lnTo>
                  <a:lnTo>
                    <a:pt x="495325" y="6083"/>
                  </a:lnTo>
                  <a:lnTo>
                    <a:pt x="495795" y="7200"/>
                  </a:lnTo>
                  <a:lnTo>
                    <a:pt x="497649" y="9067"/>
                  </a:lnTo>
                  <a:lnTo>
                    <a:pt x="498767" y="9525"/>
                  </a:lnTo>
                  <a:lnTo>
                    <a:pt x="501408" y="9525"/>
                  </a:lnTo>
                  <a:lnTo>
                    <a:pt x="502526" y="9067"/>
                  </a:lnTo>
                  <a:lnTo>
                    <a:pt x="504380" y="7200"/>
                  </a:lnTo>
                  <a:lnTo>
                    <a:pt x="504850" y="6083"/>
                  </a:lnTo>
                  <a:lnTo>
                    <a:pt x="504850" y="3454"/>
                  </a:lnTo>
                  <a:close/>
                </a:path>
                <a:path w="12773660" h="4123690">
                  <a:moveTo>
                    <a:pt x="523900" y="4117517"/>
                  </a:moveTo>
                  <a:lnTo>
                    <a:pt x="523430" y="4116400"/>
                  </a:lnTo>
                  <a:lnTo>
                    <a:pt x="521576" y="4114533"/>
                  </a:lnTo>
                  <a:lnTo>
                    <a:pt x="520458" y="4114076"/>
                  </a:lnTo>
                  <a:lnTo>
                    <a:pt x="517817" y="4114076"/>
                  </a:lnTo>
                  <a:lnTo>
                    <a:pt x="516699" y="4114533"/>
                  </a:lnTo>
                  <a:lnTo>
                    <a:pt x="514845" y="4116400"/>
                  </a:lnTo>
                  <a:lnTo>
                    <a:pt x="514375" y="4117517"/>
                  </a:lnTo>
                  <a:lnTo>
                    <a:pt x="514375" y="4120146"/>
                  </a:lnTo>
                  <a:lnTo>
                    <a:pt x="514845" y="4121277"/>
                  </a:lnTo>
                  <a:lnTo>
                    <a:pt x="516699" y="4123131"/>
                  </a:lnTo>
                  <a:lnTo>
                    <a:pt x="517817" y="4123601"/>
                  </a:lnTo>
                  <a:lnTo>
                    <a:pt x="520458" y="4123601"/>
                  </a:lnTo>
                  <a:lnTo>
                    <a:pt x="521576" y="4123131"/>
                  </a:lnTo>
                  <a:lnTo>
                    <a:pt x="523430" y="4121277"/>
                  </a:lnTo>
                  <a:lnTo>
                    <a:pt x="523900" y="4120146"/>
                  </a:lnTo>
                  <a:lnTo>
                    <a:pt x="523900" y="4117517"/>
                  </a:lnTo>
                  <a:close/>
                </a:path>
                <a:path w="12773660" h="4123690">
                  <a:moveTo>
                    <a:pt x="523900" y="2746159"/>
                  </a:moveTo>
                  <a:lnTo>
                    <a:pt x="523430" y="2745041"/>
                  </a:lnTo>
                  <a:lnTo>
                    <a:pt x="521576" y="2743174"/>
                  </a:lnTo>
                  <a:lnTo>
                    <a:pt x="520458" y="2742717"/>
                  </a:lnTo>
                  <a:lnTo>
                    <a:pt x="517817" y="2742717"/>
                  </a:lnTo>
                  <a:lnTo>
                    <a:pt x="516699" y="2743174"/>
                  </a:lnTo>
                  <a:lnTo>
                    <a:pt x="514845" y="2745041"/>
                  </a:lnTo>
                  <a:lnTo>
                    <a:pt x="514375" y="2746159"/>
                  </a:lnTo>
                  <a:lnTo>
                    <a:pt x="514375" y="2748788"/>
                  </a:lnTo>
                  <a:lnTo>
                    <a:pt x="514845" y="2749918"/>
                  </a:lnTo>
                  <a:lnTo>
                    <a:pt x="516699" y="2751772"/>
                  </a:lnTo>
                  <a:lnTo>
                    <a:pt x="517817" y="2752242"/>
                  </a:lnTo>
                  <a:lnTo>
                    <a:pt x="520458" y="2752242"/>
                  </a:lnTo>
                  <a:lnTo>
                    <a:pt x="521576" y="2751772"/>
                  </a:lnTo>
                  <a:lnTo>
                    <a:pt x="523430" y="2749918"/>
                  </a:lnTo>
                  <a:lnTo>
                    <a:pt x="523900" y="2748788"/>
                  </a:lnTo>
                  <a:lnTo>
                    <a:pt x="523900" y="2746159"/>
                  </a:lnTo>
                  <a:close/>
                </a:path>
                <a:path w="12773660" h="4123690">
                  <a:moveTo>
                    <a:pt x="523900" y="1374800"/>
                  </a:moveTo>
                  <a:lnTo>
                    <a:pt x="523430" y="1373682"/>
                  </a:lnTo>
                  <a:lnTo>
                    <a:pt x="521576" y="1371828"/>
                  </a:lnTo>
                  <a:lnTo>
                    <a:pt x="520458" y="1371358"/>
                  </a:lnTo>
                  <a:lnTo>
                    <a:pt x="517817" y="1371358"/>
                  </a:lnTo>
                  <a:lnTo>
                    <a:pt x="516699" y="1371828"/>
                  </a:lnTo>
                  <a:lnTo>
                    <a:pt x="514845" y="1373682"/>
                  </a:lnTo>
                  <a:lnTo>
                    <a:pt x="514375" y="1374800"/>
                  </a:lnTo>
                  <a:lnTo>
                    <a:pt x="514375" y="1377442"/>
                  </a:lnTo>
                  <a:lnTo>
                    <a:pt x="514845" y="1378559"/>
                  </a:lnTo>
                  <a:lnTo>
                    <a:pt x="516699" y="1380413"/>
                  </a:lnTo>
                  <a:lnTo>
                    <a:pt x="517817" y="1380883"/>
                  </a:lnTo>
                  <a:lnTo>
                    <a:pt x="520458" y="1380883"/>
                  </a:lnTo>
                  <a:lnTo>
                    <a:pt x="521576" y="1380413"/>
                  </a:lnTo>
                  <a:lnTo>
                    <a:pt x="523430" y="1378559"/>
                  </a:lnTo>
                  <a:lnTo>
                    <a:pt x="523900" y="1377442"/>
                  </a:lnTo>
                  <a:lnTo>
                    <a:pt x="523900" y="1374800"/>
                  </a:lnTo>
                  <a:close/>
                </a:path>
                <a:path w="12773660" h="4123690">
                  <a:moveTo>
                    <a:pt x="523900" y="3454"/>
                  </a:moveTo>
                  <a:lnTo>
                    <a:pt x="523430" y="2324"/>
                  </a:lnTo>
                  <a:lnTo>
                    <a:pt x="521576" y="469"/>
                  </a:lnTo>
                  <a:lnTo>
                    <a:pt x="520458" y="0"/>
                  </a:lnTo>
                  <a:lnTo>
                    <a:pt x="517817" y="0"/>
                  </a:lnTo>
                  <a:lnTo>
                    <a:pt x="516699" y="469"/>
                  </a:lnTo>
                  <a:lnTo>
                    <a:pt x="514845" y="2324"/>
                  </a:lnTo>
                  <a:lnTo>
                    <a:pt x="514375" y="3454"/>
                  </a:lnTo>
                  <a:lnTo>
                    <a:pt x="514375" y="6083"/>
                  </a:lnTo>
                  <a:lnTo>
                    <a:pt x="514845" y="7200"/>
                  </a:lnTo>
                  <a:lnTo>
                    <a:pt x="516699" y="9067"/>
                  </a:lnTo>
                  <a:lnTo>
                    <a:pt x="517817" y="9525"/>
                  </a:lnTo>
                  <a:lnTo>
                    <a:pt x="520458" y="9525"/>
                  </a:lnTo>
                  <a:lnTo>
                    <a:pt x="521576" y="9067"/>
                  </a:lnTo>
                  <a:lnTo>
                    <a:pt x="523430" y="7200"/>
                  </a:lnTo>
                  <a:lnTo>
                    <a:pt x="523900" y="6083"/>
                  </a:lnTo>
                  <a:lnTo>
                    <a:pt x="523900" y="3454"/>
                  </a:lnTo>
                  <a:close/>
                </a:path>
                <a:path w="12773660" h="4123690">
                  <a:moveTo>
                    <a:pt x="542950" y="4117517"/>
                  </a:moveTo>
                  <a:lnTo>
                    <a:pt x="542480" y="4116400"/>
                  </a:lnTo>
                  <a:lnTo>
                    <a:pt x="540626" y="4114533"/>
                  </a:lnTo>
                  <a:lnTo>
                    <a:pt x="539508" y="4114076"/>
                  </a:lnTo>
                  <a:lnTo>
                    <a:pt x="536867" y="4114076"/>
                  </a:lnTo>
                  <a:lnTo>
                    <a:pt x="535749" y="4114533"/>
                  </a:lnTo>
                  <a:lnTo>
                    <a:pt x="533895" y="4116400"/>
                  </a:lnTo>
                  <a:lnTo>
                    <a:pt x="533425" y="4117517"/>
                  </a:lnTo>
                  <a:lnTo>
                    <a:pt x="533425" y="4120146"/>
                  </a:lnTo>
                  <a:lnTo>
                    <a:pt x="533895" y="4121277"/>
                  </a:lnTo>
                  <a:lnTo>
                    <a:pt x="535749" y="4123131"/>
                  </a:lnTo>
                  <a:lnTo>
                    <a:pt x="536867" y="4123601"/>
                  </a:lnTo>
                  <a:lnTo>
                    <a:pt x="539508" y="4123601"/>
                  </a:lnTo>
                  <a:lnTo>
                    <a:pt x="540626" y="4123131"/>
                  </a:lnTo>
                  <a:lnTo>
                    <a:pt x="542480" y="4121277"/>
                  </a:lnTo>
                  <a:lnTo>
                    <a:pt x="542950" y="4120146"/>
                  </a:lnTo>
                  <a:lnTo>
                    <a:pt x="542950" y="4117517"/>
                  </a:lnTo>
                  <a:close/>
                </a:path>
                <a:path w="12773660" h="4123690">
                  <a:moveTo>
                    <a:pt x="542950" y="2746159"/>
                  </a:moveTo>
                  <a:lnTo>
                    <a:pt x="542480" y="2745041"/>
                  </a:lnTo>
                  <a:lnTo>
                    <a:pt x="540626" y="2743174"/>
                  </a:lnTo>
                  <a:lnTo>
                    <a:pt x="539508" y="2742717"/>
                  </a:lnTo>
                  <a:lnTo>
                    <a:pt x="536867" y="2742717"/>
                  </a:lnTo>
                  <a:lnTo>
                    <a:pt x="535749" y="2743174"/>
                  </a:lnTo>
                  <a:lnTo>
                    <a:pt x="533895" y="2745041"/>
                  </a:lnTo>
                  <a:lnTo>
                    <a:pt x="533425" y="2746159"/>
                  </a:lnTo>
                  <a:lnTo>
                    <a:pt x="533425" y="2748788"/>
                  </a:lnTo>
                  <a:lnTo>
                    <a:pt x="533895" y="2749918"/>
                  </a:lnTo>
                  <a:lnTo>
                    <a:pt x="535749" y="2751772"/>
                  </a:lnTo>
                  <a:lnTo>
                    <a:pt x="536867" y="2752242"/>
                  </a:lnTo>
                  <a:lnTo>
                    <a:pt x="539508" y="2752242"/>
                  </a:lnTo>
                  <a:lnTo>
                    <a:pt x="540626" y="2751772"/>
                  </a:lnTo>
                  <a:lnTo>
                    <a:pt x="542480" y="2749918"/>
                  </a:lnTo>
                  <a:lnTo>
                    <a:pt x="542950" y="2748788"/>
                  </a:lnTo>
                  <a:lnTo>
                    <a:pt x="542950" y="2746159"/>
                  </a:lnTo>
                  <a:close/>
                </a:path>
                <a:path w="12773660" h="4123690">
                  <a:moveTo>
                    <a:pt x="542950" y="1374800"/>
                  </a:moveTo>
                  <a:lnTo>
                    <a:pt x="542480" y="1373682"/>
                  </a:lnTo>
                  <a:lnTo>
                    <a:pt x="540626" y="1371828"/>
                  </a:lnTo>
                  <a:lnTo>
                    <a:pt x="539508" y="1371358"/>
                  </a:lnTo>
                  <a:lnTo>
                    <a:pt x="536867" y="1371358"/>
                  </a:lnTo>
                  <a:lnTo>
                    <a:pt x="535749" y="1371828"/>
                  </a:lnTo>
                  <a:lnTo>
                    <a:pt x="533895" y="1373682"/>
                  </a:lnTo>
                  <a:lnTo>
                    <a:pt x="533425" y="1374800"/>
                  </a:lnTo>
                  <a:lnTo>
                    <a:pt x="533425" y="1377442"/>
                  </a:lnTo>
                  <a:lnTo>
                    <a:pt x="533895" y="1378559"/>
                  </a:lnTo>
                  <a:lnTo>
                    <a:pt x="535749" y="1380413"/>
                  </a:lnTo>
                  <a:lnTo>
                    <a:pt x="536867" y="1380883"/>
                  </a:lnTo>
                  <a:lnTo>
                    <a:pt x="539508" y="1380883"/>
                  </a:lnTo>
                  <a:lnTo>
                    <a:pt x="540626" y="1380413"/>
                  </a:lnTo>
                  <a:lnTo>
                    <a:pt x="542480" y="1378559"/>
                  </a:lnTo>
                  <a:lnTo>
                    <a:pt x="542950" y="1377442"/>
                  </a:lnTo>
                  <a:lnTo>
                    <a:pt x="542950" y="1374800"/>
                  </a:lnTo>
                  <a:close/>
                </a:path>
                <a:path w="12773660" h="4123690">
                  <a:moveTo>
                    <a:pt x="542950" y="3454"/>
                  </a:moveTo>
                  <a:lnTo>
                    <a:pt x="542480" y="2324"/>
                  </a:lnTo>
                  <a:lnTo>
                    <a:pt x="540626" y="469"/>
                  </a:lnTo>
                  <a:lnTo>
                    <a:pt x="539508" y="0"/>
                  </a:lnTo>
                  <a:lnTo>
                    <a:pt x="536867" y="0"/>
                  </a:lnTo>
                  <a:lnTo>
                    <a:pt x="535749" y="469"/>
                  </a:lnTo>
                  <a:lnTo>
                    <a:pt x="533895" y="2324"/>
                  </a:lnTo>
                  <a:lnTo>
                    <a:pt x="533425" y="3454"/>
                  </a:lnTo>
                  <a:lnTo>
                    <a:pt x="533425" y="6083"/>
                  </a:lnTo>
                  <a:lnTo>
                    <a:pt x="533895" y="7200"/>
                  </a:lnTo>
                  <a:lnTo>
                    <a:pt x="535749" y="9067"/>
                  </a:lnTo>
                  <a:lnTo>
                    <a:pt x="536867" y="9525"/>
                  </a:lnTo>
                  <a:lnTo>
                    <a:pt x="539508" y="9525"/>
                  </a:lnTo>
                  <a:lnTo>
                    <a:pt x="540626" y="9067"/>
                  </a:lnTo>
                  <a:lnTo>
                    <a:pt x="542480" y="7200"/>
                  </a:lnTo>
                  <a:lnTo>
                    <a:pt x="542950" y="6083"/>
                  </a:lnTo>
                  <a:lnTo>
                    <a:pt x="542950" y="3454"/>
                  </a:lnTo>
                  <a:close/>
                </a:path>
                <a:path w="12773660" h="4123690">
                  <a:moveTo>
                    <a:pt x="562000" y="4117517"/>
                  </a:moveTo>
                  <a:lnTo>
                    <a:pt x="561543" y="4116400"/>
                  </a:lnTo>
                  <a:lnTo>
                    <a:pt x="559676" y="4114533"/>
                  </a:lnTo>
                  <a:lnTo>
                    <a:pt x="558558" y="4114076"/>
                  </a:lnTo>
                  <a:lnTo>
                    <a:pt x="555929" y="4114076"/>
                  </a:lnTo>
                  <a:lnTo>
                    <a:pt x="554799" y="4114533"/>
                  </a:lnTo>
                  <a:lnTo>
                    <a:pt x="552945" y="4116400"/>
                  </a:lnTo>
                  <a:lnTo>
                    <a:pt x="552475" y="4117517"/>
                  </a:lnTo>
                  <a:lnTo>
                    <a:pt x="552475" y="4120146"/>
                  </a:lnTo>
                  <a:lnTo>
                    <a:pt x="552945" y="4121277"/>
                  </a:lnTo>
                  <a:lnTo>
                    <a:pt x="554799" y="4123131"/>
                  </a:lnTo>
                  <a:lnTo>
                    <a:pt x="555929" y="4123601"/>
                  </a:lnTo>
                  <a:lnTo>
                    <a:pt x="558558" y="4123601"/>
                  </a:lnTo>
                  <a:lnTo>
                    <a:pt x="559676" y="4123131"/>
                  </a:lnTo>
                  <a:lnTo>
                    <a:pt x="561543" y="4121277"/>
                  </a:lnTo>
                  <a:lnTo>
                    <a:pt x="562000" y="4120146"/>
                  </a:lnTo>
                  <a:lnTo>
                    <a:pt x="562000" y="4117517"/>
                  </a:lnTo>
                  <a:close/>
                </a:path>
                <a:path w="12773660" h="4123690">
                  <a:moveTo>
                    <a:pt x="562000" y="2746159"/>
                  </a:moveTo>
                  <a:lnTo>
                    <a:pt x="561543" y="2745041"/>
                  </a:lnTo>
                  <a:lnTo>
                    <a:pt x="559676" y="2743174"/>
                  </a:lnTo>
                  <a:lnTo>
                    <a:pt x="558558" y="2742717"/>
                  </a:lnTo>
                  <a:lnTo>
                    <a:pt x="555929" y="2742717"/>
                  </a:lnTo>
                  <a:lnTo>
                    <a:pt x="554799" y="2743174"/>
                  </a:lnTo>
                  <a:lnTo>
                    <a:pt x="552945" y="2745041"/>
                  </a:lnTo>
                  <a:lnTo>
                    <a:pt x="552475" y="2746159"/>
                  </a:lnTo>
                  <a:lnTo>
                    <a:pt x="552475" y="2748788"/>
                  </a:lnTo>
                  <a:lnTo>
                    <a:pt x="552945" y="2749918"/>
                  </a:lnTo>
                  <a:lnTo>
                    <a:pt x="554799" y="2751772"/>
                  </a:lnTo>
                  <a:lnTo>
                    <a:pt x="555929" y="2752242"/>
                  </a:lnTo>
                  <a:lnTo>
                    <a:pt x="558558" y="2752242"/>
                  </a:lnTo>
                  <a:lnTo>
                    <a:pt x="559676" y="2751772"/>
                  </a:lnTo>
                  <a:lnTo>
                    <a:pt x="561543" y="2749918"/>
                  </a:lnTo>
                  <a:lnTo>
                    <a:pt x="562000" y="2748788"/>
                  </a:lnTo>
                  <a:lnTo>
                    <a:pt x="562000" y="2746159"/>
                  </a:lnTo>
                  <a:close/>
                </a:path>
                <a:path w="12773660" h="4123690">
                  <a:moveTo>
                    <a:pt x="562000" y="1374800"/>
                  </a:moveTo>
                  <a:lnTo>
                    <a:pt x="561543" y="1373682"/>
                  </a:lnTo>
                  <a:lnTo>
                    <a:pt x="559676" y="1371828"/>
                  </a:lnTo>
                  <a:lnTo>
                    <a:pt x="558558" y="1371358"/>
                  </a:lnTo>
                  <a:lnTo>
                    <a:pt x="555929" y="1371358"/>
                  </a:lnTo>
                  <a:lnTo>
                    <a:pt x="554799" y="1371828"/>
                  </a:lnTo>
                  <a:lnTo>
                    <a:pt x="552945" y="1373682"/>
                  </a:lnTo>
                  <a:lnTo>
                    <a:pt x="552475" y="1374800"/>
                  </a:lnTo>
                  <a:lnTo>
                    <a:pt x="552475" y="1377442"/>
                  </a:lnTo>
                  <a:lnTo>
                    <a:pt x="552945" y="1378559"/>
                  </a:lnTo>
                  <a:lnTo>
                    <a:pt x="554799" y="1380413"/>
                  </a:lnTo>
                  <a:lnTo>
                    <a:pt x="555929" y="1380883"/>
                  </a:lnTo>
                  <a:lnTo>
                    <a:pt x="558558" y="1380883"/>
                  </a:lnTo>
                  <a:lnTo>
                    <a:pt x="559676" y="1380413"/>
                  </a:lnTo>
                  <a:lnTo>
                    <a:pt x="561543" y="1378559"/>
                  </a:lnTo>
                  <a:lnTo>
                    <a:pt x="562000" y="1377442"/>
                  </a:lnTo>
                  <a:lnTo>
                    <a:pt x="562000" y="1374800"/>
                  </a:lnTo>
                  <a:close/>
                </a:path>
                <a:path w="12773660" h="4123690">
                  <a:moveTo>
                    <a:pt x="562000" y="3454"/>
                  </a:moveTo>
                  <a:lnTo>
                    <a:pt x="561543" y="2324"/>
                  </a:lnTo>
                  <a:lnTo>
                    <a:pt x="559676" y="469"/>
                  </a:lnTo>
                  <a:lnTo>
                    <a:pt x="558558" y="0"/>
                  </a:lnTo>
                  <a:lnTo>
                    <a:pt x="555929" y="0"/>
                  </a:lnTo>
                  <a:lnTo>
                    <a:pt x="554799" y="469"/>
                  </a:lnTo>
                  <a:lnTo>
                    <a:pt x="552945" y="2324"/>
                  </a:lnTo>
                  <a:lnTo>
                    <a:pt x="552475" y="3454"/>
                  </a:lnTo>
                  <a:lnTo>
                    <a:pt x="552475" y="6083"/>
                  </a:lnTo>
                  <a:lnTo>
                    <a:pt x="552945" y="7200"/>
                  </a:lnTo>
                  <a:lnTo>
                    <a:pt x="554799" y="9067"/>
                  </a:lnTo>
                  <a:lnTo>
                    <a:pt x="555929" y="9525"/>
                  </a:lnTo>
                  <a:lnTo>
                    <a:pt x="558558" y="9525"/>
                  </a:lnTo>
                  <a:lnTo>
                    <a:pt x="559676" y="9067"/>
                  </a:lnTo>
                  <a:lnTo>
                    <a:pt x="561543" y="7200"/>
                  </a:lnTo>
                  <a:lnTo>
                    <a:pt x="562000" y="6083"/>
                  </a:lnTo>
                  <a:lnTo>
                    <a:pt x="562000" y="3454"/>
                  </a:lnTo>
                  <a:close/>
                </a:path>
                <a:path w="12773660" h="4123690">
                  <a:moveTo>
                    <a:pt x="581050" y="4117517"/>
                  </a:moveTo>
                  <a:lnTo>
                    <a:pt x="580593" y="4116400"/>
                  </a:lnTo>
                  <a:lnTo>
                    <a:pt x="578726" y="4114533"/>
                  </a:lnTo>
                  <a:lnTo>
                    <a:pt x="577608" y="4114076"/>
                  </a:lnTo>
                  <a:lnTo>
                    <a:pt x="574979" y="4114076"/>
                  </a:lnTo>
                  <a:lnTo>
                    <a:pt x="573849" y="4114533"/>
                  </a:lnTo>
                  <a:lnTo>
                    <a:pt x="571995" y="4116400"/>
                  </a:lnTo>
                  <a:lnTo>
                    <a:pt x="571525" y="4117517"/>
                  </a:lnTo>
                  <a:lnTo>
                    <a:pt x="571525" y="4120146"/>
                  </a:lnTo>
                  <a:lnTo>
                    <a:pt x="571995" y="4121277"/>
                  </a:lnTo>
                  <a:lnTo>
                    <a:pt x="573849" y="4123131"/>
                  </a:lnTo>
                  <a:lnTo>
                    <a:pt x="574979" y="4123601"/>
                  </a:lnTo>
                  <a:lnTo>
                    <a:pt x="577608" y="4123601"/>
                  </a:lnTo>
                  <a:lnTo>
                    <a:pt x="578726" y="4123131"/>
                  </a:lnTo>
                  <a:lnTo>
                    <a:pt x="580593" y="4121277"/>
                  </a:lnTo>
                  <a:lnTo>
                    <a:pt x="581050" y="4120146"/>
                  </a:lnTo>
                  <a:lnTo>
                    <a:pt x="581050" y="4117517"/>
                  </a:lnTo>
                  <a:close/>
                </a:path>
                <a:path w="12773660" h="4123690">
                  <a:moveTo>
                    <a:pt x="581050" y="2746159"/>
                  </a:moveTo>
                  <a:lnTo>
                    <a:pt x="580593" y="2745041"/>
                  </a:lnTo>
                  <a:lnTo>
                    <a:pt x="578726" y="2743174"/>
                  </a:lnTo>
                  <a:lnTo>
                    <a:pt x="577608" y="2742717"/>
                  </a:lnTo>
                  <a:lnTo>
                    <a:pt x="574979" y="2742717"/>
                  </a:lnTo>
                  <a:lnTo>
                    <a:pt x="573849" y="2743174"/>
                  </a:lnTo>
                  <a:lnTo>
                    <a:pt x="571995" y="2745041"/>
                  </a:lnTo>
                  <a:lnTo>
                    <a:pt x="571525" y="2746159"/>
                  </a:lnTo>
                  <a:lnTo>
                    <a:pt x="571525" y="2748788"/>
                  </a:lnTo>
                  <a:lnTo>
                    <a:pt x="571995" y="2749918"/>
                  </a:lnTo>
                  <a:lnTo>
                    <a:pt x="573849" y="2751772"/>
                  </a:lnTo>
                  <a:lnTo>
                    <a:pt x="574979" y="2752242"/>
                  </a:lnTo>
                  <a:lnTo>
                    <a:pt x="577608" y="2752242"/>
                  </a:lnTo>
                  <a:lnTo>
                    <a:pt x="578726" y="2751772"/>
                  </a:lnTo>
                  <a:lnTo>
                    <a:pt x="580593" y="2749918"/>
                  </a:lnTo>
                  <a:lnTo>
                    <a:pt x="581050" y="2748788"/>
                  </a:lnTo>
                  <a:lnTo>
                    <a:pt x="581050" y="2746159"/>
                  </a:lnTo>
                  <a:close/>
                </a:path>
                <a:path w="12773660" h="4123690">
                  <a:moveTo>
                    <a:pt x="581050" y="1374800"/>
                  </a:moveTo>
                  <a:lnTo>
                    <a:pt x="580593" y="1373682"/>
                  </a:lnTo>
                  <a:lnTo>
                    <a:pt x="578726" y="1371828"/>
                  </a:lnTo>
                  <a:lnTo>
                    <a:pt x="577608" y="1371358"/>
                  </a:lnTo>
                  <a:lnTo>
                    <a:pt x="574979" y="1371358"/>
                  </a:lnTo>
                  <a:lnTo>
                    <a:pt x="573849" y="1371828"/>
                  </a:lnTo>
                  <a:lnTo>
                    <a:pt x="571995" y="1373682"/>
                  </a:lnTo>
                  <a:lnTo>
                    <a:pt x="571525" y="1374800"/>
                  </a:lnTo>
                  <a:lnTo>
                    <a:pt x="571525" y="1377442"/>
                  </a:lnTo>
                  <a:lnTo>
                    <a:pt x="571995" y="1378559"/>
                  </a:lnTo>
                  <a:lnTo>
                    <a:pt x="573849" y="1380413"/>
                  </a:lnTo>
                  <a:lnTo>
                    <a:pt x="574979" y="1380883"/>
                  </a:lnTo>
                  <a:lnTo>
                    <a:pt x="577608" y="1380883"/>
                  </a:lnTo>
                  <a:lnTo>
                    <a:pt x="578726" y="1380413"/>
                  </a:lnTo>
                  <a:lnTo>
                    <a:pt x="580593" y="1378559"/>
                  </a:lnTo>
                  <a:lnTo>
                    <a:pt x="581050" y="1377442"/>
                  </a:lnTo>
                  <a:lnTo>
                    <a:pt x="581050" y="1374800"/>
                  </a:lnTo>
                  <a:close/>
                </a:path>
                <a:path w="12773660" h="4123690">
                  <a:moveTo>
                    <a:pt x="581050" y="3454"/>
                  </a:moveTo>
                  <a:lnTo>
                    <a:pt x="580593" y="2324"/>
                  </a:lnTo>
                  <a:lnTo>
                    <a:pt x="578726" y="469"/>
                  </a:lnTo>
                  <a:lnTo>
                    <a:pt x="577608" y="0"/>
                  </a:lnTo>
                  <a:lnTo>
                    <a:pt x="574979" y="0"/>
                  </a:lnTo>
                  <a:lnTo>
                    <a:pt x="573849" y="469"/>
                  </a:lnTo>
                  <a:lnTo>
                    <a:pt x="571995" y="2324"/>
                  </a:lnTo>
                  <a:lnTo>
                    <a:pt x="571525" y="3454"/>
                  </a:lnTo>
                  <a:lnTo>
                    <a:pt x="571525" y="6083"/>
                  </a:lnTo>
                  <a:lnTo>
                    <a:pt x="571995" y="7200"/>
                  </a:lnTo>
                  <a:lnTo>
                    <a:pt x="573849" y="9067"/>
                  </a:lnTo>
                  <a:lnTo>
                    <a:pt x="574979" y="9525"/>
                  </a:lnTo>
                  <a:lnTo>
                    <a:pt x="577608" y="9525"/>
                  </a:lnTo>
                  <a:lnTo>
                    <a:pt x="578726" y="9067"/>
                  </a:lnTo>
                  <a:lnTo>
                    <a:pt x="580593" y="7200"/>
                  </a:lnTo>
                  <a:lnTo>
                    <a:pt x="581050" y="6083"/>
                  </a:lnTo>
                  <a:lnTo>
                    <a:pt x="581050" y="3454"/>
                  </a:lnTo>
                  <a:close/>
                </a:path>
                <a:path w="12773660" h="4123690">
                  <a:moveTo>
                    <a:pt x="600100" y="4117517"/>
                  </a:moveTo>
                  <a:lnTo>
                    <a:pt x="599643" y="4116400"/>
                  </a:lnTo>
                  <a:lnTo>
                    <a:pt x="597776" y="4114533"/>
                  </a:lnTo>
                  <a:lnTo>
                    <a:pt x="596658" y="4114076"/>
                  </a:lnTo>
                  <a:lnTo>
                    <a:pt x="594029" y="4114076"/>
                  </a:lnTo>
                  <a:lnTo>
                    <a:pt x="592899" y="4114533"/>
                  </a:lnTo>
                  <a:lnTo>
                    <a:pt x="591045" y="4116400"/>
                  </a:lnTo>
                  <a:lnTo>
                    <a:pt x="590575" y="4117517"/>
                  </a:lnTo>
                  <a:lnTo>
                    <a:pt x="590575" y="4120146"/>
                  </a:lnTo>
                  <a:lnTo>
                    <a:pt x="591045" y="4121277"/>
                  </a:lnTo>
                  <a:lnTo>
                    <a:pt x="592899" y="4123131"/>
                  </a:lnTo>
                  <a:lnTo>
                    <a:pt x="594029" y="4123601"/>
                  </a:lnTo>
                  <a:lnTo>
                    <a:pt x="596658" y="4123601"/>
                  </a:lnTo>
                  <a:lnTo>
                    <a:pt x="597776" y="4123131"/>
                  </a:lnTo>
                  <a:lnTo>
                    <a:pt x="599643" y="4121277"/>
                  </a:lnTo>
                  <a:lnTo>
                    <a:pt x="600100" y="4120146"/>
                  </a:lnTo>
                  <a:lnTo>
                    <a:pt x="600100" y="4117517"/>
                  </a:lnTo>
                  <a:close/>
                </a:path>
                <a:path w="12773660" h="4123690">
                  <a:moveTo>
                    <a:pt x="600100" y="2746159"/>
                  </a:moveTo>
                  <a:lnTo>
                    <a:pt x="599643" y="2745041"/>
                  </a:lnTo>
                  <a:lnTo>
                    <a:pt x="597776" y="2743174"/>
                  </a:lnTo>
                  <a:lnTo>
                    <a:pt x="596658" y="2742717"/>
                  </a:lnTo>
                  <a:lnTo>
                    <a:pt x="594029" y="2742717"/>
                  </a:lnTo>
                  <a:lnTo>
                    <a:pt x="592899" y="2743174"/>
                  </a:lnTo>
                  <a:lnTo>
                    <a:pt x="591045" y="2745041"/>
                  </a:lnTo>
                  <a:lnTo>
                    <a:pt x="590575" y="2746159"/>
                  </a:lnTo>
                  <a:lnTo>
                    <a:pt x="590575" y="2748788"/>
                  </a:lnTo>
                  <a:lnTo>
                    <a:pt x="591045" y="2749918"/>
                  </a:lnTo>
                  <a:lnTo>
                    <a:pt x="592899" y="2751772"/>
                  </a:lnTo>
                  <a:lnTo>
                    <a:pt x="594029" y="2752242"/>
                  </a:lnTo>
                  <a:lnTo>
                    <a:pt x="596658" y="2752242"/>
                  </a:lnTo>
                  <a:lnTo>
                    <a:pt x="597776" y="2751772"/>
                  </a:lnTo>
                  <a:lnTo>
                    <a:pt x="599643" y="2749918"/>
                  </a:lnTo>
                  <a:lnTo>
                    <a:pt x="600100" y="2748788"/>
                  </a:lnTo>
                  <a:lnTo>
                    <a:pt x="600100" y="2746159"/>
                  </a:lnTo>
                  <a:close/>
                </a:path>
                <a:path w="12773660" h="4123690">
                  <a:moveTo>
                    <a:pt x="600100" y="1374800"/>
                  </a:moveTo>
                  <a:lnTo>
                    <a:pt x="599643" y="1373682"/>
                  </a:lnTo>
                  <a:lnTo>
                    <a:pt x="597776" y="1371828"/>
                  </a:lnTo>
                  <a:lnTo>
                    <a:pt x="596658" y="1371358"/>
                  </a:lnTo>
                  <a:lnTo>
                    <a:pt x="594029" y="1371358"/>
                  </a:lnTo>
                  <a:lnTo>
                    <a:pt x="592899" y="1371828"/>
                  </a:lnTo>
                  <a:lnTo>
                    <a:pt x="591045" y="1373682"/>
                  </a:lnTo>
                  <a:lnTo>
                    <a:pt x="590575" y="1374800"/>
                  </a:lnTo>
                  <a:lnTo>
                    <a:pt x="590575" y="1377442"/>
                  </a:lnTo>
                  <a:lnTo>
                    <a:pt x="591045" y="1378559"/>
                  </a:lnTo>
                  <a:lnTo>
                    <a:pt x="592899" y="1380413"/>
                  </a:lnTo>
                  <a:lnTo>
                    <a:pt x="594029" y="1380883"/>
                  </a:lnTo>
                  <a:lnTo>
                    <a:pt x="596658" y="1380883"/>
                  </a:lnTo>
                  <a:lnTo>
                    <a:pt x="597776" y="1380413"/>
                  </a:lnTo>
                  <a:lnTo>
                    <a:pt x="599643" y="1378559"/>
                  </a:lnTo>
                  <a:lnTo>
                    <a:pt x="600100" y="1377442"/>
                  </a:lnTo>
                  <a:lnTo>
                    <a:pt x="600100" y="1374800"/>
                  </a:lnTo>
                  <a:close/>
                </a:path>
                <a:path w="12773660" h="4123690">
                  <a:moveTo>
                    <a:pt x="600100" y="3454"/>
                  </a:moveTo>
                  <a:lnTo>
                    <a:pt x="599643" y="2324"/>
                  </a:lnTo>
                  <a:lnTo>
                    <a:pt x="597776" y="469"/>
                  </a:lnTo>
                  <a:lnTo>
                    <a:pt x="596658" y="0"/>
                  </a:lnTo>
                  <a:lnTo>
                    <a:pt x="594029" y="0"/>
                  </a:lnTo>
                  <a:lnTo>
                    <a:pt x="592899" y="469"/>
                  </a:lnTo>
                  <a:lnTo>
                    <a:pt x="591045" y="2324"/>
                  </a:lnTo>
                  <a:lnTo>
                    <a:pt x="590575" y="3454"/>
                  </a:lnTo>
                  <a:lnTo>
                    <a:pt x="590575" y="6083"/>
                  </a:lnTo>
                  <a:lnTo>
                    <a:pt x="591045" y="7200"/>
                  </a:lnTo>
                  <a:lnTo>
                    <a:pt x="592899" y="9067"/>
                  </a:lnTo>
                  <a:lnTo>
                    <a:pt x="594029" y="9525"/>
                  </a:lnTo>
                  <a:lnTo>
                    <a:pt x="596658" y="9525"/>
                  </a:lnTo>
                  <a:lnTo>
                    <a:pt x="597776" y="9067"/>
                  </a:lnTo>
                  <a:lnTo>
                    <a:pt x="599643" y="7200"/>
                  </a:lnTo>
                  <a:lnTo>
                    <a:pt x="600100" y="6083"/>
                  </a:lnTo>
                  <a:lnTo>
                    <a:pt x="600100" y="3454"/>
                  </a:lnTo>
                  <a:close/>
                </a:path>
                <a:path w="12773660" h="4123690">
                  <a:moveTo>
                    <a:pt x="619150" y="4117517"/>
                  </a:moveTo>
                  <a:lnTo>
                    <a:pt x="618693" y="4116400"/>
                  </a:lnTo>
                  <a:lnTo>
                    <a:pt x="616826" y="4114533"/>
                  </a:lnTo>
                  <a:lnTo>
                    <a:pt x="615708" y="4114076"/>
                  </a:lnTo>
                  <a:lnTo>
                    <a:pt x="613079" y="4114076"/>
                  </a:lnTo>
                  <a:lnTo>
                    <a:pt x="611949" y="4114533"/>
                  </a:lnTo>
                  <a:lnTo>
                    <a:pt x="610095" y="4116400"/>
                  </a:lnTo>
                  <a:lnTo>
                    <a:pt x="609625" y="4117517"/>
                  </a:lnTo>
                  <a:lnTo>
                    <a:pt x="609625" y="4120146"/>
                  </a:lnTo>
                  <a:lnTo>
                    <a:pt x="610095" y="4121277"/>
                  </a:lnTo>
                  <a:lnTo>
                    <a:pt x="611949" y="4123131"/>
                  </a:lnTo>
                  <a:lnTo>
                    <a:pt x="613079" y="4123601"/>
                  </a:lnTo>
                  <a:lnTo>
                    <a:pt x="615708" y="4123601"/>
                  </a:lnTo>
                  <a:lnTo>
                    <a:pt x="616826" y="4123131"/>
                  </a:lnTo>
                  <a:lnTo>
                    <a:pt x="618693" y="4121277"/>
                  </a:lnTo>
                  <a:lnTo>
                    <a:pt x="619150" y="4120146"/>
                  </a:lnTo>
                  <a:lnTo>
                    <a:pt x="619150" y="4117517"/>
                  </a:lnTo>
                  <a:close/>
                </a:path>
                <a:path w="12773660" h="4123690">
                  <a:moveTo>
                    <a:pt x="619150" y="2746159"/>
                  </a:moveTo>
                  <a:lnTo>
                    <a:pt x="618693" y="2745041"/>
                  </a:lnTo>
                  <a:lnTo>
                    <a:pt x="616826" y="2743174"/>
                  </a:lnTo>
                  <a:lnTo>
                    <a:pt x="615708" y="2742717"/>
                  </a:lnTo>
                  <a:lnTo>
                    <a:pt x="613079" y="2742717"/>
                  </a:lnTo>
                  <a:lnTo>
                    <a:pt x="611949" y="2743174"/>
                  </a:lnTo>
                  <a:lnTo>
                    <a:pt x="610095" y="2745041"/>
                  </a:lnTo>
                  <a:lnTo>
                    <a:pt x="609625" y="2746159"/>
                  </a:lnTo>
                  <a:lnTo>
                    <a:pt x="609625" y="2748788"/>
                  </a:lnTo>
                  <a:lnTo>
                    <a:pt x="610095" y="2749918"/>
                  </a:lnTo>
                  <a:lnTo>
                    <a:pt x="611949" y="2751772"/>
                  </a:lnTo>
                  <a:lnTo>
                    <a:pt x="613079" y="2752242"/>
                  </a:lnTo>
                  <a:lnTo>
                    <a:pt x="615708" y="2752242"/>
                  </a:lnTo>
                  <a:lnTo>
                    <a:pt x="616826" y="2751772"/>
                  </a:lnTo>
                  <a:lnTo>
                    <a:pt x="618693" y="2749918"/>
                  </a:lnTo>
                  <a:lnTo>
                    <a:pt x="619150" y="2748788"/>
                  </a:lnTo>
                  <a:lnTo>
                    <a:pt x="619150" y="2746159"/>
                  </a:lnTo>
                  <a:close/>
                </a:path>
                <a:path w="12773660" h="4123690">
                  <a:moveTo>
                    <a:pt x="619150" y="1374800"/>
                  </a:moveTo>
                  <a:lnTo>
                    <a:pt x="618693" y="1373682"/>
                  </a:lnTo>
                  <a:lnTo>
                    <a:pt x="616826" y="1371828"/>
                  </a:lnTo>
                  <a:lnTo>
                    <a:pt x="615708" y="1371358"/>
                  </a:lnTo>
                  <a:lnTo>
                    <a:pt x="613079" y="1371358"/>
                  </a:lnTo>
                  <a:lnTo>
                    <a:pt x="611949" y="1371828"/>
                  </a:lnTo>
                  <a:lnTo>
                    <a:pt x="610095" y="1373682"/>
                  </a:lnTo>
                  <a:lnTo>
                    <a:pt x="609625" y="1374800"/>
                  </a:lnTo>
                  <a:lnTo>
                    <a:pt x="609625" y="1377442"/>
                  </a:lnTo>
                  <a:lnTo>
                    <a:pt x="610095" y="1378559"/>
                  </a:lnTo>
                  <a:lnTo>
                    <a:pt x="611949" y="1380413"/>
                  </a:lnTo>
                  <a:lnTo>
                    <a:pt x="613079" y="1380883"/>
                  </a:lnTo>
                  <a:lnTo>
                    <a:pt x="615708" y="1380883"/>
                  </a:lnTo>
                  <a:lnTo>
                    <a:pt x="616826" y="1380413"/>
                  </a:lnTo>
                  <a:lnTo>
                    <a:pt x="618693" y="1378559"/>
                  </a:lnTo>
                  <a:lnTo>
                    <a:pt x="619150" y="1377442"/>
                  </a:lnTo>
                  <a:lnTo>
                    <a:pt x="619150" y="1374800"/>
                  </a:lnTo>
                  <a:close/>
                </a:path>
                <a:path w="12773660" h="4123690">
                  <a:moveTo>
                    <a:pt x="619150" y="3454"/>
                  </a:moveTo>
                  <a:lnTo>
                    <a:pt x="618693" y="2324"/>
                  </a:lnTo>
                  <a:lnTo>
                    <a:pt x="616826" y="469"/>
                  </a:lnTo>
                  <a:lnTo>
                    <a:pt x="615708" y="0"/>
                  </a:lnTo>
                  <a:lnTo>
                    <a:pt x="613079" y="0"/>
                  </a:lnTo>
                  <a:lnTo>
                    <a:pt x="611949" y="469"/>
                  </a:lnTo>
                  <a:lnTo>
                    <a:pt x="610095" y="2324"/>
                  </a:lnTo>
                  <a:lnTo>
                    <a:pt x="609625" y="3454"/>
                  </a:lnTo>
                  <a:lnTo>
                    <a:pt x="609625" y="6083"/>
                  </a:lnTo>
                  <a:lnTo>
                    <a:pt x="610095" y="7200"/>
                  </a:lnTo>
                  <a:lnTo>
                    <a:pt x="611949" y="9067"/>
                  </a:lnTo>
                  <a:lnTo>
                    <a:pt x="613079" y="9525"/>
                  </a:lnTo>
                  <a:lnTo>
                    <a:pt x="615708" y="9525"/>
                  </a:lnTo>
                  <a:lnTo>
                    <a:pt x="616826" y="9067"/>
                  </a:lnTo>
                  <a:lnTo>
                    <a:pt x="618693" y="7200"/>
                  </a:lnTo>
                  <a:lnTo>
                    <a:pt x="619150" y="6083"/>
                  </a:lnTo>
                  <a:lnTo>
                    <a:pt x="619150" y="3454"/>
                  </a:lnTo>
                  <a:close/>
                </a:path>
                <a:path w="12773660" h="4123690">
                  <a:moveTo>
                    <a:pt x="638200" y="4117517"/>
                  </a:moveTo>
                  <a:lnTo>
                    <a:pt x="637743" y="4116400"/>
                  </a:lnTo>
                  <a:lnTo>
                    <a:pt x="635876" y="4114533"/>
                  </a:lnTo>
                  <a:lnTo>
                    <a:pt x="634758" y="4114076"/>
                  </a:lnTo>
                  <a:lnTo>
                    <a:pt x="632129" y="4114076"/>
                  </a:lnTo>
                  <a:lnTo>
                    <a:pt x="630999" y="4114533"/>
                  </a:lnTo>
                  <a:lnTo>
                    <a:pt x="629145" y="4116400"/>
                  </a:lnTo>
                  <a:lnTo>
                    <a:pt x="628675" y="4117517"/>
                  </a:lnTo>
                  <a:lnTo>
                    <a:pt x="628675" y="4120146"/>
                  </a:lnTo>
                  <a:lnTo>
                    <a:pt x="629145" y="4121277"/>
                  </a:lnTo>
                  <a:lnTo>
                    <a:pt x="630999" y="4123131"/>
                  </a:lnTo>
                  <a:lnTo>
                    <a:pt x="632129" y="4123601"/>
                  </a:lnTo>
                  <a:lnTo>
                    <a:pt x="634758" y="4123601"/>
                  </a:lnTo>
                  <a:lnTo>
                    <a:pt x="635876" y="4123131"/>
                  </a:lnTo>
                  <a:lnTo>
                    <a:pt x="637743" y="4121277"/>
                  </a:lnTo>
                  <a:lnTo>
                    <a:pt x="638200" y="4120146"/>
                  </a:lnTo>
                  <a:lnTo>
                    <a:pt x="638200" y="4117517"/>
                  </a:lnTo>
                  <a:close/>
                </a:path>
                <a:path w="12773660" h="4123690">
                  <a:moveTo>
                    <a:pt x="638200" y="2746159"/>
                  </a:moveTo>
                  <a:lnTo>
                    <a:pt x="637743" y="2745041"/>
                  </a:lnTo>
                  <a:lnTo>
                    <a:pt x="635876" y="2743174"/>
                  </a:lnTo>
                  <a:lnTo>
                    <a:pt x="634758" y="2742717"/>
                  </a:lnTo>
                  <a:lnTo>
                    <a:pt x="632129" y="2742717"/>
                  </a:lnTo>
                  <a:lnTo>
                    <a:pt x="630999" y="2743174"/>
                  </a:lnTo>
                  <a:lnTo>
                    <a:pt x="629145" y="2745041"/>
                  </a:lnTo>
                  <a:lnTo>
                    <a:pt x="628675" y="2746159"/>
                  </a:lnTo>
                  <a:lnTo>
                    <a:pt x="628675" y="2748788"/>
                  </a:lnTo>
                  <a:lnTo>
                    <a:pt x="629145" y="2749918"/>
                  </a:lnTo>
                  <a:lnTo>
                    <a:pt x="630999" y="2751772"/>
                  </a:lnTo>
                  <a:lnTo>
                    <a:pt x="632129" y="2752242"/>
                  </a:lnTo>
                  <a:lnTo>
                    <a:pt x="634758" y="2752242"/>
                  </a:lnTo>
                  <a:lnTo>
                    <a:pt x="635876" y="2751772"/>
                  </a:lnTo>
                  <a:lnTo>
                    <a:pt x="637743" y="2749918"/>
                  </a:lnTo>
                  <a:lnTo>
                    <a:pt x="638200" y="2748788"/>
                  </a:lnTo>
                  <a:lnTo>
                    <a:pt x="638200" y="2746159"/>
                  </a:lnTo>
                  <a:close/>
                </a:path>
                <a:path w="12773660" h="4123690">
                  <a:moveTo>
                    <a:pt x="638200" y="1374800"/>
                  </a:moveTo>
                  <a:lnTo>
                    <a:pt x="637743" y="1373682"/>
                  </a:lnTo>
                  <a:lnTo>
                    <a:pt x="635876" y="1371828"/>
                  </a:lnTo>
                  <a:lnTo>
                    <a:pt x="634758" y="1371358"/>
                  </a:lnTo>
                  <a:lnTo>
                    <a:pt x="632129" y="1371358"/>
                  </a:lnTo>
                  <a:lnTo>
                    <a:pt x="630999" y="1371828"/>
                  </a:lnTo>
                  <a:lnTo>
                    <a:pt x="629145" y="1373682"/>
                  </a:lnTo>
                  <a:lnTo>
                    <a:pt x="628675" y="1374800"/>
                  </a:lnTo>
                  <a:lnTo>
                    <a:pt x="628675" y="1377442"/>
                  </a:lnTo>
                  <a:lnTo>
                    <a:pt x="629145" y="1378559"/>
                  </a:lnTo>
                  <a:lnTo>
                    <a:pt x="630999" y="1380413"/>
                  </a:lnTo>
                  <a:lnTo>
                    <a:pt x="632129" y="1380883"/>
                  </a:lnTo>
                  <a:lnTo>
                    <a:pt x="634758" y="1380883"/>
                  </a:lnTo>
                  <a:lnTo>
                    <a:pt x="635876" y="1380413"/>
                  </a:lnTo>
                  <a:lnTo>
                    <a:pt x="637743" y="1378559"/>
                  </a:lnTo>
                  <a:lnTo>
                    <a:pt x="638200" y="1377442"/>
                  </a:lnTo>
                  <a:lnTo>
                    <a:pt x="638200" y="1374800"/>
                  </a:lnTo>
                  <a:close/>
                </a:path>
                <a:path w="12773660" h="4123690">
                  <a:moveTo>
                    <a:pt x="638200" y="3454"/>
                  </a:moveTo>
                  <a:lnTo>
                    <a:pt x="637743" y="2324"/>
                  </a:lnTo>
                  <a:lnTo>
                    <a:pt x="635876" y="469"/>
                  </a:lnTo>
                  <a:lnTo>
                    <a:pt x="634758" y="0"/>
                  </a:lnTo>
                  <a:lnTo>
                    <a:pt x="632129" y="0"/>
                  </a:lnTo>
                  <a:lnTo>
                    <a:pt x="630999" y="469"/>
                  </a:lnTo>
                  <a:lnTo>
                    <a:pt x="629145" y="2324"/>
                  </a:lnTo>
                  <a:lnTo>
                    <a:pt x="628675" y="3454"/>
                  </a:lnTo>
                  <a:lnTo>
                    <a:pt x="628675" y="6083"/>
                  </a:lnTo>
                  <a:lnTo>
                    <a:pt x="629145" y="7200"/>
                  </a:lnTo>
                  <a:lnTo>
                    <a:pt x="630999" y="9067"/>
                  </a:lnTo>
                  <a:lnTo>
                    <a:pt x="632129" y="9525"/>
                  </a:lnTo>
                  <a:lnTo>
                    <a:pt x="634758" y="9525"/>
                  </a:lnTo>
                  <a:lnTo>
                    <a:pt x="635876" y="9067"/>
                  </a:lnTo>
                  <a:lnTo>
                    <a:pt x="637743" y="7200"/>
                  </a:lnTo>
                  <a:lnTo>
                    <a:pt x="638200" y="6083"/>
                  </a:lnTo>
                  <a:lnTo>
                    <a:pt x="638200" y="3454"/>
                  </a:lnTo>
                  <a:close/>
                </a:path>
                <a:path w="12773660" h="4123690">
                  <a:moveTo>
                    <a:pt x="657250" y="4117517"/>
                  </a:moveTo>
                  <a:lnTo>
                    <a:pt x="656793" y="4116400"/>
                  </a:lnTo>
                  <a:lnTo>
                    <a:pt x="654926" y="4114533"/>
                  </a:lnTo>
                  <a:lnTo>
                    <a:pt x="653808" y="4114076"/>
                  </a:lnTo>
                  <a:lnTo>
                    <a:pt x="651179" y="4114076"/>
                  </a:lnTo>
                  <a:lnTo>
                    <a:pt x="650049" y="4114533"/>
                  </a:lnTo>
                  <a:lnTo>
                    <a:pt x="648195" y="4116400"/>
                  </a:lnTo>
                  <a:lnTo>
                    <a:pt x="647725" y="4117517"/>
                  </a:lnTo>
                  <a:lnTo>
                    <a:pt x="647725" y="4120146"/>
                  </a:lnTo>
                  <a:lnTo>
                    <a:pt x="648195" y="4121277"/>
                  </a:lnTo>
                  <a:lnTo>
                    <a:pt x="650049" y="4123131"/>
                  </a:lnTo>
                  <a:lnTo>
                    <a:pt x="651179" y="4123601"/>
                  </a:lnTo>
                  <a:lnTo>
                    <a:pt x="653808" y="4123601"/>
                  </a:lnTo>
                  <a:lnTo>
                    <a:pt x="654926" y="4123131"/>
                  </a:lnTo>
                  <a:lnTo>
                    <a:pt x="656793" y="4121277"/>
                  </a:lnTo>
                  <a:lnTo>
                    <a:pt x="657250" y="4120146"/>
                  </a:lnTo>
                  <a:lnTo>
                    <a:pt x="657250" y="4117517"/>
                  </a:lnTo>
                  <a:close/>
                </a:path>
                <a:path w="12773660" h="4123690">
                  <a:moveTo>
                    <a:pt x="657250" y="2746159"/>
                  </a:moveTo>
                  <a:lnTo>
                    <a:pt x="656793" y="2745041"/>
                  </a:lnTo>
                  <a:lnTo>
                    <a:pt x="654926" y="2743174"/>
                  </a:lnTo>
                  <a:lnTo>
                    <a:pt x="653808" y="2742717"/>
                  </a:lnTo>
                  <a:lnTo>
                    <a:pt x="651179" y="2742717"/>
                  </a:lnTo>
                  <a:lnTo>
                    <a:pt x="650049" y="2743174"/>
                  </a:lnTo>
                  <a:lnTo>
                    <a:pt x="648195" y="2745041"/>
                  </a:lnTo>
                  <a:lnTo>
                    <a:pt x="647725" y="2746159"/>
                  </a:lnTo>
                  <a:lnTo>
                    <a:pt x="647725" y="2748788"/>
                  </a:lnTo>
                  <a:lnTo>
                    <a:pt x="648195" y="2749918"/>
                  </a:lnTo>
                  <a:lnTo>
                    <a:pt x="650049" y="2751772"/>
                  </a:lnTo>
                  <a:lnTo>
                    <a:pt x="651179" y="2752242"/>
                  </a:lnTo>
                  <a:lnTo>
                    <a:pt x="653808" y="2752242"/>
                  </a:lnTo>
                  <a:lnTo>
                    <a:pt x="654926" y="2751772"/>
                  </a:lnTo>
                  <a:lnTo>
                    <a:pt x="656793" y="2749918"/>
                  </a:lnTo>
                  <a:lnTo>
                    <a:pt x="657250" y="2748788"/>
                  </a:lnTo>
                  <a:lnTo>
                    <a:pt x="657250" y="2746159"/>
                  </a:lnTo>
                  <a:close/>
                </a:path>
                <a:path w="12773660" h="4123690">
                  <a:moveTo>
                    <a:pt x="657250" y="1374800"/>
                  </a:moveTo>
                  <a:lnTo>
                    <a:pt x="656793" y="1373682"/>
                  </a:lnTo>
                  <a:lnTo>
                    <a:pt x="654926" y="1371828"/>
                  </a:lnTo>
                  <a:lnTo>
                    <a:pt x="653808" y="1371358"/>
                  </a:lnTo>
                  <a:lnTo>
                    <a:pt x="651179" y="1371358"/>
                  </a:lnTo>
                  <a:lnTo>
                    <a:pt x="650049" y="1371828"/>
                  </a:lnTo>
                  <a:lnTo>
                    <a:pt x="648195" y="1373682"/>
                  </a:lnTo>
                  <a:lnTo>
                    <a:pt x="647725" y="1374800"/>
                  </a:lnTo>
                  <a:lnTo>
                    <a:pt x="647725" y="1377442"/>
                  </a:lnTo>
                  <a:lnTo>
                    <a:pt x="648195" y="1378559"/>
                  </a:lnTo>
                  <a:lnTo>
                    <a:pt x="650049" y="1380413"/>
                  </a:lnTo>
                  <a:lnTo>
                    <a:pt x="651179" y="1380883"/>
                  </a:lnTo>
                  <a:lnTo>
                    <a:pt x="653808" y="1380883"/>
                  </a:lnTo>
                  <a:lnTo>
                    <a:pt x="654926" y="1380413"/>
                  </a:lnTo>
                  <a:lnTo>
                    <a:pt x="656793" y="1378559"/>
                  </a:lnTo>
                  <a:lnTo>
                    <a:pt x="657250" y="1377442"/>
                  </a:lnTo>
                  <a:lnTo>
                    <a:pt x="657250" y="1374800"/>
                  </a:lnTo>
                  <a:close/>
                </a:path>
                <a:path w="12773660" h="4123690">
                  <a:moveTo>
                    <a:pt x="657250" y="3454"/>
                  </a:moveTo>
                  <a:lnTo>
                    <a:pt x="656793" y="2324"/>
                  </a:lnTo>
                  <a:lnTo>
                    <a:pt x="654926" y="469"/>
                  </a:lnTo>
                  <a:lnTo>
                    <a:pt x="653808" y="0"/>
                  </a:lnTo>
                  <a:lnTo>
                    <a:pt x="651179" y="0"/>
                  </a:lnTo>
                  <a:lnTo>
                    <a:pt x="650049" y="469"/>
                  </a:lnTo>
                  <a:lnTo>
                    <a:pt x="648195" y="2324"/>
                  </a:lnTo>
                  <a:lnTo>
                    <a:pt x="647725" y="3454"/>
                  </a:lnTo>
                  <a:lnTo>
                    <a:pt x="647725" y="6083"/>
                  </a:lnTo>
                  <a:lnTo>
                    <a:pt x="648195" y="7200"/>
                  </a:lnTo>
                  <a:lnTo>
                    <a:pt x="650049" y="9067"/>
                  </a:lnTo>
                  <a:lnTo>
                    <a:pt x="651179" y="9525"/>
                  </a:lnTo>
                  <a:lnTo>
                    <a:pt x="653808" y="9525"/>
                  </a:lnTo>
                  <a:lnTo>
                    <a:pt x="654926" y="9067"/>
                  </a:lnTo>
                  <a:lnTo>
                    <a:pt x="656793" y="7200"/>
                  </a:lnTo>
                  <a:lnTo>
                    <a:pt x="657250" y="6083"/>
                  </a:lnTo>
                  <a:lnTo>
                    <a:pt x="657250" y="3454"/>
                  </a:lnTo>
                  <a:close/>
                </a:path>
                <a:path w="12773660" h="4123690">
                  <a:moveTo>
                    <a:pt x="676313" y="4117517"/>
                  </a:moveTo>
                  <a:lnTo>
                    <a:pt x="675843" y="4116400"/>
                  </a:lnTo>
                  <a:lnTo>
                    <a:pt x="673976" y="4114533"/>
                  </a:lnTo>
                  <a:lnTo>
                    <a:pt x="672858" y="4114076"/>
                  </a:lnTo>
                  <a:lnTo>
                    <a:pt x="670229" y="4114076"/>
                  </a:lnTo>
                  <a:lnTo>
                    <a:pt x="669112" y="4114533"/>
                  </a:lnTo>
                  <a:lnTo>
                    <a:pt x="667245" y="4116400"/>
                  </a:lnTo>
                  <a:lnTo>
                    <a:pt x="666775" y="4117517"/>
                  </a:lnTo>
                  <a:lnTo>
                    <a:pt x="666775" y="4120146"/>
                  </a:lnTo>
                  <a:lnTo>
                    <a:pt x="667245" y="4121277"/>
                  </a:lnTo>
                  <a:lnTo>
                    <a:pt x="669112" y="4123131"/>
                  </a:lnTo>
                  <a:lnTo>
                    <a:pt x="670229" y="4123601"/>
                  </a:lnTo>
                  <a:lnTo>
                    <a:pt x="672858" y="4123601"/>
                  </a:lnTo>
                  <a:lnTo>
                    <a:pt x="673976" y="4123131"/>
                  </a:lnTo>
                  <a:lnTo>
                    <a:pt x="675843" y="4121277"/>
                  </a:lnTo>
                  <a:lnTo>
                    <a:pt x="676313" y="4120146"/>
                  </a:lnTo>
                  <a:lnTo>
                    <a:pt x="676313" y="4117517"/>
                  </a:lnTo>
                  <a:close/>
                </a:path>
                <a:path w="12773660" h="4123690">
                  <a:moveTo>
                    <a:pt x="676313" y="2746159"/>
                  </a:moveTo>
                  <a:lnTo>
                    <a:pt x="675843" y="2745041"/>
                  </a:lnTo>
                  <a:lnTo>
                    <a:pt x="673976" y="2743174"/>
                  </a:lnTo>
                  <a:lnTo>
                    <a:pt x="672858" y="2742717"/>
                  </a:lnTo>
                  <a:lnTo>
                    <a:pt x="670229" y="2742717"/>
                  </a:lnTo>
                  <a:lnTo>
                    <a:pt x="669112" y="2743174"/>
                  </a:lnTo>
                  <a:lnTo>
                    <a:pt x="667245" y="2745041"/>
                  </a:lnTo>
                  <a:lnTo>
                    <a:pt x="666775" y="2746159"/>
                  </a:lnTo>
                  <a:lnTo>
                    <a:pt x="666775" y="2748788"/>
                  </a:lnTo>
                  <a:lnTo>
                    <a:pt x="667245" y="2749918"/>
                  </a:lnTo>
                  <a:lnTo>
                    <a:pt x="669112" y="2751772"/>
                  </a:lnTo>
                  <a:lnTo>
                    <a:pt x="670229" y="2752242"/>
                  </a:lnTo>
                  <a:lnTo>
                    <a:pt x="672858" y="2752242"/>
                  </a:lnTo>
                  <a:lnTo>
                    <a:pt x="673976" y="2751772"/>
                  </a:lnTo>
                  <a:lnTo>
                    <a:pt x="675843" y="2749918"/>
                  </a:lnTo>
                  <a:lnTo>
                    <a:pt x="676313" y="2748788"/>
                  </a:lnTo>
                  <a:lnTo>
                    <a:pt x="676313" y="2746159"/>
                  </a:lnTo>
                  <a:close/>
                </a:path>
                <a:path w="12773660" h="4123690">
                  <a:moveTo>
                    <a:pt x="676313" y="1374800"/>
                  </a:moveTo>
                  <a:lnTo>
                    <a:pt x="675843" y="1373682"/>
                  </a:lnTo>
                  <a:lnTo>
                    <a:pt x="673976" y="1371828"/>
                  </a:lnTo>
                  <a:lnTo>
                    <a:pt x="672858" y="1371358"/>
                  </a:lnTo>
                  <a:lnTo>
                    <a:pt x="670229" y="1371358"/>
                  </a:lnTo>
                  <a:lnTo>
                    <a:pt x="669112" y="1371828"/>
                  </a:lnTo>
                  <a:lnTo>
                    <a:pt x="667245" y="1373682"/>
                  </a:lnTo>
                  <a:lnTo>
                    <a:pt x="666775" y="1374800"/>
                  </a:lnTo>
                  <a:lnTo>
                    <a:pt x="666775" y="1377442"/>
                  </a:lnTo>
                  <a:lnTo>
                    <a:pt x="667245" y="1378559"/>
                  </a:lnTo>
                  <a:lnTo>
                    <a:pt x="669112" y="1380413"/>
                  </a:lnTo>
                  <a:lnTo>
                    <a:pt x="670229" y="1380883"/>
                  </a:lnTo>
                  <a:lnTo>
                    <a:pt x="672858" y="1380883"/>
                  </a:lnTo>
                  <a:lnTo>
                    <a:pt x="673976" y="1380413"/>
                  </a:lnTo>
                  <a:lnTo>
                    <a:pt x="675843" y="1378559"/>
                  </a:lnTo>
                  <a:lnTo>
                    <a:pt x="676313" y="1377442"/>
                  </a:lnTo>
                  <a:lnTo>
                    <a:pt x="676313" y="1374800"/>
                  </a:lnTo>
                  <a:close/>
                </a:path>
                <a:path w="12773660" h="4123690">
                  <a:moveTo>
                    <a:pt x="676313" y="3454"/>
                  </a:moveTo>
                  <a:lnTo>
                    <a:pt x="675843" y="2324"/>
                  </a:lnTo>
                  <a:lnTo>
                    <a:pt x="673976" y="469"/>
                  </a:lnTo>
                  <a:lnTo>
                    <a:pt x="672858" y="0"/>
                  </a:lnTo>
                  <a:lnTo>
                    <a:pt x="670229" y="0"/>
                  </a:lnTo>
                  <a:lnTo>
                    <a:pt x="669112" y="469"/>
                  </a:lnTo>
                  <a:lnTo>
                    <a:pt x="667245" y="2324"/>
                  </a:lnTo>
                  <a:lnTo>
                    <a:pt x="666775" y="3454"/>
                  </a:lnTo>
                  <a:lnTo>
                    <a:pt x="666775" y="6083"/>
                  </a:lnTo>
                  <a:lnTo>
                    <a:pt x="667245" y="7200"/>
                  </a:lnTo>
                  <a:lnTo>
                    <a:pt x="669112" y="9067"/>
                  </a:lnTo>
                  <a:lnTo>
                    <a:pt x="670229" y="9525"/>
                  </a:lnTo>
                  <a:lnTo>
                    <a:pt x="672858" y="9525"/>
                  </a:lnTo>
                  <a:lnTo>
                    <a:pt x="673976" y="9067"/>
                  </a:lnTo>
                  <a:lnTo>
                    <a:pt x="675843" y="7200"/>
                  </a:lnTo>
                  <a:lnTo>
                    <a:pt x="676313" y="6083"/>
                  </a:lnTo>
                  <a:lnTo>
                    <a:pt x="676313" y="3454"/>
                  </a:lnTo>
                  <a:close/>
                </a:path>
                <a:path w="12773660" h="4123690">
                  <a:moveTo>
                    <a:pt x="695363" y="4117517"/>
                  </a:moveTo>
                  <a:lnTo>
                    <a:pt x="694893" y="4116400"/>
                  </a:lnTo>
                  <a:lnTo>
                    <a:pt x="693039" y="4114533"/>
                  </a:lnTo>
                  <a:lnTo>
                    <a:pt x="691908" y="4114076"/>
                  </a:lnTo>
                  <a:lnTo>
                    <a:pt x="689279" y="4114076"/>
                  </a:lnTo>
                  <a:lnTo>
                    <a:pt x="688162" y="4114533"/>
                  </a:lnTo>
                  <a:lnTo>
                    <a:pt x="686295" y="4116400"/>
                  </a:lnTo>
                  <a:lnTo>
                    <a:pt x="685838" y="4117517"/>
                  </a:lnTo>
                  <a:lnTo>
                    <a:pt x="685838" y="4120146"/>
                  </a:lnTo>
                  <a:lnTo>
                    <a:pt x="686295" y="4121277"/>
                  </a:lnTo>
                  <a:lnTo>
                    <a:pt x="688162" y="4123131"/>
                  </a:lnTo>
                  <a:lnTo>
                    <a:pt x="689279" y="4123601"/>
                  </a:lnTo>
                  <a:lnTo>
                    <a:pt x="691908" y="4123601"/>
                  </a:lnTo>
                  <a:lnTo>
                    <a:pt x="693039" y="4123131"/>
                  </a:lnTo>
                  <a:lnTo>
                    <a:pt x="694893" y="4121277"/>
                  </a:lnTo>
                  <a:lnTo>
                    <a:pt x="695363" y="4120146"/>
                  </a:lnTo>
                  <a:lnTo>
                    <a:pt x="695363" y="4117517"/>
                  </a:lnTo>
                  <a:close/>
                </a:path>
                <a:path w="12773660" h="4123690">
                  <a:moveTo>
                    <a:pt x="695363" y="2746159"/>
                  </a:moveTo>
                  <a:lnTo>
                    <a:pt x="694893" y="2745041"/>
                  </a:lnTo>
                  <a:lnTo>
                    <a:pt x="693039" y="2743174"/>
                  </a:lnTo>
                  <a:lnTo>
                    <a:pt x="691908" y="2742717"/>
                  </a:lnTo>
                  <a:lnTo>
                    <a:pt x="689279" y="2742717"/>
                  </a:lnTo>
                  <a:lnTo>
                    <a:pt x="688162" y="2743174"/>
                  </a:lnTo>
                  <a:lnTo>
                    <a:pt x="686295" y="2745041"/>
                  </a:lnTo>
                  <a:lnTo>
                    <a:pt x="685838" y="2746159"/>
                  </a:lnTo>
                  <a:lnTo>
                    <a:pt x="685838" y="2748788"/>
                  </a:lnTo>
                  <a:lnTo>
                    <a:pt x="686295" y="2749918"/>
                  </a:lnTo>
                  <a:lnTo>
                    <a:pt x="688162" y="2751772"/>
                  </a:lnTo>
                  <a:lnTo>
                    <a:pt x="689279" y="2752242"/>
                  </a:lnTo>
                  <a:lnTo>
                    <a:pt x="691908" y="2752242"/>
                  </a:lnTo>
                  <a:lnTo>
                    <a:pt x="693039" y="2751772"/>
                  </a:lnTo>
                  <a:lnTo>
                    <a:pt x="694893" y="2749918"/>
                  </a:lnTo>
                  <a:lnTo>
                    <a:pt x="695363" y="2748788"/>
                  </a:lnTo>
                  <a:lnTo>
                    <a:pt x="695363" y="2746159"/>
                  </a:lnTo>
                  <a:close/>
                </a:path>
                <a:path w="12773660" h="4123690">
                  <a:moveTo>
                    <a:pt x="695363" y="1374800"/>
                  </a:moveTo>
                  <a:lnTo>
                    <a:pt x="694893" y="1373682"/>
                  </a:lnTo>
                  <a:lnTo>
                    <a:pt x="693039" y="1371828"/>
                  </a:lnTo>
                  <a:lnTo>
                    <a:pt x="691908" y="1371358"/>
                  </a:lnTo>
                  <a:lnTo>
                    <a:pt x="689279" y="1371358"/>
                  </a:lnTo>
                  <a:lnTo>
                    <a:pt x="688162" y="1371828"/>
                  </a:lnTo>
                  <a:lnTo>
                    <a:pt x="686295" y="1373682"/>
                  </a:lnTo>
                  <a:lnTo>
                    <a:pt x="685838" y="1374800"/>
                  </a:lnTo>
                  <a:lnTo>
                    <a:pt x="685838" y="1377442"/>
                  </a:lnTo>
                  <a:lnTo>
                    <a:pt x="686295" y="1378559"/>
                  </a:lnTo>
                  <a:lnTo>
                    <a:pt x="688162" y="1380413"/>
                  </a:lnTo>
                  <a:lnTo>
                    <a:pt x="689279" y="1380883"/>
                  </a:lnTo>
                  <a:lnTo>
                    <a:pt x="691908" y="1380883"/>
                  </a:lnTo>
                  <a:lnTo>
                    <a:pt x="693039" y="1380413"/>
                  </a:lnTo>
                  <a:lnTo>
                    <a:pt x="694893" y="1378559"/>
                  </a:lnTo>
                  <a:lnTo>
                    <a:pt x="695363" y="1377442"/>
                  </a:lnTo>
                  <a:lnTo>
                    <a:pt x="695363" y="1374800"/>
                  </a:lnTo>
                  <a:close/>
                </a:path>
                <a:path w="12773660" h="4123690">
                  <a:moveTo>
                    <a:pt x="695363" y="3454"/>
                  </a:moveTo>
                  <a:lnTo>
                    <a:pt x="694893" y="2324"/>
                  </a:lnTo>
                  <a:lnTo>
                    <a:pt x="693039" y="469"/>
                  </a:lnTo>
                  <a:lnTo>
                    <a:pt x="691908" y="0"/>
                  </a:lnTo>
                  <a:lnTo>
                    <a:pt x="689279" y="0"/>
                  </a:lnTo>
                  <a:lnTo>
                    <a:pt x="688162" y="469"/>
                  </a:lnTo>
                  <a:lnTo>
                    <a:pt x="686295" y="2324"/>
                  </a:lnTo>
                  <a:lnTo>
                    <a:pt x="685838" y="3454"/>
                  </a:lnTo>
                  <a:lnTo>
                    <a:pt x="685838" y="6083"/>
                  </a:lnTo>
                  <a:lnTo>
                    <a:pt x="686295" y="7200"/>
                  </a:lnTo>
                  <a:lnTo>
                    <a:pt x="688162" y="9067"/>
                  </a:lnTo>
                  <a:lnTo>
                    <a:pt x="689279" y="9525"/>
                  </a:lnTo>
                  <a:lnTo>
                    <a:pt x="691908" y="9525"/>
                  </a:lnTo>
                  <a:lnTo>
                    <a:pt x="693039" y="9067"/>
                  </a:lnTo>
                  <a:lnTo>
                    <a:pt x="694893" y="7200"/>
                  </a:lnTo>
                  <a:lnTo>
                    <a:pt x="695363" y="6083"/>
                  </a:lnTo>
                  <a:lnTo>
                    <a:pt x="695363" y="3454"/>
                  </a:lnTo>
                  <a:close/>
                </a:path>
                <a:path w="12773660" h="4123690">
                  <a:moveTo>
                    <a:pt x="714413" y="4117517"/>
                  </a:moveTo>
                  <a:lnTo>
                    <a:pt x="713943" y="4116400"/>
                  </a:lnTo>
                  <a:lnTo>
                    <a:pt x="712089" y="4114533"/>
                  </a:lnTo>
                  <a:lnTo>
                    <a:pt x="710958" y="4114076"/>
                  </a:lnTo>
                  <a:lnTo>
                    <a:pt x="708329" y="4114076"/>
                  </a:lnTo>
                  <a:lnTo>
                    <a:pt x="707212" y="4114533"/>
                  </a:lnTo>
                  <a:lnTo>
                    <a:pt x="705345" y="4116400"/>
                  </a:lnTo>
                  <a:lnTo>
                    <a:pt x="704888" y="4117517"/>
                  </a:lnTo>
                  <a:lnTo>
                    <a:pt x="704888" y="4120146"/>
                  </a:lnTo>
                  <a:lnTo>
                    <a:pt x="705345" y="4121277"/>
                  </a:lnTo>
                  <a:lnTo>
                    <a:pt x="707212" y="4123131"/>
                  </a:lnTo>
                  <a:lnTo>
                    <a:pt x="708329" y="4123601"/>
                  </a:lnTo>
                  <a:lnTo>
                    <a:pt x="710958" y="4123601"/>
                  </a:lnTo>
                  <a:lnTo>
                    <a:pt x="712089" y="4123131"/>
                  </a:lnTo>
                  <a:lnTo>
                    <a:pt x="713943" y="4121277"/>
                  </a:lnTo>
                  <a:lnTo>
                    <a:pt x="714413" y="4120146"/>
                  </a:lnTo>
                  <a:lnTo>
                    <a:pt x="714413" y="4117517"/>
                  </a:lnTo>
                  <a:close/>
                </a:path>
                <a:path w="12773660" h="4123690">
                  <a:moveTo>
                    <a:pt x="714413" y="2746159"/>
                  </a:moveTo>
                  <a:lnTo>
                    <a:pt x="713943" y="2745041"/>
                  </a:lnTo>
                  <a:lnTo>
                    <a:pt x="712089" y="2743174"/>
                  </a:lnTo>
                  <a:lnTo>
                    <a:pt x="710958" y="2742717"/>
                  </a:lnTo>
                  <a:lnTo>
                    <a:pt x="708329" y="2742717"/>
                  </a:lnTo>
                  <a:lnTo>
                    <a:pt x="707212" y="2743174"/>
                  </a:lnTo>
                  <a:lnTo>
                    <a:pt x="705345" y="2745041"/>
                  </a:lnTo>
                  <a:lnTo>
                    <a:pt x="704888" y="2746159"/>
                  </a:lnTo>
                  <a:lnTo>
                    <a:pt x="704888" y="2748788"/>
                  </a:lnTo>
                  <a:lnTo>
                    <a:pt x="705345" y="2749918"/>
                  </a:lnTo>
                  <a:lnTo>
                    <a:pt x="707212" y="2751772"/>
                  </a:lnTo>
                  <a:lnTo>
                    <a:pt x="708329" y="2752242"/>
                  </a:lnTo>
                  <a:lnTo>
                    <a:pt x="710958" y="2752242"/>
                  </a:lnTo>
                  <a:lnTo>
                    <a:pt x="712089" y="2751772"/>
                  </a:lnTo>
                  <a:lnTo>
                    <a:pt x="713943" y="2749918"/>
                  </a:lnTo>
                  <a:lnTo>
                    <a:pt x="714413" y="2748788"/>
                  </a:lnTo>
                  <a:lnTo>
                    <a:pt x="714413" y="2746159"/>
                  </a:lnTo>
                  <a:close/>
                </a:path>
                <a:path w="12773660" h="4123690">
                  <a:moveTo>
                    <a:pt x="714413" y="1374800"/>
                  </a:moveTo>
                  <a:lnTo>
                    <a:pt x="713943" y="1373682"/>
                  </a:lnTo>
                  <a:lnTo>
                    <a:pt x="712089" y="1371828"/>
                  </a:lnTo>
                  <a:lnTo>
                    <a:pt x="710958" y="1371358"/>
                  </a:lnTo>
                  <a:lnTo>
                    <a:pt x="708329" y="1371358"/>
                  </a:lnTo>
                  <a:lnTo>
                    <a:pt x="707212" y="1371828"/>
                  </a:lnTo>
                  <a:lnTo>
                    <a:pt x="705345" y="1373682"/>
                  </a:lnTo>
                  <a:lnTo>
                    <a:pt x="704888" y="1374800"/>
                  </a:lnTo>
                  <a:lnTo>
                    <a:pt x="704888" y="1377442"/>
                  </a:lnTo>
                  <a:lnTo>
                    <a:pt x="705345" y="1378559"/>
                  </a:lnTo>
                  <a:lnTo>
                    <a:pt x="707212" y="1380413"/>
                  </a:lnTo>
                  <a:lnTo>
                    <a:pt x="708329" y="1380883"/>
                  </a:lnTo>
                  <a:lnTo>
                    <a:pt x="710958" y="1380883"/>
                  </a:lnTo>
                  <a:lnTo>
                    <a:pt x="712089" y="1380413"/>
                  </a:lnTo>
                  <a:lnTo>
                    <a:pt x="713943" y="1378559"/>
                  </a:lnTo>
                  <a:lnTo>
                    <a:pt x="714413" y="1377442"/>
                  </a:lnTo>
                  <a:lnTo>
                    <a:pt x="714413" y="1374800"/>
                  </a:lnTo>
                  <a:close/>
                </a:path>
                <a:path w="12773660" h="4123690">
                  <a:moveTo>
                    <a:pt x="714413" y="3454"/>
                  </a:moveTo>
                  <a:lnTo>
                    <a:pt x="713943" y="2324"/>
                  </a:lnTo>
                  <a:lnTo>
                    <a:pt x="712089" y="469"/>
                  </a:lnTo>
                  <a:lnTo>
                    <a:pt x="710958" y="0"/>
                  </a:lnTo>
                  <a:lnTo>
                    <a:pt x="708329" y="0"/>
                  </a:lnTo>
                  <a:lnTo>
                    <a:pt x="707212" y="469"/>
                  </a:lnTo>
                  <a:lnTo>
                    <a:pt x="705345" y="2324"/>
                  </a:lnTo>
                  <a:lnTo>
                    <a:pt x="704888" y="3454"/>
                  </a:lnTo>
                  <a:lnTo>
                    <a:pt x="704888" y="6083"/>
                  </a:lnTo>
                  <a:lnTo>
                    <a:pt x="705345" y="7200"/>
                  </a:lnTo>
                  <a:lnTo>
                    <a:pt x="707212" y="9067"/>
                  </a:lnTo>
                  <a:lnTo>
                    <a:pt x="708329" y="9525"/>
                  </a:lnTo>
                  <a:lnTo>
                    <a:pt x="710958" y="9525"/>
                  </a:lnTo>
                  <a:lnTo>
                    <a:pt x="712089" y="9067"/>
                  </a:lnTo>
                  <a:lnTo>
                    <a:pt x="713943" y="7200"/>
                  </a:lnTo>
                  <a:lnTo>
                    <a:pt x="714413" y="6083"/>
                  </a:lnTo>
                  <a:lnTo>
                    <a:pt x="714413" y="3454"/>
                  </a:lnTo>
                  <a:close/>
                </a:path>
                <a:path w="12773660" h="4123690">
                  <a:moveTo>
                    <a:pt x="733463" y="4117517"/>
                  </a:moveTo>
                  <a:lnTo>
                    <a:pt x="732993" y="4116400"/>
                  </a:lnTo>
                  <a:lnTo>
                    <a:pt x="731139" y="4114533"/>
                  </a:lnTo>
                  <a:lnTo>
                    <a:pt x="730008" y="4114076"/>
                  </a:lnTo>
                  <a:lnTo>
                    <a:pt x="727379" y="4114076"/>
                  </a:lnTo>
                  <a:lnTo>
                    <a:pt x="726262" y="4114533"/>
                  </a:lnTo>
                  <a:lnTo>
                    <a:pt x="724395" y="4116400"/>
                  </a:lnTo>
                  <a:lnTo>
                    <a:pt x="723938" y="4117517"/>
                  </a:lnTo>
                  <a:lnTo>
                    <a:pt x="723938" y="4120146"/>
                  </a:lnTo>
                  <a:lnTo>
                    <a:pt x="724395" y="4121277"/>
                  </a:lnTo>
                  <a:lnTo>
                    <a:pt x="726262" y="4123131"/>
                  </a:lnTo>
                  <a:lnTo>
                    <a:pt x="727379" y="4123601"/>
                  </a:lnTo>
                  <a:lnTo>
                    <a:pt x="730008" y="4123601"/>
                  </a:lnTo>
                  <a:lnTo>
                    <a:pt x="731139" y="4123131"/>
                  </a:lnTo>
                  <a:lnTo>
                    <a:pt x="732993" y="4121277"/>
                  </a:lnTo>
                  <a:lnTo>
                    <a:pt x="733463" y="4120146"/>
                  </a:lnTo>
                  <a:lnTo>
                    <a:pt x="733463" y="4117517"/>
                  </a:lnTo>
                  <a:close/>
                </a:path>
                <a:path w="12773660" h="4123690">
                  <a:moveTo>
                    <a:pt x="733463" y="2746159"/>
                  </a:moveTo>
                  <a:lnTo>
                    <a:pt x="732993" y="2745041"/>
                  </a:lnTo>
                  <a:lnTo>
                    <a:pt x="731139" y="2743174"/>
                  </a:lnTo>
                  <a:lnTo>
                    <a:pt x="730008" y="2742717"/>
                  </a:lnTo>
                  <a:lnTo>
                    <a:pt x="727379" y="2742717"/>
                  </a:lnTo>
                  <a:lnTo>
                    <a:pt x="726262" y="2743174"/>
                  </a:lnTo>
                  <a:lnTo>
                    <a:pt x="724395" y="2745041"/>
                  </a:lnTo>
                  <a:lnTo>
                    <a:pt x="723938" y="2746159"/>
                  </a:lnTo>
                  <a:lnTo>
                    <a:pt x="723938" y="2748788"/>
                  </a:lnTo>
                  <a:lnTo>
                    <a:pt x="724395" y="2749918"/>
                  </a:lnTo>
                  <a:lnTo>
                    <a:pt x="726262" y="2751772"/>
                  </a:lnTo>
                  <a:lnTo>
                    <a:pt x="727379" y="2752242"/>
                  </a:lnTo>
                  <a:lnTo>
                    <a:pt x="730008" y="2752242"/>
                  </a:lnTo>
                  <a:lnTo>
                    <a:pt x="731139" y="2751772"/>
                  </a:lnTo>
                  <a:lnTo>
                    <a:pt x="732993" y="2749918"/>
                  </a:lnTo>
                  <a:lnTo>
                    <a:pt x="733463" y="2748788"/>
                  </a:lnTo>
                  <a:lnTo>
                    <a:pt x="733463" y="2746159"/>
                  </a:lnTo>
                  <a:close/>
                </a:path>
                <a:path w="12773660" h="4123690">
                  <a:moveTo>
                    <a:pt x="733463" y="1374800"/>
                  </a:moveTo>
                  <a:lnTo>
                    <a:pt x="732993" y="1373682"/>
                  </a:lnTo>
                  <a:lnTo>
                    <a:pt x="731139" y="1371828"/>
                  </a:lnTo>
                  <a:lnTo>
                    <a:pt x="730008" y="1371358"/>
                  </a:lnTo>
                  <a:lnTo>
                    <a:pt x="727379" y="1371358"/>
                  </a:lnTo>
                  <a:lnTo>
                    <a:pt x="726262" y="1371828"/>
                  </a:lnTo>
                  <a:lnTo>
                    <a:pt x="724395" y="1373682"/>
                  </a:lnTo>
                  <a:lnTo>
                    <a:pt x="723938" y="1374800"/>
                  </a:lnTo>
                  <a:lnTo>
                    <a:pt x="723938" y="1377442"/>
                  </a:lnTo>
                  <a:lnTo>
                    <a:pt x="724395" y="1378559"/>
                  </a:lnTo>
                  <a:lnTo>
                    <a:pt x="726262" y="1380413"/>
                  </a:lnTo>
                  <a:lnTo>
                    <a:pt x="727379" y="1380883"/>
                  </a:lnTo>
                  <a:lnTo>
                    <a:pt x="730008" y="1380883"/>
                  </a:lnTo>
                  <a:lnTo>
                    <a:pt x="731139" y="1380413"/>
                  </a:lnTo>
                  <a:lnTo>
                    <a:pt x="732993" y="1378559"/>
                  </a:lnTo>
                  <a:lnTo>
                    <a:pt x="733463" y="1377442"/>
                  </a:lnTo>
                  <a:lnTo>
                    <a:pt x="733463" y="1374800"/>
                  </a:lnTo>
                  <a:close/>
                </a:path>
                <a:path w="12773660" h="4123690">
                  <a:moveTo>
                    <a:pt x="733463" y="3454"/>
                  </a:moveTo>
                  <a:lnTo>
                    <a:pt x="732993" y="2324"/>
                  </a:lnTo>
                  <a:lnTo>
                    <a:pt x="731139" y="469"/>
                  </a:lnTo>
                  <a:lnTo>
                    <a:pt x="730008" y="0"/>
                  </a:lnTo>
                  <a:lnTo>
                    <a:pt x="727379" y="0"/>
                  </a:lnTo>
                  <a:lnTo>
                    <a:pt x="726262" y="469"/>
                  </a:lnTo>
                  <a:lnTo>
                    <a:pt x="724395" y="2324"/>
                  </a:lnTo>
                  <a:lnTo>
                    <a:pt x="723938" y="3454"/>
                  </a:lnTo>
                  <a:lnTo>
                    <a:pt x="723938" y="6083"/>
                  </a:lnTo>
                  <a:lnTo>
                    <a:pt x="724395" y="7200"/>
                  </a:lnTo>
                  <a:lnTo>
                    <a:pt x="726262" y="9067"/>
                  </a:lnTo>
                  <a:lnTo>
                    <a:pt x="727379" y="9525"/>
                  </a:lnTo>
                  <a:lnTo>
                    <a:pt x="730008" y="9525"/>
                  </a:lnTo>
                  <a:lnTo>
                    <a:pt x="731139" y="9067"/>
                  </a:lnTo>
                  <a:lnTo>
                    <a:pt x="732993" y="7200"/>
                  </a:lnTo>
                  <a:lnTo>
                    <a:pt x="733463" y="6083"/>
                  </a:lnTo>
                  <a:lnTo>
                    <a:pt x="733463" y="3454"/>
                  </a:lnTo>
                  <a:close/>
                </a:path>
                <a:path w="12773660" h="4123690">
                  <a:moveTo>
                    <a:pt x="752513" y="4117517"/>
                  </a:moveTo>
                  <a:lnTo>
                    <a:pt x="752043" y="4116400"/>
                  </a:lnTo>
                  <a:lnTo>
                    <a:pt x="750189" y="4114533"/>
                  </a:lnTo>
                  <a:lnTo>
                    <a:pt x="749058" y="4114076"/>
                  </a:lnTo>
                  <a:lnTo>
                    <a:pt x="746429" y="4114076"/>
                  </a:lnTo>
                  <a:lnTo>
                    <a:pt x="745312" y="4114533"/>
                  </a:lnTo>
                  <a:lnTo>
                    <a:pt x="743445" y="4116400"/>
                  </a:lnTo>
                  <a:lnTo>
                    <a:pt x="742988" y="4117517"/>
                  </a:lnTo>
                  <a:lnTo>
                    <a:pt x="742988" y="4120146"/>
                  </a:lnTo>
                  <a:lnTo>
                    <a:pt x="743445" y="4121277"/>
                  </a:lnTo>
                  <a:lnTo>
                    <a:pt x="745312" y="4123131"/>
                  </a:lnTo>
                  <a:lnTo>
                    <a:pt x="746429" y="4123601"/>
                  </a:lnTo>
                  <a:lnTo>
                    <a:pt x="749058" y="4123601"/>
                  </a:lnTo>
                  <a:lnTo>
                    <a:pt x="750189" y="4123131"/>
                  </a:lnTo>
                  <a:lnTo>
                    <a:pt x="752043" y="4121277"/>
                  </a:lnTo>
                  <a:lnTo>
                    <a:pt x="752513" y="4120146"/>
                  </a:lnTo>
                  <a:lnTo>
                    <a:pt x="752513" y="4117517"/>
                  </a:lnTo>
                  <a:close/>
                </a:path>
                <a:path w="12773660" h="4123690">
                  <a:moveTo>
                    <a:pt x="752513" y="2746159"/>
                  </a:moveTo>
                  <a:lnTo>
                    <a:pt x="752043" y="2745041"/>
                  </a:lnTo>
                  <a:lnTo>
                    <a:pt x="750189" y="2743174"/>
                  </a:lnTo>
                  <a:lnTo>
                    <a:pt x="749058" y="2742717"/>
                  </a:lnTo>
                  <a:lnTo>
                    <a:pt x="746429" y="2742717"/>
                  </a:lnTo>
                  <a:lnTo>
                    <a:pt x="745312" y="2743174"/>
                  </a:lnTo>
                  <a:lnTo>
                    <a:pt x="743445" y="2745041"/>
                  </a:lnTo>
                  <a:lnTo>
                    <a:pt x="742988" y="2746159"/>
                  </a:lnTo>
                  <a:lnTo>
                    <a:pt x="742988" y="2748788"/>
                  </a:lnTo>
                  <a:lnTo>
                    <a:pt x="743445" y="2749918"/>
                  </a:lnTo>
                  <a:lnTo>
                    <a:pt x="745312" y="2751772"/>
                  </a:lnTo>
                  <a:lnTo>
                    <a:pt x="746429" y="2752242"/>
                  </a:lnTo>
                  <a:lnTo>
                    <a:pt x="749058" y="2752242"/>
                  </a:lnTo>
                  <a:lnTo>
                    <a:pt x="750189" y="2751772"/>
                  </a:lnTo>
                  <a:lnTo>
                    <a:pt x="752043" y="2749918"/>
                  </a:lnTo>
                  <a:lnTo>
                    <a:pt x="752513" y="2748788"/>
                  </a:lnTo>
                  <a:lnTo>
                    <a:pt x="752513" y="2746159"/>
                  </a:lnTo>
                  <a:close/>
                </a:path>
                <a:path w="12773660" h="4123690">
                  <a:moveTo>
                    <a:pt x="752513" y="1374800"/>
                  </a:moveTo>
                  <a:lnTo>
                    <a:pt x="752043" y="1373682"/>
                  </a:lnTo>
                  <a:lnTo>
                    <a:pt x="750189" y="1371828"/>
                  </a:lnTo>
                  <a:lnTo>
                    <a:pt x="749058" y="1371358"/>
                  </a:lnTo>
                  <a:lnTo>
                    <a:pt x="746429" y="1371358"/>
                  </a:lnTo>
                  <a:lnTo>
                    <a:pt x="745312" y="1371828"/>
                  </a:lnTo>
                  <a:lnTo>
                    <a:pt x="743445" y="1373682"/>
                  </a:lnTo>
                  <a:lnTo>
                    <a:pt x="742988" y="1374800"/>
                  </a:lnTo>
                  <a:lnTo>
                    <a:pt x="742988" y="1377442"/>
                  </a:lnTo>
                  <a:lnTo>
                    <a:pt x="743445" y="1378559"/>
                  </a:lnTo>
                  <a:lnTo>
                    <a:pt x="745312" y="1380413"/>
                  </a:lnTo>
                  <a:lnTo>
                    <a:pt x="746429" y="1380883"/>
                  </a:lnTo>
                  <a:lnTo>
                    <a:pt x="749058" y="1380883"/>
                  </a:lnTo>
                  <a:lnTo>
                    <a:pt x="750189" y="1380413"/>
                  </a:lnTo>
                  <a:lnTo>
                    <a:pt x="752043" y="1378559"/>
                  </a:lnTo>
                  <a:lnTo>
                    <a:pt x="752513" y="1377442"/>
                  </a:lnTo>
                  <a:lnTo>
                    <a:pt x="752513" y="1374800"/>
                  </a:lnTo>
                  <a:close/>
                </a:path>
                <a:path w="12773660" h="4123690">
                  <a:moveTo>
                    <a:pt x="752513" y="3454"/>
                  </a:moveTo>
                  <a:lnTo>
                    <a:pt x="752043" y="2324"/>
                  </a:lnTo>
                  <a:lnTo>
                    <a:pt x="750189" y="469"/>
                  </a:lnTo>
                  <a:lnTo>
                    <a:pt x="749058" y="0"/>
                  </a:lnTo>
                  <a:lnTo>
                    <a:pt x="746429" y="0"/>
                  </a:lnTo>
                  <a:lnTo>
                    <a:pt x="745312" y="469"/>
                  </a:lnTo>
                  <a:lnTo>
                    <a:pt x="743445" y="2324"/>
                  </a:lnTo>
                  <a:lnTo>
                    <a:pt x="742988" y="3454"/>
                  </a:lnTo>
                  <a:lnTo>
                    <a:pt x="742988" y="6083"/>
                  </a:lnTo>
                  <a:lnTo>
                    <a:pt x="743445" y="7200"/>
                  </a:lnTo>
                  <a:lnTo>
                    <a:pt x="745312" y="9067"/>
                  </a:lnTo>
                  <a:lnTo>
                    <a:pt x="746429" y="9525"/>
                  </a:lnTo>
                  <a:lnTo>
                    <a:pt x="749058" y="9525"/>
                  </a:lnTo>
                  <a:lnTo>
                    <a:pt x="750189" y="9067"/>
                  </a:lnTo>
                  <a:lnTo>
                    <a:pt x="752043" y="7200"/>
                  </a:lnTo>
                  <a:lnTo>
                    <a:pt x="752513" y="6083"/>
                  </a:lnTo>
                  <a:lnTo>
                    <a:pt x="752513" y="3454"/>
                  </a:lnTo>
                  <a:close/>
                </a:path>
                <a:path w="12773660" h="4123690">
                  <a:moveTo>
                    <a:pt x="771563" y="4117517"/>
                  </a:moveTo>
                  <a:lnTo>
                    <a:pt x="771093" y="4116400"/>
                  </a:lnTo>
                  <a:lnTo>
                    <a:pt x="769239" y="4114533"/>
                  </a:lnTo>
                  <a:lnTo>
                    <a:pt x="768108" y="4114076"/>
                  </a:lnTo>
                  <a:lnTo>
                    <a:pt x="765479" y="4114076"/>
                  </a:lnTo>
                  <a:lnTo>
                    <a:pt x="764362" y="4114533"/>
                  </a:lnTo>
                  <a:lnTo>
                    <a:pt x="762495" y="4116400"/>
                  </a:lnTo>
                  <a:lnTo>
                    <a:pt x="762038" y="4117517"/>
                  </a:lnTo>
                  <a:lnTo>
                    <a:pt x="762038" y="4120146"/>
                  </a:lnTo>
                  <a:lnTo>
                    <a:pt x="762495" y="4121277"/>
                  </a:lnTo>
                  <a:lnTo>
                    <a:pt x="764362" y="4123131"/>
                  </a:lnTo>
                  <a:lnTo>
                    <a:pt x="765479" y="4123601"/>
                  </a:lnTo>
                  <a:lnTo>
                    <a:pt x="768108" y="4123601"/>
                  </a:lnTo>
                  <a:lnTo>
                    <a:pt x="769239" y="4123131"/>
                  </a:lnTo>
                  <a:lnTo>
                    <a:pt x="771093" y="4121277"/>
                  </a:lnTo>
                  <a:lnTo>
                    <a:pt x="771563" y="4120146"/>
                  </a:lnTo>
                  <a:lnTo>
                    <a:pt x="771563" y="4117517"/>
                  </a:lnTo>
                  <a:close/>
                </a:path>
                <a:path w="12773660" h="4123690">
                  <a:moveTo>
                    <a:pt x="771563" y="2746159"/>
                  </a:moveTo>
                  <a:lnTo>
                    <a:pt x="771093" y="2745041"/>
                  </a:lnTo>
                  <a:lnTo>
                    <a:pt x="769239" y="2743174"/>
                  </a:lnTo>
                  <a:lnTo>
                    <a:pt x="768108" y="2742717"/>
                  </a:lnTo>
                  <a:lnTo>
                    <a:pt x="765479" y="2742717"/>
                  </a:lnTo>
                  <a:lnTo>
                    <a:pt x="764362" y="2743174"/>
                  </a:lnTo>
                  <a:lnTo>
                    <a:pt x="762495" y="2745041"/>
                  </a:lnTo>
                  <a:lnTo>
                    <a:pt x="762038" y="2746159"/>
                  </a:lnTo>
                  <a:lnTo>
                    <a:pt x="762038" y="2748788"/>
                  </a:lnTo>
                  <a:lnTo>
                    <a:pt x="762495" y="2749918"/>
                  </a:lnTo>
                  <a:lnTo>
                    <a:pt x="764362" y="2751772"/>
                  </a:lnTo>
                  <a:lnTo>
                    <a:pt x="765479" y="2752242"/>
                  </a:lnTo>
                  <a:lnTo>
                    <a:pt x="768108" y="2752242"/>
                  </a:lnTo>
                  <a:lnTo>
                    <a:pt x="769239" y="2751772"/>
                  </a:lnTo>
                  <a:lnTo>
                    <a:pt x="771093" y="2749918"/>
                  </a:lnTo>
                  <a:lnTo>
                    <a:pt x="771563" y="2748788"/>
                  </a:lnTo>
                  <a:lnTo>
                    <a:pt x="771563" y="2746159"/>
                  </a:lnTo>
                  <a:close/>
                </a:path>
                <a:path w="12773660" h="4123690">
                  <a:moveTo>
                    <a:pt x="771563" y="1374800"/>
                  </a:moveTo>
                  <a:lnTo>
                    <a:pt x="771093" y="1373682"/>
                  </a:lnTo>
                  <a:lnTo>
                    <a:pt x="769239" y="1371828"/>
                  </a:lnTo>
                  <a:lnTo>
                    <a:pt x="768108" y="1371358"/>
                  </a:lnTo>
                  <a:lnTo>
                    <a:pt x="765479" y="1371358"/>
                  </a:lnTo>
                  <a:lnTo>
                    <a:pt x="764362" y="1371828"/>
                  </a:lnTo>
                  <a:lnTo>
                    <a:pt x="762495" y="1373682"/>
                  </a:lnTo>
                  <a:lnTo>
                    <a:pt x="762038" y="1374800"/>
                  </a:lnTo>
                  <a:lnTo>
                    <a:pt x="762038" y="1377442"/>
                  </a:lnTo>
                  <a:lnTo>
                    <a:pt x="762495" y="1378559"/>
                  </a:lnTo>
                  <a:lnTo>
                    <a:pt x="764362" y="1380413"/>
                  </a:lnTo>
                  <a:lnTo>
                    <a:pt x="765479" y="1380883"/>
                  </a:lnTo>
                  <a:lnTo>
                    <a:pt x="768108" y="1380883"/>
                  </a:lnTo>
                  <a:lnTo>
                    <a:pt x="769239" y="1380413"/>
                  </a:lnTo>
                  <a:lnTo>
                    <a:pt x="771093" y="1378559"/>
                  </a:lnTo>
                  <a:lnTo>
                    <a:pt x="771563" y="1377442"/>
                  </a:lnTo>
                  <a:lnTo>
                    <a:pt x="771563" y="1374800"/>
                  </a:lnTo>
                  <a:close/>
                </a:path>
                <a:path w="12773660" h="4123690">
                  <a:moveTo>
                    <a:pt x="771563" y="3454"/>
                  </a:moveTo>
                  <a:lnTo>
                    <a:pt x="771093" y="2324"/>
                  </a:lnTo>
                  <a:lnTo>
                    <a:pt x="769239" y="469"/>
                  </a:lnTo>
                  <a:lnTo>
                    <a:pt x="768108" y="0"/>
                  </a:lnTo>
                  <a:lnTo>
                    <a:pt x="765479" y="0"/>
                  </a:lnTo>
                  <a:lnTo>
                    <a:pt x="764362" y="469"/>
                  </a:lnTo>
                  <a:lnTo>
                    <a:pt x="762495" y="2324"/>
                  </a:lnTo>
                  <a:lnTo>
                    <a:pt x="762038" y="3454"/>
                  </a:lnTo>
                  <a:lnTo>
                    <a:pt x="762038" y="6083"/>
                  </a:lnTo>
                  <a:lnTo>
                    <a:pt x="762495" y="7200"/>
                  </a:lnTo>
                  <a:lnTo>
                    <a:pt x="764362" y="9067"/>
                  </a:lnTo>
                  <a:lnTo>
                    <a:pt x="765479" y="9525"/>
                  </a:lnTo>
                  <a:lnTo>
                    <a:pt x="768108" y="9525"/>
                  </a:lnTo>
                  <a:lnTo>
                    <a:pt x="769239" y="9067"/>
                  </a:lnTo>
                  <a:lnTo>
                    <a:pt x="771093" y="7200"/>
                  </a:lnTo>
                  <a:lnTo>
                    <a:pt x="771563" y="6083"/>
                  </a:lnTo>
                  <a:lnTo>
                    <a:pt x="771563" y="3454"/>
                  </a:lnTo>
                  <a:close/>
                </a:path>
                <a:path w="12773660" h="4123690">
                  <a:moveTo>
                    <a:pt x="790613" y="4117517"/>
                  </a:moveTo>
                  <a:lnTo>
                    <a:pt x="790143" y="4116400"/>
                  </a:lnTo>
                  <a:lnTo>
                    <a:pt x="788289" y="4114533"/>
                  </a:lnTo>
                  <a:lnTo>
                    <a:pt x="787158" y="4114076"/>
                  </a:lnTo>
                  <a:lnTo>
                    <a:pt x="784529" y="4114076"/>
                  </a:lnTo>
                  <a:lnTo>
                    <a:pt x="783412" y="4114533"/>
                  </a:lnTo>
                  <a:lnTo>
                    <a:pt x="781545" y="4116400"/>
                  </a:lnTo>
                  <a:lnTo>
                    <a:pt x="781088" y="4117517"/>
                  </a:lnTo>
                  <a:lnTo>
                    <a:pt x="781088" y="4120146"/>
                  </a:lnTo>
                  <a:lnTo>
                    <a:pt x="781545" y="4121277"/>
                  </a:lnTo>
                  <a:lnTo>
                    <a:pt x="783412" y="4123131"/>
                  </a:lnTo>
                  <a:lnTo>
                    <a:pt x="784529" y="4123601"/>
                  </a:lnTo>
                  <a:lnTo>
                    <a:pt x="787158" y="4123601"/>
                  </a:lnTo>
                  <a:lnTo>
                    <a:pt x="788289" y="4123131"/>
                  </a:lnTo>
                  <a:lnTo>
                    <a:pt x="790143" y="4121277"/>
                  </a:lnTo>
                  <a:lnTo>
                    <a:pt x="790613" y="4120146"/>
                  </a:lnTo>
                  <a:lnTo>
                    <a:pt x="790613" y="4117517"/>
                  </a:lnTo>
                  <a:close/>
                </a:path>
                <a:path w="12773660" h="4123690">
                  <a:moveTo>
                    <a:pt x="790613" y="2746159"/>
                  </a:moveTo>
                  <a:lnTo>
                    <a:pt x="790143" y="2745041"/>
                  </a:lnTo>
                  <a:lnTo>
                    <a:pt x="788289" y="2743174"/>
                  </a:lnTo>
                  <a:lnTo>
                    <a:pt x="787158" y="2742717"/>
                  </a:lnTo>
                  <a:lnTo>
                    <a:pt x="784529" y="2742717"/>
                  </a:lnTo>
                  <a:lnTo>
                    <a:pt x="783412" y="2743174"/>
                  </a:lnTo>
                  <a:lnTo>
                    <a:pt x="781545" y="2745041"/>
                  </a:lnTo>
                  <a:lnTo>
                    <a:pt x="781088" y="2746159"/>
                  </a:lnTo>
                  <a:lnTo>
                    <a:pt x="781088" y="2748788"/>
                  </a:lnTo>
                  <a:lnTo>
                    <a:pt x="781545" y="2749918"/>
                  </a:lnTo>
                  <a:lnTo>
                    <a:pt x="783412" y="2751772"/>
                  </a:lnTo>
                  <a:lnTo>
                    <a:pt x="784529" y="2752242"/>
                  </a:lnTo>
                  <a:lnTo>
                    <a:pt x="787158" y="2752242"/>
                  </a:lnTo>
                  <a:lnTo>
                    <a:pt x="788289" y="2751772"/>
                  </a:lnTo>
                  <a:lnTo>
                    <a:pt x="790143" y="2749918"/>
                  </a:lnTo>
                  <a:lnTo>
                    <a:pt x="790613" y="2748788"/>
                  </a:lnTo>
                  <a:lnTo>
                    <a:pt x="790613" y="2746159"/>
                  </a:lnTo>
                  <a:close/>
                </a:path>
                <a:path w="12773660" h="4123690">
                  <a:moveTo>
                    <a:pt x="790613" y="1374800"/>
                  </a:moveTo>
                  <a:lnTo>
                    <a:pt x="790143" y="1373682"/>
                  </a:lnTo>
                  <a:lnTo>
                    <a:pt x="788289" y="1371828"/>
                  </a:lnTo>
                  <a:lnTo>
                    <a:pt x="787158" y="1371358"/>
                  </a:lnTo>
                  <a:lnTo>
                    <a:pt x="784529" y="1371358"/>
                  </a:lnTo>
                  <a:lnTo>
                    <a:pt x="783412" y="1371828"/>
                  </a:lnTo>
                  <a:lnTo>
                    <a:pt x="781545" y="1373682"/>
                  </a:lnTo>
                  <a:lnTo>
                    <a:pt x="781088" y="1374800"/>
                  </a:lnTo>
                  <a:lnTo>
                    <a:pt x="781088" y="1377442"/>
                  </a:lnTo>
                  <a:lnTo>
                    <a:pt x="781545" y="1378559"/>
                  </a:lnTo>
                  <a:lnTo>
                    <a:pt x="783412" y="1380413"/>
                  </a:lnTo>
                  <a:lnTo>
                    <a:pt x="784529" y="1380883"/>
                  </a:lnTo>
                  <a:lnTo>
                    <a:pt x="787158" y="1380883"/>
                  </a:lnTo>
                  <a:lnTo>
                    <a:pt x="788289" y="1380413"/>
                  </a:lnTo>
                  <a:lnTo>
                    <a:pt x="790143" y="1378559"/>
                  </a:lnTo>
                  <a:lnTo>
                    <a:pt x="790613" y="1377442"/>
                  </a:lnTo>
                  <a:lnTo>
                    <a:pt x="790613" y="1374800"/>
                  </a:lnTo>
                  <a:close/>
                </a:path>
                <a:path w="12773660" h="4123690">
                  <a:moveTo>
                    <a:pt x="790613" y="3454"/>
                  </a:moveTo>
                  <a:lnTo>
                    <a:pt x="790143" y="2324"/>
                  </a:lnTo>
                  <a:lnTo>
                    <a:pt x="788289" y="469"/>
                  </a:lnTo>
                  <a:lnTo>
                    <a:pt x="787158" y="0"/>
                  </a:lnTo>
                  <a:lnTo>
                    <a:pt x="784529" y="0"/>
                  </a:lnTo>
                  <a:lnTo>
                    <a:pt x="783412" y="469"/>
                  </a:lnTo>
                  <a:lnTo>
                    <a:pt x="781545" y="2324"/>
                  </a:lnTo>
                  <a:lnTo>
                    <a:pt x="781088" y="3454"/>
                  </a:lnTo>
                  <a:lnTo>
                    <a:pt x="781088" y="6083"/>
                  </a:lnTo>
                  <a:lnTo>
                    <a:pt x="781545" y="7200"/>
                  </a:lnTo>
                  <a:lnTo>
                    <a:pt x="783412" y="9067"/>
                  </a:lnTo>
                  <a:lnTo>
                    <a:pt x="784529" y="9525"/>
                  </a:lnTo>
                  <a:lnTo>
                    <a:pt x="787158" y="9525"/>
                  </a:lnTo>
                  <a:lnTo>
                    <a:pt x="788289" y="9067"/>
                  </a:lnTo>
                  <a:lnTo>
                    <a:pt x="790143" y="7200"/>
                  </a:lnTo>
                  <a:lnTo>
                    <a:pt x="790613" y="6083"/>
                  </a:lnTo>
                  <a:lnTo>
                    <a:pt x="790613" y="3454"/>
                  </a:lnTo>
                  <a:close/>
                </a:path>
                <a:path w="12773660" h="4123690">
                  <a:moveTo>
                    <a:pt x="809663" y="4117517"/>
                  </a:moveTo>
                  <a:lnTo>
                    <a:pt x="809193" y="4116400"/>
                  </a:lnTo>
                  <a:lnTo>
                    <a:pt x="807339" y="4114533"/>
                  </a:lnTo>
                  <a:lnTo>
                    <a:pt x="806208" y="4114076"/>
                  </a:lnTo>
                  <a:lnTo>
                    <a:pt x="803579" y="4114076"/>
                  </a:lnTo>
                  <a:lnTo>
                    <a:pt x="802462" y="4114533"/>
                  </a:lnTo>
                  <a:lnTo>
                    <a:pt x="800595" y="4116400"/>
                  </a:lnTo>
                  <a:lnTo>
                    <a:pt x="800138" y="4117517"/>
                  </a:lnTo>
                  <a:lnTo>
                    <a:pt x="800138" y="4120146"/>
                  </a:lnTo>
                  <a:lnTo>
                    <a:pt x="800595" y="4121277"/>
                  </a:lnTo>
                  <a:lnTo>
                    <a:pt x="802462" y="4123131"/>
                  </a:lnTo>
                  <a:lnTo>
                    <a:pt x="803579" y="4123601"/>
                  </a:lnTo>
                  <a:lnTo>
                    <a:pt x="806208" y="4123601"/>
                  </a:lnTo>
                  <a:lnTo>
                    <a:pt x="807339" y="4123131"/>
                  </a:lnTo>
                  <a:lnTo>
                    <a:pt x="809193" y="4121277"/>
                  </a:lnTo>
                  <a:lnTo>
                    <a:pt x="809663" y="4120146"/>
                  </a:lnTo>
                  <a:lnTo>
                    <a:pt x="809663" y="4117517"/>
                  </a:lnTo>
                  <a:close/>
                </a:path>
                <a:path w="12773660" h="4123690">
                  <a:moveTo>
                    <a:pt x="809663" y="2746159"/>
                  </a:moveTo>
                  <a:lnTo>
                    <a:pt x="809193" y="2745041"/>
                  </a:lnTo>
                  <a:lnTo>
                    <a:pt x="807339" y="2743174"/>
                  </a:lnTo>
                  <a:lnTo>
                    <a:pt x="806208" y="2742717"/>
                  </a:lnTo>
                  <a:lnTo>
                    <a:pt x="803579" y="2742717"/>
                  </a:lnTo>
                  <a:lnTo>
                    <a:pt x="802462" y="2743174"/>
                  </a:lnTo>
                  <a:lnTo>
                    <a:pt x="800595" y="2745041"/>
                  </a:lnTo>
                  <a:lnTo>
                    <a:pt x="800138" y="2746159"/>
                  </a:lnTo>
                  <a:lnTo>
                    <a:pt x="800138" y="2748788"/>
                  </a:lnTo>
                  <a:lnTo>
                    <a:pt x="800595" y="2749918"/>
                  </a:lnTo>
                  <a:lnTo>
                    <a:pt x="802462" y="2751772"/>
                  </a:lnTo>
                  <a:lnTo>
                    <a:pt x="803579" y="2752242"/>
                  </a:lnTo>
                  <a:lnTo>
                    <a:pt x="806208" y="2752242"/>
                  </a:lnTo>
                  <a:lnTo>
                    <a:pt x="807339" y="2751772"/>
                  </a:lnTo>
                  <a:lnTo>
                    <a:pt x="809193" y="2749918"/>
                  </a:lnTo>
                  <a:lnTo>
                    <a:pt x="809663" y="2748788"/>
                  </a:lnTo>
                  <a:lnTo>
                    <a:pt x="809663" y="2746159"/>
                  </a:lnTo>
                  <a:close/>
                </a:path>
                <a:path w="12773660" h="4123690">
                  <a:moveTo>
                    <a:pt x="809663" y="1374800"/>
                  </a:moveTo>
                  <a:lnTo>
                    <a:pt x="809193" y="1373682"/>
                  </a:lnTo>
                  <a:lnTo>
                    <a:pt x="807339" y="1371828"/>
                  </a:lnTo>
                  <a:lnTo>
                    <a:pt x="806208" y="1371358"/>
                  </a:lnTo>
                  <a:lnTo>
                    <a:pt x="803579" y="1371358"/>
                  </a:lnTo>
                  <a:lnTo>
                    <a:pt x="802462" y="1371828"/>
                  </a:lnTo>
                  <a:lnTo>
                    <a:pt x="800595" y="1373682"/>
                  </a:lnTo>
                  <a:lnTo>
                    <a:pt x="800138" y="1374800"/>
                  </a:lnTo>
                  <a:lnTo>
                    <a:pt x="800138" y="1377442"/>
                  </a:lnTo>
                  <a:lnTo>
                    <a:pt x="800595" y="1378559"/>
                  </a:lnTo>
                  <a:lnTo>
                    <a:pt x="802462" y="1380413"/>
                  </a:lnTo>
                  <a:lnTo>
                    <a:pt x="803579" y="1380883"/>
                  </a:lnTo>
                  <a:lnTo>
                    <a:pt x="806208" y="1380883"/>
                  </a:lnTo>
                  <a:lnTo>
                    <a:pt x="807339" y="1380413"/>
                  </a:lnTo>
                  <a:lnTo>
                    <a:pt x="809193" y="1378559"/>
                  </a:lnTo>
                  <a:lnTo>
                    <a:pt x="809663" y="1377442"/>
                  </a:lnTo>
                  <a:lnTo>
                    <a:pt x="809663" y="1374800"/>
                  </a:lnTo>
                  <a:close/>
                </a:path>
                <a:path w="12773660" h="4123690">
                  <a:moveTo>
                    <a:pt x="809663" y="3454"/>
                  </a:moveTo>
                  <a:lnTo>
                    <a:pt x="809193" y="2324"/>
                  </a:lnTo>
                  <a:lnTo>
                    <a:pt x="807339" y="469"/>
                  </a:lnTo>
                  <a:lnTo>
                    <a:pt x="806208" y="0"/>
                  </a:lnTo>
                  <a:lnTo>
                    <a:pt x="803579" y="0"/>
                  </a:lnTo>
                  <a:lnTo>
                    <a:pt x="802462" y="469"/>
                  </a:lnTo>
                  <a:lnTo>
                    <a:pt x="800595" y="2324"/>
                  </a:lnTo>
                  <a:lnTo>
                    <a:pt x="800138" y="3454"/>
                  </a:lnTo>
                  <a:lnTo>
                    <a:pt x="800138" y="6083"/>
                  </a:lnTo>
                  <a:lnTo>
                    <a:pt x="800595" y="7200"/>
                  </a:lnTo>
                  <a:lnTo>
                    <a:pt x="802462" y="9067"/>
                  </a:lnTo>
                  <a:lnTo>
                    <a:pt x="803579" y="9525"/>
                  </a:lnTo>
                  <a:lnTo>
                    <a:pt x="806208" y="9525"/>
                  </a:lnTo>
                  <a:lnTo>
                    <a:pt x="807339" y="9067"/>
                  </a:lnTo>
                  <a:lnTo>
                    <a:pt x="809193" y="7200"/>
                  </a:lnTo>
                  <a:lnTo>
                    <a:pt x="809663" y="6083"/>
                  </a:lnTo>
                  <a:lnTo>
                    <a:pt x="809663" y="3454"/>
                  </a:lnTo>
                  <a:close/>
                </a:path>
                <a:path w="12773660" h="4123690">
                  <a:moveTo>
                    <a:pt x="828713" y="4117517"/>
                  </a:moveTo>
                  <a:lnTo>
                    <a:pt x="828243" y="4116400"/>
                  </a:lnTo>
                  <a:lnTo>
                    <a:pt x="826389" y="4114533"/>
                  </a:lnTo>
                  <a:lnTo>
                    <a:pt x="825271" y="4114076"/>
                  </a:lnTo>
                  <a:lnTo>
                    <a:pt x="822629" y="4114076"/>
                  </a:lnTo>
                  <a:lnTo>
                    <a:pt x="821512" y="4114533"/>
                  </a:lnTo>
                  <a:lnTo>
                    <a:pt x="819658" y="4116400"/>
                  </a:lnTo>
                  <a:lnTo>
                    <a:pt x="819188" y="4117517"/>
                  </a:lnTo>
                  <a:lnTo>
                    <a:pt x="819188" y="4120146"/>
                  </a:lnTo>
                  <a:lnTo>
                    <a:pt x="819658" y="4121277"/>
                  </a:lnTo>
                  <a:lnTo>
                    <a:pt x="821512" y="4123131"/>
                  </a:lnTo>
                  <a:lnTo>
                    <a:pt x="822629" y="4123601"/>
                  </a:lnTo>
                  <a:lnTo>
                    <a:pt x="825271" y="4123601"/>
                  </a:lnTo>
                  <a:lnTo>
                    <a:pt x="826389" y="4123131"/>
                  </a:lnTo>
                  <a:lnTo>
                    <a:pt x="828243" y="4121277"/>
                  </a:lnTo>
                  <a:lnTo>
                    <a:pt x="828713" y="4120146"/>
                  </a:lnTo>
                  <a:lnTo>
                    <a:pt x="828713" y="4117517"/>
                  </a:lnTo>
                  <a:close/>
                </a:path>
                <a:path w="12773660" h="4123690">
                  <a:moveTo>
                    <a:pt x="828713" y="2746159"/>
                  </a:moveTo>
                  <a:lnTo>
                    <a:pt x="828243" y="2745041"/>
                  </a:lnTo>
                  <a:lnTo>
                    <a:pt x="826389" y="2743174"/>
                  </a:lnTo>
                  <a:lnTo>
                    <a:pt x="825271" y="2742717"/>
                  </a:lnTo>
                  <a:lnTo>
                    <a:pt x="822629" y="2742717"/>
                  </a:lnTo>
                  <a:lnTo>
                    <a:pt x="821512" y="2743174"/>
                  </a:lnTo>
                  <a:lnTo>
                    <a:pt x="819658" y="2745041"/>
                  </a:lnTo>
                  <a:lnTo>
                    <a:pt x="819188" y="2746159"/>
                  </a:lnTo>
                  <a:lnTo>
                    <a:pt x="819188" y="2748788"/>
                  </a:lnTo>
                  <a:lnTo>
                    <a:pt x="819658" y="2749918"/>
                  </a:lnTo>
                  <a:lnTo>
                    <a:pt x="821512" y="2751772"/>
                  </a:lnTo>
                  <a:lnTo>
                    <a:pt x="822629" y="2752242"/>
                  </a:lnTo>
                  <a:lnTo>
                    <a:pt x="825271" y="2752242"/>
                  </a:lnTo>
                  <a:lnTo>
                    <a:pt x="826389" y="2751772"/>
                  </a:lnTo>
                  <a:lnTo>
                    <a:pt x="828243" y="2749918"/>
                  </a:lnTo>
                  <a:lnTo>
                    <a:pt x="828713" y="2748788"/>
                  </a:lnTo>
                  <a:lnTo>
                    <a:pt x="828713" y="2746159"/>
                  </a:lnTo>
                  <a:close/>
                </a:path>
                <a:path w="12773660" h="4123690">
                  <a:moveTo>
                    <a:pt x="828713" y="1374800"/>
                  </a:moveTo>
                  <a:lnTo>
                    <a:pt x="828243" y="1373682"/>
                  </a:lnTo>
                  <a:lnTo>
                    <a:pt x="826389" y="1371828"/>
                  </a:lnTo>
                  <a:lnTo>
                    <a:pt x="825271" y="1371358"/>
                  </a:lnTo>
                  <a:lnTo>
                    <a:pt x="822629" y="1371358"/>
                  </a:lnTo>
                  <a:lnTo>
                    <a:pt x="821512" y="1371828"/>
                  </a:lnTo>
                  <a:lnTo>
                    <a:pt x="819658" y="1373682"/>
                  </a:lnTo>
                  <a:lnTo>
                    <a:pt x="819188" y="1374800"/>
                  </a:lnTo>
                  <a:lnTo>
                    <a:pt x="819188" y="1377442"/>
                  </a:lnTo>
                  <a:lnTo>
                    <a:pt x="819658" y="1378559"/>
                  </a:lnTo>
                  <a:lnTo>
                    <a:pt x="821512" y="1380413"/>
                  </a:lnTo>
                  <a:lnTo>
                    <a:pt x="822629" y="1380883"/>
                  </a:lnTo>
                  <a:lnTo>
                    <a:pt x="825271" y="1380883"/>
                  </a:lnTo>
                  <a:lnTo>
                    <a:pt x="826389" y="1380413"/>
                  </a:lnTo>
                  <a:lnTo>
                    <a:pt x="828243" y="1378559"/>
                  </a:lnTo>
                  <a:lnTo>
                    <a:pt x="828713" y="1377442"/>
                  </a:lnTo>
                  <a:lnTo>
                    <a:pt x="828713" y="1374800"/>
                  </a:lnTo>
                  <a:close/>
                </a:path>
                <a:path w="12773660" h="4123690">
                  <a:moveTo>
                    <a:pt x="828713" y="3454"/>
                  </a:moveTo>
                  <a:lnTo>
                    <a:pt x="828243" y="2324"/>
                  </a:lnTo>
                  <a:lnTo>
                    <a:pt x="826389" y="469"/>
                  </a:lnTo>
                  <a:lnTo>
                    <a:pt x="825271" y="0"/>
                  </a:lnTo>
                  <a:lnTo>
                    <a:pt x="822629" y="0"/>
                  </a:lnTo>
                  <a:lnTo>
                    <a:pt x="821512" y="469"/>
                  </a:lnTo>
                  <a:lnTo>
                    <a:pt x="819658" y="2324"/>
                  </a:lnTo>
                  <a:lnTo>
                    <a:pt x="819188" y="3454"/>
                  </a:lnTo>
                  <a:lnTo>
                    <a:pt x="819188" y="6083"/>
                  </a:lnTo>
                  <a:lnTo>
                    <a:pt x="819658" y="7200"/>
                  </a:lnTo>
                  <a:lnTo>
                    <a:pt x="821512" y="9067"/>
                  </a:lnTo>
                  <a:lnTo>
                    <a:pt x="822629" y="9525"/>
                  </a:lnTo>
                  <a:lnTo>
                    <a:pt x="825271" y="9525"/>
                  </a:lnTo>
                  <a:lnTo>
                    <a:pt x="826389" y="9067"/>
                  </a:lnTo>
                  <a:lnTo>
                    <a:pt x="828243" y="7200"/>
                  </a:lnTo>
                  <a:lnTo>
                    <a:pt x="828713" y="6083"/>
                  </a:lnTo>
                  <a:lnTo>
                    <a:pt x="828713" y="3454"/>
                  </a:lnTo>
                  <a:close/>
                </a:path>
                <a:path w="12773660" h="4123690">
                  <a:moveTo>
                    <a:pt x="847763" y="4117517"/>
                  </a:moveTo>
                  <a:lnTo>
                    <a:pt x="847293" y="4116400"/>
                  </a:lnTo>
                  <a:lnTo>
                    <a:pt x="845439" y="4114533"/>
                  </a:lnTo>
                  <a:lnTo>
                    <a:pt x="844321" y="4114076"/>
                  </a:lnTo>
                  <a:lnTo>
                    <a:pt x="841679" y="4114076"/>
                  </a:lnTo>
                  <a:lnTo>
                    <a:pt x="840562" y="4114533"/>
                  </a:lnTo>
                  <a:lnTo>
                    <a:pt x="838708" y="4116400"/>
                  </a:lnTo>
                  <a:lnTo>
                    <a:pt x="838238" y="4117517"/>
                  </a:lnTo>
                  <a:lnTo>
                    <a:pt x="838238" y="4120146"/>
                  </a:lnTo>
                  <a:lnTo>
                    <a:pt x="838708" y="4121277"/>
                  </a:lnTo>
                  <a:lnTo>
                    <a:pt x="840562" y="4123131"/>
                  </a:lnTo>
                  <a:lnTo>
                    <a:pt x="841679" y="4123601"/>
                  </a:lnTo>
                  <a:lnTo>
                    <a:pt x="844321" y="4123601"/>
                  </a:lnTo>
                  <a:lnTo>
                    <a:pt x="845439" y="4123131"/>
                  </a:lnTo>
                  <a:lnTo>
                    <a:pt x="847293" y="4121277"/>
                  </a:lnTo>
                  <a:lnTo>
                    <a:pt x="847763" y="4120146"/>
                  </a:lnTo>
                  <a:lnTo>
                    <a:pt x="847763" y="4117517"/>
                  </a:lnTo>
                  <a:close/>
                </a:path>
                <a:path w="12773660" h="4123690">
                  <a:moveTo>
                    <a:pt x="847763" y="2746159"/>
                  </a:moveTo>
                  <a:lnTo>
                    <a:pt x="847293" y="2745041"/>
                  </a:lnTo>
                  <a:lnTo>
                    <a:pt x="845439" y="2743174"/>
                  </a:lnTo>
                  <a:lnTo>
                    <a:pt x="844321" y="2742717"/>
                  </a:lnTo>
                  <a:lnTo>
                    <a:pt x="841679" y="2742717"/>
                  </a:lnTo>
                  <a:lnTo>
                    <a:pt x="840562" y="2743174"/>
                  </a:lnTo>
                  <a:lnTo>
                    <a:pt x="838708" y="2745041"/>
                  </a:lnTo>
                  <a:lnTo>
                    <a:pt x="838238" y="2746159"/>
                  </a:lnTo>
                  <a:lnTo>
                    <a:pt x="838238" y="2748788"/>
                  </a:lnTo>
                  <a:lnTo>
                    <a:pt x="838708" y="2749918"/>
                  </a:lnTo>
                  <a:lnTo>
                    <a:pt x="840562" y="2751772"/>
                  </a:lnTo>
                  <a:lnTo>
                    <a:pt x="841679" y="2752242"/>
                  </a:lnTo>
                  <a:lnTo>
                    <a:pt x="844321" y="2752242"/>
                  </a:lnTo>
                  <a:lnTo>
                    <a:pt x="845439" y="2751772"/>
                  </a:lnTo>
                  <a:lnTo>
                    <a:pt x="847293" y="2749918"/>
                  </a:lnTo>
                  <a:lnTo>
                    <a:pt x="847763" y="2748788"/>
                  </a:lnTo>
                  <a:lnTo>
                    <a:pt x="847763" y="2746159"/>
                  </a:lnTo>
                  <a:close/>
                </a:path>
                <a:path w="12773660" h="4123690">
                  <a:moveTo>
                    <a:pt x="847763" y="1374800"/>
                  </a:moveTo>
                  <a:lnTo>
                    <a:pt x="847293" y="1373682"/>
                  </a:lnTo>
                  <a:lnTo>
                    <a:pt x="845439" y="1371828"/>
                  </a:lnTo>
                  <a:lnTo>
                    <a:pt x="844321" y="1371358"/>
                  </a:lnTo>
                  <a:lnTo>
                    <a:pt x="841679" y="1371358"/>
                  </a:lnTo>
                  <a:lnTo>
                    <a:pt x="840562" y="1371828"/>
                  </a:lnTo>
                  <a:lnTo>
                    <a:pt x="838708" y="1373682"/>
                  </a:lnTo>
                  <a:lnTo>
                    <a:pt x="838238" y="1374800"/>
                  </a:lnTo>
                  <a:lnTo>
                    <a:pt x="838238" y="1377442"/>
                  </a:lnTo>
                  <a:lnTo>
                    <a:pt x="838708" y="1378559"/>
                  </a:lnTo>
                  <a:lnTo>
                    <a:pt x="840562" y="1380413"/>
                  </a:lnTo>
                  <a:lnTo>
                    <a:pt x="841679" y="1380883"/>
                  </a:lnTo>
                  <a:lnTo>
                    <a:pt x="844321" y="1380883"/>
                  </a:lnTo>
                  <a:lnTo>
                    <a:pt x="845439" y="1380413"/>
                  </a:lnTo>
                  <a:lnTo>
                    <a:pt x="847293" y="1378559"/>
                  </a:lnTo>
                  <a:lnTo>
                    <a:pt x="847763" y="1377442"/>
                  </a:lnTo>
                  <a:lnTo>
                    <a:pt x="847763" y="1374800"/>
                  </a:lnTo>
                  <a:close/>
                </a:path>
                <a:path w="12773660" h="4123690">
                  <a:moveTo>
                    <a:pt x="847763" y="3454"/>
                  </a:moveTo>
                  <a:lnTo>
                    <a:pt x="847293" y="2324"/>
                  </a:lnTo>
                  <a:lnTo>
                    <a:pt x="845439" y="469"/>
                  </a:lnTo>
                  <a:lnTo>
                    <a:pt x="844321" y="0"/>
                  </a:lnTo>
                  <a:lnTo>
                    <a:pt x="841679" y="0"/>
                  </a:lnTo>
                  <a:lnTo>
                    <a:pt x="840562" y="469"/>
                  </a:lnTo>
                  <a:lnTo>
                    <a:pt x="838708" y="2324"/>
                  </a:lnTo>
                  <a:lnTo>
                    <a:pt x="838238" y="3454"/>
                  </a:lnTo>
                  <a:lnTo>
                    <a:pt x="838238" y="6083"/>
                  </a:lnTo>
                  <a:lnTo>
                    <a:pt x="838708" y="7200"/>
                  </a:lnTo>
                  <a:lnTo>
                    <a:pt x="840562" y="9067"/>
                  </a:lnTo>
                  <a:lnTo>
                    <a:pt x="841679" y="9525"/>
                  </a:lnTo>
                  <a:lnTo>
                    <a:pt x="844321" y="9525"/>
                  </a:lnTo>
                  <a:lnTo>
                    <a:pt x="845439" y="9067"/>
                  </a:lnTo>
                  <a:lnTo>
                    <a:pt x="847293" y="7200"/>
                  </a:lnTo>
                  <a:lnTo>
                    <a:pt x="847763" y="6083"/>
                  </a:lnTo>
                  <a:lnTo>
                    <a:pt x="847763" y="3454"/>
                  </a:lnTo>
                  <a:close/>
                </a:path>
                <a:path w="12773660" h="4123690">
                  <a:moveTo>
                    <a:pt x="866813" y="4117517"/>
                  </a:moveTo>
                  <a:lnTo>
                    <a:pt x="866343" y="4116400"/>
                  </a:lnTo>
                  <a:lnTo>
                    <a:pt x="864489" y="4114533"/>
                  </a:lnTo>
                  <a:lnTo>
                    <a:pt x="863371" y="4114076"/>
                  </a:lnTo>
                  <a:lnTo>
                    <a:pt x="860729" y="4114076"/>
                  </a:lnTo>
                  <a:lnTo>
                    <a:pt x="859612" y="4114533"/>
                  </a:lnTo>
                  <a:lnTo>
                    <a:pt x="857758" y="4116400"/>
                  </a:lnTo>
                  <a:lnTo>
                    <a:pt x="857288" y="4117517"/>
                  </a:lnTo>
                  <a:lnTo>
                    <a:pt x="857288" y="4120146"/>
                  </a:lnTo>
                  <a:lnTo>
                    <a:pt x="857758" y="4121277"/>
                  </a:lnTo>
                  <a:lnTo>
                    <a:pt x="859612" y="4123131"/>
                  </a:lnTo>
                  <a:lnTo>
                    <a:pt x="860729" y="4123601"/>
                  </a:lnTo>
                  <a:lnTo>
                    <a:pt x="863371" y="4123601"/>
                  </a:lnTo>
                  <a:lnTo>
                    <a:pt x="864489" y="4123131"/>
                  </a:lnTo>
                  <a:lnTo>
                    <a:pt x="866343" y="4121277"/>
                  </a:lnTo>
                  <a:lnTo>
                    <a:pt x="866813" y="4120146"/>
                  </a:lnTo>
                  <a:lnTo>
                    <a:pt x="866813" y="4117517"/>
                  </a:lnTo>
                  <a:close/>
                </a:path>
                <a:path w="12773660" h="4123690">
                  <a:moveTo>
                    <a:pt x="866813" y="2746159"/>
                  </a:moveTo>
                  <a:lnTo>
                    <a:pt x="866343" y="2745041"/>
                  </a:lnTo>
                  <a:lnTo>
                    <a:pt x="864489" y="2743174"/>
                  </a:lnTo>
                  <a:lnTo>
                    <a:pt x="863371" y="2742717"/>
                  </a:lnTo>
                  <a:lnTo>
                    <a:pt x="860729" y="2742717"/>
                  </a:lnTo>
                  <a:lnTo>
                    <a:pt x="859612" y="2743174"/>
                  </a:lnTo>
                  <a:lnTo>
                    <a:pt x="857758" y="2745041"/>
                  </a:lnTo>
                  <a:lnTo>
                    <a:pt x="857288" y="2746159"/>
                  </a:lnTo>
                  <a:lnTo>
                    <a:pt x="857288" y="2748788"/>
                  </a:lnTo>
                  <a:lnTo>
                    <a:pt x="857758" y="2749918"/>
                  </a:lnTo>
                  <a:lnTo>
                    <a:pt x="859612" y="2751772"/>
                  </a:lnTo>
                  <a:lnTo>
                    <a:pt x="860729" y="2752242"/>
                  </a:lnTo>
                  <a:lnTo>
                    <a:pt x="863371" y="2752242"/>
                  </a:lnTo>
                  <a:lnTo>
                    <a:pt x="864489" y="2751772"/>
                  </a:lnTo>
                  <a:lnTo>
                    <a:pt x="866343" y="2749918"/>
                  </a:lnTo>
                  <a:lnTo>
                    <a:pt x="866813" y="2748788"/>
                  </a:lnTo>
                  <a:lnTo>
                    <a:pt x="866813" y="2746159"/>
                  </a:lnTo>
                  <a:close/>
                </a:path>
                <a:path w="12773660" h="4123690">
                  <a:moveTo>
                    <a:pt x="866813" y="1374800"/>
                  </a:moveTo>
                  <a:lnTo>
                    <a:pt x="866343" y="1373682"/>
                  </a:lnTo>
                  <a:lnTo>
                    <a:pt x="864489" y="1371828"/>
                  </a:lnTo>
                  <a:lnTo>
                    <a:pt x="863371" y="1371358"/>
                  </a:lnTo>
                  <a:lnTo>
                    <a:pt x="860729" y="1371358"/>
                  </a:lnTo>
                  <a:lnTo>
                    <a:pt x="859612" y="1371828"/>
                  </a:lnTo>
                  <a:lnTo>
                    <a:pt x="857758" y="1373682"/>
                  </a:lnTo>
                  <a:lnTo>
                    <a:pt x="857288" y="1374800"/>
                  </a:lnTo>
                  <a:lnTo>
                    <a:pt x="857288" y="1377442"/>
                  </a:lnTo>
                  <a:lnTo>
                    <a:pt x="857758" y="1378559"/>
                  </a:lnTo>
                  <a:lnTo>
                    <a:pt x="859612" y="1380413"/>
                  </a:lnTo>
                  <a:lnTo>
                    <a:pt x="860729" y="1380883"/>
                  </a:lnTo>
                  <a:lnTo>
                    <a:pt x="863371" y="1380883"/>
                  </a:lnTo>
                  <a:lnTo>
                    <a:pt x="864489" y="1380413"/>
                  </a:lnTo>
                  <a:lnTo>
                    <a:pt x="866343" y="1378559"/>
                  </a:lnTo>
                  <a:lnTo>
                    <a:pt x="866813" y="1377442"/>
                  </a:lnTo>
                  <a:lnTo>
                    <a:pt x="866813" y="1374800"/>
                  </a:lnTo>
                  <a:close/>
                </a:path>
                <a:path w="12773660" h="4123690">
                  <a:moveTo>
                    <a:pt x="866813" y="3454"/>
                  </a:moveTo>
                  <a:lnTo>
                    <a:pt x="866343" y="2324"/>
                  </a:lnTo>
                  <a:lnTo>
                    <a:pt x="864489" y="469"/>
                  </a:lnTo>
                  <a:lnTo>
                    <a:pt x="863371" y="0"/>
                  </a:lnTo>
                  <a:lnTo>
                    <a:pt x="860729" y="0"/>
                  </a:lnTo>
                  <a:lnTo>
                    <a:pt x="859612" y="469"/>
                  </a:lnTo>
                  <a:lnTo>
                    <a:pt x="857758" y="2324"/>
                  </a:lnTo>
                  <a:lnTo>
                    <a:pt x="857288" y="3454"/>
                  </a:lnTo>
                  <a:lnTo>
                    <a:pt x="857288" y="6083"/>
                  </a:lnTo>
                  <a:lnTo>
                    <a:pt x="857758" y="7200"/>
                  </a:lnTo>
                  <a:lnTo>
                    <a:pt x="859612" y="9067"/>
                  </a:lnTo>
                  <a:lnTo>
                    <a:pt x="860729" y="9525"/>
                  </a:lnTo>
                  <a:lnTo>
                    <a:pt x="863371" y="9525"/>
                  </a:lnTo>
                  <a:lnTo>
                    <a:pt x="864489" y="9067"/>
                  </a:lnTo>
                  <a:lnTo>
                    <a:pt x="866343" y="7200"/>
                  </a:lnTo>
                  <a:lnTo>
                    <a:pt x="866813" y="6083"/>
                  </a:lnTo>
                  <a:lnTo>
                    <a:pt x="866813" y="3454"/>
                  </a:lnTo>
                  <a:close/>
                </a:path>
                <a:path w="12773660" h="4123690">
                  <a:moveTo>
                    <a:pt x="885863" y="4117517"/>
                  </a:moveTo>
                  <a:lnTo>
                    <a:pt x="885405" y="4116400"/>
                  </a:lnTo>
                  <a:lnTo>
                    <a:pt x="883539" y="4114533"/>
                  </a:lnTo>
                  <a:lnTo>
                    <a:pt x="882421" y="4114076"/>
                  </a:lnTo>
                  <a:lnTo>
                    <a:pt x="879792" y="4114076"/>
                  </a:lnTo>
                  <a:lnTo>
                    <a:pt x="878662" y="4114533"/>
                  </a:lnTo>
                  <a:lnTo>
                    <a:pt x="876808" y="4116400"/>
                  </a:lnTo>
                  <a:lnTo>
                    <a:pt x="876338" y="4117517"/>
                  </a:lnTo>
                  <a:lnTo>
                    <a:pt x="876338" y="4120146"/>
                  </a:lnTo>
                  <a:lnTo>
                    <a:pt x="876808" y="4121277"/>
                  </a:lnTo>
                  <a:lnTo>
                    <a:pt x="878662" y="4123131"/>
                  </a:lnTo>
                  <a:lnTo>
                    <a:pt x="879792" y="4123601"/>
                  </a:lnTo>
                  <a:lnTo>
                    <a:pt x="882421" y="4123601"/>
                  </a:lnTo>
                  <a:lnTo>
                    <a:pt x="883539" y="4123131"/>
                  </a:lnTo>
                  <a:lnTo>
                    <a:pt x="885405" y="4121277"/>
                  </a:lnTo>
                  <a:lnTo>
                    <a:pt x="885863" y="4120146"/>
                  </a:lnTo>
                  <a:lnTo>
                    <a:pt x="885863" y="4117517"/>
                  </a:lnTo>
                  <a:close/>
                </a:path>
                <a:path w="12773660" h="4123690">
                  <a:moveTo>
                    <a:pt x="885863" y="2746159"/>
                  </a:moveTo>
                  <a:lnTo>
                    <a:pt x="885405" y="2745041"/>
                  </a:lnTo>
                  <a:lnTo>
                    <a:pt x="883539" y="2743174"/>
                  </a:lnTo>
                  <a:lnTo>
                    <a:pt x="882421" y="2742717"/>
                  </a:lnTo>
                  <a:lnTo>
                    <a:pt x="879792" y="2742717"/>
                  </a:lnTo>
                  <a:lnTo>
                    <a:pt x="878662" y="2743174"/>
                  </a:lnTo>
                  <a:lnTo>
                    <a:pt x="876808" y="2745041"/>
                  </a:lnTo>
                  <a:lnTo>
                    <a:pt x="876338" y="2746159"/>
                  </a:lnTo>
                  <a:lnTo>
                    <a:pt x="876338" y="2748788"/>
                  </a:lnTo>
                  <a:lnTo>
                    <a:pt x="876808" y="2749918"/>
                  </a:lnTo>
                  <a:lnTo>
                    <a:pt x="878662" y="2751772"/>
                  </a:lnTo>
                  <a:lnTo>
                    <a:pt x="879792" y="2752242"/>
                  </a:lnTo>
                  <a:lnTo>
                    <a:pt x="882421" y="2752242"/>
                  </a:lnTo>
                  <a:lnTo>
                    <a:pt x="883539" y="2751772"/>
                  </a:lnTo>
                  <a:lnTo>
                    <a:pt x="885405" y="2749918"/>
                  </a:lnTo>
                  <a:lnTo>
                    <a:pt x="885863" y="2748788"/>
                  </a:lnTo>
                  <a:lnTo>
                    <a:pt x="885863" y="2746159"/>
                  </a:lnTo>
                  <a:close/>
                </a:path>
                <a:path w="12773660" h="4123690">
                  <a:moveTo>
                    <a:pt x="885863" y="1374800"/>
                  </a:moveTo>
                  <a:lnTo>
                    <a:pt x="885405" y="1373682"/>
                  </a:lnTo>
                  <a:lnTo>
                    <a:pt x="883539" y="1371828"/>
                  </a:lnTo>
                  <a:lnTo>
                    <a:pt x="882421" y="1371358"/>
                  </a:lnTo>
                  <a:lnTo>
                    <a:pt x="879792" y="1371358"/>
                  </a:lnTo>
                  <a:lnTo>
                    <a:pt x="878662" y="1371828"/>
                  </a:lnTo>
                  <a:lnTo>
                    <a:pt x="876808" y="1373682"/>
                  </a:lnTo>
                  <a:lnTo>
                    <a:pt x="876338" y="1374800"/>
                  </a:lnTo>
                  <a:lnTo>
                    <a:pt x="876338" y="1377442"/>
                  </a:lnTo>
                  <a:lnTo>
                    <a:pt x="876808" y="1378559"/>
                  </a:lnTo>
                  <a:lnTo>
                    <a:pt x="878662" y="1380413"/>
                  </a:lnTo>
                  <a:lnTo>
                    <a:pt x="879792" y="1380883"/>
                  </a:lnTo>
                  <a:lnTo>
                    <a:pt x="882421" y="1380883"/>
                  </a:lnTo>
                  <a:lnTo>
                    <a:pt x="883539" y="1380413"/>
                  </a:lnTo>
                  <a:lnTo>
                    <a:pt x="885405" y="1378559"/>
                  </a:lnTo>
                  <a:lnTo>
                    <a:pt x="885863" y="1377442"/>
                  </a:lnTo>
                  <a:lnTo>
                    <a:pt x="885863" y="1374800"/>
                  </a:lnTo>
                  <a:close/>
                </a:path>
                <a:path w="12773660" h="4123690">
                  <a:moveTo>
                    <a:pt x="885863" y="3454"/>
                  </a:moveTo>
                  <a:lnTo>
                    <a:pt x="885405" y="2324"/>
                  </a:lnTo>
                  <a:lnTo>
                    <a:pt x="883539" y="469"/>
                  </a:lnTo>
                  <a:lnTo>
                    <a:pt x="882421" y="0"/>
                  </a:lnTo>
                  <a:lnTo>
                    <a:pt x="879792" y="0"/>
                  </a:lnTo>
                  <a:lnTo>
                    <a:pt x="878662" y="469"/>
                  </a:lnTo>
                  <a:lnTo>
                    <a:pt x="876808" y="2324"/>
                  </a:lnTo>
                  <a:lnTo>
                    <a:pt x="876338" y="3454"/>
                  </a:lnTo>
                  <a:lnTo>
                    <a:pt x="876338" y="6083"/>
                  </a:lnTo>
                  <a:lnTo>
                    <a:pt x="876808" y="7200"/>
                  </a:lnTo>
                  <a:lnTo>
                    <a:pt x="878662" y="9067"/>
                  </a:lnTo>
                  <a:lnTo>
                    <a:pt x="879792" y="9525"/>
                  </a:lnTo>
                  <a:lnTo>
                    <a:pt x="882421" y="9525"/>
                  </a:lnTo>
                  <a:lnTo>
                    <a:pt x="883539" y="9067"/>
                  </a:lnTo>
                  <a:lnTo>
                    <a:pt x="885405" y="7200"/>
                  </a:lnTo>
                  <a:lnTo>
                    <a:pt x="885863" y="6083"/>
                  </a:lnTo>
                  <a:lnTo>
                    <a:pt x="885863" y="3454"/>
                  </a:lnTo>
                  <a:close/>
                </a:path>
                <a:path w="12773660" h="4123690">
                  <a:moveTo>
                    <a:pt x="904913" y="4117517"/>
                  </a:moveTo>
                  <a:lnTo>
                    <a:pt x="904455" y="4116400"/>
                  </a:lnTo>
                  <a:lnTo>
                    <a:pt x="902589" y="4114533"/>
                  </a:lnTo>
                  <a:lnTo>
                    <a:pt x="901471" y="4114076"/>
                  </a:lnTo>
                  <a:lnTo>
                    <a:pt x="898842" y="4114076"/>
                  </a:lnTo>
                  <a:lnTo>
                    <a:pt x="897712" y="4114533"/>
                  </a:lnTo>
                  <a:lnTo>
                    <a:pt x="895858" y="4116400"/>
                  </a:lnTo>
                  <a:lnTo>
                    <a:pt x="895388" y="4117517"/>
                  </a:lnTo>
                  <a:lnTo>
                    <a:pt x="895388" y="4120146"/>
                  </a:lnTo>
                  <a:lnTo>
                    <a:pt x="895858" y="4121277"/>
                  </a:lnTo>
                  <a:lnTo>
                    <a:pt x="897712" y="4123131"/>
                  </a:lnTo>
                  <a:lnTo>
                    <a:pt x="898842" y="4123601"/>
                  </a:lnTo>
                  <a:lnTo>
                    <a:pt x="901471" y="4123601"/>
                  </a:lnTo>
                  <a:lnTo>
                    <a:pt x="902589" y="4123131"/>
                  </a:lnTo>
                  <a:lnTo>
                    <a:pt x="904455" y="4121277"/>
                  </a:lnTo>
                  <a:lnTo>
                    <a:pt x="904913" y="4120146"/>
                  </a:lnTo>
                  <a:lnTo>
                    <a:pt x="904913" y="4117517"/>
                  </a:lnTo>
                  <a:close/>
                </a:path>
                <a:path w="12773660" h="4123690">
                  <a:moveTo>
                    <a:pt x="904913" y="2746159"/>
                  </a:moveTo>
                  <a:lnTo>
                    <a:pt x="904455" y="2745041"/>
                  </a:lnTo>
                  <a:lnTo>
                    <a:pt x="902589" y="2743174"/>
                  </a:lnTo>
                  <a:lnTo>
                    <a:pt x="901471" y="2742717"/>
                  </a:lnTo>
                  <a:lnTo>
                    <a:pt x="898842" y="2742717"/>
                  </a:lnTo>
                  <a:lnTo>
                    <a:pt x="897712" y="2743174"/>
                  </a:lnTo>
                  <a:lnTo>
                    <a:pt x="895858" y="2745041"/>
                  </a:lnTo>
                  <a:lnTo>
                    <a:pt x="895388" y="2746159"/>
                  </a:lnTo>
                  <a:lnTo>
                    <a:pt x="895388" y="2748788"/>
                  </a:lnTo>
                  <a:lnTo>
                    <a:pt x="895858" y="2749918"/>
                  </a:lnTo>
                  <a:lnTo>
                    <a:pt x="897712" y="2751772"/>
                  </a:lnTo>
                  <a:lnTo>
                    <a:pt x="898842" y="2752242"/>
                  </a:lnTo>
                  <a:lnTo>
                    <a:pt x="901471" y="2752242"/>
                  </a:lnTo>
                  <a:lnTo>
                    <a:pt x="902589" y="2751772"/>
                  </a:lnTo>
                  <a:lnTo>
                    <a:pt x="904455" y="2749918"/>
                  </a:lnTo>
                  <a:lnTo>
                    <a:pt x="904913" y="2748788"/>
                  </a:lnTo>
                  <a:lnTo>
                    <a:pt x="904913" y="2746159"/>
                  </a:lnTo>
                  <a:close/>
                </a:path>
                <a:path w="12773660" h="4123690">
                  <a:moveTo>
                    <a:pt x="904913" y="1374800"/>
                  </a:moveTo>
                  <a:lnTo>
                    <a:pt x="904455" y="1373682"/>
                  </a:lnTo>
                  <a:lnTo>
                    <a:pt x="902589" y="1371828"/>
                  </a:lnTo>
                  <a:lnTo>
                    <a:pt x="901471" y="1371358"/>
                  </a:lnTo>
                  <a:lnTo>
                    <a:pt x="898842" y="1371358"/>
                  </a:lnTo>
                  <a:lnTo>
                    <a:pt x="897712" y="1371828"/>
                  </a:lnTo>
                  <a:lnTo>
                    <a:pt x="895858" y="1373682"/>
                  </a:lnTo>
                  <a:lnTo>
                    <a:pt x="895388" y="1374800"/>
                  </a:lnTo>
                  <a:lnTo>
                    <a:pt x="895388" y="1377442"/>
                  </a:lnTo>
                  <a:lnTo>
                    <a:pt x="895858" y="1378559"/>
                  </a:lnTo>
                  <a:lnTo>
                    <a:pt x="897712" y="1380413"/>
                  </a:lnTo>
                  <a:lnTo>
                    <a:pt x="898842" y="1380883"/>
                  </a:lnTo>
                  <a:lnTo>
                    <a:pt x="901471" y="1380883"/>
                  </a:lnTo>
                  <a:lnTo>
                    <a:pt x="902589" y="1380413"/>
                  </a:lnTo>
                  <a:lnTo>
                    <a:pt x="904455" y="1378559"/>
                  </a:lnTo>
                  <a:lnTo>
                    <a:pt x="904913" y="1377442"/>
                  </a:lnTo>
                  <a:lnTo>
                    <a:pt x="904913" y="1374800"/>
                  </a:lnTo>
                  <a:close/>
                </a:path>
                <a:path w="12773660" h="4123690">
                  <a:moveTo>
                    <a:pt x="904913" y="3454"/>
                  </a:moveTo>
                  <a:lnTo>
                    <a:pt x="904455" y="2324"/>
                  </a:lnTo>
                  <a:lnTo>
                    <a:pt x="902589" y="469"/>
                  </a:lnTo>
                  <a:lnTo>
                    <a:pt x="901471" y="0"/>
                  </a:lnTo>
                  <a:lnTo>
                    <a:pt x="898842" y="0"/>
                  </a:lnTo>
                  <a:lnTo>
                    <a:pt x="897712" y="469"/>
                  </a:lnTo>
                  <a:lnTo>
                    <a:pt x="895858" y="2324"/>
                  </a:lnTo>
                  <a:lnTo>
                    <a:pt x="895388" y="3454"/>
                  </a:lnTo>
                  <a:lnTo>
                    <a:pt x="895388" y="6083"/>
                  </a:lnTo>
                  <a:lnTo>
                    <a:pt x="895858" y="7200"/>
                  </a:lnTo>
                  <a:lnTo>
                    <a:pt x="897712" y="9067"/>
                  </a:lnTo>
                  <a:lnTo>
                    <a:pt x="898842" y="9525"/>
                  </a:lnTo>
                  <a:lnTo>
                    <a:pt x="901471" y="9525"/>
                  </a:lnTo>
                  <a:lnTo>
                    <a:pt x="902589" y="9067"/>
                  </a:lnTo>
                  <a:lnTo>
                    <a:pt x="904455" y="7200"/>
                  </a:lnTo>
                  <a:lnTo>
                    <a:pt x="904913" y="6083"/>
                  </a:lnTo>
                  <a:lnTo>
                    <a:pt x="904913" y="3454"/>
                  </a:lnTo>
                  <a:close/>
                </a:path>
                <a:path w="12773660" h="4123690">
                  <a:moveTo>
                    <a:pt x="923963" y="4117517"/>
                  </a:moveTo>
                  <a:lnTo>
                    <a:pt x="923505" y="4116400"/>
                  </a:lnTo>
                  <a:lnTo>
                    <a:pt x="921639" y="4114533"/>
                  </a:lnTo>
                  <a:lnTo>
                    <a:pt x="920521" y="4114076"/>
                  </a:lnTo>
                  <a:lnTo>
                    <a:pt x="917892" y="4114076"/>
                  </a:lnTo>
                  <a:lnTo>
                    <a:pt x="916762" y="4114533"/>
                  </a:lnTo>
                  <a:lnTo>
                    <a:pt x="914908" y="4116400"/>
                  </a:lnTo>
                  <a:lnTo>
                    <a:pt x="914438" y="4117517"/>
                  </a:lnTo>
                  <a:lnTo>
                    <a:pt x="914438" y="4120146"/>
                  </a:lnTo>
                  <a:lnTo>
                    <a:pt x="914908" y="4121277"/>
                  </a:lnTo>
                  <a:lnTo>
                    <a:pt x="916762" y="4123131"/>
                  </a:lnTo>
                  <a:lnTo>
                    <a:pt x="917892" y="4123601"/>
                  </a:lnTo>
                  <a:lnTo>
                    <a:pt x="920521" y="4123601"/>
                  </a:lnTo>
                  <a:lnTo>
                    <a:pt x="921639" y="4123131"/>
                  </a:lnTo>
                  <a:lnTo>
                    <a:pt x="923505" y="4121277"/>
                  </a:lnTo>
                  <a:lnTo>
                    <a:pt x="923963" y="4120146"/>
                  </a:lnTo>
                  <a:lnTo>
                    <a:pt x="923963" y="4117517"/>
                  </a:lnTo>
                  <a:close/>
                </a:path>
                <a:path w="12773660" h="4123690">
                  <a:moveTo>
                    <a:pt x="923963" y="2746159"/>
                  </a:moveTo>
                  <a:lnTo>
                    <a:pt x="923505" y="2745041"/>
                  </a:lnTo>
                  <a:lnTo>
                    <a:pt x="921639" y="2743174"/>
                  </a:lnTo>
                  <a:lnTo>
                    <a:pt x="920521" y="2742717"/>
                  </a:lnTo>
                  <a:lnTo>
                    <a:pt x="917892" y="2742717"/>
                  </a:lnTo>
                  <a:lnTo>
                    <a:pt x="916762" y="2743174"/>
                  </a:lnTo>
                  <a:lnTo>
                    <a:pt x="914908" y="2745041"/>
                  </a:lnTo>
                  <a:lnTo>
                    <a:pt x="914438" y="2746159"/>
                  </a:lnTo>
                  <a:lnTo>
                    <a:pt x="914438" y="2748788"/>
                  </a:lnTo>
                  <a:lnTo>
                    <a:pt x="914908" y="2749918"/>
                  </a:lnTo>
                  <a:lnTo>
                    <a:pt x="916762" y="2751772"/>
                  </a:lnTo>
                  <a:lnTo>
                    <a:pt x="917892" y="2752242"/>
                  </a:lnTo>
                  <a:lnTo>
                    <a:pt x="920521" y="2752242"/>
                  </a:lnTo>
                  <a:lnTo>
                    <a:pt x="921639" y="2751772"/>
                  </a:lnTo>
                  <a:lnTo>
                    <a:pt x="923505" y="2749918"/>
                  </a:lnTo>
                  <a:lnTo>
                    <a:pt x="923963" y="2748788"/>
                  </a:lnTo>
                  <a:lnTo>
                    <a:pt x="923963" y="2746159"/>
                  </a:lnTo>
                  <a:close/>
                </a:path>
                <a:path w="12773660" h="4123690">
                  <a:moveTo>
                    <a:pt x="923963" y="1374800"/>
                  </a:moveTo>
                  <a:lnTo>
                    <a:pt x="923505" y="1373682"/>
                  </a:lnTo>
                  <a:lnTo>
                    <a:pt x="921639" y="1371828"/>
                  </a:lnTo>
                  <a:lnTo>
                    <a:pt x="920521" y="1371358"/>
                  </a:lnTo>
                  <a:lnTo>
                    <a:pt x="917892" y="1371358"/>
                  </a:lnTo>
                  <a:lnTo>
                    <a:pt x="916762" y="1371828"/>
                  </a:lnTo>
                  <a:lnTo>
                    <a:pt x="914908" y="1373682"/>
                  </a:lnTo>
                  <a:lnTo>
                    <a:pt x="914438" y="1374800"/>
                  </a:lnTo>
                  <a:lnTo>
                    <a:pt x="914438" y="1377442"/>
                  </a:lnTo>
                  <a:lnTo>
                    <a:pt x="914908" y="1378559"/>
                  </a:lnTo>
                  <a:lnTo>
                    <a:pt x="916762" y="1380413"/>
                  </a:lnTo>
                  <a:lnTo>
                    <a:pt x="917892" y="1380883"/>
                  </a:lnTo>
                  <a:lnTo>
                    <a:pt x="920521" y="1380883"/>
                  </a:lnTo>
                  <a:lnTo>
                    <a:pt x="921639" y="1380413"/>
                  </a:lnTo>
                  <a:lnTo>
                    <a:pt x="923505" y="1378559"/>
                  </a:lnTo>
                  <a:lnTo>
                    <a:pt x="923963" y="1377442"/>
                  </a:lnTo>
                  <a:lnTo>
                    <a:pt x="923963" y="1374800"/>
                  </a:lnTo>
                  <a:close/>
                </a:path>
                <a:path w="12773660" h="4123690">
                  <a:moveTo>
                    <a:pt x="923963" y="3454"/>
                  </a:moveTo>
                  <a:lnTo>
                    <a:pt x="923505" y="2324"/>
                  </a:lnTo>
                  <a:lnTo>
                    <a:pt x="921639" y="469"/>
                  </a:lnTo>
                  <a:lnTo>
                    <a:pt x="920521" y="0"/>
                  </a:lnTo>
                  <a:lnTo>
                    <a:pt x="917892" y="0"/>
                  </a:lnTo>
                  <a:lnTo>
                    <a:pt x="916762" y="469"/>
                  </a:lnTo>
                  <a:lnTo>
                    <a:pt x="914908" y="2324"/>
                  </a:lnTo>
                  <a:lnTo>
                    <a:pt x="914438" y="3454"/>
                  </a:lnTo>
                  <a:lnTo>
                    <a:pt x="914438" y="6083"/>
                  </a:lnTo>
                  <a:lnTo>
                    <a:pt x="914908" y="7200"/>
                  </a:lnTo>
                  <a:lnTo>
                    <a:pt x="916762" y="9067"/>
                  </a:lnTo>
                  <a:lnTo>
                    <a:pt x="917892" y="9525"/>
                  </a:lnTo>
                  <a:lnTo>
                    <a:pt x="920521" y="9525"/>
                  </a:lnTo>
                  <a:lnTo>
                    <a:pt x="921639" y="9067"/>
                  </a:lnTo>
                  <a:lnTo>
                    <a:pt x="923505" y="7200"/>
                  </a:lnTo>
                  <a:lnTo>
                    <a:pt x="923963" y="6083"/>
                  </a:lnTo>
                  <a:lnTo>
                    <a:pt x="923963" y="3454"/>
                  </a:lnTo>
                  <a:close/>
                </a:path>
                <a:path w="12773660" h="4123690">
                  <a:moveTo>
                    <a:pt x="943013" y="4117517"/>
                  </a:moveTo>
                  <a:lnTo>
                    <a:pt x="942555" y="4116400"/>
                  </a:lnTo>
                  <a:lnTo>
                    <a:pt x="940689" y="4114533"/>
                  </a:lnTo>
                  <a:lnTo>
                    <a:pt x="939571" y="4114076"/>
                  </a:lnTo>
                  <a:lnTo>
                    <a:pt x="936942" y="4114076"/>
                  </a:lnTo>
                  <a:lnTo>
                    <a:pt x="935812" y="4114533"/>
                  </a:lnTo>
                  <a:lnTo>
                    <a:pt x="933958" y="4116400"/>
                  </a:lnTo>
                  <a:lnTo>
                    <a:pt x="933488" y="4117517"/>
                  </a:lnTo>
                  <a:lnTo>
                    <a:pt x="933488" y="4120146"/>
                  </a:lnTo>
                  <a:lnTo>
                    <a:pt x="933958" y="4121277"/>
                  </a:lnTo>
                  <a:lnTo>
                    <a:pt x="935812" y="4123131"/>
                  </a:lnTo>
                  <a:lnTo>
                    <a:pt x="936942" y="4123601"/>
                  </a:lnTo>
                  <a:lnTo>
                    <a:pt x="939571" y="4123601"/>
                  </a:lnTo>
                  <a:lnTo>
                    <a:pt x="940689" y="4123131"/>
                  </a:lnTo>
                  <a:lnTo>
                    <a:pt x="942555" y="4121277"/>
                  </a:lnTo>
                  <a:lnTo>
                    <a:pt x="943013" y="4120146"/>
                  </a:lnTo>
                  <a:lnTo>
                    <a:pt x="943013" y="4117517"/>
                  </a:lnTo>
                  <a:close/>
                </a:path>
                <a:path w="12773660" h="4123690">
                  <a:moveTo>
                    <a:pt x="943013" y="2746159"/>
                  </a:moveTo>
                  <a:lnTo>
                    <a:pt x="942555" y="2745041"/>
                  </a:lnTo>
                  <a:lnTo>
                    <a:pt x="940689" y="2743174"/>
                  </a:lnTo>
                  <a:lnTo>
                    <a:pt x="939571" y="2742717"/>
                  </a:lnTo>
                  <a:lnTo>
                    <a:pt x="936942" y="2742717"/>
                  </a:lnTo>
                  <a:lnTo>
                    <a:pt x="935812" y="2743174"/>
                  </a:lnTo>
                  <a:lnTo>
                    <a:pt x="933958" y="2745041"/>
                  </a:lnTo>
                  <a:lnTo>
                    <a:pt x="933488" y="2746159"/>
                  </a:lnTo>
                  <a:lnTo>
                    <a:pt x="933488" y="2748788"/>
                  </a:lnTo>
                  <a:lnTo>
                    <a:pt x="933958" y="2749918"/>
                  </a:lnTo>
                  <a:lnTo>
                    <a:pt x="935812" y="2751772"/>
                  </a:lnTo>
                  <a:lnTo>
                    <a:pt x="936942" y="2752242"/>
                  </a:lnTo>
                  <a:lnTo>
                    <a:pt x="939571" y="2752242"/>
                  </a:lnTo>
                  <a:lnTo>
                    <a:pt x="940689" y="2751772"/>
                  </a:lnTo>
                  <a:lnTo>
                    <a:pt x="942555" y="2749918"/>
                  </a:lnTo>
                  <a:lnTo>
                    <a:pt x="943013" y="2748788"/>
                  </a:lnTo>
                  <a:lnTo>
                    <a:pt x="943013" y="2746159"/>
                  </a:lnTo>
                  <a:close/>
                </a:path>
                <a:path w="12773660" h="4123690">
                  <a:moveTo>
                    <a:pt x="943013" y="1374800"/>
                  </a:moveTo>
                  <a:lnTo>
                    <a:pt x="942555" y="1373682"/>
                  </a:lnTo>
                  <a:lnTo>
                    <a:pt x="940689" y="1371828"/>
                  </a:lnTo>
                  <a:lnTo>
                    <a:pt x="939571" y="1371358"/>
                  </a:lnTo>
                  <a:lnTo>
                    <a:pt x="936942" y="1371358"/>
                  </a:lnTo>
                  <a:lnTo>
                    <a:pt x="935812" y="1371828"/>
                  </a:lnTo>
                  <a:lnTo>
                    <a:pt x="933958" y="1373682"/>
                  </a:lnTo>
                  <a:lnTo>
                    <a:pt x="933488" y="1374800"/>
                  </a:lnTo>
                  <a:lnTo>
                    <a:pt x="933488" y="1377442"/>
                  </a:lnTo>
                  <a:lnTo>
                    <a:pt x="933958" y="1378559"/>
                  </a:lnTo>
                  <a:lnTo>
                    <a:pt x="935812" y="1380413"/>
                  </a:lnTo>
                  <a:lnTo>
                    <a:pt x="936942" y="1380883"/>
                  </a:lnTo>
                  <a:lnTo>
                    <a:pt x="939571" y="1380883"/>
                  </a:lnTo>
                  <a:lnTo>
                    <a:pt x="940689" y="1380413"/>
                  </a:lnTo>
                  <a:lnTo>
                    <a:pt x="942555" y="1378559"/>
                  </a:lnTo>
                  <a:lnTo>
                    <a:pt x="943013" y="1377442"/>
                  </a:lnTo>
                  <a:lnTo>
                    <a:pt x="943013" y="1374800"/>
                  </a:lnTo>
                  <a:close/>
                </a:path>
                <a:path w="12773660" h="4123690">
                  <a:moveTo>
                    <a:pt x="943013" y="3454"/>
                  </a:moveTo>
                  <a:lnTo>
                    <a:pt x="942555" y="2324"/>
                  </a:lnTo>
                  <a:lnTo>
                    <a:pt x="940689" y="469"/>
                  </a:lnTo>
                  <a:lnTo>
                    <a:pt x="939571" y="0"/>
                  </a:lnTo>
                  <a:lnTo>
                    <a:pt x="936942" y="0"/>
                  </a:lnTo>
                  <a:lnTo>
                    <a:pt x="935812" y="469"/>
                  </a:lnTo>
                  <a:lnTo>
                    <a:pt x="933958" y="2324"/>
                  </a:lnTo>
                  <a:lnTo>
                    <a:pt x="933488" y="3454"/>
                  </a:lnTo>
                  <a:lnTo>
                    <a:pt x="933488" y="6083"/>
                  </a:lnTo>
                  <a:lnTo>
                    <a:pt x="933958" y="7200"/>
                  </a:lnTo>
                  <a:lnTo>
                    <a:pt x="935812" y="9067"/>
                  </a:lnTo>
                  <a:lnTo>
                    <a:pt x="936942" y="9525"/>
                  </a:lnTo>
                  <a:lnTo>
                    <a:pt x="939571" y="9525"/>
                  </a:lnTo>
                  <a:lnTo>
                    <a:pt x="940689" y="9067"/>
                  </a:lnTo>
                  <a:lnTo>
                    <a:pt x="942555" y="7200"/>
                  </a:lnTo>
                  <a:lnTo>
                    <a:pt x="943013" y="6083"/>
                  </a:lnTo>
                  <a:lnTo>
                    <a:pt x="943013" y="3454"/>
                  </a:lnTo>
                  <a:close/>
                </a:path>
                <a:path w="12773660" h="4123690">
                  <a:moveTo>
                    <a:pt x="962063" y="4117517"/>
                  </a:moveTo>
                  <a:lnTo>
                    <a:pt x="961605" y="4116400"/>
                  </a:lnTo>
                  <a:lnTo>
                    <a:pt x="959739" y="4114533"/>
                  </a:lnTo>
                  <a:lnTo>
                    <a:pt x="958621" y="4114076"/>
                  </a:lnTo>
                  <a:lnTo>
                    <a:pt x="955992" y="4114076"/>
                  </a:lnTo>
                  <a:lnTo>
                    <a:pt x="954862" y="4114533"/>
                  </a:lnTo>
                  <a:lnTo>
                    <a:pt x="953008" y="4116400"/>
                  </a:lnTo>
                  <a:lnTo>
                    <a:pt x="952538" y="4117517"/>
                  </a:lnTo>
                  <a:lnTo>
                    <a:pt x="952538" y="4120146"/>
                  </a:lnTo>
                  <a:lnTo>
                    <a:pt x="953008" y="4121277"/>
                  </a:lnTo>
                  <a:lnTo>
                    <a:pt x="954862" y="4123131"/>
                  </a:lnTo>
                  <a:lnTo>
                    <a:pt x="955992" y="4123601"/>
                  </a:lnTo>
                  <a:lnTo>
                    <a:pt x="958621" y="4123601"/>
                  </a:lnTo>
                  <a:lnTo>
                    <a:pt x="959739" y="4123131"/>
                  </a:lnTo>
                  <a:lnTo>
                    <a:pt x="961605" y="4121277"/>
                  </a:lnTo>
                  <a:lnTo>
                    <a:pt x="962063" y="4120146"/>
                  </a:lnTo>
                  <a:lnTo>
                    <a:pt x="962063" y="4117517"/>
                  </a:lnTo>
                  <a:close/>
                </a:path>
                <a:path w="12773660" h="4123690">
                  <a:moveTo>
                    <a:pt x="962063" y="2746159"/>
                  </a:moveTo>
                  <a:lnTo>
                    <a:pt x="961605" y="2745041"/>
                  </a:lnTo>
                  <a:lnTo>
                    <a:pt x="959739" y="2743174"/>
                  </a:lnTo>
                  <a:lnTo>
                    <a:pt x="958621" y="2742717"/>
                  </a:lnTo>
                  <a:lnTo>
                    <a:pt x="955992" y="2742717"/>
                  </a:lnTo>
                  <a:lnTo>
                    <a:pt x="954862" y="2743174"/>
                  </a:lnTo>
                  <a:lnTo>
                    <a:pt x="953008" y="2745041"/>
                  </a:lnTo>
                  <a:lnTo>
                    <a:pt x="952538" y="2746159"/>
                  </a:lnTo>
                  <a:lnTo>
                    <a:pt x="952538" y="2748788"/>
                  </a:lnTo>
                  <a:lnTo>
                    <a:pt x="953008" y="2749918"/>
                  </a:lnTo>
                  <a:lnTo>
                    <a:pt x="954862" y="2751772"/>
                  </a:lnTo>
                  <a:lnTo>
                    <a:pt x="955992" y="2752242"/>
                  </a:lnTo>
                  <a:lnTo>
                    <a:pt x="958621" y="2752242"/>
                  </a:lnTo>
                  <a:lnTo>
                    <a:pt x="959739" y="2751772"/>
                  </a:lnTo>
                  <a:lnTo>
                    <a:pt x="961605" y="2749918"/>
                  </a:lnTo>
                  <a:lnTo>
                    <a:pt x="962063" y="2748788"/>
                  </a:lnTo>
                  <a:lnTo>
                    <a:pt x="962063" y="2746159"/>
                  </a:lnTo>
                  <a:close/>
                </a:path>
                <a:path w="12773660" h="4123690">
                  <a:moveTo>
                    <a:pt x="962063" y="1374800"/>
                  </a:moveTo>
                  <a:lnTo>
                    <a:pt x="961605" y="1373682"/>
                  </a:lnTo>
                  <a:lnTo>
                    <a:pt x="959739" y="1371828"/>
                  </a:lnTo>
                  <a:lnTo>
                    <a:pt x="958621" y="1371358"/>
                  </a:lnTo>
                  <a:lnTo>
                    <a:pt x="955992" y="1371358"/>
                  </a:lnTo>
                  <a:lnTo>
                    <a:pt x="954862" y="1371828"/>
                  </a:lnTo>
                  <a:lnTo>
                    <a:pt x="953008" y="1373682"/>
                  </a:lnTo>
                  <a:lnTo>
                    <a:pt x="952538" y="1374800"/>
                  </a:lnTo>
                  <a:lnTo>
                    <a:pt x="952538" y="1377442"/>
                  </a:lnTo>
                  <a:lnTo>
                    <a:pt x="953008" y="1378559"/>
                  </a:lnTo>
                  <a:lnTo>
                    <a:pt x="954862" y="1380413"/>
                  </a:lnTo>
                  <a:lnTo>
                    <a:pt x="955992" y="1380883"/>
                  </a:lnTo>
                  <a:lnTo>
                    <a:pt x="958621" y="1380883"/>
                  </a:lnTo>
                  <a:lnTo>
                    <a:pt x="959739" y="1380413"/>
                  </a:lnTo>
                  <a:lnTo>
                    <a:pt x="961605" y="1378559"/>
                  </a:lnTo>
                  <a:lnTo>
                    <a:pt x="962063" y="1377442"/>
                  </a:lnTo>
                  <a:lnTo>
                    <a:pt x="962063" y="1374800"/>
                  </a:lnTo>
                  <a:close/>
                </a:path>
                <a:path w="12773660" h="4123690">
                  <a:moveTo>
                    <a:pt x="962063" y="3454"/>
                  </a:moveTo>
                  <a:lnTo>
                    <a:pt x="961605" y="2324"/>
                  </a:lnTo>
                  <a:lnTo>
                    <a:pt x="959739" y="469"/>
                  </a:lnTo>
                  <a:lnTo>
                    <a:pt x="958621" y="0"/>
                  </a:lnTo>
                  <a:lnTo>
                    <a:pt x="955992" y="0"/>
                  </a:lnTo>
                  <a:lnTo>
                    <a:pt x="954862" y="469"/>
                  </a:lnTo>
                  <a:lnTo>
                    <a:pt x="953008" y="2324"/>
                  </a:lnTo>
                  <a:lnTo>
                    <a:pt x="952538" y="3454"/>
                  </a:lnTo>
                  <a:lnTo>
                    <a:pt x="952538" y="6083"/>
                  </a:lnTo>
                  <a:lnTo>
                    <a:pt x="953008" y="7200"/>
                  </a:lnTo>
                  <a:lnTo>
                    <a:pt x="954862" y="9067"/>
                  </a:lnTo>
                  <a:lnTo>
                    <a:pt x="955992" y="9525"/>
                  </a:lnTo>
                  <a:lnTo>
                    <a:pt x="958621" y="9525"/>
                  </a:lnTo>
                  <a:lnTo>
                    <a:pt x="959739" y="9067"/>
                  </a:lnTo>
                  <a:lnTo>
                    <a:pt x="961605" y="7200"/>
                  </a:lnTo>
                  <a:lnTo>
                    <a:pt x="962063" y="6083"/>
                  </a:lnTo>
                  <a:lnTo>
                    <a:pt x="962063" y="3454"/>
                  </a:lnTo>
                  <a:close/>
                </a:path>
                <a:path w="12773660" h="4123690">
                  <a:moveTo>
                    <a:pt x="981113" y="4117517"/>
                  </a:moveTo>
                  <a:lnTo>
                    <a:pt x="980655" y="4116400"/>
                  </a:lnTo>
                  <a:lnTo>
                    <a:pt x="978789" y="4114533"/>
                  </a:lnTo>
                  <a:lnTo>
                    <a:pt x="977671" y="4114076"/>
                  </a:lnTo>
                  <a:lnTo>
                    <a:pt x="975042" y="4114076"/>
                  </a:lnTo>
                  <a:lnTo>
                    <a:pt x="973912" y="4114533"/>
                  </a:lnTo>
                  <a:lnTo>
                    <a:pt x="972058" y="4116400"/>
                  </a:lnTo>
                  <a:lnTo>
                    <a:pt x="971588" y="4117517"/>
                  </a:lnTo>
                  <a:lnTo>
                    <a:pt x="971588" y="4120146"/>
                  </a:lnTo>
                  <a:lnTo>
                    <a:pt x="972058" y="4121277"/>
                  </a:lnTo>
                  <a:lnTo>
                    <a:pt x="973912" y="4123131"/>
                  </a:lnTo>
                  <a:lnTo>
                    <a:pt x="975042" y="4123601"/>
                  </a:lnTo>
                  <a:lnTo>
                    <a:pt x="977671" y="4123601"/>
                  </a:lnTo>
                  <a:lnTo>
                    <a:pt x="978789" y="4123131"/>
                  </a:lnTo>
                  <a:lnTo>
                    <a:pt x="980655" y="4121277"/>
                  </a:lnTo>
                  <a:lnTo>
                    <a:pt x="981113" y="4120146"/>
                  </a:lnTo>
                  <a:lnTo>
                    <a:pt x="981113" y="4117517"/>
                  </a:lnTo>
                  <a:close/>
                </a:path>
                <a:path w="12773660" h="4123690">
                  <a:moveTo>
                    <a:pt x="981113" y="2746159"/>
                  </a:moveTo>
                  <a:lnTo>
                    <a:pt x="980655" y="2745041"/>
                  </a:lnTo>
                  <a:lnTo>
                    <a:pt x="978789" y="2743174"/>
                  </a:lnTo>
                  <a:lnTo>
                    <a:pt x="977671" y="2742717"/>
                  </a:lnTo>
                  <a:lnTo>
                    <a:pt x="975042" y="2742717"/>
                  </a:lnTo>
                  <a:lnTo>
                    <a:pt x="973912" y="2743174"/>
                  </a:lnTo>
                  <a:lnTo>
                    <a:pt x="972058" y="2745041"/>
                  </a:lnTo>
                  <a:lnTo>
                    <a:pt x="971588" y="2746159"/>
                  </a:lnTo>
                  <a:lnTo>
                    <a:pt x="971588" y="2748788"/>
                  </a:lnTo>
                  <a:lnTo>
                    <a:pt x="972058" y="2749918"/>
                  </a:lnTo>
                  <a:lnTo>
                    <a:pt x="973912" y="2751772"/>
                  </a:lnTo>
                  <a:lnTo>
                    <a:pt x="975042" y="2752242"/>
                  </a:lnTo>
                  <a:lnTo>
                    <a:pt x="977671" y="2752242"/>
                  </a:lnTo>
                  <a:lnTo>
                    <a:pt x="978789" y="2751772"/>
                  </a:lnTo>
                  <a:lnTo>
                    <a:pt x="980655" y="2749918"/>
                  </a:lnTo>
                  <a:lnTo>
                    <a:pt x="981113" y="2748788"/>
                  </a:lnTo>
                  <a:lnTo>
                    <a:pt x="981113" y="2746159"/>
                  </a:lnTo>
                  <a:close/>
                </a:path>
                <a:path w="12773660" h="4123690">
                  <a:moveTo>
                    <a:pt x="981113" y="1374800"/>
                  </a:moveTo>
                  <a:lnTo>
                    <a:pt x="980655" y="1373682"/>
                  </a:lnTo>
                  <a:lnTo>
                    <a:pt x="978789" y="1371828"/>
                  </a:lnTo>
                  <a:lnTo>
                    <a:pt x="977671" y="1371358"/>
                  </a:lnTo>
                  <a:lnTo>
                    <a:pt x="975042" y="1371358"/>
                  </a:lnTo>
                  <a:lnTo>
                    <a:pt x="973912" y="1371828"/>
                  </a:lnTo>
                  <a:lnTo>
                    <a:pt x="972058" y="1373682"/>
                  </a:lnTo>
                  <a:lnTo>
                    <a:pt x="971588" y="1374800"/>
                  </a:lnTo>
                  <a:lnTo>
                    <a:pt x="971588" y="1377442"/>
                  </a:lnTo>
                  <a:lnTo>
                    <a:pt x="972058" y="1378559"/>
                  </a:lnTo>
                  <a:lnTo>
                    <a:pt x="973912" y="1380413"/>
                  </a:lnTo>
                  <a:lnTo>
                    <a:pt x="975042" y="1380883"/>
                  </a:lnTo>
                  <a:lnTo>
                    <a:pt x="977671" y="1380883"/>
                  </a:lnTo>
                  <a:lnTo>
                    <a:pt x="978789" y="1380413"/>
                  </a:lnTo>
                  <a:lnTo>
                    <a:pt x="980655" y="1378559"/>
                  </a:lnTo>
                  <a:lnTo>
                    <a:pt x="981113" y="1377442"/>
                  </a:lnTo>
                  <a:lnTo>
                    <a:pt x="981113" y="1374800"/>
                  </a:lnTo>
                  <a:close/>
                </a:path>
                <a:path w="12773660" h="4123690">
                  <a:moveTo>
                    <a:pt x="981113" y="3454"/>
                  </a:moveTo>
                  <a:lnTo>
                    <a:pt x="980655" y="2324"/>
                  </a:lnTo>
                  <a:lnTo>
                    <a:pt x="978789" y="469"/>
                  </a:lnTo>
                  <a:lnTo>
                    <a:pt x="977671" y="0"/>
                  </a:lnTo>
                  <a:lnTo>
                    <a:pt x="975042" y="0"/>
                  </a:lnTo>
                  <a:lnTo>
                    <a:pt x="973912" y="469"/>
                  </a:lnTo>
                  <a:lnTo>
                    <a:pt x="972058" y="2324"/>
                  </a:lnTo>
                  <a:lnTo>
                    <a:pt x="971588" y="3454"/>
                  </a:lnTo>
                  <a:lnTo>
                    <a:pt x="971588" y="6083"/>
                  </a:lnTo>
                  <a:lnTo>
                    <a:pt x="972058" y="7200"/>
                  </a:lnTo>
                  <a:lnTo>
                    <a:pt x="973912" y="9067"/>
                  </a:lnTo>
                  <a:lnTo>
                    <a:pt x="975042" y="9525"/>
                  </a:lnTo>
                  <a:lnTo>
                    <a:pt x="977671" y="9525"/>
                  </a:lnTo>
                  <a:lnTo>
                    <a:pt x="978789" y="9067"/>
                  </a:lnTo>
                  <a:lnTo>
                    <a:pt x="980655" y="7200"/>
                  </a:lnTo>
                  <a:lnTo>
                    <a:pt x="981113" y="6083"/>
                  </a:lnTo>
                  <a:lnTo>
                    <a:pt x="981113" y="3454"/>
                  </a:lnTo>
                  <a:close/>
                </a:path>
                <a:path w="12773660" h="4123690">
                  <a:moveTo>
                    <a:pt x="1000163" y="4117517"/>
                  </a:moveTo>
                  <a:lnTo>
                    <a:pt x="999705" y="4116400"/>
                  </a:lnTo>
                  <a:lnTo>
                    <a:pt x="997839" y="4114533"/>
                  </a:lnTo>
                  <a:lnTo>
                    <a:pt x="996721" y="4114076"/>
                  </a:lnTo>
                  <a:lnTo>
                    <a:pt x="994092" y="4114076"/>
                  </a:lnTo>
                  <a:lnTo>
                    <a:pt x="992962" y="4114533"/>
                  </a:lnTo>
                  <a:lnTo>
                    <a:pt x="991108" y="4116400"/>
                  </a:lnTo>
                  <a:lnTo>
                    <a:pt x="990638" y="4117517"/>
                  </a:lnTo>
                  <a:lnTo>
                    <a:pt x="990638" y="4120146"/>
                  </a:lnTo>
                  <a:lnTo>
                    <a:pt x="991108" y="4121277"/>
                  </a:lnTo>
                  <a:lnTo>
                    <a:pt x="992962" y="4123131"/>
                  </a:lnTo>
                  <a:lnTo>
                    <a:pt x="994092" y="4123601"/>
                  </a:lnTo>
                  <a:lnTo>
                    <a:pt x="996721" y="4123601"/>
                  </a:lnTo>
                  <a:lnTo>
                    <a:pt x="997839" y="4123131"/>
                  </a:lnTo>
                  <a:lnTo>
                    <a:pt x="999705" y="4121277"/>
                  </a:lnTo>
                  <a:lnTo>
                    <a:pt x="1000163" y="4120146"/>
                  </a:lnTo>
                  <a:lnTo>
                    <a:pt x="1000163" y="4117517"/>
                  </a:lnTo>
                  <a:close/>
                </a:path>
                <a:path w="12773660" h="4123690">
                  <a:moveTo>
                    <a:pt x="1000163" y="2746159"/>
                  </a:moveTo>
                  <a:lnTo>
                    <a:pt x="999705" y="2745041"/>
                  </a:lnTo>
                  <a:lnTo>
                    <a:pt x="997839" y="2743174"/>
                  </a:lnTo>
                  <a:lnTo>
                    <a:pt x="996721" y="2742717"/>
                  </a:lnTo>
                  <a:lnTo>
                    <a:pt x="994092" y="2742717"/>
                  </a:lnTo>
                  <a:lnTo>
                    <a:pt x="992962" y="2743174"/>
                  </a:lnTo>
                  <a:lnTo>
                    <a:pt x="991108" y="2745041"/>
                  </a:lnTo>
                  <a:lnTo>
                    <a:pt x="990638" y="2746159"/>
                  </a:lnTo>
                  <a:lnTo>
                    <a:pt x="990638" y="2748788"/>
                  </a:lnTo>
                  <a:lnTo>
                    <a:pt x="991108" y="2749918"/>
                  </a:lnTo>
                  <a:lnTo>
                    <a:pt x="992962" y="2751772"/>
                  </a:lnTo>
                  <a:lnTo>
                    <a:pt x="994092" y="2752242"/>
                  </a:lnTo>
                  <a:lnTo>
                    <a:pt x="996721" y="2752242"/>
                  </a:lnTo>
                  <a:lnTo>
                    <a:pt x="997839" y="2751772"/>
                  </a:lnTo>
                  <a:lnTo>
                    <a:pt x="999705" y="2749918"/>
                  </a:lnTo>
                  <a:lnTo>
                    <a:pt x="1000163" y="2748788"/>
                  </a:lnTo>
                  <a:lnTo>
                    <a:pt x="1000163" y="2746159"/>
                  </a:lnTo>
                  <a:close/>
                </a:path>
                <a:path w="12773660" h="4123690">
                  <a:moveTo>
                    <a:pt x="1000163" y="1374800"/>
                  </a:moveTo>
                  <a:lnTo>
                    <a:pt x="999705" y="1373682"/>
                  </a:lnTo>
                  <a:lnTo>
                    <a:pt x="997839" y="1371828"/>
                  </a:lnTo>
                  <a:lnTo>
                    <a:pt x="996721" y="1371358"/>
                  </a:lnTo>
                  <a:lnTo>
                    <a:pt x="994092" y="1371358"/>
                  </a:lnTo>
                  <a:lnTo>
                    <a:pt x="992962" y="1371828"/>
                  </a:lnTo>
                  <a:lnTo>
                    <a:pt x="991108" y="1373682"/>
                  </a:lnTo>
                  <a:lnTo>
                    <a:pt x="990638" y="1374800"/>
                  </a:lnTo>
                  <a:lnTo>
                    <a:pt x="990638" y="1377442"/>
                  </a:lnTo>
                  <a:lnTo>
                    <a:pt x="991108" y="1378559"/>
                  </a:lnTo>
                  <a:lnTo>
                    <a:pt x="992962" y="1380413"/>
                  </a:lnTo>
                  <a:lnTo>
                    <a:pt x="994092" y="1380883"/>
                  </a:lnTo>
                  <a:lnTo>
                    <a:pt x="996721" y="1380883"/>
                  </a:lnTo>
                  <a:lnTo>
                    <a:pt x="997839" y="1380413"/>
                  </a:lnTo>
                  <a:lnTo>
                    <a:pt x="999705" y="1378559"/>
                  </a:lnTo>
                  <a:lnTo>
                    <a:pt x="1000163" y="1377442"/>
                  </a:lnTo>
                  <a:lnTo>
                    <a:pt x="1000163" y="1374800"/>
                  </a:lnTo>
                  <a:close/>
                </a:path>
                <a:path w="12773660" h="4123690">
                  <a:moveTo>
                    <a:pt x="1000163" y="3454"/>
                  </a:moveTo>
                  <a:lnTo>
                    <a:pt x="999705" y="2324"/>
                  </a:lnTo>
                  <a:lnTo>
                    <a:pt x="997839" y="469"/>
                  </a:lnTo>
                  <a:lnTo>
                    <a:pt x="996721" y="0"/>
                  </a:lnTo>
                  <a:lnTo>
                    <a:pt x="994092" y="0"/>
                  </a:lnTo>
                  <a:lnTo>
                    <a:pt x="992962" y="469"/>
                  </a:lnTo>
                  <a:lnTo>
                    <a:pt x="991108" y="2324"/>
                  </a:lnTo>
                  <a:lnTo>
                    <a:pt x="990638" y="3454"/>
                  </a:lnTo>
                  <a:lnTo>
                    <a:pt x="990638" y="6083"/>
                  </a:lnTo>
                  <a:lnTo>
                    <a:pt x="991108" y="7200"/>
                  </a:lnTo>
                  <a:lnTo>
                    <a:pt x="992962" y="9067"/>
                  </a:lnTo>
                  <a:lnTo>
                    <a:pt x="994092" y="9525"/>
                  </a:lnTo>
                  <a:lnTo>
                    <a:pt x="996721" y="9525"/>
                  </a:lnTo>
                  <a:lnTo>
                    <a:pt x="997839" y="9067"/>
                  </a:lnTo>
                  <a:lnTo>
                    <a:pt x="999705" y="7200"/>
                  </a:lnTo>
                  <a:lnTo>
                    <a:pt x="1000163" y="6083"/>
                  </a:lnTo>
                  <a:lnTo>
                    <a:pt x="1000163" y="3454"/>
                  </a:lnTo>
                  <a:close/>
                </a:path>
                <a:path w="12773660" h="4123690">
                  <a:moveTo>
                    <a:pt x="1019225" y="4117517"/>
                  </a:moveTo>
                  <a:lnTo>
                    <a:pt x="1018755" y="4116400"/>
                  </a:lnTo>
                  <a:lnTo>
                    <a:pt x="1016889" y="4114533"/>
                  </a:lnTo>
                  <a:lnTo>
                    <a:pt x="1015771" y="4114076"/>
                  </a:lnTo>
                  <a:lnTo>
                    <a:pt x="1013142" y="4114076"/>
                  </a:lnTo>
                  <a:lnTo>
                    <a:pt x="1012024" y="4114533"/>
                  </a:lnTo>
                  <a:lnTo>
                    <a:pt x="1010158" y="4116400"/>
                  </a:lnTo>
                  <a:lnTo>
                    <a:pt x="1009688" y="4117517"/>
                  </a:lnTo>
                  <a:lnTo>
                    <a:pt x="1009688" y="4120146"/>
                  </a:lnTo>
                  <a:lnTo>
                    <a:pt x="1010158" y="4121277"/>
                  </a:lnTo>
                  <a:lnTo>
                    <a:pt x="1012024" y="4123131"/>
                  </a:lnTo>
                  <a:lnTo>
                    <a:pt x="1013142" y="4123601"/>
                  </a:lnTo>
                  <a:lnTo>
                    <a:pt x="1015771" y="4123601"/>
                  </a:lnTo>
                  <a:lnTo>
                    <a:pt x="1016889" y="4123131"/>
                  </a:lnTo>
                  <a:lnTo>
                    <a:pt x="1018755" y="4121277"/>
                  </a:lnTo>
                  <a:lnTo>
                    <a:pt x="1019225" y="4120146"/>
                  </a:lnTo>
                  <a:lnTo>
                    <a:pt x="1019225" y="4117517"/>
                  </a:lnTo>
                  <a:close/>
                </a:path>
                <a:path w="12773660" h="4123690">
                  <a:moveTo>
                    <a:pt x="1019225" y="2746159"/>
                  </a:moveTo>
                  <a:lnTo>
                    <a:pt x="1018755" y="2745041"/>
                  </a:lnTo>
                  <a:lnTo>
                    <a:pt x="1016889" y="2743174"/>
                  </a:lnTo>
                  <a:lnTo>
                    <a:pt x="1015771" y="2742717"/>
                  </a:lnTo>
                  <a:lnTo>
                    <a:pt x="1013142" y="2742717"/>
                  </a:lnTo>
                  <a:lnTo>
                    <a:pt x="1012024" y="2743174"/>
                  </a:lnTo>
                  <a:lnTo>
                    <a:pt x="1010158" y="2745041"/>
                  </a:lnTo>
                  <a:lnTo>
                    <a:pt x="1009688" y="2746159"/>
                  </a:lnTo>
                  <a:lnTo>
                    <a:pt x="1009688" y="2748788"/>
                  </a:lnTo>
                  <a:lnTo>
                    <a:pt x="1010158" y="2749918"/>
                  </a:lnTo>
                  <a:lnTo>
                    <a:pt x="1012024" y="2751772"/>
                  </a:lnTo>
                  <a:lnTo>
                    <a:pt x="1013142" y="2752242"/>
                  </a:lnTo>
                  <a:lnTo>
                    <a:pt x="1015771" y="2752242"/>
                  </a:lnTo>
                  <a:lnTo>
                    <a:pt x="1016889" y="2751772"/>
                  </a:lnTo>
                  <a:lnTo>
                    <a:pt x="1018755" y="2749918"/>
                  </a:lnTo>
                  <a:lnTo>
                    <a:pt x="1019225" y="2748788"/>
                  </a:lnTo>
                  <a:lnTo>
                    <a:pt x="1019225" y="2746159"/>
                  </a:lnTo>
                  <a:close/>
                </a:path>
                <a:path w="12773660" h="4123690">
                  <a:moveTo>
                    <a:pt x="1019225" y="1374800"/>
                  </a:moveTo>
                  <a:lnTo>
                    <a:pt x="1018755" y="1373682"/>
                  </a:lnTo>
                  <a:lnTo>
                    <a:pt x="1016889" y="1371828"/>
                  </a:lnTo>
                  <a:lnTo>
                    <a:pt x="1015771" y="1371358"/>
                  </a:lnTo>
                  <a:lnTo>
                    <a:pt x="1013142" y="1371358"/>
                  </a:lnTo>
                  <a:lnTo>
                    <a:pt x="1012024" y="1371828"/>
                  </a:lnTo>
                  <a:lnTo>
                    <a:pt x="1010158" y="1373682"/>
                  </a:lnTo>
                  <a:lnTo>
                    <a:pt x="1009688" y="1374800"/>
                  </a:lnTo>
                  <a:lnTo>
                    <a:pt x="1009688" y="1377442"/>
                  </a:lnTo>
                  <a:lnTo>
                    <a:pt x="1010158" y="1378559"/>
                  </a:lnTo>
                  <a:lnTo>
                    <a:pt x="1012024" y="1380413"/>
                  </a:lnTo>
                  <a:lnTo>
                    <a:pt x="1013142" y="1380883"/>
                  </a:lnTo>
                  <a:lnTo>
                    <a:pt x="1015771" y="1380883"/>
                  </a:lnTo>
                  <a:lnTo>
                    <a:pt x="1016889" y="1380413"/>
                  </a:lnTo>
                  <a:lnTo>
                    <a:pt x="1018755" y="1378559"/>
                  </a:lnTo>
                  <a:lnTo>
                    <a:pt x="1019225" y="1377442"/>
                  </a:lnTo>
                  <a:lnTo>
                    <a:pt x="1019225" y="1374800"/>
                  </a:lnTo>
                  <a:close/>
                </a:path>
                <a:path w="12773660" h="4123690">
                  <a:moveTo>
                    <a:pt x="1019225" y="3454"/>
                  </a:moveTo>
                  <a:lnTo>
                    <a:pt x="1018755" y="2324"/>
                  </a:lnTo>
                  <a:lnTo>
                    <a:pt x="1016889" y="469"/>
                  </a:lnTo>
                  <a:lnTo>
                    <a:pt x="1015771" y="0"/>
                  </a:lnTo>
                  <a:lnTo>
                    <a:pt x="1013142" y="0"/>
                  </a:lnTo>
                  <a:lnTo>
                    <a:pt x="1012024" y="469"/>
                  </a:lnTo>
                  <a:lnTo>
                    <a:pt x="1010158" y="2324"/>
                  </a:lnTo>
                  <a:lnTo>
                    <a:pt x="1009688" y="3454"/>
                  </a:lnTo>
                  <a:lnTo>
                    <a:pt x="1009688" y="6083"/>
                  </a:lnTo>
                  <a:lnTo>
                    <a:pt x="1010158" y="7200"/>
                  </a:lnTo>
                  <a:lnTo>
                    <a:pt x="1012024" y="9067"/>
                  </a:lnTo>
                  <a:lnTo>
                    <a:pt x="1013142" y="9525"/>
                  </a:lnTo>
                  <a:lnTo>
                    <a:pt x="1015771" y="9525"/>
                  </a:lnTo>
                  <a:lnTo>
                    <a:pt x="1016889" y="9067"/>
                  </a:lnTo>
                  <a:lnTo>
                    <a:pt x="1018755" y="7200"/>
                  </a:lnTo>
                  <a:lnTo>
                    <a:pt x="1019225" y="6083"/>
                  </a:lnTo>
                  <a:lnTo>
                    <a:pt x="1019225" y="3454"/>
                  </a:lnTo>
                  <a:close/>
                </a:path>
                <a:path w="12773660" h="4123690">
                  <a:moveTo>
                    <a:pt x="1038275" y="4117517"/>
                  </a:moveTo>
                  <a:lnTo>
                    <a:pt x="1037805" y="4116400"/>
                  </a:lnTo>
                  <a:lnTo>
                    <a:pt x="1035951" y="4114533"/>
                  </a:lnTo>
                  <a:lnTo>
                    <a:pt x="1034821" y="4114076"/>
                  </a:lnTo>
                  <a:lnTo>
                    <a:pt x="1032192" y="4114076"/>
                  </a:lnTo>
                  <a:lnTo>
                    <a:pt x="1031074" y="4114533"/>
                  </a:lnTo>
                  <a:lnTo>
                    <a:pt x="1029208" y="4116400"/>
                  </a:lnTo>
                  <a:lnTo>
                    <a:pt x="1028750" y="4117517"/>
                  </a:lnTo>
                  <a:lnTo>
                    <a:pt x="1028750" y="4120146"/>
                  </a:lnTo>
                  <a:lnTo>
                    <a:pt x="1029208" y="4121277"/>
                  </a:lnTo>
                  <a:lnTo>
                    <a:pt x="1031074" y="4123131"/>
                  </a:lnTo>
                  <a:lnTo>
                    <a:pt x="1032192" y="4123601"/>
                  </a:lnTo>
                  <a:lnTo>
                    <a:pt x="1034821" y="4123601"/>
                  </a:lnTo>
                  <a:lnTo>
                    <a:pt x="1035951" y="4123131"/>
                  </a:lnTo>
                  <a:lnTo>
                    <a:pt x="1037805" y="4121277"/>
                  </a:lnTo>
                  <a:lnTo>
                    <a:pt x="1038275" y="4120146"/>
                  </a:lnTo>
                  <a:lnTo>
                    <a:pt x="1038275" y="4117517"/>
                  </a:lnTo>
                  <a:close/>
                </a:path>
                <a:path w="12773660" h="4123690">
                  <a:moveTo>
                    <a:pt x="1038275" y="2746159"/>
                  </a:moveTo>
                  <a:lnTo>
                    <a:pt x="1037805" y="2745041"/>
                  </a:lnTo>
                  <a:lnTo>
                    <a:pt x="1035951" y="2743174"/>
                  </a:lnTo>
                  <a:lnTo>
                    <a:pt x="1034821" y="2742717"/>
                  </a:lnTo>
                  <a:lnTo>
                    <a:pt x="1032192" y="2742717"/>
                  </a:lnTo>
                  <a:lnTo>
                    <a:pt x="1031074" y="2743174"/>
                  </a:lnTo>
                  <a:lnTo>
                    <a:pt x="1029208" y="2745041"/>
                  </a:lnTo>
                  <a:lnTo>
                    <a:pt x="1028750" y="2746159"/>
                  </a:lnTo>
                  <a:lnTo>
                    <a:pt x="1028750" y="2748788"/>
                  </a:lnTo>
                  <a:lnTo>
                    <a:pt x="1029208" y="2749918"/>
                  </a:lnTo>
                  <a:lnTo>
                    <a:pt x="1031074" y="2751772"/>
                  </a:lnTo>
                  <a:lnTo>
                    <a:pt x="1032192" y="2752242"/>
                  </a:lnTo>
                  <a:lnTo>
                    <a:pt x="1034821" y="2752242"/>
                  </a:lnTo>
                  <a:lnTo>
                    <a:pt x="1035951" y="2751772"/>
                  </a:lnTo>
                  <a:lnTo>
                    <a:pt x="1037805" y="2749918"/>
                  </a:lnTo>
                  <a:lnTo>
                    <a:pt x="1038275" y="2748788"/>
                  </a:lnTo>
                  <a:lnTo>
                    <a:pt x="1038275" y="2746159"/>
                  </a:lnTo>
                  <a:close/>
                </a:path>
                <a:path w="12773660" h="4123690">
                  <a:moveTo>
                    <a:pt x="1038275" y="1374800"/>
                  </a:moveTo>
                  <a:lnTo>
                    <a:pt x="1037805" y="1373682"/>
                  </a:lnTo>
                  <a:lnTo>
                    <a:pt x="1035951" y="1371828"/>
                  </a:lnTo>
                  <a:lnTo>
                    <a:pt x="1034821" y="1371358"/>
                  </a:lnTo>
                  <a:lnTo>
                    <a:pt x="1032192" y="1371358"/>
                  </a:lnTo>
                  <a:lnTo>
                    <a:pt x="1031074" y="1371828"/>
                  </a:lnTo>
                  <a:lnTo>
                    <a:pt x="1029208" y="1373682"/>
                  </a:lnTo>
                  <a:lnTo>
                    <a:pt x="1028750" y="1374800"/>
                  </a:lnTo>
                  <a:lnTo>
                    <a:pt x="1028750" y="1377442"/>
                  </a:lnTo>
                  <a:lnTo>
                    <a:pt x="1029208" y="1378559"/>
                  </a:lnTo>
                  <a:lnTo>
                    <a:pt x="1031074" y="1380413"/>
                  </a:lnTo>
                  <a:lnTo>
                    <a:pt x="1032192" y="1380883"/>
                  </a:lnTo>
                  <a:lnTo>
                    <a:pt x="1034821" y="1380883"/>
                  </a:lnTo>
                  <a:lnTo>
                    <a:pt x="1035951" y="1380413"/>
                  </a:lnTo>
                  <a:lnTo>
                    <a:pt x="1037805" y="1378559"/>
                  </a:lnTo>
                  <a:lnTo>
                    <a:pt x="1038275" y="1377442"/>
                  </a:lnTo>
                  <a:lnTo>
                    <a:pt x="1038275" y="1374800"/>
                  </a:lnTo>
                  <a:close/>
                </a:path>
                <a:path w="12773660" h="4123690">
                  <a:moveTo>
                    <a:pt x="1038275" y="3454"/>
                  </a:moveTo>
                  <a:lnTo>
                    <a:pt x="1037805" y="2324"/>
                  </a:lnTo>
                  <a:lnTo>
                    <a:pt x="1035951" y="469"/>
                  </a:lnTo>
                  <a:lnTo>
                    <a:pt x="1034821" y="0"/>
                  </a:lnTo>
                  <a:lnTo>
                    <a:pt x="1032192" y="0"/>
                  </a:lnTo>
                  <a:lnTo>
                    <a:pt x="1031074" y="469"/>
                  </a:lnTo>
                  <a:lnTo>
                    <a:pt x="1029208" y="2324"/>
                  </a:lnTo>
                  <a:lnTo>
                    <a:pt x="1028750" y="3454"/>
                  </a:lnTo>
                  <a:lnTo>
                    <a:pt x="1028750" y="6083"/>
                  </a:lnTo>
                  <a:lnTo>
                    <a:pt x="1029208" y="7200"/>
                  </a:lnTo>
                  <a:lnTo>
                    <a:pt x="1031074" y="9067"/>
                  </a:lnTo>
                  <a:lnTo>
                    <a:pt x="1032192" y="9525"/>
                  </a:lnTo>
                  <a:lnTo>
                    <a:pt x="1034821" y="9525"/>
                  </a:lnTo>
                  <a:lnTo>
                    <a:pt x="1035951" y="9067"/>
                  </a:lnTo>
                  <a:lnTo>
                    <a:pt x="1037805" y="7200"/>
                  </a:lnTo>
                  <a:lnTo>
                    <a:pt x="1038275" y="6083"/>
                  </a:lnTo>
                  <a:lnTo>
                    <a:pt x="1038275" y="3454"/>
                  </a:lnTo>
                  <a:close/>
                </a:path>
                <a:path w="12773660" h="4123690">
                  <a:moveTo>
                    <a:pt x="1057325" y="4117517"/>
                  </a:moveTo>
                  <a:lnTo>
                    <a:pt x="1056855" y="4116400"/>
                  </a:lnTo>
                  <a:lnTo>
                    <a:pt x="1055001" y="4114533"/>
                  </a:lnTo>
                  <a:lnTo>
                    <a:pt x="1053871" y="4114076"/>
                  </a:lnTo>
                  <a:lnTo>
                    <a:pt x="1051242" y="4114076"/>
                  </a:lnTo>
                  <a:lnTo>
                    <a:pt x="1050124" y="4114533"/>
                  </a:lnTo>
                  <a:lnTo>
                    <a:pt x="1048258" y="4116400"/>
                  </a:lnTo>
                  <a:lnTo>
                    <a:pt x="1047800" y="4117517"/>
                  </a:lnTo>
                  <a:lnTo>
                    <a:pt x="1047800" y="4120146"/>
                  </a:lnTo>
                  <a:lnTo>
                    <a:pt x="1048258" y="4121277"/>
                  </a:lnTo>
                  <a:lnTo>
                    <a:pt x="1050124" y="4123131"/>
                  </a:lnTo>
                  <a:lnTo>
                    <a:pt x="1051242" y="4123601"/>
                  </a:lnTo>
                  <a:lnTo>
                    <a:pt x="1053871" y="4123601"/>
                  </a:lnTo>
                  <a:lnTo>
                    <a:pt x="1055001" y="4123131"/>
                  </a:lnTo>
                  <a:lnTo>
                    <a:pt x="1056855" y="4121277"/>
                  </a:lnTo>
                  <a:lnTo>
                    <a:pt x="1057325" y="4120146"/>
                  </a:lnTo>
                  <a:lnTo>
                    <a:pt x="1057325" y="4117517"/>
                  </a:lnTo>
                  <a:close/>
                </a:path>
                <a:path w="12773660" h="4123690">
                  <a:moveTo>
                    <a:pt x="1057325" y="2746159"/>
                  </a:moveTo>
                  <a:lnTo>
                    <a:pt x="1056855" y="2745041"/>
                  </a:lnTo>
                  <a:lnTo>
                    <a:pt x="1055001" y="2743174"/>
                  </a:lnTo>
                  <a:lnTo>
                    <a:pt x="1053871" y="2742717"/>
                  </a:lnTo>
                  <a:lnTo>
                    <a:pt x="1051242" y="2742717"/>
                  </a:lnTo>
                  <a:lnTo>
                    <a:pt x="1050124" y="2743174"/>
                  </a:lnTo>
                  <a:lnTo>
                    <a:pt x="1048258" y="2745041"/>
                  </a:lnTo>
                  <a:lnTo>
                    <a:pt x="1047800" y="2746159"/>
                  </a:lnTo>
                  <a:lnTo>
                    <a:pt x="1047800" y="2748788"/>
                  </a:lnTo>
                  <a:lnTo>
                    <a:pt x="1048258" y="2749918"/>
                  </a:lnTo>
                  <a:lnTo>
                    <a:pt x="1050124" y="2751772"/>
                  </a:lnTo>
                  <a:lnTo>
                    <a:pt x="1051242" y="2752242"/>
                  </a:lnTo>
                  <a:lnTo>
                    <a:pt x="1053871" y="2752242"/>
                  </a:lnTo>
                  <a:lnTo>
                    <a:pt x="1055001" y="2751772"/>
                  </a:lnTo>
                  <a:lnTo>
                    <a:pt x="1056855" y="2749918"/>
                  </a:lnTo>
                  <a:lnTo>
                    <a:pt x="1057325" y="2748788"/>
                  </a:lnTo>
                  <a:lnTo>
                    <a:pt x="1057325" y="2746159"/>
                  </a:lnTo>
                  <a:close/>
                </a:path>
                <a:path w="12773660" h="4123690">
                  <a:moveTo>
                    <a:pt x="1057325" y="1374800"/>
                  </a:moveTo>
                  <a:lnTo>
                    <a:pt x="1056855" y="1373682"/>
                  </a:lnTo>
                  <a:lnTo>
                    <a:pt x="1055001" y="1371828"/>
                  </a:lnTo>
                  <a:lnTo>
                    <a:pt x="1053871" y="1371358"/>
                  </a:lnTo>
                  <a:lnTo>
                    <a:pt x="1051242" y="1371358"/>
                  </a:lnTo>
                  <a:lnTo>
                    <a:pt x="1050124" y="1371828"/>
                  </a:lnTo>
                  <a:lnTo>
                    <a:pt x="1048258" y="1373682"/>
                  </a:lnTo>
                  <a:lnTo>
                    <a:pt x="1047800" y="1374800"/>
                  </a:lnTo>
                  <a:lnTo>
                    <a:pt x="1047800" y="1377442"/>
                  </a:lnTo>
                  <a:lnTo>
                    <a:pt x="1048258" y="1378559"/>
                  </a:lnTo>
                  <a:lnTo>
                    <a:pt x="1050124" y="1380413"/>
                  </a:lnTo>
                  <a:lnTo>
                    <a:pt x="1051242" y="1380883"/>
                  </a:lnTo>
                  <a:lnTo>
                    <a:pt x="1053871" y="1380883"/>
                  </a:lnTo>
                  <a:lnTo>
                    <a:pt x="1055001" y="1380413"/>
                  </a:lnTo>
                  <a:lnTo>
                    <a:pt x="1056855" y="1378559"/>
                  </a:lnTo>
                  <a:lnTo>
                    <a:pt x="1057325" y="1377442"/>
                  </a:lnTo>
                  <a:lnTo>
                    <a:pt x="1057325" y="1374800"/>
                  </a:lnTo>
                  <a:close/>
                </a:path>
                <a:path w="12773660" h="4123690">
                  <a:moveTo>
                    <a:pt x="1057325" y="3454"/>
                  </a:moveTo>
                  <a:lnTo>
                    <a:pt x="1056855" y="2324"/>
                  </a:lnTo>
                  <a:lnTo>
                    <a:pt x="1055001" y="469"/>
                  </a:lnTo>
                  <a:lnTo>
                    <a:pt x="1053871" y="0"/>
                  </a:lnTo>
                  <a:lnTo>
                    <a:pt x="1051242" y="0"/>
                  </a:lnTo>
                  <a:lnTo>
                    <a:pt x="1050124" y="469"/>
                  </a:lnTo>
                  <a:lnTo>
                    <a:pt x="1048258" y="2324"/>
                  </a:lnTo>
                  <a:lnTo>
                    <a:pt x="1047800" y="3454"/>
                  </a:lnTo>
                  <a:lnTo>
                    <a:pt x="1047800" y="6083"/>
                  </a:lnTo>
                  <a:lnTo>
                    <a:pt x="1048258" y="7200"/>
                  </a:lnTo>
                  <a:lnTo>
                    <a:pt x="1050124" y="9067"/>
                  </a:lnTo>
                  <a:lnTo>
                    <a:pt x="1051242" y="9525"/>
                  </a:lnTo>
                  <a:lnTo>
                    <a:pt x="1053871" y="9525"/>
                  </a:lnTo>
                  <a:lnTo>
                    <a:pt x="1055001" y="9067"/>
                  </a:lnTo>
                  <a:lnTo>
                    <a:pt x="1056855" y="7200"/>
                  </a:lnTo>
                  <a:lnTo>
                    <a:pt x="1057325" y="6083"/>
                  </a:lnTo>
                  <a:lnTo>
                    <a:pt x="1057325" y="3454"/>
                  </a:lnTo>
                  <a:close/>
                </a:path>
                <a:path w="12773660" h="4123690">
                  <a:moveTo>
                    <a:pt x="1076375" y="4117517"/>
                  </a:moveTo>
                  <a:lnTo>
                    <a:pt x="1075905" y="4116400"/>
                  </a:lnTo>
                  <a:lnTo>
                    <a:pt x="1074051" y="4114533"/>
                  </a:lnTo>
                  <a:lnTo>
                    <a:pt x="1072921" y="4114076"/>
                  </a:lnTo>
                  <a:lnTo>
                    <a:pt x="1070292" y="4114076"/>
                  </a:lnTo>
                  <a:lnTo>
                    <a:pt x="1069174" y="4114533"/>
                  </a:lnTo>
                  <a:lnTo>
                    <a:pt x="1067308" y="4116400"/>
                  </a:lnTo>
                  <a:lnTo>
                    <a:pt x="1066850" y="4117517"/>
                  </a:lnTo>
                  <a:lnTo>
                    <a:pt x="1066850" y="4120146"/>
                  </a:lnTo>
                  <a:lnTo>
                    <a:pt x="1067308" y="4121277"/>
                  </a:lnTo>
                  <a:lnTo>
                    <a:pt x="1069174" y="4123131"/>
                  </a:lnTo>
                  <a:lnTo>
                    <a:pt x="1070292" y="4123601"/>
                  </a:lnTo>
                  <a:lnTo>
                    <a:pt x="1072921" y="4123601"/>
                  </a:lnTo>
                  <a:lnTo>
                    <a:pt x="1074051" y="4123131"/>
                  </a:lnTo>
                  <a:lnTo>
                    <a:pt x="1075905" y="4121277"/>
                  </a:lnTo>
                  <a:lnTo>
                    <a:pt x="1076375" y="4120146"/>
                  </a:lnTo>
                  <a:lnTo>
                    <a:pt x="1076375" y="4117517"/>
                  </a:lnTo>
                  <a:close/>
                </a:path>
                <a:path w="12773660" h="4123690">
                  <a:moveTo>
                    <a:pt x="1076375" y="2746159"/>
                  </a:moveTo>
                  <a:lnTo>
                    <a:pt x="1075905" y="2745041"/>
                  </a:lnTo>
                  <a:lnTo>
                    <a:pt x="1074051" y="2743174"/>
                  </a:lnTo>
                  <a:lnTo>
                    <a:pt x="1072921" y="2742717"/>
                  </a:lnTo>
                  <a:lnTo>
                    <a:pt x="1070292" y="2742717"/>
                  </a:lnTo>
                  <a:lnTo>
                    <a:pt x="1069174" y="2743174"/>
                  </a:lnTo>
                  <a:lnTo>
                    <a:pt x="1067308" y="2745041"/>
                  </a:lnTo>
                  <a:lnTo>
                    <a:pt x="1066850" y="2746159"/>
                  </a:lnTo>
                  <a:lnTo>
                    <a:pt x="1066850" y="2748788"/>
                  </a:lnTo>
                  <a:lnTo>
                    <a:pt x="1067308" y="2749918"/>
                  </a:lnTo>
                  <a:lnTo>
                    <a:pt x="1069174" y="2751772"/>
                  </a:lnTo>
                  <a:lnTo>
                    <a:pt x="1070292" y="2752242"/>
                  </a:lnTo>
                  <a:lnTo>
                    <a:pt x="1072921" y="2752242"/>
                  </a:lnTo>
                  <a:lnTo>
                    <a:pt x="1074051" y="2751772"/>
                  </a:lnTo>
                  <a:lnTo>
                    <a:pt x="1075905" y="2749918"/>
                  </a:lnTo>
                  <a:lnTo>
                    <a:pt x="1076375" y="2748788"/>
                  </a:lnTo>
                  <a:lnTo>
                    <a:pt x="1076375" y="2746159"/>
                  </a:lnTo>
                  <a:close/>
                </a:path>
                <a:path w="12773660" h="4123690">
                  <a:moveTo>
                    <a:pt x="1076375" y="1374800"/>
                  </a:moveTo>
                  <a:lnTo>
                    <a:pt x="1075905" y="1373682"/>
                  </a:lnTo>
                  <a:lnTo>
                    <a:pt x="1074051" y="1371828"/>
                  </a:lnTo>
                  <a:lnTo>
                    <a:pt x="1072921" y="1371358"/>
                  </a:lnTo>
                  <a:lnTo>
                    <a:pt x="1070292" y="1371358"/>
                  </a:lnTo>
                  <a:lnTo>
                    <a:pt x="1069174" y="1371828"/>
                  </a:lnTo>
                  <a:lnTo>
                    <a:pt x="1067308" y="1373682"/>
                  </a:lnTo>
                  <a:lnTo>
                    <a:pt x="1066850" y="1374800"/>
                  </a:lnTo>
                  <a:lnTo>
                    <a:pt x="1066850" y="1377442"/>
                  </a:lnTo>
                  <a:lnTo>
                    <a:pt x="1067308" y="1378559"/>
                  </a:lnTo>
                  <a:lnTo>
                    <a:pt x="1069174" y="1380413"/>
                  </a:lnTo>
                  <a:lnTo>
                    <a:pt x="1070292" y="1380883"/>
                  </a:lnTo>
                  <a:lnTo>
                    <a:pt x="1072921" y="1380883"/>
                  </a:lnTo>
                  <a:lnTo>
                    <a:pt x="1074051" y="1380413"/>
                  </a:lnTo>
                  <a:lnTo>
                    <a:pt x="1075905" y="1378559"/>
                  </a:lnTo>
                  <a:lnTo>
                    <a:pt x="1076375" y="1377442"/>
                  </a:lnTo>
                  <a:lnTo>
                    <a:pt x="1076375" y="1374800"/>
                  </a:lnTo>
                  <a:close/>
                </a:path>
                <a:path w="12773660" h="4123690">
                  <a:moveTo>
                    <a:pt x="1076375" y="3454"/>
                  </a:moveTo>
                  <a:lnTo>
                    <a:pt x="1075905" y="2324"/>
                  </a:lnTo>
                  <a:lnTo>
                    <a:pt x="1074051" y="469"/>
                  </a:lnTo>
                  <a:lnTo>
                    <a:pt x="1072921" y="0"/>
                  </a:lnTo>
                  <a:lnTo>
                    <a:pt x="1070292" y="0"/>
                  </a:lnTo>
                  <a:lnTo>
                    <a:pt x="1069174" y="469"/>
                  </a:lnTo>
                  <a:lnTo>
                    <a:pt x="1067308" y="2324"/>
                  </a:lnTo>
                  <a:lnTo>
                    <a:pt x="1066850" y="3454"/>
                  </a:lnTo>
                  <a:lnTo>
                    <a:pt x="1066850" y="6083"/>
                  </a:lnTo>
                  <a:lnTo>
                    <a:pt x="1067308" y="7200"/>
                  </a:lnTo>
                  <a:lnTo>
                    <a:pt x="1069174" y="9067"/>
                  </a:lnTo>
                  <a:lnTo>
                    <a:pt x="1070292" y="9525"/>
                  </a:lnTo>
                  <a:lnTo>
                    <a:pt x="1072921" y="9525"/>
                  </a:lnTo>
                  <a:lnTo>
                    <a:pt x="1074051" y="9067"/>
                  </a:lnTo>
                  <a:lnTo>
                    <a:pt x="1075905" y="7200"/>
                  </a:lnTo>
                  <a:lnTo>
                    <a:pt x="1076375" y="6083"/>
                  </a:lnTo>
                  <a:lnTo>
                    <a:pt x="1076375" y="3454"/>
                  </a:lnTo>
                  <a:close/>
                </a:path>
                <a:path w="12773660" h="4123690">
                  <a:moveTo>
                    <a:pt x="1095425" y="4117517"/>
                  </a:moveTo>
                  <a:lnTo>
                    <a:pt x="1094955" y="4116400"/>
                  </a:lnTo>
                  <a:lnTo>
                    <a:pt x="1093101" y="4114533"/>
                  </a:lnTo>
                  <a:lnTo>
                    <a:pt x="1091971" y="4114076"/>
                  </a:lnTo>
                  <a:lnTo>
                    <a:pt x="1089342" y="4114076"/>
                  </a:lnTo>
                  <a:lnTo>
                    <a:pt x="1088224" y="4114533"/>
                  </a:lnTo>
                  <a:lnTo>
                    <a:pt x="1086358" y="4116400"/>
                  </a:lnTo>
                  <a:lnTo>
                    <a:pt x="1085900" y="4117517"/>
                  </a:lnTo>
                  <a:lnTo>
                    <a:pt x="1085900" y="4120146"/>
                  </a:lnTo>
                  <a:lnTo>
                    <a:pt x="1086358" y="4121277"/>
                  </a:lnTo>
                  <a:lnTo>
                    <a:pt x="1088224" y="4123131"/>
                  </a:lnTo>
                  <a:lnTo>
                    <a:pt x="1089342" y="4123601"/>
                  </a:lnTo>
                  <a:lnTo>
                    <a:pt x="1091971" y="4123601"/>
                  </a:lnTo>
                  <a:lnTo>
                    <a:pt x="1093101" y="4123131"/>
                  </a:lnTo>
                  <a:lnTo>
                    <a:pt x="1094955" y="4121277"/>
                  </a:lnTo>
                  <a:lnTo>
                    <a:pt x="1095425" y="4120146"/>
                  </a:lnTo>
                  <a:lnTo>
                    <a:pt x="1095425" y="4117517"/>
                  </a:lnTo>
                  <a:close/>
                </a:path>
                <a:path w="12773660" h="4123690">
                  <a:moveTo>
                    <a:pt x="1095425" y="2746159"/>
                  </a:moveTo>
                  <a:lnTo>
                    <a:pt x="1094955" y="2745041"/>
                  </a:lnTo>
                  <a:lnTo>
                    <a:pt x="1093101" y="2743174"/>
                  </a:lnTo>
                  <a:lnTo>
                    <a:pt x="1091971" y="2742717"/>
                  </a:lnTo>
                  <a:lnTo>
                    <a:pt x="1089342" y="2742717"/>
                  </a:lnTo>
                  <a:lnTo>
                    <a:pt x="1088224" y="2743174"/>
                  </a:lnTo>
                  <a:lnTo>
                    <a:pt x="1086358" y="2745041"/>
                  </a:lnTo>
                  <a:lnTo>
                    <a:pt x="1085900" y="2746159"/>
                  </a:lnTo>
                  <a:lnTo>
                    <a:pt x="1085900" y="2748788"/>
                  </a:lnTo>
                  <a:lnTo>
                    <a:pt x="1086358" y="2749918"/>
                  </a:lnTo>
                  <a:lnTo>
                    <a:pt x="1088224" y="2751772"/>
                  </a:lnTo>
                  <a:lnTo>
                    <a:pt x="1089342" y="2752242"/>
                  </a:lnTo>
                  <a:lnTo>
                    <a:pt x="1091971" y="2752242"/>
                  </a:lnTo>
                  <a:lnTo>
                    <a:pt x="1093101" y="2751772"/>
                  </a:lnTo>
                  <a:lnTo>
                    <a:pt x="1094955" y="2749918"/>
                  </a:lnTo>
                  <a:lnTo>
                    <a:pt x="1095425" y="2748788"/>
                  </a:lnTo>
                  <a:lnTo>
                    <a:pt x="1095425" y="2746159"/>
                  </a:lnTo>
                  <a:close/>
                </a:path>
                <a:path w="12773660" h="4123690">
                  <a:moveTo>
                    <a:pt x="1095425" y="1374800"/>
                  </a:moveTo>
                  <a:lnTo>
                    <a:pt x="1094955" y="1373682"/>
                  </a:lnTo>
                  <a:lnTo>
                    <a:pt x="1093101" y="1371828"/>
                  </a:lnTo>
                  <a:lnTo>
                    <a:pt x="1091971" y="1371358"/>
                  </a:lnTo>
                  <a:lnTo>
                    <a:pt x="1089342" y="1371358"/>
                  </a:lnTo>
                  <a:lnTo>
                    <a:pt x="1088224" y="1371828"/>
                  </a:lnTo>
                  <a:lnTo>
                    <a:pt x="1086358" y="1373682"/>
                  </a:lnTo>
                  <a:lnTo>
                    <a:pt x="1085900" y="1374800"/>
                  </a:lnTo>
                  <a:lnTo>
                    <a:pt x="1085900" y="1377442"/>
                  </a:lnTo>
                  <a:lnTo>
                    <a:pt x="1086358" y="1378559"/>
                  </a:lnTo>
                  <a:lnTo>
                    <a:pt x="1088224" y="1380413"/>
                  </a:lnTo>
                  <a:lnTo>
                    <a:pt x="1089342" y="1380883"/>
                  </a:lnTo>
                  <a:lnTo>
                    <a:pt x="1091971" y="1380883"/>
                  </a:lnTo>
                  <a:lnTo>
                    <a:pt x="1093101" y="1380413"/>
                  </a:lnTo>
                  <a:lnTo>
                    <a:pt x="1094955" y="1378559"/>
                  </a:lnTo>
                  <a:lnTo>
                    <a:pt x="1095425" y="1377442"/>
                  </a:lnTo>
                  <a:lnTo>
                    <a:pt x="1095425" y="1374800"/>
                  </a:lnTo>
                  <a:close/>
                </a:path>
                <a:path w="12773660" h="4123690">
                  <a:moveTo>
                    <a:pt x="1095425" y="3454"/>
                  </a:moveTo>
                  <a:lnTo>
                    <a:pt x="1094955" y="2324"/>
                  </a:lnTo>
                  <a:lnTo>
                    <a:pt x="1093101" y="469"/>
                  </a:lnTo>
                  <a:lnTo>
                    <a:pt x="1091971" y="0"/>
                  </a:lnTo>
                  <a:lnTo>
                    <a:pt x="1089342" y="0"/>
                  </a:lnTo>
                  <a:lnTo>
                    <a:pt x="1088224" y="469"/>
                  </a:lnTo>
                  <a:lnTo>
                    <a:pt x="1086358" y="2324"/>
                  </a:lnTo>
                  <a:lnTo>
                    <a:pt x="1085900" y="3454"/>
                  </a:lnTo>
                  <a:lnTo>
                    <a:pt x="1085900" y="6083"/>
                  </a:lnTo>
                  <a:lnTo>
                    <a:pt x="1086358" y="7200"/>
                  </a:lnTo>
                  <a:lnTo>
                    <a:pt x="1088224" y="9067"/>
                  </a:lnTo>
                  <a:lnTo>
                    <a:pt x="1089342" y="9525"/>
                  </a:lnTo>
                  <a:lnTo>
                    <a:pt x="1091971" y="9525"/>
                  </a:lnTo>
                  <a:lnTo>
                    <a:pt x="1093101" y="9067"/>
                  </a:lnTo>
                  <a:lnTo>
                    <a:pt x="1094955" y="7200"/>
                  </a:lnTo>
                  <a:lnTo>
                    <a:pt x="1095425" y="6083"/>
                  </a:lnTo>
                  <a:lnTo>
                    <a:pt x="1095425" y="3454"/>
                  </a:lnTo>
                  <a:close/>
                </a:path>
                <a:path w="12773660" h="4123690">
                  <a:moveTo>
                    <a:pt x="1114475" y="4117517"/>
                  </a:moveTo>
                  <a:lnTo>
                    <a:pt x="1114005" y="4116400"/>
                  </a:lnTo>
                  <a:lnTo>
                    <a:pt x="1112151" y="4114533"/>
                  </a:lnTo>
                  <a:lnTo>
                    <a:pt x="1111021" y="4114076"/>
                  </a:lnTo>
                  <a:lnTo>
                    <a:pt x="1108392" y="4114076"/>
                  </a:lnTo>
                  <a:lnTo>
                    <a:pt x="1107274" y="4114533"/>
                  </a:lnTo>
                  <a:lnTo>
                    <a:pt x="1105408" y="4116400"/>
                  </a:lnTo>
                  <a:lnTo>
                    <a:pt x="1104950" y="4117517"/>
                  </a:lnTo>
                  <a:lnTo>
                    <a:pt x="1104950" y="4120146"/>
                  </a:lnTo>
                  <a:lnTo>
                    <a:pt x="1105408" y="4121277"/>
                  </a:lnTo>
                  <a:lnTo>
                    <a:pt x="1107274" y="4123131"/>
                  </a:lnTo>
                  <a:lnTo>
                    <a:pt x="1108392" y="4123601"/>
                  </a:lnTo>
                  <a:lnTo>
                    <a:pt x="1111021" y="4123601"/>
                  </a:lnTo>
                  <a:lnTo>
                    <a:pt x="1112151" y="4123131"/>
                  </a:lnTo>
                  <a:lnTo>
                    <a:pt x="1114005" y="4121277"/>
                  </a:lnTo>
                  <a:lnTo>
                    <a:pt x="1114475" y="4120146"/>
                  </a:lnTo>
                  <a:lnTo>
                    <a:pt x="1114475" y="4117517"/>
                  </a:lnTo>
                  <a:close/>
                </a:path>
                <a:path w="12773660" h="4123690">
                  <a:moveTo>
                    <a:pt x="1114475" y="2746159"/>
                  </a:moveTo>
                  <a:lnTo>
                    <a:pt x="1114005" y="2745041"/>
                  </a:lnTo>
                  <a:lnTo>
                    <a:pt x="1112151" y="2743174"/>
                  </a:lnTo>
                  <a:lnTo>
                    <a:pt x="1111021" y="2742717"/>
                  </a:lnTo>
                  <a:lnTo>
                    <a:pt x="1108392" y="2742717"/>
                  </a:lnTo>
                  <a:lnTo>
                    <a:pt x="1107274" y="2743174"/>
                  </a:lnTo>
                  <a:lnTo>
                    <a:pt x="1105408" y="2745041"/>
                  </a:lnTo>
                  <a:lnTo>
                    <a:pt x="1104950" y="2746159"/>
                  </a:lnTo>
                  <a:lnTo>
                    <a:pt x="1104950" y="2748788"/>
                  </a:lnTo>
                  <a:lnTo>
                    <a:pt x="1105408" y="2749918"/>
                  </a:lnTo>
                  <a:lnTo>
                    <a:pt x="1107274" y="2751772"/>
                  </a:lnTo>
                  <a:lnTo>
                    <a:pt x="1108392" y="2752242"/>
                  </a:lnTo>
                  <a:lnTo>
                    <a:pt x="1111021" y="2752242"/>
                  </a:lnTo>
                  <a:lnTo>
                    <a:pt x="1112151" y="2751772"/>
                  </a:lnTo>
                  <a:lnTo>
                    <a:pt x="1114005" y="2749918"/>
                  </a:lnTo>
                  <a:lnTo>
                    <a:pt x="1114475" y="2748788"/>
                  </a:lnTo>
                  <a:lnTo>
                    <a:pt x="1114475" y="2746159"/>
                  </a:lnTo>
                  <a:close/>
                </a:path>
                <a:path w="12773660" h="4123690">
                  <a:moveTo>
                    <a:pt x="1114475" y="1374800"/>
                  </a:moveTo>
                  <a:lnTo>
                    <a:pt x="1114005" y="1373682"/>
                  </a:lnTo>
                  <a:lnTo>
                    <a:pt x="1112151" y="1371828"/>
                  </a:lnTo>
                  <a:lnTo>
                    <a:pt x="1111021" y="1371358"/>
                  </a:lnTo>
                  <a:lnTo>
                    <a:pt x="1108392" y="1371358"/>
                  </a:lnTo>
                  <a:lnTo>
                    <a:pt x="1107274" y="1371828"/>
                  </a:lnTo>
                  <a:lnTo>
                    <a:pt x="1105408" y="1373682"/>
                  </a:lnTo>
                  <a:lnTo>
                    <a:pt x="1104950" y="1374800"/>
                  </a:lnTo>
                  <a:lnTo>
                    <a:pt x="1104950" y="1377442"/>
                  </a:lnTo>
                  <a:lnTo>
                    <a:pt x="1105408" y="1378559"/>
                  </a:lnTo>
                  <a:lnTo>
                    <a:pt x="1107274" y="1380413"/>
                  </a:lnTo>
                  <a:lnTo>
                    <a:pt x="1108392" y="1380883"/>
                  </a:lnTo>
                  <a:lnTo>
                    <a:pt x="1111021" y="1380883"/>
                  </a:lnTo>
                  <a:lnTo>
                    <a:pt x="1112151" y="1380413"/>
                  </a:lnTo>
                  <a:lnTo>
                    <a:pt x="1114005" y="1378559"/>
                  </a:lnTo>
                  <a:lnTo>
                    <a:pt x="1114475" y="1377442"/>
                  </a:lnTo>
                  <a:lnTo>
                    <a:pt x="1114475" y="1374800"/>
                  </a:lnTo>
                  <a:close/>
                </a:path>
                <a:path w="12773660" h="4123690">
                  <a:moveTo>
                    <a:pt x="1114475" y="3454"/>
                  </a:moveTo>
                  <a:lnTo>
                    <a:pt x="1114005" y="2324"/>
                  </a:lnTo>
                  <a:lnTo>
                    <a:pt x="1112151" y="469"/>
                  </a:lnTo>
                  <a:lnTo>
                    <a:pt x="1111021" y="0"/>
                  </a:lnTo>
                  <a:lnTo>
                    <a:pt x="1108392" y="0"/>
                  </a:lnTo>
                  <a:lnTo>
                    <a:pt x="1107274" y="469"/>
                  </a:lnTo>
                  <a:lnTo>
                    <a:pt x="1105408" y="2324"/>
                  </a:lnTo>
                  <a:lnTo>
                    <a:pt x="1104950" y="3454"/>
                  </a:lnTo>
                  <a:lnTo>
                    <a:pt x="1104950" y="6083"/>
                  </a:lnTo>
                  <a:lnTo>
                    <a:pt x="1105408" y="7200"/>
                  </a:lnTo>
                  <a:lnTo>
                    <a:pt x="1107274" y="9067"/>
                  </a:lnTo>
                  <a:lnTo>
                    <a:pt x="1108392" y="9525"/>
                  </a:lnTo>
                  <a:lnTo>
                    <a:pt x="1111021" y="9525"/>
                  </a:lnTo>
                  <a:lnTo>
                    <a:pt x="1112151" y="9067"/>
                  </a:lnTo>
                  <a:lnTo>
                    <a:pt x="1114005" y="7200"/>
                  </a:lnTo>
                  <a:lnTo>
                    <a:pt x="1114475" y="6083"/>
                  </a:lnTo>
                  <a:lnTo>
                    <a:pt x="1114475" y="3454"/>
                  </a:lnTo>
                  <a:close/>
                </a:path>
                <a:path w="12773660" h="4123690">
                  <a:moveTo>
                    <a:pt x="1133525" y="4117517"/>
                  </a:moveTo>
                  <a:lnTo>
                    <a:pt x="1133055" y="4116400"/>
                  </a:lnTo>
                  <a:lnTo>
                    <a:pt x="1131201" y="4114533"/>
                  </a:lnTo>
                  <a:lnTo>
                    <a:pt x="1130071" y="4114076"/>
                  </a:lnTo>
                  <a:lnTo>
                    <a:pt x="1127442" y="4114076"/>
                  </a:lnTo>
                  <a:lnTo>
                    <a:pt x="1126324" y="4114533"/>
                  </a:lnTo>
                  <a:lnTo>
                    <a:pt x="1124458" y="4116400"/>
                  </a:lnTo>
                  <a:lnTo>
                    <a:pt x="1124000" y="4117517"/>
                  </a:lnTo>
                  <a:lnTo>
                    <a:pt x="1124000" y="4120146"/>
                  </a:lnTo>
                  <a:lnTo>
                    <a:pt x="1124458" y="4121277"/>
                  </a:lnTo>
                  <a:lnTo>
                    <a:pt x="1126324" y="4123131"/>
                  </a:lnTo>
                  <a:lnTo>
                    <a:pt x="1127442" y="4123601"/>
                  </a:lnTo>
                  <a:lnTo>
                    <a:pt x="1130071" y="4123601"/>
                  </a:lnTo>
                  <a:lnTo>
                    <a:pt x="1131201" y="4123131"/>
                  </a:lnTo>
                  <a:lnTo>
                    <a:pt x="1133055" y="4121277"/>
                  </a:lnTo>
                  <a:lnTo>
                    <a:pt x="1133525" y="4120146"/>
                  </a:lnTo>
                  <a:lnTo>
                    <a:pt x="1133525" y="4117517"/>
                  </a:lnTo>
                  <a:close/>
                </a:path>
                <a:path w="12773660" h="4123690">
                  <a:moveTo>
                    <a:pt x="1133525" y="2746159"/>
                  </a:moveTo>
                  <a:lnTo>
                    <a:pt x="1133055" y="2745041"/>
                  </a:lnTo>
                  <a:lnTo>
                    <a:pt x="1131201" y="2743174"/>
                  </a:lnTo>
                  <a:lnTo>
                    <a:pt x="1130071" y="2742717"/>
                  </a:lnTo>
                  <a:lnTo>
                    <a:pt x="1127442" y="2742717"/>
                  </a:lnTo>
                  <a:lnTo>
                    <a:pt x="1126324" y="2743174"/>
                  </a:lnTo>
                  <a:lnTo>
                    <a:pt x="1124458" y="2745041"/>
                  </a:lnTo>
                  <a:lnTo>
                    <a:pt x="1124000" y="2746159"/>
                  </a:lnTo>
                  <a:lnTo>
                    <a:pt x="1124000" y="2748788"/>
                  </a:lnTo>
                  <a:lnTo>
                    <a:pt x="1124458" y="2749918"/>
                  </a:lnTo>
                  <a:lnTo>
                    <a:pt x="1126324" y="2751772"/>
                  </a:lnTo>
                  <a:lnTo>
                    <a:pt x="1127442" y="2752242"/>
                  </a:lnTo>
                  <a:lnTo>
                    <a:pt x="1130071" y="2752242"/>
                  </a:lnTo>
                  <a:lnTo>
                    <a:pt x="1131201" y="2751772"/>
                  </a:lnTo>
                  <a:lnTo>
                    <a:pt x="1133055" y="2749918"/>
                  </a:lnTo>
                  <a:lnTo>
                    <a:pt x="1133525" y="2748788"/>
                  </a:lnTo>
                  <a:lnTo>
                    <a:pt x="1133525" y="2746159"/>
                  </a:lnTo>
                  <a:close/>
                </a:path>
                <a:path w="12773660" h="4123690">
                  <a:moveTo>
                    <a:pt x="1133525" y="1374800"/>
                  </a:moveTo>
                  <a:lnTo>
                    <a:pt x="1133055" y="1373682"/>
                  </a:lnTo>
                  <a:lnTo>
                    <a:pt x="1131201" y="1371828"/>
                  </a:lnTo>
                  <a:lnTo>
                    <a:pt x="1130071" y="1371358"/>
                  </a:lnTo>
                  <a:lnTo>
                    <a:pt x="1127442" y="1371358"/>
                  </a:lnTo>
                  <a:lnTo>
                    <a:pt x="1126324" y="1371828"/>
                  </a:lnTo>
                  <a:lnTo>
                    <a:pt x="1124458" y="1373682"/>
                  </a:lnTo>
                  <a:lnTo>
                    <a:pt x="1124000" y="1374800"/>
                  </a:lnTo>
                  <a:lnTo>
                    <a:pt x="1124000" y="1377442"/>
                  </a:lnTo>
                  <a:lnTo>
                    <a:pt x="1124458" y="1378559"/>
                  </a:lnTo>
                  <a:lnTo>
                    <a:pt x="1126324" y="1380413"/>
                  </a:lnTo>
                  <a:lnTo>
                    <a:pt x="1127442" y="1380883"/>
                  </a:lnTo>
                  <a:lnTo>
                    <a:pt x="1130071" y="1380883"/>
                  </a:lnTo>
                  <a:lnTo>
                    <a:pt x="1131201" y="1380413"/>
                  </a:lnTo>
                  <a:lnTo>
                    <a:pt x="1133055" y="1378559"/>
                  </a:lnTo>
                  <a:lnTo>
                    <a:pt x="1133525" y="1377442"/>
                  </a:lnTo>
                  <a:lnTo>
                    <a:pt x="1133525" y="1374800"/>
                  </a:lnTo>
                  <a:close/>
                </a:path>
                <a:path w="12773660" h="4123690">
                  <a:moveTo>
                    <a:pt x="1133525" y="3454"/>
                  </a:moveTo>
                  <a:lnTo>
                    <a:pt x="1133055" y="2324"/>
                  </a:lnTo>
                  <a:lnTo>
                    <a:pt x="1131201" y="469"/>
                  </a:lnTo>
                  <a:lnTo>
                    <a:pt x="1130071" y="0"/>
                  </a:lnTo>
                  <a:lnTo>
                    <a:pt x="1127442" y="0"/>
                  </a:lnTo>
                  <a:lnTo>
                    <a:pt x="1126324" y="469"/>
                  </a:lnTo>
                  <a:lnTo>
                    <a:pt x="1124458" y="2324"/>
                  </a:lnTo>
                  <a:lnTo>
                    <a:pt x="1124000" y="3454"/>
                  </a:lnTo>
                  <a:lnTo>
                    <a:pt x="1124000" y="6083"/>
                  </a:lnTo>
                  <a:lnTo>
                    <a:pt x="1124458" y="7200"/>
                  </a:lnTo>
                  <a:lnTo>
                    <a:pt x="1126324" y="9067"/>
                  </a:lnTo>
                  <a:lnTo>
                    <a:pt x="1127442" y="9525"/>
                  </a:lnTo>
                  <a:lnTo>
                    <a:pt x="1130071" y="9525"/>
                  </a:lnTo>
                  <a:lnTo>
                    <a:pt x="1131201" y="9067"/>
                  </a:lnTo>
                  <a:lnTo>
                    <a:pt x="1133055" y="7200"/>
                  </a:lnTo>
                  <a:lnTo>
                    <a:pt x="1133525" y="6083"/>
                  </a:lnTo>
                  <a:lnTo>
                    <a:pt x="1133525" y="3454"/>
                  </a:lnTo>
                  <a:close/>
                </a:path>
                <a:path w="12773660" h="4123690">
                  <a:moveTo>
                    <a:pt x="1152575" y="4117517"/>
                  </a:moveTo>
                  <a:lnTo>
                    <a:pt x="1152105" y="4116400"/>
                  </a:lnTo>
                  <a:lnTo>
                    <a:pt x="1150251" y="4114533"/>
                  </a:lnTo>
                  <a:lnTo>
                    <a:pt x="1149134" y="4114076"/>
                  </a:lnTo>
                  <a:lnTo>
                    <a:pt x="1146492" y="4114076"/>
                  </a:lnTo>
                  <a:lnTo>
                    <a:pt x="1145374" y="4114533"/>
                  </a:lnTo>
                  <a:lnTo>
                    <a:pt x="1143508" y="4116400"/>
                  </a:lnTo>
                  <a:lnTo>
                    <a:pt x="1143050" y="4117517"/>
                  </a:lnTo>
                  <a:lnTo>
                    <a:pt x="1143050" y="4120146"/>
                  </a:lnTo>
                  <a:lnTo>
                    <a:pt x="1143508" y="4121277"/>
                  </a:lnTo>
                  <a:lnTo>
                    <a:pt x="1145374" y="4123131"/>
                  </a:lnTo>
                  <a:lnTo>
                    <a:pt x="1146492" y="4123601"/>
                  </a:lnTo>
                  <a:lnTo>
                    <a:pt x="1149134" y="4123601"/>
                  </a:lnTo>
                  <a:lnTo>
                    <a:pt x="1150251" y="4123131"/>
                  </a:lnTo>
                  <a:lnTo>
                    <a:pt x="1152105" y="4121277"/>
                  </a:lnTo>
                  <a:lnTo>
                    <a:pt x="1152575" y="4120146"/>
                  </a:lnTo>
                  <a:lnTo>
                    <a:pt x="1152575" y="4117517"/>
                  </a:lnTo>
                  <a:close/>
                </a:path>
                <a:path w="12773660" h="4123690">
                  <a:moveTo>
                    <a:pt x="1152575" y="2746159"/>
                  </a:moveTo>
                  <a:lnTo>
                    <a:pt x="1152105" y="2745041"/>
                  </a:lnTo>
                  <a:lnTo>
                    <a:pt x="1150251" y="2743174"/>
                  </a:lnTo>
                  <a:lnTo>
                    <a:pt x="1149134" y="2742717"/>
                  </a:lnTo>
                  <a:lnTo>
                    <a:pt x="1146492" y="2742717"/>
                  </a:lnTo>
                  <a:lnTo>
                    <a:pt x="1145374" y="2743174"/>
                  </a:lnTo>
                  <a:lnTo>
                    <a:pt x="1143508" y="2745041"/>
                  </a:lnTo>
                  <a:lnTo>
                    <a:pt x="1143050" y="2746159"/>
                  </a:lnTo>
                  <a:lnTo>
                    <a:pt x="1143050" y="2748788"/>
                  </a:lnTo>
                  <a:lnTo>
                    <a:pt x="1143508" y="2749918"/>
                  </a:lnTo>
                  <a:lnTo>
                    <a:pt x="1145374" y="2751772"/>
                  </a:lnTo>
                  <a:lnTo>
                    <a:pt x="1146492" y="2752242"/>
                  </a:lnTo>
                  <a:lnTo>
                    <a:pt x="1149134" y="2752242"/>
                  </a:lnTo>
                  <a:lnTo>
                    <a:pt x="1150251" y="2751772"/>
                  </a:lnTo>
                  <a:lnTo>
                    <a:pt x="1152105" y="2749918"/>
                  </a:lnTo>
                  <a:lnTo>
                    <a:pt x="1152575" y="2748788"/>
                  </a:lnTo>
                  <a:lnTo>
                    <a:pt x="1152575" y="2746159"/>
                  </a:lnTo>
                  <a:close/>
                </a:path>
                <a:path w="12773660" h="4123690">
                  <a:moveTo>
                    <a:pt x="1152575" y="1374800"/>
                  </a:moveTo>
                  <a:lnTo>
                    <a:pt x="1152105" y="1373682"/>
                  </a:lnTo>
                  <a:lnTo>
                    <a:pt x="1150251" y="1371828"/>
                  </a:lnTo>
                  <a:lnTo>
                    <a:pt x="1149134" y="1371358"/>
                  </a:lnTo>
                  <a:lnTo>
                    <a:pt x="1146492" y="1371358"/>
                  </a:lnTo>
                  <a:lnTo>
                    <a:pt x="1145374" y="1371828"/>
                  </a:lnTo>
                  <a:lnTo>
                    <a:pt x="1143508" y="1373682"/>
                  </a:lnTo>
                  <a:lnTo>
                    <a:pt x="1143050" y="1374800"/>
                  </a:lnTo>
                  <a:lnTo>
                    <a:pt x="1143050" y="1377442"/>
                  </a:lnTo>
                  <a:lnTo>
                    <a:pt x="1143508" y="1378559"/>
                  </a:lnTo>
                  <a:lnTo>
                    <a:pt x="1145374" y="1380413"/>
                  </a:lnTo>
                  <a:lnTo>
                    <a:pt x="1146492" y="1380883"/>
                  </a:lnTo>
                  <a:lnTo>
                    <a:pt x="1149134" y="1380883"/>
                  </a:lnTo>
                  <a:lnTo>
                    <a:pt x="1150251" y="1380413"/>
                  </a:lnTo>
                  <a:lnTo>
                    <a:pt x="1152105" y="1378559"/>
                  </a:lnTo>
                  <a:lnTo>
                    <a:pt x="1152575" y="1377442"/>
                  </a:lnTo>
                  <a:lnTo>
                    <a:pt x="1152575" y="1374800"/>
                  </a:lnTo>
                  <a:close/>
                </a:path>
                <a:path w="12773660" h="4123690">
                  <a:moveTo>
                    <a:pt x="1152575" y="3454"/>
                  </a:moveTo>
                  <a:lnTo>
                    <a:pt x="1152105" y="2324"/>
                  </a:lnTo>
                  <a:lnTo>
                    <a:pt x="1150251" y="469"/>
                  </a:lnTo>
                  <a:lnTo>
                    <a:pt x="1149134" y="0"/>
                  </a:lnTo>
                  <a:lnTo>
                    <a:pt x="1146492" y="0"/>
                  </a:lnTo>
                  <a:lnTo>
                    <a:pt x="1145374" y="469"/>
                  </a:lnTo>
                  <a:lnTo>
                    <a:pt x="1143508" y="2324"/>
                  </a:lnTo>
                  <a:lnTo>
                    <a:pt x="1143050" y="3454"/>
                  </a:lnTo>
                  <a:lnTo>
                    <a:pt x="1143050" y="6083"/>
                  </a:lnTo>
                  <a:lnTo>
                    <a:pt x="1143508" y="7200"/>
                  </a:lnTo>
                  <a:lnTo>
                    <a:pt x="1145374" y="9067"/>
                  </a:lnTo>
                  <a:lnTo>
                    <a:pt x="1146492" y="9525"/>
                  </a:lnTo>
                  <a:lnTo>
                    <a:pt x="1149134" y="9525"/>
                  </a:lnTo>
                  <a:lnTo>
                    <a:pt x="1150251" y="9067"/>
                  </a:lnTo>
                  <a:lnTo>
                    <a:pt x="1152105" y="7200"/>
                  </a:lnTo>
                  <a:lnTo>
                    <a:pt x="1152575" y="6083"/>
                  </a:lnTo>
                  <a:lnTo>
                    <a:pt x="1152575" y="3454"/>
                  </a:lnTo>
                  <a:close/>
                </a:path>
                <a:path w="12773660" h="4123690">
                  <a:moveTo>
                    <a:pt x="1171625" y="4117517"/>
                  </a:moveTo>
                  <a:lnTo>
                    <a:pt x="1171155" y="4116400"/>
                  </a:lnTo>
                  <a:lnTo>
                    <a:pt x="1169301" y="4114533"/>
                  </a:lnTo>
                  <a:lnTo>
                    <a:pt x="1168184" y="4114076"/>
                  </a:lnTo>
                  <a:lnTo>
                    <a:pt x="1165542" y="4114076"/>
                  </a:lnTo>
                  <a:lnTo>
                    <a:pt x="1164424" y="4114533"/>
                  </a:lnTo>
                  <a:lnTo>
                    <a:pt x="1162570" y="4116400"/>
                  </a:lnTo>
                  <a:lnTo>
                    <a:pt x="1162100" y="4117517"/>
                  </a:lnTo>
                  <a:lnTo>
                    <a:pt x="1162100" y="4120146"/>
                  </a:lnTo>
                  <a:lnTo>
                    <a:pt x="1162570" y="4121277"/>
                  </a:lnTo>
                  <a:lnTo>
                    <a:pt x="1164424" y="4123131"/>
                  </a:lnTo>
                  <a:lnTo>
                    <a:pt x="1165542" y="4123601"/>
                  </a:lnTo>
                  <a:lnTo>
                    <a:pt x="1168184" y="4123601"/>
                  </a:lnTo>
                  <a:lnTo>
                    <a:pt x="1169301" y="4123131"/>
                  </a:lnTo>
                  <a:lnTo>
                    <a:pt x="1171155" y="4121277"/>
                  </a:lnTo>
                  <a:lnTo>
                    <a:pt x="1171625" y="4120146"/>
                  </a:lnTo>
                  <a:lnTo>
                    <a:pt x="1171625" y="4117517"/>
                  </a:lnTo>
                  <a:close/>
                </a:path>
                <a:path w="12773660" h="4123690">
                  <a:moveTo>
                    <a:pt x="1171625" y="2746159"/>
                  </a:moveTo>
                  <a:lnTo>
                    <a:pt x="1171155" y="2745041"/>
                  </a:lnTo>
                  <a:lnTo>
                    <a:pt x="1169301" y="2743174"/>
                  </a:lnTo>
                  <a:lnTo>
                    <a:pt x="1168184" y="2742717"/>
                  </a:lnTo>
                  <a:lnTo>
                    <a:pt x="1165542" y="2742717"/>
                  </a:lnTo>
                  <a:lnTo>
                    <a:pt x="1164424" y="2743174"/>
                  </a:lnTo>
                  <a:lnTo>
                    <a:pt x="1162570" y="2745041"/>
                  </a:lnTo>
                  <a:lnTo>
                    <a:pt x="1162100" y="2746159"/>
                  </a:lnTo>
                  <a:lnTo>
                    <a:pt x="1162100" y="2748788"/>
                  </a:lnTo>
                  <a:lnTo>
                    <a:pt x="1162570" y="2749918"/>
                  </a:lnTo>
                  <a:lnTo>
                    <a:pt x="1164424" y="2751772"/>
                  </a:lnTo>
                  <a:lnTo>
                    <a:pt x="1165542" y="2752242"/>
                  </a:lnTo>
                  <a:lnTo>
                    <a:pt x="1168184" y="2752242"/>
                  </a:lnTo>
                  <a:lnTo>
                    <a:pt x="1169301" y="2751772"/>
                  </a:lnTo>
                  <a:lnTo>
                    <a:pt x="1171155" y="2749918"/>
                  </a:lnTo>
                  <a:lnTo>
                    <a:pt x="1171625" y="2748788"/>
                  </a:lnTo>
                  <a:lnTo>
                    <a:pt x="1171625" y="2746159"/>
                  </a:lnTo>
                  <a:close/>
                </a:path>
                <a:path w="12773660" h="4123690">
                  <a:moveTo>
                    <a:pt x="1171625" y="1374800"/>
                  </a:moveTo>
                  <a:lnTo>
                    <a:pt x="1171155" y="1373682"/>
                  </a:lnTo>
                  <a:lnTo>
                    <a:pt x="1169301" y="1371828"/>
                  </a:lnTo>
                  <a:lnTo>
                    <a:pt x="1168184" y="1371358"/>
                  </a:lnTo>
                  <a:lnTo>
                    <a:pt x="1165542" y="1371358"/>
                  </a:lnTo>
                  <a:lnTo>
                    <a:pt x="1164424" y="1371828"/>
                  </a:lnTo>
                  <a:lnTo>
                    <a:pt x="1162570" y="1373682"/>
                  </a:lnTo>
                  <a:lnTo>
                    <a:pt x="1162100" y="1374800"/>
                  </a:lnTo>
                  <a:lnTo>
                    <a:pt x="1162100" y="1377442"/>
                  </a:lnTo>
                  <a:lnTo>
                    <a:pt x="1162570" y="1378559"/>
                  </a:lnTo>
                  <a:lnTo>
                    <a:pt x="1164424" y="1380413"/>
                  </a:lnTo>
                  <a:lnTo>
                    <a:pt x="1165542" y="1380883"/>
                  </a:lnTo>
                  <a:lnTo>
                    <a:pt x="1168184" y="1380883"/>
                  </a:lnTo>
                  <a:lnTo>
                    <a:pt x="1169301" y="1380413"/>
                  </a:lnTo>
                  <a:lnTo>
                    <a:pt x="1171155" y="1378559"/>
                  </a:lnTo>
                  <a:lnTo>
                    <a:pt x="1171625" y="1377442"/>
                  </a:lnTo>
                  <a:lnTo>
                    <a:pt x="1171625" y="1374800"/>
                  </a:lnTo>
                  <a:close/>
                </a:path>
                <a:path w="12773660" h="4123690">
                  <a:moveTo>
                    <a:pt x="1171625" y="3454"/>
                  </a:moveTo>
                  <a:lnTo>
                    <a:pt x="1171155" y="2324"/>
                  </a:lnTo>
                  <a:lnTo>
                    <a:pt x="1169301" y="469"/>
                  </a:lnTo>
                  <a:lnTo>
                    <a:pt x="1168184" y="0"/>
                  </a:lnTo>
                  <a:lnTo>
                    <a:pt x="1165542" y="0"/>
                  </a:lnTo>
                  <a:lnTo>
                    <a:pt x="1164424" y="469"/>
                  </a:lnTo>
                  <a:lnTo>
                    <a:pt x="1162570" y="2324"/>
                  </a:lnTo>
                  <a:lnTo>
                    <a:pt x="1162100" y="3454"/>
                  </a:lnTo>
                  <a:lnTo>
                    <a:pt x="1162100" y="6083"/>
                  </a:lnTo>
                  <a:lnTo>
                    <a:pt x="1162570" y="7200"/>
                  </a:lnTo>
                  <a:lnTo>
                    <a:pt x="1164424" y="9067"/>
                  </a:lnTo>
                  <a:lnTo>
                    <a:pt x="1165542" y="9525"/>
                  </a:lnTo>
                  <a:lnTo>
                    <a:pt x="1168184" y="9525"/>
                  </a:lnTo>
                  <a:lnTo>
                    <a:pt x="1169301" y="9067"/>
                  </a:lnTo>
                  <a:lnTo>
                    <a:pt x="1171155" y="7200"/>
                  </a:lnTo>
                  <a:lnTo>
                    <a:pt x="1171625" y="6083"/>
                  </a:lnTo>
                  <a:lnTo>
                    <a:pt x="1171625" y="3454"/>
                  </a:lnTo>
                  <a:close/>
                </a:path>
                <a:path w="12773660" h="4123690">
                  <a:moveTo>
                    <a:pt x="1190675" y="4117517"/>
                  </a:moveTo>
                  <a:lnTo>
                    <a:pt x="1190205" y="4116400"/>
                  </a:lnTo>
                  <a:lnTo>
                    <a:pt x="1188351" y="4114533"/>
                  </a:lnTo>
                  <a:lnTo>
                    <a:pt x="1187234" y="4114076"/>
                  </a:lnTo>
                  <a:lnTo>
                    <a:pt x="1184592" y="4114076"/>
                  </a:lnTo>
                  <a:lnTo>
                    <a:pt x="1183474" y="4114533"/>
                  </a:lnTo>
                  <a:lnTo>
                    <a:pt x="1181620" y="4116400"/>
                  </a:lnTo>
                  <a:lnTo>
                    <a:pt x="1181150" y="4117517"/>
                  </a:lnTo>
                  <a:lnTo>
                    <a:pt x="1181150" y="4120146"/>
                  </a:lnTo>
                  <a:lnTo>
                    <a:pt x="1181620" y="4121277"/>
                  </a:lnTo>
                  <a:lnTo>
                    <a:pt x="1183474" y="4123131"/>
                  </a:lnTo>
                  <a:lnTo>
                    <a:pt x="1184592" y="4123601"/>
                  </a:lnTo>
                  <a:lnTo>
                    <a:pt x="1187234" y="4123601"/>
                  </a:lnTo>
                  <a:lnTo>
                    <a:pt x="1188351" y="4123131"/>
                  </a:lnTo>
                  <a:lnTo>
                    <a:pt x="1190205" y="4121277"/>
                  </a:lnTo>
                  <a:lnTo>
                    <a:pt x="1190675" y="4120146"/>
                  </a:lnTo>
                  <a:lnTo>
                    <a:pt x="1190675" y="4117517"/>
                  </a:lnTo>
                  <a:close/>
                </a:path>
                <a:path w="12773660" h="4123690">
                  <a:moveTo>
                    <a:pt x="1190675" y="2746159"/>
                  </a:moveTo>
                  <a:lnTo>
                    <a:pt x="1190205" y="2745041"/>
                  </a:lnTo>
                  <a:lnTo>
                    <a:pt x="1188351" y="2743174"/>
                  </a:lnTo>
                  <a:lnTo>
                    <a:pt x="1187234" y="2742717"/>
                  </a:lnTo>
                  <a:lnTo>
                    <a:pt x="1184592" y="2742717"/>
                  </a:lnTo>
                  <a:lnTo>
                    <a:pt x="1183474" y="2743174"/>
                  </a:lnTo>
                  <a:lnTo>
                    <a:pt x="1181620" y="2745041"/>
                  </a:lnTo>
                  <a:lnTo>
                    <a:pt x="1181150" y="2746159"/>
                  </a:lnTo>
                  <a:lnTo>
                    <a:pt x="1181150" y="2748788"/>
                  </a:lnTo>
                  <a:lnTo>
                    <a:pt x="1181620" y="2749918"/>
                  </a:lnTo>
                  <a:lnTo>
                    <a:pt x="1183474" y="2751772"/>
                  </a:lnTo>
                  <a:lnTo>
                    <a:pt x="1184592" y="2752242"/>
                  </a:lnTo>
                  <a:lnTo>
                    <a:pt x="1187234" y="2752242"/>
                  </a:lnTo>
                  <a:lnTo>
                    <a:pt x="1188351" y="2751772"/>
                  </a:lnTo>
                  <a:lnTo>
                    <a:pt x="1190205" y="2749918"/>
                  </a:lnTo>
                  <a:lnTo>
                    <a:pt x="1190675" y="2748788"/>
                  </a:lnTo>
                  <a:lnTo>
                    <a:pt x="1190675" y="2746159"/>
                  </a:lnTo>
                  <a:close/>
                </a:path>
                <a:path w="12773660" h="4123690">
                  <a:moveTo>
                    <a:pt x="1190675" y="1374800"/>
                  </a:moveTo>
                  <a:lnTo>
                    <a:pt x="1190205" y="1373682"/>
                  </a:lnTo>
                  <a:lnTo>
                    <a:pt x="1188351" y="1371828"/>
                  </a:lnTo>
                  <a:lnTo>
                    <a:pt x="1187234" y="1371358"/>
                  </a:lnTo>
                  <a:lnTo>
                    <a:pt x="1184592" y="1371358"/>
                  </a:lnTo>
                  <a:lnTo>
                    <a:pt x="1183474" y="1371828"/>
                  </a:lnTo>
                  <a:lnTo>
                    <a:pt x="1181620" y="1373682"/>
                  </a:lnTo>
                  <a:lnTo>
                    <a:pt x="1181150" y="1374800"/>
                  </a:lnTo>
                  <a:lnTo>
                    <a:pt x="1181150" y="1377442"/>
                  </a:lnTo>
                  <a:lnTo>
                    <a:pt x="1181620" y="1378559"/>
                  </a:lnTo>
                  <a:lnTo>
                    <a:pt x="1183474" y="1380413"/>
                  </a:lnTo>
                  <a:lnTo>
                    <a:pt x="1184592" y="1380883"/>
                  </a:lnTo>
                  <a:lnTo>
                    <a:pt x="1187234" y="1380883"/>
                  </a:lnTo>
                  <a:lnTo>
                    <a:pt x="1188351" y="1380413"/>
                  </a:lnTo>
                  <a:lnTo>
                    <a:pt x="1190205" y="1378559"/>
                  </a:lnTo>
                  <a:lnTo>
                    <a:pt x="1190675" y="1377442"/>
                  </a:lnTo>
                  <a:lnTo>
                    <a:pt x="1190675" y="1374800"/>
                  </a:lnTo>
                  <a:close/>
                </a:path>
                <a:path w="12773660" h="4123690">
                  <a:moveTo>
                    <a:pt x="1190675" y="3454"/>
                  </a:moveTo>
                  <a:lnTo>
                    <a:pt x="1190205" y="2324"/>
                  </a:lnTo>
                  <a:lnTo>
                    <a:pt x="1188351" y="469"/>
                  </a:lnTo>
                  <a:lnTo>
                    <a:pt x="1187234" y="0"/>
                  </a:lnTo>
                  <a:lnTo>
                    <a:pt x="1184592" y="0"/>
                  </a:lnTo>
                  <a:lnTo>
                    <a:pt x="1183474" y="469"/>
                  </a:lnTo>
                  <a:lnTo>
                    <a:pt x="1181620" y="2324"/>
                  </a:lnTo>
                  <a:lnTo>
                    <a:pt x="1181150" y="3454"/>
                  </a:lnTo>
                  <a:lnTo>
                    <a:pt x="1181150" y="6083"/>
                  </a:lnTo>
                  <a:lnTo>
                    <a:pt x="1181620" y="7200"/>
                  </a:lnTo>
                  <a:lnTo>
                    <a:pt x="1183474" y="9067"/>
                  </a:lnTo>
                  <a:lnTo>
                    <a:pt x="1184592" y="9525"/>
                  </a:lnTo>
                  <a:lnTo>
                    <a:pt x="1187234" y="9525"/>
                  </a:lnTo>
                  <a:lnTo>
                    <a:pt x="1188351" y="9067"/>
                  </a:lnTo>
                  <a:lnTo>
                    <a:pt x="1190205" y="7200"/>
                  </a:lnTo>
                  <a:lnTo>
                    <a:pt x="1190675" y="6083"/>
                  </a:lnTo>
                  <a:lnTo>
                    <a:pt x="1190675" y="3454"/>
                  </a:lnTo>
                  <a:close/>
                </a:path>
                <a:path w="12773660" h="4123690">
                  <a:moveTo>
                    <a:pt x="1209725" y="4117517"/>
                  </a:moveTo>
                  <a:lnTo>
                    <a:pt x="1209268" y="4116400"/>
                  </a:lnTo>
                  <a:lnTo>
                    <a:pt x="1207401" y="4114533"/>
                  </a:lnTo>
                  <a:lnTo>
                    <a:pt x="1206284" y="4114076"/>
                  </a:lnTo>
                  <a:lnTo>
                    <a:pt x="1203642" y="4114076"/>
                  </a:lnTo>
                  <a:lnTo>
                    <a:pt x="1202524" y="4114533"/>
                  </a:lnTo>
                  <a:lnTo>
                    <a:pt x="1200670" y="4116400"/>
                  </a:lnTo>
                  <a:lnTo>
                    <a:pt x="1200200" y="4117517"/>
                  </a:lnTo>
                  <a:lnTo>
                    <a:pt x="1200200" y="4120146"/>
                  </a:lnTo>
                  <a:lnTo>
                    <a:pt x="1200670" y="4121277"/>
                  </a:lnTo>
                  <a:lnTo>
                    <a:pt x="1202524" y="4123131"/>
                  </a:lnTo>
                  <a:lnTo>
                    <a:pt x="1203642" y="4123601"/>
                  </a:lnTo>
                  <a:lnTo>
                    <a:pt x="1206284" y="4123601"/>
                  </a:lnTo>
                  <a:lnTo>
                    <a:pt x="1207401" y="4123131"/>
                  </a:lnTo>
                  <a:lnTo>
                    <a:pt x="1209268" y="4121277"/>
                  </a:lnTo>
                  <a:lnTo>
                    <a:pt x="1209725" y="4120146"/>
                  </a:lnTo>
                  <a:lnTo>
                    <a:pt x="1209725" y="4117517"/>
                  </a:lnTo>
                  <a:close/>
                </a:path>
                <a:path w="12773660" h="4123690">
                  <a:moveTo>
                    <a:pt x="1209725" y="2746159"/>
                  </a:moveTo>
                  <a:lnTo>
                    <a:pt x="1209268" y="2745041"/>
                  </a:lnTo>
                  <a:lnTo>
                    <a:pt x="1207401" y="2743174"/>
                  </a:lnTo>
                  <a:lnTo>
                    <a:pt x="1206284" y="2742717"/>
                  </a:lnTo>
                  <a:lnTo>
                    <a:pt x="1203642" y="2742717"/>
                  </a:lnTo>
                  <a:lnTo>
                    <a:pt x="1202524" y="2743174"/>
                  </a:lnTo>
                  <a:lnTo>
                    <a:pt x="1200670" y="2745041"/>
                  </a:lnTo>
                  <a:lnTo>
                    <a:pt x="1200200" y="2746159"/>
                  </a:lnTo>
                  <a:lnTo>
                    <a:pt x="1200200" y="2748788"/>
                  </a:lnTo>
                  <a:lnTo>
                    <a:pt x="1200670" y="2749918"/>
                  </a:lnTo>
                  <a:lnTo>
                    <a:pt x="1202524" y="2751772"/>
                  </a:lnTo>
                  <a:lnTo>
                    <a:pt x="1203642" y="2752242"/>
                  </a:lnTo>
                  <a:lnTo>
                    <a:pt x="1206284" y="2752242"/>
                  </a:lnTo>
                  <a:lnTo>
                    <a:pt x="1207401" y="2751772"/>
                  </a:lnTo>
                  <a:lnTo>
                    <a:pt x="1209268" y="2749918"/>
                  </a:lnTo>
                  <a:lnTo>
                    <a:pt x="1209725" y="2748788"/>
                  </a:lnTo>
                  <a:lnTo>
                    <a:pt x="1209725" y="2746159"/>
                  </a:lnTo>
                  <a:close/>
                </a:path>
                <a:path w="12773660" h="4123690">
                  <a:moveTo>
                    <a:pt x="1209725" y="1374800"/>
                  </a:moveTo>
                  <a:lnTo>
                    <a:pt x="1209268" y="1373682"/>
                  </a:lnTo>
                  <a:lnTo>
                    <a:pt x="1207401" y="1371828"/>
                  </a:lnTo>
                  <a:lnTo>
                    <a:pt x="1206284" y="1371358"/>
                  </a:lnTo>
                  <a:lnTo>
                    <a:pt x="1203642" y="1371358"/>
                  </a:lnTo>
                  <a:lnTo>
                    <a:pt x="1202524" y="1371828"/>
                  </a:lnTo>
                  <a:lnTo>
                    <a:pt x="1200670" y="1373682"/>
                  </a:lnTo>
                  <a:lnTo>
                    <a:pt x="1200200" y="1374800"/>
                  </a:lnTo>
                  <a:lnTo>
                    <a:pt x="1200200" y="1377442"/>
                  </a:lnTo>
                  <a:lnTo>
                    <a:pt x="1200670" y="1378559"/>
                  </a:lnTo>
                  <a:lnTo>
                    <a:pt x="1202524" y="1380413"/>
                  </a:lnTo>
                  <a:lnTo>
                    <a:pt x="1203642" y="1380883"/>
                  </a:lnTo>
                  <a:lnTo>
                    <a:pt x="1206284" y="1380883"/>
                  </a:lnTo>
                  <a:lnTo>
                    <a:pt x="1207401" y="1380413"/>
                  </a:lnTo>
                  <a:lnTo>
                    <a:pt x="1209268" y="1378559"/>
                  </a:lnTo>
                  <a:lnTo>
                    <a:pt x="1209725" y="1377442"/>
                  </a:lnTo>
                  <a:lnTo>
                    <a:pt x="1209725" y="1374800"/>
                  </a:lnTo>
                  <a:close/>
                </a:path>
                <a:path w="12773660" h="4123690">
                  <a:moveTo>
                    <a:pt x="1209725" y="3454"/>
                  </a:moveTo>
                  <a:lnTo>
                    <a:pt x="1209268" y="2324"/>
                  </a:lnTo>
                  <a:lnTo>
                    <a:pt x="1207401" y="469"/>
                  </a:lnTo>
                  <a:lnTo>
                    <a:pt x="1206284" y="0"/>
                  </a:lnTo>
                  <a:lnTo>
                    <a:pt x="1203642" y="0"/>
                  </a:lnTo>
                  <a:lnTo>
                    <a:pt x="1202524" y="469"/>
                  </a:lnTo>
                  <a:lnTo>
                    <a:pt x="1200670" y="2324"/>
                  </a:lnTo>
                  <a:lnTo>
                    <a:pt x="1200200" y="3454"/>
                  </a:lnTo>
                  <a:lnTo>
                    <a:pt x="1200200" y="6083"/>
                  </a:lnTo>
                  <a:lnTo>
                    <a:pt x="1200670" y="7200"/>
                  </a:lnTo>
                  <a:lnTo>
                    <a:pt x="1202524" y="9067"/>
                  </a:lnTo>
                  <a:lnTo>
                    <a:pt x="1203642" y="9525"/>
                  </a:lnTo>
                  <a:lnTo>
                    <a:pt x="1206284" y="9525"/>
                  </a:lnTo>
                  <a:lnTo>
                    <a:pt x="1207401" y="9067"/>
                  </a:lnTo>
                  <a:lnTo>
                    <a:pt x="1209268" y="7200"/>
                  </a:lnTo>
                  <a:lnTo>
                    <a:pt x="1209725" y="6083"/>
                  </a:lnTo>
                  <a:lnTo>
                    <a:pt x="1209725" y="3454"/>
                  </a:lnTo>
                  <a:close/>
                </a:path>
                <a:path w="12773660" h="4123690">
                  <a:moveTo>
                    <a:pt x="1228775" y="4117517"/>
                  </a:moveTo>
                  <a:lnTo>
                    <a:pt x="1228318" y="4116400"/>
                  </a:lnTo>
                  <a:lnTo>
                    <a:pt x="1226451" y="4114533"/>
                  </a:lnTo>
                  <a:lnTo>
                    <a:pt x="1225334" y="4114076"/>
                  </a:lnTo>
                  <a:lnTo>
                    <a:pt x="1222705" y="4114076"/>
                  </a:lnTo>
                  <a:lnTo>
                    <a:pt x="1221574" y="4114533"/>
                  </a:lnTo>
                  <a:lnTo>
                    <a:pt x="1219720" y="4116400"/>
                  </a:lnTo>
                  <a:lnTo>
                    <a:pt x="1219250" y="4117517"/>
                  </a:lnTo>
                  <a:lnTo>
                    <a:pt x="1219250" y="4120146"/>
                  </a:lnTo>
                  <a:lnTo>
                    <a:pt x="1219720" y="4121277"/>
                  </a:lnTo>
                  <a:lnTo>
                    <a:pt x="1221574" y="4123131"/>
                  </a:lnTo>
                  <a:lnTo>
                    <a:pt x="1222705" y="4123601"/>
                  </a:lnTo>
                  <a:lnTo>
                    <a:pt x="1225334" y="4123601"/>
                  </a:lnTo>
                  <a:lnTo>
                    <a:pt x="1226451" y="4123131"/>
                  </a:lnTo>
                  <a:lnTo>
                    <a:pt x="1228318" y="4121277"/>
                  </a:lnTo>
                  <a:lnTo>
                    <a:pt x="1228775" y="4120146"/>
                  </a:lnTo>
                  <a:lnTo>
                    <a:pt x="1228775" y="4117517"/>
                  </a:lnTo>
                  <a:close/>
                </a:path>
                <a:path w="12773660" h="4123690">
                  <a:moveTo>
                    <a:pt x="1228775" y="2746159"/>
                  </a:moveTo>
                  <a:lnTo>
                    <a:pt x="1228318" y="2745041"/>
                  </a:lnTo>
                  <a:lnTo>
                    <a:pt x="1226451" y="2743174"/>
                  </a:lnTo>
                  <a:lnTo>
                    <a:pt x="1225334" y="2742717"/>
                  </a:lnTo>
                  <a:lnTo>
                    <a:pt x="1222705" y="2742717"/>
                  </a:lnTo>
                  <a:lnTo>
                    <a:pt x="1221574" y="2743174"/>
                  </a:lnTo>
                  <a:lnTo>
                    <a:pt x="1219720" y="2745041"/>
                  </a:lnTo>
                  <a:lnTo>
                    <a:pt x="1219250" y="2746159"/>
                  </a:lnTo>
                  <a:lnTo>
                    <a:pt x="1219250" y="2748788"/>
                  </a:lnTo>
                  <a:lnTo>
                    <a:pt x="1219720" y="2749918"/>
                  </a:lnTo>
                  <a:lnTo>
                    <a:pt x="1221574" y="2751772"/>
                  </a:lnTo>
                  <a:lnTo>
                    <a:pt x="1222705" y="2752242"/>
                  </a:lnTo>
                  <a:lnTo>
                    <a:pt x="1225334" y="2752242"/>
                  </a:lnTo>
                  <a:lnTo>
                    <a:pt x="1226451" y="2751772"/>
                  </a:lnTo>
                  <a:lnTo>
                    <a:pt x="1228318" y="2749918"/>
                  </a:lnTo>
                  <a:lnTo>
                    <a:pt x="1228775" y="2748788"/>
                  </a:lnTo>
                  <a:lnTo>
                    <a:pt x="1228775" y="2746159"/>
                  </a:lnTo>
                  <a:close/>
                </a:path>
                <a:path w="12773660" h="4123690">
                  <a:moveTo>
                    <a:pt x="1228775" y="1374800"/>
                  </a:moveTo>
                  <a:lnTo>
                    <a:pt x="1228318" y="1373682"/>
                  </a:lnTo>
                  <a:lnTo>
                    <a:pt x="1226451" y="1371828"/>
                  </a:lnTo>
                  <a:lnTo>
                    <a:pt x="1225334" y="1371358"/>
                  </a:lnTo>
                  <a:lnTo>
                    <a:pt x="1222705" y="1371358"/>
                  </a:lnTo>
                  <a:lnTo>
                    <a:pt x="1221574" y="1371828"/>
                  </a:lnTo>
                  <a:lnTo>
                    <a:pt x="1219720" y="1373682"/>
                  </a:lnTo>
                  <a:lnTo>
                    <a:pt x="1219250" y="1374800"/>
                  </a:lnTo>
                  <a:lnTo>
                    <a:pt x="1219250" y="1377442"/>
                  </a:lnTo>
                  <a:lnTo>
                    <a:pt x="1219720" y="1378559"/>
                  </a:lnTo>
                  <a:lnTo>
                    <a:pt x="1221574" y="1380413"/>
                  </a:lnTo>
                  <a:lnTo>
                    <a:pt x="1222705" y="1380883"/>
                  </a:lnTo>
                  <a:lnTo>
                    <a:pt x="1225334" y="1380883"/>
                  </a:lnTo>
                  <a:lnTo>
                    <a:pt x="1226451" y="1380413"/>
                  </a:lnTo>
                  <a:lnTo>
                    <a:pt x="1228318" y="1378559"/>
                  </a:lnTo>
                  <a:lnTo>
                    <a:pt x="1228775" y="1377442"/>
                  </a:lnTo>
                  <a:lnTo>
                    <a:pt x="1228775" y="1374800"/>
                  </a:lnTo>
                  <a:close/>
                </a:path>
                <a:path w="12773660" h="4123690">
                  <a:moveTo>
                    <a:pt x="1228775" y="3454"/>
                  </a:moveTo>
                  <a:lnTo>
                    <a:pt x="1228318" y="2324"/>
                  </a:lnTo>
                  <a:lnTo>
                    <a:pt x="1226451" y="469"/>
                  </a:lnTo>
                  <a:lnTo>
                    <a:pt x="1225334" y="0"/>
                  </a:lnTo>
                  <a:lnTo>
                    <a:pt x="1222705" y="0"/>
                  </a:lnTo>
                  <a:lnTo>
                    <a:pt x="1221574" y="469"/>
                  </a:lnTo>
                  <a:lnTo>
                    <a:pt x="1219720" y="2324"/>
                  </a:lnTo>
                  <a:lnTo>
                    <a:pt x="1219250" y="3454"/>
                  </a:lnTo>
                  <a:lnTo>
                    <a:pt x="1219250" y="6083"/>
                  </a:lnTo>
                  <a:lnTo>
                    <a:pt x="1219720" y="7200"/>
                  </a:lnTo>
                  <a:lnTo>
                    <a:pt x="1221574" y="9067"/>
                  </a:lnTo>
                  <a:lnTo>
                    <a:pt x="1222705" y="9525"/>
                  </a:lnTo>
                  <a:lnTo>
                    <a:pt x="1225334" y="9525"/>
                  </a:lnTo>
                  <a:lnTo>
                    <a:pt x="1226451" y="9067"/>
                  </a:lnTo>
                  <a:lnTo>
                    <a:pt x="1228318" y="7200"/>
                  </a:lnTo>
                  <a:lnTo>
                    <a:pt x="1228775" y="6083"/>
                  </a:lnTo>
                  <a:lnTo>
                    <a:pt x="1228775" y="3454"/>
                  </a:lnTo>
                  <a:close/>
                </a:path>
                <a:path w="12773660" h="4123690">
                  <a:moveTo>
                    <a:pt x="1247825" y="4117517"/>
                  </a:moveTo>
                  <a:lnTo>
                    <a:pt x="1247368" y="4116400"/>
                  </a:lnTo>
                  <a:lnTo>
                    <a:pt x="1245501" y="4114533"/>
                  </a:lnTo>
                  <a:lnTo>
                    <a:pt x="1244384" y="4114076"/>
                  </a:lnTo>
                  <a:lnTo>
                    <a:pt x="1241755" y="4114076"/>
                  </a:lnTo>
                  <a:lnTo>
                    <a:pt x="1240624" y="4114533"/>
                  </a:lnTo>
                  <a:lnTo>
                    <a:pt x="1238770" y="4116400"/>
                  </a:lnTo>
                  <a:lnTo>
                    <a:pt x="1238300" y="4117517"/>
                  </a:lnTo>
                  <a:lnTo>
                    <a:pt x="1238300" y="4120146"/>
                  </a:lnTo>
                  <a:lnTo>
                    <a:pt x="1238770" y="4121277"/>
                  </a:lnTo>
                  <a:lnTo>
                    <a:pt x="1240624" y="4123131"/>
                  </a:lnTo>
                  <a:lnTo>
                    <a:pt x="1241755" y="4123601"/>
                  </a:lnTo>
                  <a:lnTo>
                    <a:pt x="1244384" y="4123601"/>
                  </a:lnTo>
                  <a:lnTo>
                    <a:pt x="1245501" y="4123131"/>
                  </a:lnTo>
                  <a:lnTo>
                    <a:pt x="1247368" y="4121277"/>
                  </a:lnTo>
                  <a:lnTo>
                    <a:pt x="1247825" y="4120146"/>
                  </a:lnTo>
                  <a:lnTo>
                    <a:pt x="1247825" y="4117517"/>
                  </a:lnTo>
                  <a:close/>
                </a:path>
                <a:path w="12773660" h="4123690">
                  <a:moveTo>
                    <a:pt x="1247825" y="2746159"/>
                  </a:moveTo>
                  <a:lnTo>
                    <a:pt x="1247368" y="2745041"/>
                  </a:lnTo>
                  <a:lnTo>
                    <a:pt x="1245501" y="2743174"/>
                  </a:lnTo>
                  <a:lnTo>
                    <a:pt x="1244384" y="2742717"/>
                  </a:lnTo>
                  <a:lnTo>
                    <a:pt x="1241755" y="2742717"/>
                  </a:lnTo>
                  <a:lnTo>
                    <a:pt x="1240624" y="2743174"/>
                  </a:lnTo>
                  <a:lnTo>
                    <a:pt x="1238770" y="2745041"/>
                  </a:lnTo>
                  <a:lnTo>
                    <a:pt x="1238300" y="2746159"/>
                  </a:lnTo>
                  <a:lnTo>
                    <a:pt x="1238300" y="2748788"/>
                  </a:lnTo>
                  <a:lnTo>
                    <a:pt x="1238770" y="2749918"/>
                  </a:lnTo>
                  <a:lnTo>
                    <a:pt x="1240624" y="2751772"/>
                  </a:lnTo>
                  <a:lnTo>
                    <a:pt x="1241755" y="2752242"/>
                  </a:lnTo>
                  <a:lnTo>
                    <a:pt x="1244384" y="2752242"/>
                  </a:lnTo>
                  <a:lnTo>
                    <a:pt x="1245501" y="2751772"/>
                  </a:lnTo>
                  <a:lnTo>
                    <a:pt x="1247368" y="2749918"/>
                  </a:lnTo>
                  <a:lnTo>
                    <a:pt x="1247825" y="2748788"/>
                  </a:lnTo>
                  <a:lnTo>
                    <a:pt x="1247825" y="2746159"/>
                  </a:lnTo>
                  <a:close/>
                </a:path>
                <a:path w="12773660" h="4123690">
                  <a:moveTo>
                    <a:pt x="1247825" y="1374800"/>
                  </a:moveTo>
                  <a:lnTo>
                    <a:pt x="1247368" y="1373682"/>
                  </a:lnTo>
                  <a:lnTo>
                    <a:pt x="1245501" y="1371828"/>
                  </a:lnTo>
                  <a:lnTo>
                    <a:pt x="1244384" y="1371358"/>
                  </a:lnTo>
                  <a:lnTo>
                    <a:pt x="1241755" y="1371358"/>
                  </a:lnTo>
                  <a:lnTo>
                    <a:pt x="1240624" y="1371828"/>
                  </a:lnTo>
                  <a:lnTo>
                    <a:pt x="1238770" y="1373682"/>
                  </a:lnTo>
                  <a:lnTo>
                    <a:pt x="1238300" y="1374800"/>
                  </a:lnTo>
                  <a:lnTo>
                    <a:pt x="1238300" y="1377442"/>
                  </a:lnTo>
                  <a:lnTo>
                    <a:pt x="1238770" y="1378559"/>
                  </a:lnTo>
                  <a:lnTo>
                    <a:pt x="1240624" y="1380413"/>
                  </a:lnTo>
                  <a:lnTo>
                    <a:pt x="1241755" y="1380883"/>
                  </a:lnTo>
                  <a:lnTo>
                    <a:pt x="1244384" y="1380883"/>
                  </a:lnTo>
                  <a:lnTo>
                    <a:pt x="1245501" y="1380413"/>
                  </a:lnTo>
                  <a:lnTo>
                    <a:pt x="1247368" y="1378559"/>
                  </a:lnTo>
                  <a:lnTo>
                    <a:pt x="1247825" y="1377442"/>
                  </a:lnTo>
                  <a:lnTo>
                    <a:pt x="1247825" y="1374800"/>
                  </a:lnTo>
                  <a:close/>
                </a:path>
                <a:path w="12773660" h="4123690">
                  <a:moveTo>
                    <a:pt x="1247825" y="3454"/>
                  </a:moveTo>
                  <a:lnTo>
                    <a:pt x="1247368" y="2324"/>
                  </a:lnTo>
                  <a:lnTo>
                    <a:pt x="1245501" y="469"/>
                  </a:lnTo>
                  <a:lnTo>
                    <a:pt x="1244384" y="0"/>
                  </a:lnTo>
                  <a:lnTo>
                    <a:pt x="1241755" y="0"/>
                  </a:lnTo>
                  <a:lnTo>
                    <a:pt x="1240624" y="469"/>
                  </a:lnTo>
                  <a:lnTo>
                    <a:pt x="1238770" y="2324"/>
                  </a:lnTo>
                  <a:lnTo>
                    <a:pt x="1238300" y="3454"/>
                  </a:lnTo>
                  <a:lnTo>
                    <a:pt x="1238300" y="6083"/>
                  </a:lnTo>
                  <a:lnTo>
                    <a:pt x="1238770" y="7200"/>
                  </a:lnTo>
                  <a:lnTo>
                    <a:pt x="1240624" y="9067"/>
                  </a:lnTo>
                  <a:lnTo>
                    <a:pt x="1241755" y="9525"/>
                  </a:lnTo>
                  <a:lnTo>
                    <a:pt x="1244384" y="9525"/>
                  </a:lnTo>
                  <a:lnTo>
                    <a:pt x="1245501" y="9067"/>
                  </a:lnTo>
                  <a:lnTo>
                    <a:pt x="1247368" y="7200"/>
                  </a:lnTo>
                  <a:lnTo>
                    <a:pt x="1247825" y="6083"/>
                  </a:lnTo>
                  <a:lnTo>
                    <a:pt x="1247825" y="3454"/>
                  </a:lnTo>
                  <a:close/>
                </a:path>
                <a:path w="12773660" h="4123690">
                  <a:moveTo>
                    <a:pt x="1266875" y="4117517"/>
                  </a:moveTo>
                  <a:lnTo>
                    <a:pt x="1266418" y="4116400"/>
                  </a:lnTo>
                  <a:lnTo>
                    <a:pt x="1264551" y="4114533"/>
                  </a:lnTo>
                  <a:lnTo>
                    <a:pt x="1263434" y="4114076"/>
                  </a:lnTo>
                  <a:lnTo>
                    <a:pt x="1260805" y="4114076"/>
                  </a:lnTo>
                  <a:lnTo>
                    <a:pt x="1259674" y="4114533"/>
                  </a:lnTo>
                  <a:lnTo>
                    <a:pt x="1257820" y="4116400"/>
                  </a:lnTo>
                  <a:lnTo>
                    <a:pt x="1257350" y="4117517"/>
                  </a:lnTo>
                  <a:lnTo>
                    <a:pt x="1257350" y="4120146"/>
                  </a:lnTo>
                  <a:lnTo>
                    <a:pt x="1257820" y="4121277"/>
                  </a:lnTo>
                  <a:lnTo>
                    <a:pt x="1259674" y="4123131"/>
                  </a:lnTo>
                  <a:lnTo>
                    <a:pt x="1260805" y="4123601"/>
                  </a:lnTo>
                  <a:lnTo>
                    <a:pt x="1263434" y="4123601"/>
                  </a:lnTo>
                  <a:lnTo>
                    <a:pt x="1264551" y="4123131"/>
                  </a:lnTo>
                  <a:lnTo>
                    <a:pt x="1266418" y="4121277"/>
                  </a:lnTo>
                  <a:lnTo>
                    <a:pt x="1266875" y="4120146"/>
                  </a:lnTo>
                  <a:lnTo>
                    <a:pt x="1266875" y="4117517"/>
                  </a:lnTo>
                  <a:close/>
                </a:path>
                <a:path w="12773660" h="4123690">
                  <a:moveTo>
                    <a:pt x="1266875" y="2746159"/>
                  </a:moveTo>
                  <a:lnTo>
                    <a:pt x="1266418" y="2745041"/>
                  </a:lnTo>
                  <a:lnTo>
                    <a:pt x="1264551" y="2743174"/>
                  </a:lnTo>
                  <a:lnTo>
                    <a:pt x="1263434" y="2742717"/>
                  </a:lnTo>
                  <a:lnTo>
                    <a:pt x="1260805" y="2742717"/>
                  </a:lnTo>
                  <a:lnTo>
                    <a:pt x="1259674" y="2743174"/>
                  </a:lnTo>
                  <a:lnTo>
                    <a:pt x="1257820" y="2745041"/>
                  </a:lnTo>
                  <a:lnTo>
                    <a:pt x="1257350" y="2746159"/>
                  </a:lnTo>
                  <a:lnTo>
                    <a:pt x="1257350" y="2748788"/>
                  </a:lnTo>
                  <a:lnTo>
                    <a:pt x="1257820" y="2749918"/>
                  </a:lnTo>
                  <a:lnTo>
                    <a:pt x="1259674" y="2751772"/>
                  </a:lnTo>
                  <a:lnTo>
                    <a:pt x="1260805" y="2752242"/>
                  </a:lnTo>
                  <a:lnTo>
                    <a:pt x="1263434" y="2752242"/>
                  </a:lnTo>
                  <a:lnTo>
                    <a:pt x="1264551" y="2751772"/>
                  </a:lnTo>
                  <a:lnTo>
                    <a:pt x="1266418" y="2749918"/>
                  </a:lnTo>
                  <a:lnTo>
                    <a:pt x="1266875" y="2748788"/>
                  </a:lnTo>
                  <a:lnTo>
                    <a:pt x="1266875" y="2746159"/>
                  </a:lnTo>
                  <a:close/>
                </a:path>
                <a:path w="12773660" h="4123690">
                  <a:moveTo>
                    <a:pt x="1266875" y="1374800"/>
                  </a:moveTo>
                  <a:lnTo>
                    <a:pt x="1266418" y="1373682"/>
                  </a:lnTo>
                  <a:lnTo>
                    <a:pt x="1264551" y="1371828"/>
                  </a:lnTo>
                  <a:lnTo>
                    <a:pt x="1263434" y="1371358"/>
                  </a:lnTo>
                  <a:lnTo>
                    <a:pt x="1260805" y="1371358"/>
                  </a:lnTo>
                  <a:lnTo>
                    <a:pt x="1259674" y="1371828"/>
                  </a:lnTo>
                  <a:lnTo>
                    <a:pt x="1257820" y="1373682"/>
                  </a:lnTo>
                  <a:lnTo>
                    <a:pt x="1257350" y="1374800"/>
                  </a:lnTo>
                  <a:lnTo>
                    <a:pt x="1257350" y="1377442"/>
                  </a:lnTo>
                  <a:lnTo>
                    <a:pt x="1257820" y="1378559"/>
                  </a:lnTo>
                  <a:lnTo>
                    <a:pt x="1259674" y="1380413"/>
                  </a:lnTo>
                  <a:lnTo>
                    <a:pt x="1260805" y="1380883"/>
                  </a:lnTo>
                  <a:lnTo>
                    <a:pt x="1263434" y="1380883"/>
                  </a:lnTo>
                  <a:lnTo>
                    <a:pt x="1264551" y="1380413"/>
                  </a:lnTo>
                  <a:lnTo>
                    <a:pt x="1266418" y="1378559"/>
                  </a:lnTo>
                  <a:lnTo>
                    <a:pt x="1266875" y="1377442"/>
                  </a:lnTo>
                  <a:lnTo>
                    <a:pt x="1266875" y="1374800"/>
                  </a:lnTo>
                  <a:close/>
                </a:path>
                <a:path w="12773660" h="4123690">
                  <a:moveTo>
                    <a:pt x="1266875" y="3454"/>
                  </a:moveTo>
                  <a:lnTo>
                    <a:pt x="1266418" y="2324"/>
                  </a:lnTo>
                  <a:lnTo>
                    <a:pt x="1264551" y="469"/>
                  </a:lnTo>
                  <a:lnTo>
                    <a:pt x="1263434" y="0"/>
                  </a:lnTo>
                  <a:lnTo>
                    <a:pt x="1260805" y="0"/>
                  </a:lnTo>
                  <a:lnTo>
                    <a:pt x="1259674" y="469"/>
                  </a:lnTo>
                  <a:lnTo>
                    <a:pt x="1257820" y="2324"/>
                  </a:lnTo>
                  <a:lnTo>
                    <a:pt x="1257350" y="3454"/>
                  </a:lnTo>
                  <a:lnTo>
                    <a:pt x="1257350" y="6083"/>
                  </a:lnTo>
                  <a:lnTo>
                    <a:pt x="1257820" y="7200"/>
                  </a:lnTo>
                  <a:lnTo>
                    <a:pt x="1259674" y="9067"/>
                  </a:lnTo>
                  <a:lnTo>
                    <a:pt x="1260805" y="9525"/>
                  </a:lnTo>
                  <a:lnTo>
                    <a:pt x="1263434" y="9525"/>
                  </a:lnTo>
                  <a:lnTo>
                    <a:pt x="1264551" y="9067"/>
                  </a:lnTo>
                  <a:lnTo>
                    <a:pt x="1266418" y="7200"/>
                  </a:lnTo>
                  <a:lnTo>
                    <a:pt x="1266875" y="6083"/>
                  </a:lnTo>
                  <a:lnTo>
                    <a:pt x="1266875" y="3454"/>
                  </a:lnTo>
                  <a:close/>
                </a:path>
                <a:path w="12773660" h="4123690">
                  <a:moveTo>
                    <a:pt x="1285925" y="4117517"/>
                  </a:moveTo>
                  <a:lnTo>
                    <a:pt x="1285468" y="4116400"/>
                  </a:lnTo>
                  <a:lnTo>
                    <a:pt x="1283601" y="4114533"/>
                  </a:lnTo>
                  <a:lnTo>
                    <a:pt x="1282484" y="4114076"/>
                  </a:lnTo>
                  <a:lnTo>
                    <a:pt x="1279855" y="4114076"/>
                  </a:lnTo>
                  <a:lnTo>
                    <a:pt x="1278724" y="4114533"/>
                  </a:lnTo>
                  <a:lnTo>
                    <a:pt x="1276870" y="4116400"/>
                  </a:lnTo>
                  <a:lnTo>
                    <a:pt x="1276400" y="4117517"/>
                  </a:lnTo>
                  <a:lnTo>
                    <a:pt x="1276400" y="4120146"/>
                  </a:lnTo>
                  <a:lnTo>
                    <a:pt x="1276870" y="4121277"/>
                  </a:lnTo>
                  <a:lnTo>
                    <a:pt x="1278724" y="4123131"/>
                  </a:lnTo>
                  <a:lnTo>
                    <a:pt x="1279855" y="4123601"/>
                  </a:lnTo>
                  <a:lnTo>
                    <a:pt x="1282484" y="4123601"/>
                  </a:lnTo>
                  <a:lnTo>
                    <a:pt x="1283601" y="4123131"/>
                  </a:lnTo>
                  <a:lnTo>
                    <a:pt x="1285468" y="4121277"/>
                  </a:lnTo>
                  <a:lnTo>
                    <a:pt x="1285925" y="4120146"/>
                  </a:lnTo>
                  <a:lnTo>
                    <a:pt x="1285925" y="4117517"/>
                  </a:lnTo>
                  <a:close/>
                </a:path>
                <a:path w="12773660" h="4123690">
                  <a:moveTo>
                    <a:pt x="1285925" y="2746159"/>
                  </a:moveTo>
                  <a:lnTo>
                    <a:pt x="1285468" y="2745041"/>
                  </a:lnTo>
                  <a:lnTo>
                    <a:pt x="1283601" y="2743174"/>
                  </a:lnTo>
                  <a:lnTo>
                    <a:pt x="1282484" y="2742717"/>
                  </a:lnTo>
                  <a:lnTo>
                    <a:pt x="1279855" y="2742717"/>
                  </a:lnTo>
                  <a:lnTo>
                    <a:pt x="1278724" y="2743174"/>
                  </a:lnTo>
                  <a:lnTo>
                    <a:pt x="1276870" y="2745041"/>
                  </a:lnTo>
                  <a:lnTo>
                    <a:pt x="1276400" y="2746159"/>
                  </a:lnTo>
                  <a:lnTo>
                    <a:pt x="1276400" y="2748788"/>
                  </a:lnTo>
                  <a:lnTo>
                    <a:pt x="1276870" y="2749918"/>
                  </a:lnTo>
                  <a:lnTo>
                    <a:pt x="1278724" y="2751772"/>
                  </a:lnTo>
                  <a:lnTo>
                    <a:pt x="1279855" y="2752242"/>
                  </a:lnTo>
                  <a:lnTo>
                    <a:pt x="1282484" y="2752242"/>
                  </a:lnTo>
                  <a:lnTo>
                    <a:pt x="1283601" y="2751772"/>
                  </a:lnTo>
                  <a:lnTo>
                    <a:pt x="1285468" y="2749918"/>
                  </a:lnTo>
                  <a:lnTo>
                    <a:pt x="1285925" y="2748788"/>
                  </a:lnTo>
                  <a:lnTo>
                    <a:pt x="1285925" y="2746159"/>
                  </a:lnTo>
                  <a:close/>
                </a:path>
                <a:path w="12773660" h="4123690">
                  <a:moveTo>
                    <a:pt x="1285925" y="1374800"/>
                  </a:moveTo>
                  <a:lnTo>
                    <a:pt x="1285468" y="1373682"/>
                  </a:lnTo>
                  <a:lnTo>
                    <a:pt x="1283601" y="1371828"/>
                  </a:lnTo>
                  <a:lnTo>
                    <a:pt x="1282484" y="1371358"/>
                  </a:lnTo>
                  <a:lnTo>
                    <a:pt x="1279855" y="1371358"/>
                  </a:lnTo>
                  <a:lnTo>
                    <a:pt x="1278724" y="1371828"/>
                  </a:lnTo>
                  <a:lnTo>
                    <a:pt x="1276870" y="1373682"/>
                  </a:lnTo>
                  <a:lnTo>
                    <a:pt x="1276400" y="1374800"/>
                  </a:lnTo>
                  <a:lnTo>
                    <a:pt x="1276400" y="1377442"/>
                  </a:lnTo>
                  <a:lnTo>
                    <a:pt x="1276870" y="1378559"/>
                  </a:lnTo>
                  <a:lnTo>
                    <a:pt x="1278724" y="1380413"/>
                  </a:lnTo>
                  <a:lnTo>
                    <a:pt x="1279855" y="1380883"/>
                  </a:lnTo>
                  <a:lnTo>
                    <a:pt x="1282484" y="1380883"/>
                  </a:lnTo>
                  <a:lnTo>
                    <a:pt x="1283601" y="1380413"/>
                  </a:lnTo>
                  <a:lnTo>
                    <a:pt x="1285468" y="1378559"/>
                  </a:lnTo>
                  <a:lnTo>
                    <a:pt x="1285925" y="1377442"/>
                  </a:lnTo>
                  <a:lnTo>
                    <a:pt x="1285925" y="1374800"/>
                  </a:lnTo>
                  <a:close/>
                </a:path>
                <a:path w="12773660" h="4123690">
                  <a:moveTo>
                    <a:pt x="1285925" y="3454"/>
                  </a:moveTo>
                  <a:lnTo>
                    <a:pt x="1285468" y="2324"/>
                  </a:lnTo>
                  <a:lnTo>
                    <a:pt x="1283601" y="469"/>
                  </a:lnTo>
                  <a:lnTo>
                    <a:pt x="1282484" y="0"/>
                  </a:lnTo>
                  <a:lnTo>
                    <a:pt x="1279855" y="0"/>
                  </a:lnTo>
                  <a:lnTo>
                    <a:pt x="1278724" y="469"/>
                  </a:lnTo>
                  <a:lnTo>
                    <a:pt x="1276870" y="2324"/>
                  </a:lnTo>
                  <a:lnTo>
                    <a:pt x="1276400" y="3454"/>
                  </a:lnTo>
                  <a:lnTo>
                    <a:pt x="1276400" y="6083"/>
                  </a:lnTo>
                  <a:lnTo>
                    <a:pt x="1276870" y="7200"/>
                  </a:lnTo>
                  <a:lnTo>
                    <a:pt x="1278724" y="9067"/>
                  </a:lnTo>
                  <a:lnTo>
                    <a:pt x="1279855" y="9525"/>
                  </a:lnTo>
                  <a:lnTo>
                    <a:pt x="1282484" y="9525"/>
                  </a:lnTo>
                  <a:lnTo>
                    <a:pt x="1283601" y="9067"/>
                  </a:lnTo>
                  <a:lnTo>
                    <a:pt x="1285468" y="7200"/>
                  </a:lnTo>
                  <a:lnTo>
                    <a:pt x="1285925" y="6083"/>
                  </a:lnTo>
                  <a:lnTo>
                    <a:pt x="1285925" y="3454"/>
                  </a:lnTo>
                  <a:close/>
                </a:path>
                <a:path w="12773660" h="4123690">
                  <a:moveTo>
                    <a:pt x="1304975" y="4117517"/>
                  </a:moveTo>
                  <a:lnTo>
                    <a:pt x="1304518" y="4116400"/>
                  </a:lnTo>
                  <a:lnTo>
                    <a:pt x="1302651" y="4114533"/>
                  </a:lnTo>
                  <a:lnTo>
                    <a:pt x="1301534" y="4114076"/>
                  </a:lnTo>
                  <a:lnTo>
                    <a:pt x="1298905" y="4114076"/>
                  </a:lnTo>
                  <a:lnTo>
                    <a:pt x="1297774" y="4114533"/>
                  </a:lnTo>
                  <a:lnTo>
                    <a:pt x="1295920" y="4116400"/>
                  </a:lnTo>
                  <a:lnTo>
                    <a:pt x="1295450" y="4117517"/>
                  </a:lnTo>
                  <a:lnTo>
                    <a:pt x="1295450" y="4120146"/>
                  </a:lnTo>
                  <a:lnTo>
                    <a:pt x="1295920" y="4121277"/>
                  </a:lnTo>
                  <a:lnTo>
                    <a:pt x="1297774" y="4123131"/>
                  </a:lnTo>
                  <a:lnTo>
                    <a:pt x="1298905" y="4123601"/>
                  </a:lnTo>
                  <a:lnTo>
                    <a:pt x="1301534" y="4123601"/>
                  </a:lnTo>
                  <a:lnTo>
                    <a:pt x="1302651" y="4123131"/>
                  </a:lnTo>
                  <a:lnTo>
                    <a:pt x="1304518" y="4121277"/>
                  </a:lnTo>
                  <a:lnTo>
                    <a:pt x="1304975" y="4120146"/>
                  </a:lnTo>
                  <a:lnTo>
                    <a:pt x="1304975" y="4117517"/>
                  </a:lnTo>
                  <a:close/>
                </a:path>
                <a:path w="12773660" h="4123690">
                  <a:moveTo>
                    <a:pt x="1304975" y="2746159"/>
                  </a:moveTo>
                  <a:lnTo>
                    <a:pt x="1304518" y="2745041"/>
                  </a:lnTo>
                  <a:lnTo>
                    <a:pt x="1302651" y="2743174"/>
                  </a:lnTo>
                  <a:lnTo>
                    <a:pt x="1301534" y="2742717"/>
                  </a:lnTo>
                  <a:lnTo>
                    <a:pt x="1298905" y="2742717"/>
                  </a:lnTo>
                  <a:lnTo>
                    <a:pt x="1297774" y="2743174"/>
                  </a:lnTo>
                  <a:lnTo>
                    <a:pt x="1295920" y="2745041"/>
                  </a:lnTo>
                  <a:lnTo>
                    <a:pt x="1295450" y="2746159"/>
                  </a:lnTo>
                  <a:lnTo>
                    <a:pt x="1295450" y="2748788"/>
                  </a:lnTo>
                  <a:lnTo>
                    <a:pt x="1295920" y="2749918"/>
                  </a:lnTo>
                  <a:lnTo>
                    <a:pt x="1297774" y="2751772"/>
                  </a:lnTo>
                  <a:lnTo>
                    <a:pt x="1298905" y="2752242"/>
                  </a:lnTo>
                  <a:lnTo>
                    <a:pt x="1301534" y="2752242"/>
                  </a:lnTo>
                  <a:lnTo>
                    <a:pt x="1302651" y="2751772"/>
                  </a:lnTo>
                  <a:lnTo>
                    <a:pt x="1304518" y="2749918"/>
                  </a:lnTo>
                  <a:lnTo>
                    <a:pt x="1304975" y="2748788"/>
                  </a:lnTo>
                  <a:lnTo>
                    <a:pt x="1304975" y="2746159"/>
                  </a:lnTo>
                  <a:close/>
                </a:path>
                <a:path w="12773660" h="4123690">
                  <a:moveTo>
                    <a:pt x="1304975" y="1374800"/>
                  </a:moveTo>
                  <a:lnTo>
                    <a:pt x="1304518" y="1373682"/>
                  </a:lnTo>
                  <a:lnTo>
                    <a:pt x="1302651" y="1371828"/>
                  </a:lnTo>
                  <a:lnTo>
                    <a:pt x="1301534" y="1371358"/>
                  </a:lnTo>
                  <a:lnTo>
                    <a:pt x="1298905" y="1371358"/>
                  </a:lnTo>
                  <a:lnTo>
                    <a:pt x="1297774" y="1371828"/>
                  </a:lnTo>
                  <a:lnTo>
                    <a:pt x="1295920" y="1373682"/>
                  </a:lnTo>
                  <a:lnTo>
                    <a:pt x="1295450" y="1374800"/>
                  </a:lnTo>
                  <a:lnTo>
                    <a:pt x="1295450" y="1377442"/>
                  </a:lnTo>
                  <a:lnTo>
                    <a:pt x="1295920" y="1378559"/>
                  </a:lnTo>
                  <a:lnTo>
                    <a:pt x="1297774" y="1380413"/>
                  </a:lnTo>
                  <a:lnTo>
                    <a:pt x="1298905" y="1380883"/>
                  </a:lnTo>
                  <a:lnTo>
                    <a:pt x="1301534" y="1380883"/>
                  </a:lnTo>
                  <a:lnTo>
                    <a:pt x="1302651" y="1380413"/>
                  </a:lnTo>
                  <a:lnTo>
                    <a:pt x="1304518" y="1378559"/>
                  </a:lnTo>
                  <a:lnTo>
                    <a:pt x="1304975" y="1377442"/>
                  </a:lnTo>
                  <a:lnTo>
                    <a:pt x="1304975" y="1374800"/>
                  </a:lnTo>
                  <a:close/>
                </a:path>
                <a:path w="12773660" h="4123690">
                  <a:moveTo>
                    <a:pt x="1304975" y="3454"/>
                  </a:moveTo>
                  <a:lnTo>
                    <a:pt x="1304518" y="2324"/>
                  </a:lnTo>
                  <a:lnTo>
                    <a:pt x="1302651" y="469"/>
                  </a:lnTo>
                  <a:lnTo>
                    <a:pt x="1301534" y="0"/>
                  </a:lnTo>
                  <a:lnTo>
                    <a:pt x="1298905" y="0"/>
                  </a:lnTo>
                  <a:lnTo>
                    <a:pt x="1297774" y="469"/>
                  </a:lnTo>
                  <a:lnTo>
                    <a:pt x="1295920" y="2324"/>
                  </a:lnTo>
                  <a:lnTo>
                    <a:pt x="1295450" y="3454"/>
                  </a:lnTo>
                  <a:lnTo>
                    <a:pt x="1295450" y="6083"/>
                  </a:lnTo>
                  <a:lnTo>
                    <a:pt x="1295920" y="7200"/>
                  </a:lnTo>
                  <a:lnTo>
                    <a:pt x="1297774" y="9067"/>
                  </a:lnTo>
                  <a:lnTo>
                    <a:pt x="1298905" y="9525"/>
                  </a:lnTo>
                  <a:lnTo>
                    <a:pt x="1301534" y="9525"/>
                  </a:lnTo>
                  <a:lnTo>
                    <a:pt x="1302651" y="9067"/>
                  </a:lnTo>
                  <a:lnTo>
                    <a:pt x="1304518" y="7200"/>
                  </a:lnTo>
                  <a:lnTo>
                    <a:pt x="1304975" y="6083"/>
                  </a:lnTo>
                  <a:lnTo>
                    <a:pt x="1304975" y="3454"/>
                  </a:lnTo>
                  <a:close/>
                </a:path>
                <a:path w="12773660" h="4123690">
                  <a:moveTo>
                    <a:pt x="1324025" y="4117517"/>
                  </a:moveTo>
                  <a:lnTo>
                    <a:pt x="1323568" y="4116400"/>
                  </a:lnTo>
                  <a:lnTo>
                    <a:pt x="1321701" y="4114533"/>
                  </a:lnTo>
                  <a:lnTo>
                    <a:pt x="1320584" y="4114076"/>
                  </a:lnTo>
                  <a:lnTo>
                    <a:pt x="1317955" y="4114076"/>
                  </a:lnTo>
                  <a:lnTo>
                    <a:pt x="1316824" y="4114533"/>
                  </a:lnTo>
                  <a:lnTo>
                    <a:pt x="1314970" y="4116400"/>
                  </a:lnTo>
                  <a:lnTo>
                    <a:pt x="1314500" y="4117517"/>
                  </a:lnTo>
                  <a:lnTo>
                    <a:pt x="1314500" y="4120146"/>
                  </a:lnTo>
                  <a:lnTo>
                    <a:pt x="1314970" y="4121277"/>
                  </a:lnTo>
                  <a:lnTo>
                    <a:pt x="1316824" y="4123131"/>
                  </a:lnTo>
                  <a:lnTo>
                    <a:pt x="1317955" y="4123601"/>
                  </a:lnTo>
                  <a:lnTo>
                    <a:pt x="1320584" y="4123601"/>
                  </a:lnTo>
                  <a:lnTo>
                    <a:pt x="1321701" y="4123131"/>
                  </a:lnTo>
                  <a:lnTo>
                    <a:pt x="1323568" y="4121277"/>
                  </a:lnTo>
                  <a:lnTo>
                    <a:pt x="1324025" y="4120146"/>
                  </a:lnTo>
                  <a:lnTo>
                    <a:pt x="1324025" y="4117517"/>
                  </a:lnTo>
                  <a:close/>
                </a:path>
                <a:path w="12773660" h="4123690">
                  <a:moveTo>
                    <a:pt x="1324025" y="2746159"/>
                  </a:moveTo>
                  <a:lnTo>
                    <a:pt x="1323568" y="2745041"/>
                  </a:lnTo>
                  <a:lnTo>
                    <a:pt x="1321701" y="2743174"/>
                  </a:lnTo>
                  <a:lnTo>
                    <a:pt x="1320584" y="2742717"/>
                  </a:lnTo>
                  <a:lnTo>
                    <a:pt x="1317955" y="2742717"/>
                  </a:lnTo>
                  <a:lnTo>
                    <a:pt x="1316824" y="2743174"/>
                  </a:lnTo>
                  <a:lnTo>
                    <a:pt x="1314970" y="2745041"/>
                  </a:lnTo>
                  <a:lnTo>
                    <a:pt x="1314500" y="2746159"/>
                  </a:lnTo>
                  <a:lnTo>
                    <a:pt x="1314500" y="2748788"/>
                  </a:lnTo>
                  <a:lnTo>
                    <a:pt x="1314970" y="2749918"/>
                  </a:lnTo>
                  <a:lnTo>
                    <a:pt x="1316824" y="2751772"/>
                  </a:lnTo>
                  <a:lnTo>
                    <a:pt x="1317955" y="2752242"/>
                  </a:lnTo>
                  <a:lnTo>
                    <a:pt x="1320584" y="2752242"/>
                  </a:lnTo>
                  <a:lnTo>
                    <a:pt x="1321701" y="2751772"/>
                  </a:lnTo>
                  <a:lnTo>
                    <a:pt x="1323568" y="2749918"/>
                  </a:lnTo>
                  <a:lnTo>
                    <a:pt x="1324025" y="2748788"/>
                  </a:lnTo>
                  <a:lnTo>
                    <a:pt x="1324025" y="2746159"/>
                  </a:lnTo>
                  <a:close/>
                </a:path>
                <a:path w="12773660" h="4123690">
                  <a:moveTo>
                    <a:pt x="1324025" y="1374800"/>
                  </a:moveTo>
                  <a:lnTo>
                    <a:pt x="1323568" y="1373682"/>
                  </a:lnTo>
                  <a:lnTo>
                    <a:pt x="1321701" y="1371828"/>
                  </a:lnTo>
                  <a:lnTo>
                    <a:pt x="1320584" y="1371358"/>
                  </a:lnTo>
                  <a:lnTo>
                    <a:pt x="1317955" y="1371358"/>
                  </a:lnTo>
                  <a:lnTo>
                    <a:pt x="1316824" y="1371828"/>
                  </a:lnTo>
                  <a:lnTo>
                    <a:pt x="1314970" y="1373682"/>
                  </a:lnTo>
                  <a:lnTo>
                    <a:pt x="1314500" y="1374800"/>
                  </a:lnTo>
                  <a:lnTo>
                    <a:pt x="1314500" y="1377442"/>
                  </a:lnTo>
                  <a:lnTo>
                    <a:pt x="1314970" y="1378559"/>
                  </a:lnTo>
                  <a:lnTo>
                    <a:pt x="1316824" y="1380413"/>
                  </a:lnTo>
                  <a:lnTo>
                    <a:pt x="1317955" y="1380883"/>
                  </a:lnTo>
                  <a:lnTo>
                    <a:pt x="1320584" y="1380883"/>
                  </a:lnTo>
                  <a:lnTo>
                    <a:pt x="1321701" y="1380413"/>
                  </a:lnTo>
                  <a:lnTo>
                    <a:pt x="1323568" y="1378559"/>
                  </a:lnTo>
                  <a:lnTo>
                    <a:pt x="1324025" y="1377442"/>
                  </a:lnTo>
                  <a:lnTo>
                    <a:pt x="1324025" y="1374800"/>
                  </a:lnTo>
                  <a:close/>
                </a:path>
                <a:path w="12773660" h="4123690">
                  <a:moveTo>
                    <a:pt x="1324025" y="3454"/>
                  </a:moveTo>
                  <a:lnTo>
                    <a:pt x="1323568" y="2324"/>
                  </a:lnTo>
                  <a:lnTo>
                    <a:pt x="1321701" y="469"/>
                  </a:lnTo>
                  <a:lnTo>
                    <a:pt x="1320584" y="0"/>
                  </a:lnTo>
                  <a:lnTo>
                    <a:pt x="1317955" y="0"/>
                  </a:lnTo>
                  <a:lnTo>
                    <a:pt x="1316824" y="469"/>
                  </a:lnTo>
                  <a:lnTo>
                    <a:pt x="1314970" y="2324"/>
                  </a:lnTo>
                  <a:lnTo>
                    <a:pt x="1314500" y="3454"/>
                  </a:lnTo>
                  <a:lnTo>
                    <a:pt x="1314500" y="6083"/>
                  </a:lnTo>
                  <a:lnTo>
                    <a:pt x="1314970" y="7200"/>
                  </a:lnTo>
                  <a:lnTo>
                    <a:pt x="1316824" y="9067"/>
                  </a:lnTo>
                  <a:lnTo>
                    <a:pt x="1317955" y="9525"/>
                  </a:lnTo>
                  <a:lnTo>
                    <a:pt x="1320584" y="9525"/>
                  </a:lnTo>
                  <a:lnTo>
                    <a:pt x="1321701" y="9067"/>
                  </a:lnTo>
                  <a:lnTo>
                    <a:pt x="1323568" y="7200"/>
                  </a:lnTo>
                  <a:lnTo>
                    <a:pt x="1324025" y="6083"/>
                  </a:lnTo>
                  <a:lnTo>
                    <a:pt x="1324025" y="3454"/>
                  </a:lnTo>
                  <a:close/>
                </a:path>
                <a:path w="12773660" h="4123690">
                  <a:moveTo>
                    <a:pt x="1343088" y="4117517"/>
                  </a:moveTo>
                  <a:lnTo>
                    <a:pt x="1342618" y="4116400"/>
                  </a:lnTo>
                  <a:lnTo>
                    <a:pt x="1340751" y="4114533"/>
                  </a:lnTo>
                  <a:lnTo>
                    <a:pt x="1339634" y="4114076"/>
                  </a:lnTo>
                  <a:lnTo>
                    <a:pt x="1337005" y="4114076"/>
                  </a:lnTo>
                  <a:lnTo>
                    <a:pt x="1335887" y="4114533"/>
                  </a:lnTo>
                  <a:lnTo>
                    <a:pt x="1334020" y="4116400"/>
                  </a:lnTo>
                  <a:lnTo>
                    <a:pt x="1333550" y="4117517"/>
                  </a:lnTo>
                  <a:lnTo>
                    <a:pt x="1333550" y="4120146"/>
                  </a:lnTo>
                  <a:lnTo>
                    <a:pt x="1334020" y="4121277"/>
                  </a:lnTo>
                  <a:lnTo>
                    <a:pt x="1335887" y="4123131"/>
                  </a:lnTo>
                  <a:lnTo>
                    <a:pt x="1337005" y="4123601"/>
                  </a:lnTo>
                  <a:lnTo>
                    <a:pt x="1339634" y="4123601"/>
                  </a:lnTo>
                  <a:lnTo>
                    <a:pt x="1340751" y="4123131"/>
                  </a:lnTo>
                  <a:lnTo>
                    <a:pt x="1342618" y="4121277"/>
                  </a:lnTo>
                  <a:lnTo>
                    <a:pt x="1343088" y="4120146"/>
                  </a:lnTo>
                  <a:lnTo>
                    <a:pt x="1343088" y="4117517"/>
                  </a:lnTo>
                  <a:close/>
                </a:path>
                <a:path w="12773660" h="4123690">
                  <a:moveTo>
                    <a:pt x="1343088" y="2746159"/>
                  </a:moveTo>
                  <a:lnTo>
                    <a:pt x="1342618" y="2745041"/>
                  </a:lnTo>
                  <a:lnTo>
                    <a:pt x="1340751" y="2743174"/>
                  </a:lnTo>
                  <a:lnTo>
                    <a:pt x="1339634" y="2742717"/>
                  </a:lnTo>
                  <a:lnTo>
                    <a:pt x="1337005" y="2742717"/>
                  </a:lnTo>
                  <a:lnTo>
                    <a:pt x="1335887" y="2743174"/>
                  </a:lnTo>
                  <a:lnTo>
                    <a:pt x="1334020" y="2745041"/>
                  </a:lnTo>
                  <a:lnTo>
                    <a:pt x="1333550" y="2746159"/>
                  </a:lnTo>
                  <a:lnTo>
                    <a:pt x="1333550" y="2748788"/>
                  </a:lnTo>
                  <a:lnTo>
                    <a:pt x="1334020" y="2749918"/>
                  </a:lnTo>
                  <a:lnTo>
                    <a:pt x="1335887" y="2751772"/>
                  </a:lnTo>
                  <a:lnTo>
                    <a:pt x="1337005" y="2752242"/>
                  </a:lnTo>
                  <a:lnTo>
                    <a:pt x="1339634" y="2752242"/>
                  </a:lnTo>
                  <a:lnTo>
                    <a:pt x="1340751" y="2751772"/>
                  </a:lnTo>
                  <a:lnTo>
                    <a:pt x="1342618" y="2749918"/>
                  </a:lnTo>
                  <a:lnTo>
                    <a:pt x="1343088" y="2748788"/>
                  </a:lnTo>
                  <a:lnTo>
                    <a:pt x="1343088" y="2746159"/>
                  </a:lnTo>
                  <a:close/>
                </a:path>
                <a:path w="12773660" h="4123690">
                  <a:moveTo>
                    <a:pt x="1343088" y="1374800"/>
                  </a:moveTo>
                  <a:lnTo>
                    <a:pt x="1342618" y="1373682"/>
                  </a:lnTo>
                  <a:lnTo>
                    <a:pt x="1340751" y="1371828"/>
                  </a:lnTo>
                  <a:lnTo>
                    <a:pt x="1339634" y="1371358"/>
                  </a:lnTo>
                  <a:lnTo>
                    <a:pt x="1337005" y="1371358"/>
                  </a:lnTo>
                  <a:lnTo>
                    <a:pt x="1335887" y="1371828"/>
                  </a:lnTo>
                  <a:lnTo>
                    <a:pt x="1334020" y="1373682"/>
                  </a:lnTo>
                  <a:lnTo>
                    <a:pt x="1333550" y="1374800"/>
                  </a:lnTo>
                  <a:lnTo>
                    <a:pt x="1333550" y="1377442"/>
                  </a:lnTo>
                  <a:lnTo>
                    <a:pt x="1334020" y="1378559"/>
                  </a:lnTo>
                  <a:lnTo>
                    <a:pt x="1335887" y="1380413"/>
                  </a:lnTo>
                  <a:lnTo>
                    <a:pt x="1337005" y="1380883"/>
                  </a:lnTo>
                  <a:lnTo>
                    <a:pt x="1339634" y="1380883"/>
                  </a:lnTo>
                  <a:lnTo>
                    <a:pt x="1340751" y="1380413"/>
                  </a:lnTo>
                  <a:lnTo>
                    <a:pt x="1342618" y="1378559"/>
                  </a:lnTo>
                  <a:lnTo>
                    <a:pt x="1343088" y="1377442"/>
                  </a:lnTo>
                  <a:lnTo>
                    <a:pt x="1343088" y="1374800"/>
                  </a:lnTo>
                  <a:close/>
                </a:path>
                <a:path w="12773660" h="4123690">
                  <a:moveTo>
                    <a:pt x="1343088" y="3454"/>
                  </a:moveTo>
                  <a:lnTo>
                    <a:pt x="1342618" y="2324"/>
                  </a:lnTo>
                  <a:lnTo>
                    <a:pt x="1340751" y="469"/>
                  </a:lnTo>
                  <a:lnTo>
                    <a:pt x="1339634" y="0"/>
                  </a:lnTo>
                  <a:lnTo>
                    <a:pt x="1337005" y="0"/>
                  </a:lnTo>
                  <a:lnTo>
                    <a:pt x="1335887" y="469"/>
                  </a:lnTo>
                  <a:lnTo>
                    <a:pt x="1334020" y="2324"/>
                  </a:lnTo>
                  <a:lnTo>
                    <a:pt x="1333550" y="3454"/>
                  </a:lnTo>
                  <a:lnTo>
                    <a:pt x="1333550" y="6083"/>
                  </a:lnTo>
                  <a:lnTo>
                    <a:pt x="1334020" y="7200"/>
                  </a:lnTo>
                  <a:lnTo>
                    <a:pt x="1335887" y="9067"/>
                  </a:lnTo>
                  <a:lnTo>
                    <a:pt x="1337005" y="9525"/>
                  </a:lnTo>
                  <a:lnTo>
                    <a:pt x="1339634" y="9525"/>
                  </a:lnTo>
                  <a:lnTo>
                    <a:pt x="1340751" y="9067"/>
                  </a:lnTo>
                  <a:lnTo>
                    <a:pt x="1342618" y="7200"/>
                  </a:lnTo>
                  <a:lnTo>
                    <a:pt x="1343088" y="6083"/>
                  </a:lnTo>
                  <a:lnTo>
                    <a:pt x="1343088" y="3454"/>
                  </a:lnTo>
                  <a:close/>
                </a:path>
                <a:path w="12773660" h="4123690">
                  <a:moveTo>
                    <a:pt x="1362138" y="4117517"/>
                  </a:moveTo>
                  <a:lnTo>
                    <a:pt x="1361668" y="4116400"/>
                  </a:lnTo>
                  <a:lnTo>
                    <a:pt x="1359814" y="4114533"/>
                  </a:lnTo>
                  <a:lnTo>
                    <a:pt x="1358684" y="4114076"/>
                  </a:lnTo>
                  <a:lnTo>
                    <a:pt x="1356055" y="4114076"/>
                  </a:lnTo>
                  <a:lnTo>
                    <a:pt x="1354937" y="4114533"/>
                  </a:lnTo>
                  <a:lnTo>
                    <a:pt x="1353070" y="4116400"/>
                  </a:lnTo>
                  <a:lnTo>
                    <a:pt x="1352613" y="4117517"/>
                  </a:lnTo>
                  <a:lnTo>
                    <a:pt x="1352613" y="4120146"/>
                  </a:lnTo>
                  <a:lnTo>
                    <a:pt x="1353070" y="4121277"/>
                  </a:lnTo>
                  <a:lnTo>
                    <a:pt x="1354937" y="4123131"/>
                  </a:lnTo>
                  <a:lnTo>
                    <a:pt x="1356055" y="4123601"/>
                  </a:lnTo>
                  <a:lnTo>
                    <a:pt x="1358684" y="4123601"/>
                  </a:lnTo>
                  <a:lnTo>
                    <a:pt x="1359814" y="4123131"/>
                  </a:lnTo>
                  <a:lnTo>
                    <a:pt x="1361668" y="4121277"/>
                  </a:lnTo>
                  <a:lnTo>
                    <a:pt x="1362138" y="4120146"/>
                  </a:lnTo>
                  <a:lnTo>
                    <a:pt x="1362138" y="4117517"/>
                  </a:lnTo>
                  <a:close/>
                </a:path>
                <a:path w="12773660" h="4123690">
                  <a:moveTo>
                    <a:pt x="1362138" y="2746159"/>
                  </a:moveTo>
                  <a:lnTo>
                    <a:pt x="1361668" y="2745041"/>
                  </a:lnTo>
                  <a:lnTo>
                    <a:pt x="1359814" y="2743174"/>
                  </a:lnTo>
                  <a:lnTo>
                    <a:pt x="1358684" y="2742717"/>
                  </a:lnTo>
                  <a:lnTo>
                    <a:pt x="1356055" y="2742717"/>
                  </a:lnTo>
                  <a:lnTo>
                    <a:pt x="1354937" y="2743174"/>
                  </a:lnTo>
                  <a:lnTo>
                    <a:pt x="1353070" y="2745041"/>
                  </a:lnTo>
                  <a:lnTo>
                    <a:pt x="1352613" y="2746159"/>
                  </a:lnTo>
                  <a:lnTo>
                    <a:pt x="1352613" y="2748788"/>
                  </a:lnTo>
                  <a:lnTo>
                    <a:pt x="1353070" y="2749918"/>
                  </a:lnTo>
                  <a:lnTo>
                    <a:pt x="1354937" y="2751772"/>
                  </a:lnTo>
                  <a:lnTo>
                    <a:pt x="1356055" y="2752242"/>
                  </a:lnTo>
                  <a:lnTo>
                    <a:pt x="1358684" y="2752242"/>
                  </a:lnTo>
                  <a:lnTo>
                    <a:pt x="1359814" y="2751772"/>
                  </a:lnTo>
                  <a:lnTo>
                    <a:pt x="1361668" y="2749918"/>
                  </a:lnTo>
                  <a:lnTo>
                    <a:pt x="1362138" y="2748788"/>
                  </a:lnTo>
                  <a:lnTo>
                    <a:pt x="1362138" y="2746159"/>
                  </a:lnTo>
                  <a:close/>
                </a:path>
                <a:path w="12773660" h="4123690">
                  <a:moveTo>
                    <a:pt x="1362138" y="1374800"/>
                  </a:moveTo>
                  <a:lnTo>
                    <a:pt x="1361668" y="1373682"/>
                  </a:lnTo>
                  <a:lnTo>
                    <a:pt x="1359814" y="1371828"/>
                  </a:lnTo>
                  <a:lnTo>
                    <a:pt x="1358684" y="1371358"/>
                  </a:lnTo>
                  <a:lnTo>
                    <a:pt x="1356055" y="1371358"/>
                  </a:lnTo>
                  <a:lnTo>
                    <a:pt x="1354937" y="1371828"/>
                  </a:lnTo>
                  <a:lnTo>
                    <a:pt x="1353070" y="1373682"/>
                  </a:lnTo>
                  <a:lnTo>
                    <a:pt x="1352613" y="1374800"/>
                  </a:lnTo>
                  <a:lnTo>
                    <a:pt x="1352613" y="1377442"/>
                  </a:lnTo>
                  <a:lnTo>
                    <a:pt x="1353070" y="1378559"/>
                  </a:lnTo>
                  <a:lnTo>
                    <a:pt x="1354937" y="1380413"/>
                  </a:lnTo>
                  <a:lnTo>
                    <a:pt x="1356055" y="1380883"/>
                  </a:lnTo>
                  <a:lnTo>
                    <a:pt x="1358684" y="1380883"/>
                  </a:lnTo>
                  <a:lnTo>
                    <a:pt x="1359814" y="1380413"/>
                  </a:lnTo>
                  <a:lnTo>
                    <a:pt x="1361668" y="1378559"/>
                  </a:lnTo>
                  <a:lnTo>
                    <a:pt x="1362138" y="1377442"/>
                  </a:lnTo>
                  <a:lnTo>
                    <a:pt x="1362138" y="1374800"/>
                  </a:lnTo>
                  <a:close/>
                </a:path>
                <a:path w="12773660" h="4123690">
                  <a:moveTo>
                    <a:pt x="1362138" y="3454"/>
                  </a:moveTo>
                  <a:lnTo>
                    <a:pt x="1361668" y="2324"/>
                  </a:lnTo>
                  <a:lnTo>
                    <a:pt x="1359814" y="469"/>
                  </a:lnTo>
                  <a:lnTo>
                    <a:pt x="1358684" y="0"/>
                  </a:lnTo>
                  <a:lnTo>
                    <a:pt x="1356055" y="0"/>
                  </a:lnTo>
                  <a:lnTo>
                    <a:pt x="1354937" y="469"/>
                  </a:lnTo>
                  <a:lnTo>
                    <a:pt x="1353070" y="2324"/>
                  </a:lnTo>
                  <a:lnTo>
                    <a:pt x="1352613" y="3454"/>
                  </a:lnTo>
                  <a:lnTo>
                    <a:pt x="1352613" y="6083"/>
                  </a:lnTo>
                  <a:lnTo>
                    <a:pt x="1353070" y="7200"/>
                  </a:lnTo>
                  <a:lnTo>
                    <a:pt x="1354937" y="9067"/>
                  </a:lnTo>
                  <a:lnTo>
                    <a:pt x="1356055" y="9525"/>
                  </a:lnTo>
                  <a:lnTo>
                    <a:pt x="1358684" y="9525"/>
                  </a:lnTo>
                  <a:lnTo>
                    <a:pt x="1359814" y="9067"/>
                  </a:lnTo>
                  <a:lnTo>
                    <a:pt x="1361668" y="7200"/>
                  </a:lnTo>
                  <a:lnTo>
                    <a:pt x="1362138" y="6083"/>
                  </a:lnTo>
                  <a:lnTo>
                    <a:pt x="1362138" y="3454"/>
                  </a:lnTo>
                  <a:close/>
                </a:path>
                <a:path w="12773660" h="4123690">
                  <a:moveTo>
                    <a:pt x="1381188" y="4117517"/>
                  </a:moveTo>
                  <a:lnTo>
                    <a:pt x="1380718" y="4116400"/>
                  </a:lnTo>
                  <a:lnTo>
                    <a:pt x="1378864" y="4114533"/>
                  </a:lnTo>
                  <a:lnTo>
                    <a:pt x="1377734" y="4114076"/>
                  </a:lnTo>
                  <a:lnTo>
                    <a:pt x="1375105" y="4114076"/>
                  </a:lnTo>
                  <a:lnTo>
                    <a:pt x="1373987" y="4114533"/>
                  </a:lnTo>
                  <a:lnTo>
                    <a:pt x="1372120" y="4116400"/>
                  </a:lnTo>
                  <a:lnTo>
                    <a:pt x="1371663" y="4117517"/>
                  </a:lnTo>
                  <a:lnTo>
                    <a:pt x="1371663" y="4120146"/>
                  </a:lnTo>
                  <a:lnTo>
                    <a:pt x="1372120" y="4121277"/>
                  </a:lnTo>
                  <a:lnTo>
                    <a:pt x="1373987" y="4123131"/>
                  </a:lnTo>
                  <a:lnTo>
                    <a:pt x="1375105" y="4123601"/>
                  </a:lnTo>
                  <a:lnTo>
                    <a:pt x="1377734" y="4123601"/>
                  </a:lnTo>
                  <a:lnTo>
                    <a:pt x="1378864" y="4123131"/>
                  </a:lnTo>
                  <a:lnTo>
                    <a:pt x="1380718" y="4121277"/>
                  </a:lnTo>
                  <a:lnTo>
                    <a:pt x="1381188" y="4120146"/>
                  </a:lnTo>
                  <a:lnTo>
                    <a:pt x="1381188" y="4117517"/>
                  </a:lnTo>
                  <a:close/>
                </a:path>
                <a:path w="12773660" h="4123690">
                  <a:moveTo>
                    <a:pt x="1381188" y="2746159"/>
                  </a:moveTo>
                  <a:lnTo>
                    <a:pt x="1380718" y="2745041"/>
                  </a:lnTo>
                  <a:lnTo>
                    <a:pt x="1378864" y="2743174"/>
                  </a:lnTo>
                  <a:lnTo>
                    <a:pt x="1377734" y="2742717"/>
                  </a:lnTo>
                  <a:lnTo>
                    <a:pt x="1375105" y="2742717"/>
                  </a:lnTo>
                  <a:lnTo>
                    <a:pt x="1373987" y="2743174"/>
                  </a:lnTo>
                  <a:lnTo>
                    <a:pt x="1372120" y="2745041"/>
                  </a:lnTo>
                  <a:lnTo>
                    <a:pt x="1371663" y="2746159"/>
                  </a:lnTo>
                  <a:lnTo>
                    <a:pt x="1371663" y="2748788"/>
                  </a:lnTo>
                  <a:lnTo>
                    <a:pt x="1372120" y="2749918"/>
                  </a:lnTo>
                  <a:lnTo>
                    <a:pt x="1373987" y="2751772"/>
                  </a:lnTo>
                  <a:lnTo>
                    <a:pt x="1375105" y="2752242"/>
                  </a:lnTo>
                  <a:lnTo>
                    <a:pt x="1377734" y="2752242"/>
                  </a:lnTo>
                  <a:lnTo>
                    <a:pt x="1378864" y="2751772"/>
                  </a:lnTo>
                  <a:lnTo>
                    <a:pt x="1380718" y="2749918"/>
                  </a:lnTo>
                  <a:lnTo>
                    <a:pt x="1381188" y="2748788"/>
                  </a:lnTo>
                  <a:lnTo>
                    <a:pt x="1381188" y="2746159"/>
                  </a:lnTo>
                  <a:close/>
                </a:path>
                <a:path w="12773660" h="4123690">
                  <a:moveTo>
                    <a:pt x="1381188" y="1374800"/>
                  </a:moveTo>
                  <a:lnTo>
                    <a:pt x="1380718" y="1373682"/>
                  </a:lnTo>
                  <a:lnTo>
                    <a:pt x="1378864" y="1371828"/>
                  </a:lnTo>
                  <a:lnTo>
                    <a:pt x="1377734" y="1371358"/>
                  </a:lnTo>
                  <a:lnTo>
                    <a:pt x="1375105" y="1371358"/>
                  </a:lnTo>
                  <a:lnTo>
                    <a:pt x="1373987" y="1371828"/>
                  </a:lnTo>
                  <a:lnTo>
                    <a:pt x="1372120" y="1373682"/>
                  </a:lnTo>
                  <a:lnTo>
                    <a:pt x="1371663" y="1374800"/>
                  </a:lnTo>
                  <a:lnTo>
                    <a:pt x="1371663" y="1377442"/>
                  </a:lnTo>
                  <a:lnTo>
                    <a:pt x="1372120" y="1378559"/>
                  </a:lnTo>
                  <a:lnTo>
                    <a:pt x="1373987" y="1380413"/>
                  </a:lnTo>
                  <a:lnTo>
                    <a:pt x="1375105" y="1380883"/>
                  </a:lnTo>
                  <a:lnTo>
                    <a:pt x="1377734" y="1380883"/>
                  </a:lnTo>
                  <a:lnTo>
                    <a:pt x="1378864" y="1380413"/>
                  </a:lnTo>
                  <a:lnTo>
                    <a:pt x="1380718" y="1378559"/>
                  </a:lnTo>
                  <a:lnTo>
                    <a:pt x="1381188" y="1377442"/>
                  </a:lnTo>
                  <a:lnTo>
                    <a:pt x="1381188" y="1374800"/>
                  </a:lnTo>
                  <a:close/>
                </a:path>
                <a:path w="12773660" h="4123690">
                  <a:moveTo>
                    <a:pt x="1381188" y="3454"/>
                  </a:moveTo>
                  <a:lnTo>
                    <a:pt x="1380718" y="2324"/>
                  </a:lnTo>
                  <a:lnTo>
                    <a:pt x="1378864" y="469"/>
                  </a:lnTo>
                  <a:lnTo>
                    <a:pt x="1377734" y="0"/>
                  </a:lnTo>
                  <a:lnTo>
                    <a:pt x="1375105" y="0"/>
                  </a:lnTo>
                  <a:lnTo>
                    <a:pt x="1373987" y="469"/>
                  </a:lnTo>
                  <a:lnTo>
                    <a:pt x="1372120" y="2324"/>
                  </a:lnTo>
                  <a:lnTo>
                    <a:pt x="1371663" y="3454"/>
                  </a:lnTo>
                  <a:lnTo>
                    <a:pt x="1371663" y="6083"/>
                  </a:lnTo>
                  <a:lnTo>
                    <a:pt x="1372120" y="7200"/>
                  </a:lnTo>
                  <a:lnTo>
                    <a:pt x="1373987" y="9067"/>
                  </a:lnTo>
                  <a:lnTo>
                    <a:pt x="1375105" y="9525"/>
                  </a:lnTo>
                  <a:lnTo>
                    <a:pt x="1377734" y="9525"/>
                  </a:lnTo>
                  <a:lnTo>
                    <a:pt x="1378864" y="9067"/>
                  </a:lnTo>
                  <a:lnTo>
                    <a:pt x="1380718" y="7200"/>
                  </a:lnTo>
                  <a:lnTo>
                    <a:pt x="1381188" y="6083"/>
                  </a:lnTo>
                  <a:lnTo>
                    <a:pt x="1381188" y="3454"/>
                  </a:lnTo>
                  <a:close/>
                </a:path>
                <a:path w="12773660" h="4123690">
                  <a:moveTo>
                    <a:pt x="1400238" y="4117517"/>
                  </a:moveTo>
                  <a:lnTo>
                    <a:pt x="1399768" y="4116400"/>
                  </a:lnTo>
                  <a:lnTo>
                    <a:pt x="1397914" y="4114533"/>
                  </a:lnTo>
                  <a:lnTo>
                    <a:pt x="1396784" y="4114076"/>
                  </a:lnTo>
                  <a:lnTo>
                    <a:pt x="1394155" y="4114076"/>
                  </a:lnTo>
                  <a:lnTo>
                    <a:pt x="1393037" y="4114533"/>
                  </a:lnTo>
                  <a:lnTo>
                    <a:pt x="1391170" y="4116400"/>
                  </a:lnTo>
                  <a:lnTo>
                    <a:pt x="1390713" y="4117517"/>
                  </a:lnTo>
                  <a:lnTo>
                    <a:pt x="1390713" y="4120146"/>
                  </a:lnTo>
                  <a:lnTo>
                    <a:pt x="1391170" y="4121277"/>
                  </a:lnTo>
                  <a:lnTo>
                    <a:pt x="1393037" y="4123131"/>
                  </a:lnTo>
                  <a:lnTo>
                    <a:pt x="1394155" y="4123601"/>
                  </a:lnTo>
                  <a:lnTo>
                    <a:pt x="1396784" y="4123601"/>
                  </a:lnTo>
                  <a:lnTo>
                    <a:pt x="1397914" y="4123131"/>
                  </a:lnTo>
                  <a:lnTo>
                    <a:pt x="1399768" y="4121277"/>
                  </a:lnTo>
                  <a:lnTo>
                    <a:pt x="1400238" y="4120146"/>
                  </a:lnTo>
                  <a:lnTo>
                    <a:pt x="1400238" y="4117517"/>
                  </a:lnTo>
                  <a:close/>
                </a:path>
                <a:path w="12773660" h="4123690">
                  <a:moveTo>
                    <a:pt x="1400238" y="2746159"/>
                  </a:moveTo>
                  <a:lnTo>
                    <a:pt x="1399768" y="2745041"/>
                  </a:lnTo>
                  <a:lnTo>
                    <a:pt x="1397914" y="2743174"/>
                  </a:lnTo>
                  <a:lnTo>
                    <a:pt x="1396784" y="2742717"/>
                  </a:lnTo>
                  <a:lnTo>
                    <a:pt x="1394155" y="2742717"/>
                  </a:lnTo>
                  <a:lnTo>
                    <a:pt x="1393037" y="2743174"/>
                  </a:lnTo>
                  <a:lnTo>
                    <a:pt x="1391170" y="2745041"/>
                  </a:lnTo>
                  <a:lnTo>
                    <a:pt x="1390713" y="2746159"/>
                  </a:lnTo>
                  <a:lnTo>
                    <a:pt x="1390713" y="2748788"/>
                  </a:lnTo>
                  <a:lnTo>
                    <a:pt x="1391170" y="2749918"/>
                  </a:lnTo>
                  <a:lnTo>
                    <a:pt x="1393037" y="2751772"/>
                  </a:lnTo>
                  <a:lnTo>
                    <a:pt x="1394155" y="2752242"/>
                  </a:lnTo>
                  <a:lnTo>
                    <a:pt x="1396784" y="2752242"/>
                  </a:lnTo>
                  <a:lnTo>
                    <a:pt x="1397914" y="2751772"/>
                  </a:lnTo>
                  <a:lnTo>
                    <a:pt x="1399768" y="2749918"/>
                  </a:lnTo>
                  <a:lnTo>
                    <a:pt x="1400238" y="2748788"/>
                  </a:lnTo>
                  <a:lnTo>
                    <a:pt x="1400238" y="2746159"/>
                  </a:lnTo>
                  <a:close/>
                </a:path>
                <a:path w="12773660" h="4123690">
                  <a:moveTo>
                    <a:pt x="1400238" y="1374800"/>
                  </a:moveTo>
                  <a:lnTo>
                    <a:pt x="1399768" y="1373682"/>
                  </a:lnTo>
                  <a:lnTo>
                    <a:pt x="1397914" y="1371828"/>
                  </a:lnTo>
                  <a:lnTo>
                    <a:pt x="1396784" y="1371358"/>
                  </a:lnTo>
                  <a:lnTo>
                    <a:pt x="1394155" y="1371358"/>
                  </a:lnTo>
                  <a:lnTo>
                    <a:pt x="1393037" y="1371828"/>
                  </a:lnTo>
                  <a:lnTo>
                    <a:pt x="1391170" y="1373682"/>
                  </a:lnTo>
                  <a:lnTo>
                    <a:pt x="1390713" y="1374800"/>
                  </a:lnTo>
                  <a:lnTo>
                    <a:pt x="1390713" y="1377442"/>
                  </a:lnTo>
                  <a:lnTo>
                    <a:pt x="1391170" y="1378559"/>
                  </a:lnTo>
                  <a:lnTo>
                    <a:pt x="1393037" y="1380413"/>
                  </a:lnTo>
                  <a:lnTo>
                    <a:pt x="1394155" y="1380883"/>
                  </a:lnTo>
                  <a:lnTo>
                    <a:pt x="1396784" y="1380883"/>
                  </a:lnTo>
                  <a:lnTo>
                    <a:pt x="1397914" y="1380413"/>
                  </a:lnTo>
                  <a:lnTo>
                    <a:pt x="1399768" y="1378559"/>
                  </a:lnTo>
                  <a:lnTo>
                    <a:pt x="1400238" y="1377442"/>
                  </a:lnTo>
                  <a:lnTo>
                    <a:pt x="1400238" y="1374800"/>
                  </a:lnTo>
                  <a:close/>
                </a:path>
                <a:path w="12773660" h="4123690">
                  <a:moveTo>
                    <a:pt x="1400238" y="3454"/>
                  </a:moveTo>
                  <a:lnTo>
                    <a:pt x="1399768" y="2324"/>
                  </a:lnTo>
                  <a:lnTo>
                    <a:pt x="1397914" y="469"/>
                  </a:lnTo>
                  <a:lnTo>
                    <a:pt x="1396784" y="0"/>
                  </a:lnTo>
                  <a:lnTo>
                    <a:pt x="1394155" y="0"/>
                  </a:lnTo>
                  <a:lnTo>
                    <a:pt x="1393037" y="469"/>
                  </a:lnTo>
                  <a:lnTo>
                    <a:pt x="1391170" y="2324"/>
                  </a:lnTo>
                  <a:lnTo>
                    <a:pt x="1390713" y="3454"/>
                  </a:lnTo>
                  <a:lnTo>
                    <a:pt x="1390713" y="6083"/>
                  </a:lnTo>
                  <a:lnTo>
                    <a:pt x="1391170" y="7200"/>
                  </a:lnTo>
                  <a:lnTo>
                    <a:pt x="1393037" y="9067"/>
                  </a:lnTo>
                  <a:lnTo>
                    <a:pt x="1394155" y="9525"/>
                  </a:lnTo>
                  <a:lnTo>
                    <a:pt x="1396784" y="9525"/>
                  </a:lnTo>
                  <a:lnTo>
                    <a:pt x="1397914" y="9067"/>
                  </a:lnTo>
                  <a:lnTo>
                    <a:pt x="1399768" y="7200"/>
                  </a:lnTo>
                  <a:lnTo>
                    <a:pt x="1400238" y="6083"/>
                  </a:lnTo>
                  <a:lnTo>
                    <a:pt x="1400238" y="3454"/>
                  </a:lnTo>
                  <a:close/>
                </a:path>
                <a:path w="12773660" h="4123690">
                  <a:moveTo>
                    <a:pt x="1419288" y="4117517"/>
                  </a:moveTo>
                  <a:lnTo>
                    <a:pt x="1418818" y="4116400"/>
                  </a:lnTo>
                  <a:lnTo>
                    <a:pt x="1416964" y="4114533"/>
                  </a:lnTo>
                  <a:lnTo>
                    <a:pt x="1415834" y="4114076"/>
                  </a:lnTo>
                  <a:lnTo>
                    <a:pt x="1413205" y="4114076"/>
                  </a:lnTo>
                  <a:lnTo>
                    <a:pt x="1412087" y="4114533"/>
                  </a:lnTo>
                  <a:lnTo>
                    <a:pt x="1410220" y="4116400"/>
                  </a:lnTo>
                  <a:lnTo>
                    <a:pt x="1409763" y="4117517"/>
                  </a:lnTo>
                  <a:lnTo>
                    <a:pt x="1409763" y="4120146"/>
                  </a:lnTo>
                  <a:lnTo>
                    <a:pt x="1410220" y="4121277"/>
                  </a:lnTo>
                  <a:lnTo>
                    <a:pt x="1412087" y="4123131"/>
                  </a:lnTo>
                  <a:lnTo>
                    <a:pt x="1413205" y="4123601"/>
                  </a:lnTo>
                  <a:lnTo>
                    <a:pt x="1415834" y="4123601"/>
                  </a:lnTo>
                  <a:lnTo>
                    <a:pt x="1416964" y="4123131"/>
                  </a:lnTo>
                  <a:lnTo>
                    <a:pt x="1418818" y="4121277"/>
                  </a:lnTo>
                  <a:lnTo>
                    <a:pt x="1419288" y="4120146"/>
                  </a:lnTo>
                  <a:lnTo>
                    <a:pt x="1419288" y="4117517"/>
                  </a:lnTo>
                  <a:close/>
                </a:path>
                <a:path w="12773660" h="4123690">
                  <a:moveTo>
                    <a:pt x="1419288" y="2746159"/>
                  </a:moveTo>
                  <a:lnTo>
                    <a:pt x="1418818" y="2745041"/>
                  </a:lnTo>
                  <a:lnTo>
                    <a:pt x="1416964" y="2743174"/>
                  </a:lnTo>
                  <a:lnTo>
                    <a:pt x="1415834" y="2742717"/>
                  </a:lnTo>
                  <a:lnTo>
                    <a:pt x="1413205" y="2742717"/>
                  </a:lnTo>
                  <a:lnTo>
                    <a:pt x="1412087" y="2743174"/>
                  </a:lnTo>
                  <a:lnTo>
                    <a:pt x="1410220" y="2745041"/>
                  </a:lnTo>
                  <a:lnTo>
                    <a:pt x="1409763" y="2746159"/>
                  </a:lnTo>
                  <a:lnTo>
                    <a:pt x="1409763" y="2748788"/>
                  </a:lnTo>
                  <a:lnTo>
                    <a:pt x="1410220" y="2749918"/>
                  </a:lnTo>
                  <a:lnTo>
                    <a:pt x="1412087" y="2751772"/>
                  </a:lnTo>
                  <a:lnTo>
                    <a:pt x="1413205" y="2752242"/>
                  </a:lnTo>
                  <a:lnTo>
                    <a:pt x="1415834" y="2752242"/>
                  </a:lnTo>
                  <a:lnTo>
                    <a:pt x="1416964" y="2751772"/>
                  </a:lnTo>
                  <a:lnTo>
                    <a:pt x="1418818" y="2749918"/>
                  </a:lnTo>
                  <a:lnTo>
                    <a:pt x="1419288" y="2748788"/>
                  </a:lnTo>
                  <a:lnTo>
                    <a:pt x="1419288" y="2746159"/>
                  </a:lnTo>
                  <a:close/>
                </a:path>
                <a:path w="12773660" h="4123690">
                  <a:moveTo>
                    <a:pt x="1419288" y="1374800"/>
                  </a:moveTo>
                  <a:lnTo>
                    <a:pt x="1418818" y="1373682"/>
                  </a:lnTo>
                  <a:lnTo>
                    <a:pt x="1416964" y="1371828"/>
                  </a:lnTo>
                  <a:lnTo>
                    <a:pt x="1415834" y="1371358"/>
                  </a:lnTo>
                  <a:lnTo>
                    <a:pt x="1413205" y="1371358"/>
                  </a:lnTo>
                  <a:lnTo>
                    <a:pt x="1412087" y="1371828"/>
                  </a:lnTo>
                  <a:lnTo>
                    <a:pt x="1410220" y="1373682"/>
                  </a:lnTo>
                  <a:lnTo>
                    <a:pt x="1409763" y="1374800"/>
                  </a:lnTo>
                  <a:lnTo>
                    <a:pt x="1409763" y="1377442"/>
                  </a:lnTo>
                  <a:lnTo>
                    <a:pt x="1410220" y="1378559"/>
                  </a:lnTo>
                  <a:lnTo>
                    <a:pt x="1412087" y="1380413"/>
                  </a:lnTo>
                  <a:lnTo>
                    <a:pt x="1413205" y="1380883"/>
                  </a:lnTo>
                  <a:lnTo>
                    <a:pt x="1415834" y="1380883"/>
                  </a:lnTo>
                  <a:lnTo>
                    <a:pt x="1416964" y="1380413"/>
                  </a:lnTo>
                  <a:lnTo>
                    <a:pt x="1418818" y="1378559"/>
                  </a:lnTo>
                  <a:lnTo>
                    <a:pt x="1419288" y="1377442"/>
                  </a:lnTo>
                  <a:lnTo>
                    <a:pt x="1419288" y="1374800"/>
                  </a:lnTo>
                  <a:close/>
                </a:path>
                <a:path w="12773660" h="4123690">
                  <a:moveTo>
                    <a:pt x="1419288" y="3454"/>
                  </a:moveTo>
                  <a:lnTo>
                    <a:pt x="1418818" y="2324"/>
                  </a:lnTo>
                  <a:lnTo>
                    <a:pt x="1416964" y="469"/>
                  </a:lnTo>
                  <a:lnTo>
                    <a:pt x="1415834" y="0"/>
                  </a:lnTo>
                  <a:lnTo>
                    <a:pt x="1413205" y="0"/>
                  </a:lnTo>
                  <a:lnTo>
                    <a:pt x="1412087" y="469"/>
                  </a:lnTo>
                  <a:lnTo>
                    <a:pt x="1410220" y="2324"/>
                  </a:lnTo>
                  <a:lnTo>
                    <a:pt x="1409763" y="3454"/>
                  </a:lnTo>
                  <a:lnTo>
                    <a:pt x="1409763" y="6083"/>
                  </a:lnTo>
                  <a:lnTo>
                    <a:pt x="1410220" y="7200"/>
                  </a:lnTo>
                  <a:lnTo>
                    <a:pt x="1412087" y="9067"/>
                  </a:lnTo>
                  <a:lnTo>
                    <a:pt x="1413205" y="9525"/>
                  </a:lnTo>
                  <a:lnTo>
                    <a:pt x="1415834" y="9525"/>
                  </a:lnTo>
                  <a:lnTo>
                    <a:pt x="1416964" y="9067"/>
                  </a:lnTo>
                  <a:lnTo>
                    <a:pt x="1418818" y="7200"/>
                  </a:lnTo>
                  <a:lnTo>
                    <a:pt x="1419288" y="6083"/>
                  </a:lnTo>
                  <a:lnTo>
                    <a:pt x="1419288" y="3454"/>
                  </a:lnTo>
                  <a:close/>
                </a:path>
                <a:path w="12773660" h="4123690">
                  <a:moveTo>
                    <a:pt x="1438338" y="4117517"/>
                  </a:moveTo>
                  <a:lnTo>
                    <a:pt x="1437868" y="4116400"/>
                  </a:lnTo>
                  <a:lnTo>
                    <a:pt x="1436014" y="4114533"/>
                  </a:lnTo>
                  <a:lnTo>
                    <a:pt x="1434884" y="4114076"/>
                  </a:lnTo>
                  <a:lnTo>
                    <a:pt x="1432255" y="4114076"/>
                  </a:lnTo>
                  <a:lnTo>
                    <a:pt x="1431137" y="4114533"/>
                  </a:lnTo>
                  <a:lnTo>
                    <a:pt x="1429270" y="4116400"/>
                  </a:lnTo>
                  <a:lnTo>
                    <a:pt x="1428813" y="4117517"/>
                  </a:lnTo>
                  <a:lnTo>
                    <a:pt x="1428813" y="4120146"/>
                  </a:lnTo>
                  <a:lnTo>
                    <a:pt x="1429270" y="4121277"/>
                  </a:lnTo>
                  <a:lnTo>
                    <a:pt x="1431137" y="4123131"/>
                  </a:lnTo>
                  <a:lnTo>
                    <a:pt x="1432255" y="4123601"/>
                  </a:lnTo>
                  <a:lnTo>
                    <a:pt x="1434884" y="4123601"/>
                  </a:lnTo>
                  <a:lnTo>
                    <a:pt x="1436014" y="4123131"/>
                  </a:lnTo>
                  <a:lnTo>
                    <a:pt x="1437868" y="4121277"/>
                  </a:lnTo>
                  <a:lnTo>
                    <a:pt x="1438338" y="4120146"/>
                  </a:lnTo>
                  <a:lnTo>
                    <a:pt x="1438338" y="4117517"/>
                  </a:lnTo>
                  <a:close/>
                </a:path>
                <a:path w="12773660" h="4123690">
                  <a:moveTo>
                    <a:pt x="1438338" y="2746159"/>
                  </a:moveTo>
                  <a:lnTo>
                    <a:pt x="1437868" y="2745041"/>
                  </a:lnTo>
                  <a:lnTo>
                    <a:pt x="1436014" y="2743174"/>
                  </a:lnTo>
                  <a:lnTo>
                    <a:pt x="1434884" y="2742717"/>
                  </a:lnTo>
                  <a:lnTo>
                    <a:pt x="1432255" y="2742717"/>
                  </a:lnTo>
                  <a:lnTo>
                    <a:pt x="1431137" y="2743174"/>
                  </a:lnTo>
                  <a:lnTo>
                    <a:pt x="1429270" y="2745041"/>
                  </a:lnTo>
                  <a:lnTo>
                    <a:pt x="1428813" y="2746159"/>
                  </a:lnTo>
                  <a:lnTo>
                    <a:pt x="1428813" y="2748788"/>
                  </a:lnTo>
                  <a:lnTo>
                    <a:pt x="1429270" y="2749918"/>
                  </a:lnTo>
                  <a:lnTo>
                    <a:pt x="1431137" y="2751772"/>
                  </a:lnTo>
                  <a:lnTo>
                    <a:pt x="1432255" y="2752242"/>
                  </a:lnTo>
                  <a:lnTo>
                    <a:pt x="1434884" y="2752242"/>
                  </a:lnTo>
                  <a:lnTo>
                    <a:pt x="1436014" y="2751772"/>
                  </a:lnTo>
                  <a:lnTo>
                    <a:pt x="1437868" y="2749918"/>
                  </a:lnTo>
                  <a:lnTo>
                    <a:pt x="1438338" y="2748788"/>
                  </a:lnTo>
                  <a:lnTo>
                    <a:pt x="1438338" y="2746159"/>
                  </a:lnTo>
                  <a:close/>
                </a:path>
                <a:path w="12773660" h="4123690">
                  <a:moveTo>
                    <a:pt x="1438338" y="1374800"/>
                  </a:moveTo>
                  <a:lnTo>
                    <a:pt x="1437868" y="1373682"/>
                  </a:lnTo>
                  <a:lnTo>
                    <a:pt x="1436014" y="1371828"/>
                  </a:lnTo>
                  <a:lnTo>
                    <a:pt x="1434884" y="1371358"/>
                  </a:lnTo>
                  <a:lnTo>
                    <a:pt x="1432255" y="1371358"/>
                  </a:lnTo>
                  <a:lnTo>
                    <a:pt x="1431137" y="1371828"/>
                  </a:lnTo>
                  <a:lnTo>
                    <a:pt x="1429270" y="1373682"/>
                  </a:lnTo>
                  <a:lnTo>
                    <a:pt x="1428813" y="1374800"/>
                  </a:lnTo>
                  <a:lnTo>
                    <a:pt x="1428813" y="1377442"/>
                  </a:lnTo>
                  <a:lnTo>
                    <a:pt x="1429270" y="1378559"/>
                  </a:lnTo>
                  <a:lnTo>
                    <a:pt x="1431137" y="1380413"/>
                  </a:lnTo>
                  <a:lnTo>
                    <a:pt x="1432255" y="1380883"/>
                  </a:lnTo>
                  <a:lnTo>
                    <a:pt x="1434884" y="1380883"/>
                  </a:lnTo>
                  <a:lnTo>
                    <a:pt x="1436014" y="1380413"/>
                  </a:lnTo>
                  <a:lnTo>
                    <a:pt x="1437868" y="1378559"/>
                  </a:lnTo>
                  <a:lnTo>
                    <a:pt x="1438338" y="1377442"/>
                  </a:lnTo>
                  <a:lnTo>
                    <a:pt x="1438338" y="1374800"/>
                  </a:lnTo>
                  <a:close/>
                </a:path>
                <a:path w="12773660" h="4123690">
                  <a:moveTo>
                    <a:pt x="1438338" y="3454"/>
                  </a:moveTo>
                  <a:lnTo>
                    <a:pt x="1437868" y="2324"/>
                  </a:lnTo>
                  <a:lnTo>
                    <a:pt x="1436014" y="469"/>
                  </a:lnTo>
                  <a:lnTo>
                    <a:pt x="1434884" y="0"/>
                  </a:lnTo>
                  <a:lnTo>
                    <a:pt x="1432255" y="0"/>
                  </a:lnTo>
                  <a:lnTo>
                    <a:pt x="1431137" y="469"/>
                  </a:lnTo>
                  <a:lnTo>
                    <a:pt x="1429270" y="2324"/>
                  </a:lnTo>
                  <a:lnTo>
                    <a:pt x="1428813" y="3454"/>
                  </a:lnTo>
                  <a:lnTo>
                    <a:pt x="1428813" y="6083"/>
                  </a:lnTo>
                  <a:lnTo>
                    <a:pt x="1429270" y="7200"/>
                  </a:lnTo>
                  <a:lnTo>
                    <a:pt x="1431137" y="9067"/>
                  </a:lnTo>
                  <a:lnTo>
                    <a:pt x="1432255" y="9525"/>
                  </a:lnTo>
                  <a:lnTo>
                    <a:pt x="1434884" y="9525"/>
                  </a:lnTo>
                  <a:lnTo>
                    <a:pt x="1436014" y="9067"/>
                  </a:lnTo>
                  <a:lnTo>
                    <a:pt x="1437868" y="7200"/>
                  </a:lnTo>
                  <a:lnTo>
                    <a:pt x="1438338" y="6083"/>
                  </a:lnTo>
                  <a:lnTo>
                    <a:pt x="1438338" y="3454"/>
                  </a:lnTo>
                  <a:close/>
                </a:path>
                <a:path w="12773660" h="4123690">
                  <a:moveTo>
                    <a:pt x="1457388" y="4117517"/>
                  </a:moveTo>
                  <a:lnTo>
                    <a:pt x="1456918" y="4116400"/>
                  </a:lnTo>
                  <a:lnTo>
                    <a:pt x="1455064" y="4114533"/>
                  </a:lnTo>
                  <a:lnTo>
                    <a:pt x="1453934" y="4114076"/>
                  </a:lnTo>
                  <a:lnTo>
                    <a:pt x="1451305" y="4114076"/>
                  </a:lnTo>
                  <a:lnTo>
                    <a:pt x="1450187" y="4114533"/>
                  </a:lnTo>
                  <a:lnTo>
                    <a:pt x="1448320" y="4116400"/>
                  </a:lnTo>
                  <a:lnTo>
                    <a:pt x="1447863" y="4117517"/>
                  </a:lnTo>
                  <a:lnTo>
                    <a:pt x="1447863" y="4120146"/>
                  </a:lnTo>
                  <a:lnTo>
                    <a:pt x="1448320" y="4121277"/>
                  </a:lnTo>
                  <a:lnTo>
                    <a:pt x="1450187" y="4123131"/>
                  </a:lnTo>
                  <a:lnTo>
                    <a:pt x="1451305" y="4123601"/>
                  </a:lnTo>
                  <a:lnTo>
                    <a:pt x="1453934" y="4123601"/>
                  </a:lnTo>
                  <a:lnTo>
                    <a:pt x="1455064" y="4123131"/>
                  </a:lnTo>
                  <a:lnTo>
                    <a:pt x="1456918" y="4121277"/>
                  </a:lnTo>
                  <a:lnTo>
                    <a:pt x="1457388" y="4120146"/>
                  </a:lnTo>
                  <a:lnTo>
                    <a:pt x="1457388" y="4117517"/>
                  </a:lnTo>
                  <a:close/>
                </a:path>
                <a:path w="12773660" h="4123690">
                  <a:moveTo>
                    <a:pt x="1457388" y="2746159"/>
                  </a:moveTo>
                  <a:lnTo>
                    <a:pt x="1456918" y="2745041"/>
                  </a:lnTo>
                  <a:lnTo>
                    <a:pt x="1455064" y="2743174"/>
                  </a:lnTo>
                  <a:lnTo>
                    <a:pt x="1453934" y="2742717"/>
                  </a:lnTo>
                  <a:lnTo>
                    <a:pt x="1451305" y="2742717"/>
                  </a:lnTo>
                  <a:lnTo>
                    <a:pt x="1450187" y="2743174"/>
                  </a:lnTo>
                  <a:lnTo>
                    <a:pt x="1448320" y="2745041"/>
                  </a:lnTo>
                  <a:lnTo>
                    <a:pt x="1447863" y="2746159"/>
                  </a:lnTo>
                  <a:lnTo>
                    <a:pt x="1447863" y="2748788"/>
                  </a:lnTo>
                  <a:lnTo>
                    <a:pt x="1448320" y="2749918"/>
                  </a:lnTo>
                  <a:lnTo>
                    <a:pt x="1450187" y="2751772"/>
                  </a:lnTo>
                  <a:lnTo>
                    <a:pt x="1451305" y="2752242"/>
                  </a:lnTo>
                  <a:lnTo>
                    <a:pt x="1453934" y="2752242"/>
                  </a:lnTo>
                  <a:lnTo>
                    <a:pt x="1455064" y="2751772"/>
                  </a:lnTo>
                  <a:lnTo>
                    <a:pt x="1456918" y="2749918"/>
                  </a:lnTo>
                  <a:lnTo>
                    <a:pt x="1457388" y="2748788"/>
                  </a:lnTo>
                  <a:lnTo>
                    <a:pt x="1457388" y="2746159"/>
                  </a:lnTo>
                  <a:close/>
                </a:path>
                <a:path w="12773660" h="4123690">
                  <a:moveTo>
                    <a:pt x="1457388" y="1374800"/>
                  </a:moveTo>
                  <a:lnTo>
                    <a:pt x="1456918" y="1373682"/>
                  </a:lnTo>
                  <a:lnTo>
                    <a:pt x="1455064" y="1371828"/>
                  </a:lnTo>
                  <a:lnTo>
                    <a:pt x="1453934" y="1371358"/>
                  </a:lnTo>
                  <a:lnTo>
                    <a:pt x="1451305" y="1371358"/>
                  </a:lnTo>
                  <a:lnTo>
                    <a:pt x="1450187" y="1371828"/>
                  </a:lnTo>
                  <a:lnTo>
                    <a:pt x="1448320" y="1373682"/>
                  </a:lnTo>
                  <a:lnTo>
                    <a:pt x="1447863" y="1374800"/>
                  </a:lnTo>
                  <a:lnTo>
                    <a:pt x="1447863" y="1377442"/>
                  </a:lnTo>
                  <a:lnTo>
                    <a:pt x="1448320" y="1378559"/>
                  </a:lnTo>
                  <a:lnTo>
                    <a:pt x="1450187" y="1380413"/>
                  </a:lnTo>
                  <a:lnTo>
                    <a:pt x="1451305" y="1380883"/>
                  </a:lnTo>
                  <a:lnTo>
                    <a:pt x="1453934" y="1380883"/>
                  </a:lnTo>
                  <a:lnTo>
                    <a:pt x="1455064" y="1380413"/>
                  </a:lnTo>
                  <a:lnTo>
                    <a:pt x="1456918" y="1378559"/>
                  </a:lnTo>
                  <a:lnTo>
                    <a:pt x="1457388" y="1377442"/>
                  </a:lnTo>
                  <a:lnTo>
                    <a:pt x="1457388" y="1374800"/>
                  </a:lnTo>
                  <a:close/>
                </a:path>
                <a:path w="12773660" h="4123690">
                  <a:moveTo>
                    <a:pt x="1457388" y="3454"/>
                  </a:moveTo>
                  <a:lnTo>
                    <a:pt x="1456918" y="2324"/>
                  </a:lnTo>
                  <a:lnTo>
                    <a:pt x="1455064" y="469"/>
                  </a:lnTo>
                  <a:lnTo>
                    <a:pt x="1453934" y="0"/>
                  </a:lnTo>
                  <a:lnTo>
                    <a:pt x="1451305" y="0"/>
                  </a:lnTo>
                  <a:lnTo>
                    <a:pt x="1450187" y="469"/>
                  </a:lnTo>
                  <a:lnTo>
                    <a:pt x="1448320" y="2324"/>
                  </a:lnTo>
                  <a:lnTo>
                    <a:pt x="1447863" y="3454"/>
                  </a:lnTo>
                  <a:lnTo>
                    <a:pt x="1447863" y="6083"/>
                  </a:lnTo>
                  <a:lnTo>
                    <a:pt x="1448320" y="7200"/>
                  </a:lnTo>
                  <a:lnTo>
                    <a:pt x="1450187" y="9067"/>
                  </a:lnTo>
                  <a:lnTo>
                    <a:pt x="1451305" y="9525"/>
                  </a:lnTo>
                  <a:lnTo>
                    <a:pt x="1453934" y="9525"/>
                  </a:lnTo>
                  <a:lnTo>
                    <a:pt x="1455064" y="9067"/>
                  </a:lnTo>
                  <a:lnTo>
                    <a:pt x="1456918" y="7200"/>
                  </a:lnTo>
                  <a:lnTo>
                    <a:pt x="1457388" y="6083"/>
                  </a:lnTo>
                  <a:lnTo>
                    <a:pt x="1457388" y="3454"/>
                  </a:lnTo>
                  <a:close/>
                </a:path>
                <a:path w="12773660" h="4123690">
                  <a:moveTo>
                    <a:pt x="1476438" y="4117517"/>
                  </a:moveTo>
                  <a:lnTo>
                    <a:pt x="1475968" y="4116400"/>
                  </a:lnTo>
                  <a:lnTo>
                    <a:pt x="1474114" y="4114533"/>
                  </a:lnTo>
                  <a:lnTo>
                    <a:pt x="1472984" y="4114076"/>
                  </a:lnTo>
                  <a:lnTo>
                    <a:pt x="1470355" y="4114076"/>
                  </a:lnTo>
                  <a:lnTo>
                    <a:pt x="1469237" y="4114533"/>
                  </a:lnTo>
                  <a:lnTo>
                    <a:pt x="1467370" y="4116400"/>
                  </a:lnTo>
                  <a:lnTo>
                    <a:pt x="1466913" y="4117517"/>
                  </a:lnTo>
                  <a:lnTo>
                    <a:pt x="1466913" y="4120146"/>
                  </a:lnTo>
                  <a:lnTo>
                    <a:pt x="1467370" y="4121277"/>
                  </a:lnTo>
                  <a:lnTo>
                    <a:pt x="1469237" y="4123131"/>
                  </a:lnTo>
                  <a:lnTo>
                    <a:pt x="1470355" y="4123601"/>
                  </a:lnTo>
                  <a:lnTo>
                    <a:pt x="1472984" y="4123601"/>
                  </a:lnTo>
                  <a:lnTo>
                    <a:pt x="1474114" y="4123131"/>
                  </a:lnTo>
                  <a:lnTo>
                    <a:pt x="1475968" y="4121277"/>
                  </a:lnTo>
                  <a:lnTo>
                    <a:pt x="1476438" y="4120146"/>
                  </a:lnTo>
                  <a:lnTo>
                    <a:pt x="1476438" y="4117517"/>
                  </a:lnTo>
                  <a:close/>
                </a:path>
                <a:path w="12773660" h="4123690">
                  <a:moveTo>
                    <a:pt x="1476438" y="2746159"/>
                  </a:moveTo>
                  <a:lnTo>
                    <a:pt x="1475968" y="2745041"/>
                  </a:lnTo>
                  <a:lnTo>
                    <a:pt x="1474114" y="2743174"/>
                  </a:lnTo>
                  <a:lnTo>
                    <a:pt x="1472984" y="2742717"/>
                  </a:lnTo>
                  <a:lnTo>
                    <a:pt x="1470355" y="2742717"/>
                  </a:lnTo>
                  <a:lnTo>
                    <a:pt x="1469237" y="2743174"/>
                  </a:lnTo>
                  <a:lnTo>
                    <a:pt x="1467370" y="2745041"/>
                  </a:lnTo>
                  <a:lnTo>
                    <a:pt x="1466913" y="2746159"/>
                  </a:lnTo>
                  <a:lnTo>
                    <a:pt x="1466913" y="2748788"/>
                  </a:lnTo>
                  <a:lnTo>
                    <a:pt x="1467370" y="2749918"/>
                  </a:lnTo>
                  <a:lnTo>
                    <a:pt x="1469237" y="2751772"/>
                  </a:lnTo>
                  <a:lnTo>
                    <a:pt x="1470355" y="2752242"/>
                  </a:lnTo>
                  <a:lnTo>
                    <a:pt x="1472984" y="2752242"/>
                  </a:lnTo>
                  <a:lnTo>
                    <a:pt x="1474114" y="2751772"/>
                  </a:lnTo>
                  <a:lnTo>
                    <a:pt x="1475968" y="2749918"/>
                  </a:lnTo>
                  <a:lnTo>
                    <a:pt x="1476438" y="2748788"/>
                  </a:lnTo>
                  <a:lnTo>
                    <a:pt x="1476438" y="2746159"/>
                  </a:lnTo>
                  <a:close/>
                </a:path>
                <a:path w="12773660" h="4123690">
                  <a:moveTo>
                    <a:pt x="1476438" y="1374800"/>
                  </a:moveTo>
                  <a:lnTo>
                    <a:pt x="1475968" y="1373682"/>
                  </a:lnTo>
                  <a:lnTo>
                    <a:pt x="1474114" y="1371828"/>
                  </a:lnTo>
                  <a:lnTo>
                    <a:pt x="1472984" y="1371358"/>
                  </a:lnTo>
                  <a:lnTo>
                    <a:pt x="1470355" y="1371358"/>
                  </a:lnTo>
                  <a:lnTo>
                    <a:pt x="1469237" y="1371828"/>
                  </a:lnTo>
                  <a:lnTo>
                    <a:pt x="1467370" y="1373682"/>
                  </a:lnTo>
                  <a:lnTo>
                    <a:pt x="1466913" y="1374800"/>
                  </a:lnTo>
                  <a:lnTo>
                    <a:pt x="1466913" y="1377442"/>
                  </a:lnTo>
                  <a:lnTo>
                    <a:pt x="1467370" y="1378559"/>
                  </a:lnTo>
                  <a:lnTo>
                    <a:pt x="1469237" y="1380413"/>
                  </a:lnTo>
                  <a:lnTo>
                    <a:pt x="1470355" y="1380883"/>
                  </a:lnTo>
                  <a:lnTo>
                    <a:pt x="1472984" y="1380883"/>
                  </a:lnTo>
                  <a:lnTo>
                    <a:pt x="1474114" y="1380413"/>
                  </a:lnTo>
                  <a:lnTo>
                    <a:pt x="1475968" y="1378559"/>
                  </a:lnTo>
                  <a:lnTo>
                    <a:pt x="1476438" y="1377442"/>
                  </a:lnTo>
                  <a:lnTo>
                    <a:pt x="1476438" y="1374800"/>
                  </a:lnTo>
                  <a:close/>
                </a:path>
                <a:path w="12773660" h="4123690">
                  <a:moveTo>
                    <a:pt x="1476438" y="3454"/>
                  </a:moveTo>
                  <a:lnTo>
                    <a:pt x="1475968" y="2324"/>
                  </a:lnTo>
                  <a:lnTo>
                    <a:pt x="1474114" y="469"/>
                  </a:lnTo>
                  <a:lnTo>
                    <a:pt x="1472984" y="0"/>
                  </a:lnTo>
                  <a:lnTo>
                    <a:pt x="1470355" y="0"/>
                  </a:lnTo>
                  <a:lnTo>
                    <a:pt x="1469237" y="469"/>
                  </a:lnTo>
                  <a:lnTo>
                    <a:pt x="1467370" y="2324"/>
                  </a:lnTo>
                  <a:lnTo>
                    <a:pt x="1466913" y="3454"/>
                  </a:lnTo>
                  <a:lnTo>
                    <a:pt x="1466913" y="6083"/>
                  </a:lnTo>
                  <a:lnTo>
                    <a:pt x="1467370" y="7200"/>
                  </a:lnTo>
                  <a:lnTo>
                    <a:pt x="1469237" y="9067"/>
                  </a:lnTo>
                  <a:lnTo>
                    <a:pt x="1470355" y="9525"/>
                  </a:lnTo>
                  <a:lnTo>
                    <a:pt x="1472984" y="9525"/>
                  </a:lnTo>
                  <a:lnTo>
                    <a:pt x="1474114" y="9067"/>
                  </a:lnTo>
                  <a:lnTo>
                    <a:pt x="1475968" y="7200"/>
                  </a:lnTo>
                  <a:lnTo>
                    <a:pt x="1476438" y="6083"/>
                  </a:lnTo>
                  <a:lnTo>
                    <a:pt x="1476438" y="3454"/>
                  </a:lnTo>
                  <a:close/>
                </a:path>
                <a:path w="12773660" h="4123690">
                  <a:moveTo>
                    <a:pt x="1495488" y="4117517"/>
                  </a:moveTo>
                  <a:lnTo>
                    <a:pt x="1495018" y="4116400"/>
                  </a:lnTo>
                  <a:lnTo>
                    <a:pt x="1493164" y="4114533"/>
                  </a:lnTo>
                  <a:lnTo>
                    <a:pt x="1492046" y="4114076"/>
                  </a:lnTo>
                  <a:lnTo>
                    <a:pt x="1489405" y="4114076"/>
                  </a:lnTo>
                  <a:lnTo>
                    <a:pt x="1488287" y="4114533"/>
                  </a:lnTo>
                  <a:lnTo>
                    <a:pt x="1486433" y="4116400"/>
                  </a:lnTo>
                  <a:lnTo>
                    <a:pt x="1485963" y="4117517"/>
                  </a:lnTo>
                  <a:lnTo>
                    <a:pt x="1485963" y="4120146"/>
                  </a:lnTo>
                  <a:lnTo>
                    <a:pt x="1486433" y="4121277"/>
                  </a:lnTo>
                  <a:lnTo>
                    <a:pt x="1488287" y="4123131"/>
                  </a:lnTo>
                  <a:lnTo>
                    <a:pt x="1489405" y="4123601"/>
                  </a:lnTo>
                  <a:lnTo>
                    <a:pt x="1492046" y="4123601"/>
                  </a:lnTo>
                  <a:lnTo>
                    <a:pt x="1493164" y="4123131"/>
                  </a:lnTo>
                  <a:lnTo>
                    <a:pt x="1495018" y="4121277"/>
                  </a:lnTo>
                  <a:lnTo>
                    <a:pt x="1495488" y="4120146"/>
                  </a:lnTo>
                  <a:lnTo>
                    <a:pt x="1495488" y="4117517"/>
                  </a:lnTo>
                  <a:close/>
                </a:path>
                <a:path w="12773660" h="4123690">
                  <a:moveTo>
                    <a:pt x="1495488" y="2746159"/>
                  </a:moveTo>
                  <a:lnTo>
                    <a:pt x="1495018" y="2745041"/>
                  </a:lnTo>
                  <a:lnTo>
                    <a:pt x="1493164" y="2743174"/>
                  </a:lnTo>
                  <a:lnTo>
                    <a:pt x="1492046" y="2742717"/>
                  </a:lnTo>
                  <a:lnTo>
                    <a:pt x="1489405" y="2742717"/>
                  </a:lnTo>
                  <a:lnTo>
                    <a:pt x="1488287" y="2743174"/>
                  </a:lnTo>
                  <a:lnTo>
                    <a:pt x="1486433" y="2745041"/>
                  </a:lnTo>
                  <a:lnTo>
                    <a:pt x="1485963" y="2746159"/>
                  </a:lnTo>
                  <a:lnTo>
                    <a:pt x="1485963" y="2748788"/>
                  </a:lnTo>
                  <a:lnTo>
                    <a:pt x="1486433" y="2749918"/>
                  </a:lnTo>
                  <a:lnTo>
                    <a:pt x="1488287" y="2751772"/>
                  </a:lnTo>
                  <a:lnTo>
                    <a:pt x="1489405" y="2752242"/>
                  </a:lnTo>
                  <a:lnTo>
                    <a:pt x="1492046" y="2752242"/>
                  </a:lnTo>
                  <a:lnTo>
                    <a:pt x="1493164" y="2751772"/>
                  </a:lnTo>
                  <a:lnTo>
                    <a:pt x="1495018" y="2749918"/>
                  </a:lnTo>
                  <a:lnTo>
                    <a:pt x="1495488" y="2748788"/>
                  </a:lnTo>
                  <a:lnTo>
                    <a:pt x="1495488" y="2746159"/>
                  </a:lnTo>
                  <a:close/>
                </a:path>
                <a:path w="12773660" h="4123690">
                  <a:moveTo>
                    <a:pt x="1495488" y="1374800"/>
                  </a:moveTo>
                  <a:lnTo>
                    <a:pt x="1495018" y="1373682"/>
                  </a:lnTo>
                  <a:lnTo>
                    <a:pt x="1493164" y="1371828"/>
                  </a:lnTo>
                  <a:lnTo>
                    <a:pt x="1492046" y="1371358"/>
                  </a:lnTo>
                  <a:lnTo>
                    <a:pt x="1489405" y="1371358"/>
                  </a:lnTo>
                  <a:lnTo>
                    <a:pt x="1488287" y="1371828"/>
                  </a:lnTo>
                  <a:lnTo>
                    <a:pt x="1486433" y="1373682"/>
                  </a:lnTo>
                  <a:lnTo>
                    <a:pt x="1485963" y="1374800"/>
                  </a:lnTo>
                  <a:lnTo>
                    <a:pt x="1485963" y="1377442"/>
                  </a:lnTo>
                  <a:lnTo>
                    <a:pt x="1486433" y="1378559"/>
                  </a:lnTo>
                  <a:lnTo>
                    <a:pt x="1488287" y="1380413"/>
                  </a:lnTo>
                  <a:lnTo>
                    <a:pt x="1489405" y="1380883"/>
                  </a:lnTo>
                  <a:lnTo>
                    <a:pt x="1492046" y="1380883"/>
                  </a:lnTo>
                  <a:lnTo>
                    <a:pt x="1493164" y="1380413"/>
                  </a:lnTo>
                  <a:lnTo>
                    <a:pt x="1495018" y="1378559"/>
                  </a:lnTo>
                  <a:lnTo>
                    <a:pt x="1495488" y="1377442"/>
                  </a:lnTo>
                  <a:lnTo>
                    <a:pt x="1495488" y="1374800"/>
                  </a:lnTo>
                  <a:close/>
                </a:path>
                <a:path w="12773660" h="4123690">
                  <a:moveTo>
                    <a:pt x="1495488" y="3454"/>
                  </a:moveTo>
                  <a:lnTo>
                    <a:pt x="1495018" y="2324"/>
                  </a:lnTo>
                  <a:lnTo>
                    <a:pt x="1493164" y="469"/>
                  </a:lnTo>
                  <a:lnTo>
                    <a:pt x="1492046" y="0"/>
                  </a:lnTo>
                  <a:lnTo>
                    <a:pt x="1489405" y="0"/>
                  </a:lnTo>
                  <a:lnTo>
                    <a:pt x="1488287" y="469"/>
                  </a:lnTo>
                  <a:lnTo>
                    <a:pt x="1486433" y="2324"/>
                  </a:lnTo>
                  <a:lnTo>
                    <a:pt x="1485963" y="3454"/>
                  </a:lnTo>
                  <a:lnTo>
                    <a:pt x="1485963" y="6083"/>
                  </a:lnTo>
                  <a:lnTo>
                    <a:pt x="1486433" y="7200"/>
                  </a:lnTo>
                  <a:lnTo>
                    <a:pt x="1488287" y="9067"/>
                  </a:lnTo>
                  <a:lnTo>
                    <a:pt x="1489405" y="9525"/>
                  </a:lnTo>
                  <a:lnTo>
                    <a:pt x="1492046" y="9525"/>
                  </a:lnTo>
                  <a:lnTo>
                    <a:pt x="1493164" y="9067"/>
                  </a:lnTo>
                  <a:lnTo>
                    <a:pt x="1495018" y="7200"/>
                  </a:lnTo>
                  <a:lnTo>
                    <a:pt x="1495488" y="6083"/>
                  </a:lnTo>
                  <a:lnTo>
                    <a:pt x="1495488" y="3454"/>
                  </a:lnTo>
                  <a:close/>
                </a:path>
                <a:path w="12773660" h="4123690">
                  <a:moveTo>
                    <a:pt x="1514538" y="4117517"/>
                  </a:moveTo>
                  <a:lnTo>
                    <a:pt x="1514068" y="4116400"/>
                  </a:lnTo>
                  <a:lnTo>
                    <a:pt x="1512214" y="4114533"/>
                  </a:lnTo>
                  <a:lnTo>
                    <a:pt x="1511096" y="4114076"/>
                  </a:lnTo>
                  <a:lnTo>
                    <a:pt x="1508455" y="4114076"/>
                  </a:lnTo>
                  <a:lnTo>
                    <a:pt x="1507337" y="4114533"/>
                  </a:lnTo>
                  <a:lnTo>
                    <a:pt x="1505483" y="4116400"/>
                  </a:lnTo>
                  <a:lnTo>
                    <a:pt x="1505013" y="4117517"/>
                  </a:lnTo>
                  <a:lnTo>
                    <a:pt x="1505013" y="4120146"/>
                  </a:lnTo>
                  <a:lnTo>
                    <a:pt x="1505483" y="4121277"/>
                  </a:lnTo>
                  <a:lnTo>
                    <a:pt x="1507337" y="4123131"/>
                  </a:lnTo>
                  <a:lnTo>
                    <a:pt x="1508455" y="4123601"/>
                  </a:lnTo>
                  <a:lnTo>
                    <a:pt x="1511096" y="4123601"/>
                  </a:lnTo>
                  <a:lnTo>
                    <a:pt x="1512214" y="4123131"/>
                  </a:lnTo>
                  <a:lnTo>
                    <a:pt x="1514068" y="4121277"/>
                  </a:lnTo>
                  <a:lnTo>
                    <a:pt x="1514538" y="4120146"/>
                  </a:lnTo>
                  <a:lnTo>
                    <a:pt x="1514538" y="4117517"/>
                  </a:lnTo>
                  <a:close/>
                </a:path>
                <a:path w="12773660" h="4123690">
                  <a:moveTo>
                    <a:pt x="1514538" y="2746159"/>
                  </a:moveTo>
                  <a:lnTo>
                    <a:pt x="1514068" y="2745041"/>
                  </a:lnTo>
                  <a:lnTo>
                    <a:pt x="1512214" y="2743174"/>
                  </a:lnTo>
                  <a:lnTo>
                    <a:pt x="1511096" y="2742717"/>
                  </a:lnTo>
                  <a:lnTo>
                    <a:pt x="1508455" y="2742717"/>
                  </a:lnTo>
                  <a:lnTo>
                    <a:pt x="1507337" y="2743174"/>
                  </a:lnTo>
                  <a:lnTo>
                    <a:pt x="1505483" y="2745041"/>
                  </a:lnTo>
                  <a:lnTo>
                    <a:pt x="1505013" y="2746159"/>
                  </a:lnTo>
                  <a:lnTo>
                    <a:pt x="1505013" y="2748788"/>
                  </a:lnTo>
                  <a:lnTo>
                    <a:pt x="1505483" y="2749918"/>
                  </a:lnTo>
                  <a:lnTo>
                    <a:pt x="1507337" y="2751772"/>
                  </a:lnTo>
                  <a:lnTo>
                    <a:pt x="1508455" y="2752242"/>
                  </a:lnTo>
                  <a:lnTo>
                    <a:pt x="1511096" y="2752242"/>
                  </a:lnTo>
                  <a:lnTo>
                    <a:pt x="1512214" y="2751772"/>
                  </a:lnTo>
                  <a:lnTo>
                    <a:pt x="1514068" y="2749918"/>
                  </a:lnTo>
                  <a:lnTo>
                    <a:pt x="1514538" y="2748788"/>
                  </a:lnTo>
                  <a:lnTo>
                    <a:pt x="1514538" y="2746159"/>
                  </a:lnTo>
                  <a:close/>
                </a:path>
                <a:path w="12773660" h="4123690">
                  <a:moveTo>
                    <a:pt x="1514538" y="1374800"/>
                  </a:moveTo>
                  <a:lnTo>
                    <a:pt x="1514068" y="1373682"/>
                  </a:lnTo>
                  <a:lnTo>
                    <a:pt x="1512214" y="1371828"/>
                  </a:lnTo>
                  <a:lnTo>
                    <a:pt x="1511096" y="1371358"/>
                  </a:lnTo>
                  <a:lnTo>
                    <a:pt x="1508455" y="1371358"/>
                  </a:lnTo>
                  <a:lnTo>
                    <a:pt x="1507337" y="1371828"/>
                  </a:lnTo>
                  <a:lnTo>
                    <a:pt x="1505483" y="1373682"/>
                  </a:lnTo>
                  <a:lnTo>
                    <a:pt x="1505013" y="1374800"/>
                  </a:lnTo>
                  <a:lnTo>
                    <a:pt x="1505013" y="1377442"/>
                  </a:lnTo>
                  <a:lnTo>
                    <a:pt x="1505483" y="1378559"/>
                  </a:lnTo>
                  <a:lnTo>
                    <a:pt x="1507337" y="1380413"/>
                  </a:lnTo>
                  <a:lnTo>
                    <a:pt x="1508455" y="1380883"/>
                  </a:lnTo>
                  <a:lnTo>
                    <a:pt x="1511096" y="1380883"/>
                  </a:lnTo>
                  <a:lnTo>
                    <a:pt x="1512214" y="1380413"/>
                  </a:lnTo>
                  <a:lnTo>
                    <a:pt x="1514068" y="1378559"/>
                  </a:lnTo>
                  <a:lnTo>
                    <a:pt x="1514538" y="1377442"/>
                  </a:lnTo>
                  <a:lnTo>
                    <a:pt x="1514538" y="1374800"/>
                  </a:lnTo>
                  <a:close/>
                </a:path>
                <a:path w="12773660" h="4123690">
                  <a:moveTo>
                    <a:pt x="1514538" y="3454"/>
                  </a:moveTo>
                  <a:lnTo>
                    <a:pt x="1514068" y="2324"/>
                  </a:lnTo>
                  <a:lnTo>
                    <a:pt x="1512214" y="469"/>
                  </a:lnTo>
                  <a:lnTo>
                    <a:pt x="1511096" y="0"/>
                  </a:lnTo>
                  <a:lnTo>
                    <a:pt x="1508455" y="0"/>
                  </a:lnTo>
                  <a:lnTo>
                    <a:pt x="1507337" y="469"/>
                  </a:lnTo>
                  <a:lnTo>
                    <a:pt x="1505483" y="2324"/>
                  </a:lnTo>
                  <a:lnTo>
                    <a:pt x="1505013" y="3454"/>
                  </a:lnTo>
                  <a:lnTo>
                    <a:pt x="1505013" y="6083"/>
                  </a:lnTo>
                  <a:lnTo>
                    <a:pt x="1505483" y="7200"/>
                  </a:lnTo>
                  <a:lnTo>
                    <a:pt x="1507337" y="9067"/>
                  </a:lnTo>
                  <a:lnTo>
                    <a:pt x="1508455" y="9525"/>
                  </a:lnTo>
                  <a:lnTo>
                    <a:pt x="1511096" y="9525"/>
                  </a:lnTo>
                  <a:lnTo>
                    <a:pt x="1512214" y="9067"/>
                  </a:lnTo>
                  <a:lnTo>
                    <a:pt x="1514068" y="7200"/>
                  </a:lnTo>
                  <a:lnTo>
                    <a:pt x="1514538" y="6083"/>
                  </a:lnTo>
                  <a:lnTo>
                    <a:pt x="1514538" y="3454"/>
                  </a:lnTo>
                  <a:close/>
                </a:path>
                <a:path w="12773660" h="4123690">
                  <a:moveTo>
                    <a:pt x="1533588" y="4117517"/>
                  </a:moveTo>
                  <a:lnTo>
                    <a:pt x="1533118" y="4116400"/>
                  </a:lnTo>
                  <a:lnTo>
                    <a:pt x="1531264" y="4114533"/>
                  </a:lnTo>
                  <a:lnTo>
                    <a:pt x="1530146" y="4114076"/>
                  </a:lnTo>
                  <a:lnTo>
                    <a:pt x="1527505" y="4114076"/>
                  </a:lnTo>
                  <a:lnTo>
                    <a:pt x="1526387" y="4114533"/>
                  </a:lnTo>
                  <a:lnTo>
                    <a:pt x="1524533" y="4116400"/>
                  </a:lnTo>
                  <a:lnTo>
                    <a:pt x="1524063" y="4117517"/>
                  </a:lnTo>
                  <a:lnTo>
                    <a:pt x="1524063" y="4120146"/>
                  </a:lnTo>
                  <a:lnTo>
                    <a:pt x="1524533" y="4121277"/>
                  </a:lnTo>
                  <a:lnTo>
                    <a:pt x="1526387" y="4123131"/>
                  </a:lnTo>
                  <a:lnTo>
                    <a:pt x="1527505" y="4123601"/>
                  </a:lnTo>
                  <a:lnTo>
                    <a:pt x="1530146" y="4123601"/>
                  </a:lnTo>
                  <a:lnTo>
                    <a:pt x="1531264" y="4123131"/>
                  </a:lnTo>
                  <a:lnTo>
                    <a:pt x="1533118" y="4121277"/>
                  </a:lnTo>
                  <a:lnTo>
                    <a:pt x="1533588" y="4120146"/>
                  </a:lnTo>
                  <a:lnTo>
                    <a:pt x="1533588" y="4117517"/>
                  </a:lnTo>
                  <a:close/>
                </a:path>
                <a:path w="12773660" h="4123690">
                  <a:moveTo>
                    <a:pt x="1533588" y="2746159"/>
                  </a:moveTo>
                  <a:lnTo>
                    <a:pt x="1533118" y="2745041"/>
                  </a:lnTo>
                  <a:lnTo>
                    <a:pt x="1531264" y="2743174"/>
                  </a:lnTo>
                  <a:lnTo>
                    <a:pt x="1530146" y="2742717"/>
                  </a:lnTo>
                  <a:lnTo>
                    <a:pt x="1527505" y="2742717"/>
                  </a:lnTo>
                  <a:lnTo>
                    <a:pt x="1526387" y="2743174"/>
                  </a:lnTo>
                  <a:lnTo>
                    <a:pt x="1524533" y="2745041"/>
                  </a:lnTo>
                  <a:lnTo>
                    <a:pt x="1524063" y="2746159"/>
                  </a:lnTo>
                  <a:lnTo>
                    <a:pt x="1524063" y="2748788"/>
                  </a:lnTo>
                  <a:lnTo>
                    <a:pt x="1524533" y="2749918"/>
                  </a:lnTo>
                  <a:lnTo>
                    <a:pt x="1526387" y="2751772"/>
                  </a:lnTo>
                  <a:lnTo>
                    <a:pt x="1527505" y="2752242"/>
                  </a:lnTo>
                  <a:lnTo>
                    <a:pt x="1530146" y="2752242"/>
                  </a:lnTo>
                  <a:lnTo>
                    <a:pt x="1531264" y="2751772"/>
                  </a:lnTo>
                  <a:lnTo>
                    <a:pt x="1533118" y="2749918"/>
                  </a:lnTo>
                  <a:lnTo>
                    <a:pt x="1533588" y="2748788"/>
                  </a:lnTo>
                  <a:lnTo>
                    <a:pt x="1533588" y="2746159"/>
                  </a:lnTo>
                  <a:close/>
                </a:path>
                <a:path w="12773660" h="4123690">
                  <a:moveTo>
                    <a:pt x="1533588" y="1374800"/>
                  </a:moveTo>
                  <a:lnTo>
                    <a:pt x="1533118" y="1373682"/>
                  </a:lnTo>
                  <a:lnTo>
                    <a:pt x="1531264" y="1371828"/>
                  </a:lnTo>
                  <a:lnTo>
                    <a:pt x="1530146" y="1371358"/>
                  </a:lnTo>
                  <a:lnTo>
                    <a:pt x="1527505" y="1371358"/>
                  </a:lnTo>
                  <a:lnTo>
                    <a:pt x="1526387" y="1371828"/>
                  </a:lnTo>
                  <a:lnTo>
                    <a:pt x="1524533" y="1373682"/>
                  </a:lnTo>
                  <a:lnTo>
                    <a:pt x="1524063" y="1374800"/>
                  </a:lnTo>
                  <a:lnTo>
                    <a:pt x="1524063" y="1377442"/>
                  </a:lnTo>
                  <a:lnTo>
                    <a:pt x="1524533" y="1378559"/>
                  </a:lnTo>
                  <a:lnTo>
                    <a:pt x="1526387" y="1380413"/>
                  </a:lnTo>
                  <a:lnTo>
                    <a:pt x="1527505" y="1380883"/>
                  </a:lnTo>
                  <a:lnTo>
                    <a:pt x="1530146" y="1380883"/>
                  </a:lnTo>
                  <a:lnTo>
                    <a:pt x="1531264" y="1380413"/>
                  </a:lnTo>
                  <a:lnTo>
                    <a:pt x="1533118" y="1378559"/>
                  </a:lnTo>
                  <a:lnTo>
                    <a:pt x="1533588" y="1377442"/>
                  </a:lnTo>
                  <a:lnTo>
                    <a:pt x="1533588" y="1374800"/>
                  </a:lnTo>
                  <a:close/>
                </a:path>
                <a:path w="12773660" h="4123690">
                  <a:moveTo>
                    <a:pt x="1533588" y="3454"/>
                  </a:moveTo>
                  <a:lnTo>
                    <a:pt x="1533118" y="2324"/>
                  </a:lnTo>
                  <a:lnTo>
                    <a:pt x="1531264" y="469"/>
                  </a:lnTo>
                  <a:lnTo>
                    <a:pt x="1530146" y="0"/>
                  </a:lnTo>
                  <a:lnTo>
                    <a:pt x="1527505" y="0"/>
                  </a:lnTo>
                  <a:lnTo>
                    <a:pt x="1526387" y="469"/>
                  </a:lnTo>
                  <a:lnTo>
                    <a:pt x="1524533" y="2324"/>
                  </a:lnTo>
                  <a:lnTo>
                    <a:pt x="1524063" y="3454"/>
                  </a:lnTo>
                  <a:lnTo>
                    <a:pt x="1524063" y="6083"/>
                  </a:lnTo>
                  <a:lnTo>
                    <a:pt x="1524533" y="7200"/>
                  </a:lnTo>
                  <a:lnTo>
                    <a:pt x="1526387" y="9067"/>
                  </a:lnTo>
                  <a:lnTo>
                    <a:pt x="1527505" y="9525"/>
                  </a:lnTo>
                  <a:lnTo>
                    <a:pt x="1530146" y="9525"/>
                  </a:lnTo>
                  <a:lnTo>
                    <a:pt x="1531264" y="9067"/>
                  </a:lnTo>
                  <a:lnTo>
                    <a:pt x="1533118" y="7200"/>
                  </a:lnTo>
                  <a:lnTo>
                    <a:pt x="1533588" y="6083"/>
                  </a:lnTo>
                  <a:lnTo>
                    <a:pt x="1533588" y="3454"/>
                  </a:lnTo>
                  <a:close/>
                </a:path>
                <a:path w="12773660" h="4123690">
                  <a:moveTo>
                    <a:pt x="1552638" y="4117517"/>
                  </a:moveTo>
                  <a:lnTo>
                    <a:pt x="1552181" y="4116400"/>
                  </a:lnTo>
                  <a:lnTo>
                    <a:pt x="1550314" y="4114533"/>
                  </a:lnTo>
                  <a:lnTo>
                    <a:pt x="1549196" y="4114076"/>
                  </a:lnTo>
                  <a:lnTo>
                    <a:pt x="1546567" y="4114076"/>
                  </a:lnTo>
                  <a:lnTo>
                    <a:pt x="1545437" y="4114533"/>
                  </a:lnTo>
                  <a:lnTo>
                    <a:pt x="1543583" y="4116400"/>
                  </a:lnTo>
                  <a:lnTo>
                    <a:pt x="1543113" y="4117517"/>
                  </a:lnTo>
                  <a:lnTo>
                    <a:pt x="1543113" y="4120146"/>
                  </a:lnTo>
                  <a:lnTo>
                    <a:pt x="1543583" y="4121277"/>
                  </a:lnTo>
                  <a:lnTo>
                    <a:pt x="1545437" y="4123131"/>
                  </a:lnTo>
                  <a:lnTo>
                    <a:pt x="1546567" y="4123601"/>
                  </a:lnTo>
                  <a:lnTo>
                    <a:pt x="1549196" y="4123601"/>
                  </a:lnTo>
                  <a:lnTo>
                    <a:pt x="1550314" y="4123131"/>
                  </a:lnTo>
                  <a:lnTo>
                    <a:pt x="1552181" y="4121277"/>
                  </a:lnTo>
                  <a:lnTo>
                    <a:pt x="1552638" y="4120146"/>
                  </a:lnTo>
                  <a:lnTo>
                    <a:pt x="1552638" y="4117517"/>
                  </a:lnTo>
                  <a:close/>
                </a:path>
                <a:path w="12773660" h="4123690">
                  <a:moveTo>
                    <a:pt x="1552638" y="2746159"/>
                  </a:moveTo>
                  <a:lnTo>
                    <a:pt x="1552181" y="2745041"/>
                  </a:lnTo>
                  <a:lnTo>
                    <a:pt x="1550314" y="2743174"/>
                  </a:lnTo>
                  <a:lnTo>
                    <a:pt x="1549196" y="2742717"/>
                  </a:lnTo>
                  <a:lnTo>
                    <a:pt x="1546567" y="2742717"/>
                  </a:lnTo>
                  <a:lnTo>
                    <a:pt x="1545437" y="2743174"/>
                  </a:lnTo>
                  <a:lnTo>
                    <a:pt x="1543583" y="2745041"/>
                  </a:lnTo>
                  <a:lnTo>
                    <a:pt x="1543113" y="2746159"/>
                  </a:lnTo>
                  <a:lnTo>
                    <a:pt x="1543113" y="2748788"/>
                  </a:lnTo>
                  <a:lnTo>
                    <a:pt x="1543583" y="2749918"/>
                  </a:lnTo>
                  <a:lnTo>
                    <a:pt x="1545437" y="2751772"/>
                  </a:lnTo>
                  <a:lnTo>
                    <a:pt x="1546567" y="2752242"/>
                  </a:lnTo>
                  <a:lnTo>
                    <a:pt x="1549196" y="2752242"/>
                  </a:lnTo>
                  <a:lnTo>
                    <a:pt x="1550314" y="2751772"/>
                  </a:lnTo>
                  <a:lnTo>
                    <a:pt x="1552181" y="2749918"/>
                  </a:lnTo>
                  <a:lnTo>
                    <a:pt x="1552638" y="2748788"/>
                  </a:lnTo>
                  <a:lnTo>
                    <a:pt x="1552638" y="2746159"/>
                  </a:lnTo>
                  <a:close/>
                </a:path>
                <a:path w="12773660" h="4123690">
                  <a:moveTo>
                    <a:pt x="1552638" y="1374800"/>
                  </a:moveTo>
                  <a:lnTo>
                    <a:pt x="1552181" y="1373682"/>
                  </a:lnTo>
                  <a:lnTo>
                    <a:pt x="1550314" y="1371828"/>
                  </a:lnTo>
                  <a:lnTo>
                    <a:pt x="1549196" y="1371358"/>
                  </a:lnTo>
                  <a:lnTo>
                    <a:pt x="1546567" y="1371358"/>
                  </a:lnTo>
                  <a:lnTo>
                    <a:pt x="1545437" y="1371828"/>
                  </a:lnTo>
                  <a:lnTo>
                    <a:pt x="1543583" y="1373682"/>
                  </a:lnTo>
                  <a:lnTo>
                    <a:pt x="1543113" y="1374800"/>
                  </a:lnTo>
                  <a:lnTo>
                    <a:pt x="1543113" y="1377442"/>
                  </a:lnTo>
                  <a:lnTo>
                    <a:pt x="1543583" y="1378559"/>
                  </a:lnTo>
                  <a:lnTo>
                    <a:pt x="1545437" y="1380413"/>
                  </a:lnTo>
                  <a:lnTo>
                    <a:pt x="1546567" y="1380883"/>
                  </a:lnTo>
                  <a:lnTo>
                    <a:pt x="1549196" y="1380883"/>
                  </a:lnTo>
                  <a:lnTo>
                    <a:pt x="1550314" y="1380413"/>
                  </a:lnTo>
                  <a:lnTo>
                    <a:pt x="1552181" y="1378559"/>
                  </a:lnTo>
                  <a:lnTo>
                    <a:pt x="1552638" y="1377442"/>
                  </a:lnTo>
                  <a:lnTo>
                    <a:pt x="1552638" y="1374800"/>
                  </a:lnTo>
                  <a:close/>
                </a:path>
                <a:path w="12773660" h="4123690">
                  <a:moveTo>
                    <a:pt x="1552638" y="3454"/>
                  </a:moveTo>
                  <a:lnTo>
                    <a:pt x="1552181" y="2324"/>
                  </a:lnTo>
                  <a:lnTo>
                    <a:pt x="1550314" y="469"/>
                  </a:lnTo>
                  <a:lnTo>
                    <a:pt x="1549196" y="0"/>
                  </a:lnTo>
                  <a:lnTo>
                    <a:pt x="1546567" y="0"/>
                  </a:lnTo>
                  <a:lnTo>
                    <a:pt x="1545437" y="469"/>
                  </a:lnTo>
                  <a:lnTo>
                    <a:pt x="1543583" y="2324"/>
                  </a:lnTo>
                  <a:lnTo>
                    <a:pt x="1543113" y="3454"/>
                  </a:lnTo>
                  <a:lnTo>
                    <a:pt x="1543113" y="6083"/>
                  </a:lnTo>
                  <a:lnTo>
                    <a:pt x="1543583" y="7200"/>
                  </a:lnTo>
                  <a:lnTo>
                    <a:pt x="1545437" y="9067"/>
                  </a:lnTo>
                  <a:lnTo>
                    <a:pt x="1546567" y="9525"/>
                  </a:lnTo>
                  <a:lnTo>
                    <a:pt x="1549196" y="9525"/>
                  </a:lnTo>
                  <a:lnTo>
                    <a:pt x="1550314" y="9067"/>
                  </a:lnTo>
                  <a:lnTo>
                    <a:pt x="1552181" y="7200"/>
                  </a:lnTo>
                  <a:lnTo>
                    <a:pt x="1552638" y="6083"/>
                  </a:lnTo>
                  <a:lnTo>
                    <a:pt x="1552638" y="3454"/>
                  </a:lnTo>
                  <a:close/>
                </a:path>
                <a:path w="12773660" h="4123690">
                  <a:moveTo>
                    <a:pt x="1571688" y="4117517"/>
                  </a:moveTo>
                  <a:lnTo>
                    <a:pt x="1571231" y="4116400"/>
                  </a:lnTo>
                  <a:lnTo>
                    <a:pt x="1569364" y="4114533"/>
                  </a:lnTo>
                  <a:lnTo>
                    <a:pt x="1568246" y="4114076"/>
                  </a:lnTo>
                  <a:lnTo>
                    <a:pt x="1565617" y="4114076"/>
                  </a:lnTo>
                  <a:lnTo>
                    <a:pt x="1564487" y="4114533"/>
                  </a:lnTo>
                  <a:lnTo>
                    <a:pt x="1562633" y="4116400"/>
                  </a:lnTo>
                  <a:lnTo>
                    <a:pt x="1562163" y="4117517"/>
                  </a:lnTo>
                  <a:lnTo>
                    <a:pt x="1562163" y="4120146"/>
                  </a:lnTo>
                  <a:lnTo>
                    <a:pt x="1562633" y="4121277"/>
                  </a:lnTo>
                  <a:lnTo>
                    <a:pt x="1564487" y="4123131"/>
                  </a:lnTo>
                  <a:lnTo>
                    <a:pt x="1565617" y="4123601"/>
                  </a:lnTo>
                  <a:lnTo>
                    <a:pt x="1568246" y="4123601"/>
                  </a:lnTo>
                  <a:lnTo>
                    <a:pt x="1569364" y="4123131"/>
                  </a:lnTo>
                  <a:lnTo>
                    <a:pt x="1571231" y="4121277"/>
                  </a:lnTo>
                  <a:lnTo>
                    <a:pt x="1571688" y="4120146"/>
                  </a:lnTo>
                  <a:lnTo>
                    <a:pt x="1571688" y="4117517"/>
                  </a:lnTo>
                  <a:close/>
                </a:path>
                <a:path w="12773660" h="4123690">
                  <a:moveTo>
                    <a:pt x="1571688" y="2746159"/>
                  </a:moveTo>
                  <a:lnTo>
                    <a:pt x="1571231" y="2745041"/>
                  </a:lnTo>
                  <a:lnTo>
                    <a:pt x="1569364" y="2743174"/>
                  </a:lnTo>
                  <a:lnTo>
                    <a:pt x="1568246" y="2742717"/>
                  </a:lnTo>
                  <a:lnTo>
                    <a:pt x="1565617" y="2742717"/>
                  </a:lnTo>
                  <a:lnTo>
                    <a:pt x="1564487" y="2743174"/>
                  </a:lnTo>
                  <a:lnTo>
                    <a:pt x="1562633" y="2745041"/>
                  </a:lnTo>
                  <a:lnTo>
                    <a:pt x="1562163" y="2746159"/>
                  </a:lnTo>
                  <a:lnTo>
                    <a:pt x="1562163" y="2748788"/>
                  </a:lnTo>
                  <a:lnTo>
                    <a:pt x="1562633" y="2749918"/>
                  </a:lnTo>
                  <a:lnTo>
                    <a:pt x="1564487" y="2751772"/>
                  </a:lnTo>
                  <a:lnTo>
                    <a:pt x="1565617" y="2752242"/>
                  </a:lnTo>
                  <a:lnTo>
                    <a:pt x="1568246" y="2752242"/>
                  </a:lnTo>
                  <a:lnTo>
                    <a:pt x="1569364" y="2751772"/>
                  </a:lnTo>
                  <a:lnTo>
                    <a:pt x="1571231" y="2749918"/>
                  </a:lnTo>
                  <a:lnTo>
                    <a:pt x="1571688" y="2748788"/>
                  </a:lnTo>
                  <a:lnTo>
                    <a:pt x="1571688" y="2746159"/>
                  </a:lnTo>
                  <a:close/>
                </a:path>
                <a:path w="12773660" h="4123690">
                  <a:moveTo>
                    <a:pt x="1571688" y="1374800"/>
                  </a:moveTo>
                  <a:lnTo>
                    <a:pt x="1571231" y="1373682"/>
                  </a:lnTo>
                  <a:lnTo>
                    <a:pt x="1569364" y="1371828"/>
                  </a:lnTo>
                  <a:lnTo>
                    <a:pt x="1568246" y="1371358"/>
                  </a:lnTo>
                  <a:lnTo>
                    <a:pt x="1565617" y="1371358"/>
                  </a:lnTo>
                  <a:lnTo>
                    <a:pt x="1564487" y="1371828"/>
                  </a:lnTo>
                  <a:lnTo>
                    <a:pt x="1562633" y="1373682"/>
                  </a:lnTo>
                  <a:lnTo>
                    <a:pt x="1562163" y="1374800"/>
                  </a:lnTo>
                  <a:lnTo>
                    <a:pt x="1562163" y="1377442"/>
                  </a:lnTo>
                  <a:lnTo>
                    <a:pt x="1562633" y="1378559"/>
                  </a:lnTo>
                  <a:lnTo>
                    <a:pt x="1564487" y="1380413"/>
                  </a:lnTo>
                  <a:lnTo>
                    <a:pt x="1565617" y="1380883"/>
                  </a:lnTo>
                  <a:lnTo>
                    <a:pt x="1568246" y="1380883"/>
                  </a:lnTo>
                  <a:lnTo>
                    <a:pt x="1569364" y="1380413"/>
                  </a:lnTo>
                  <a:lnTo>
                    <a:pt x="1571231" y="1378559"/>
                  </a:lnTo>
                  <a:lnTo>
                    <a:pt x="1571688" y="1377442"/>
                  </a:lnTo>
                  <a:lnTo>
                    <a:pt x="1571688" y="1374800"/>
                  </a:lnTo>
                  <a:close/>
                </a:path>
                <a:path w="12773660" h="4123690">
                  <a:moveTo>
                    <a:pt x="1571688" y="3454"/>
                  </a:moveTo>
                  <a:lnTo>
                    <a:pt x="1571231" y="2324"/>
                  </a:lnTo>
                  <a:lnTo>
                    <a:pt x="1569364" y="469"/>
                  </a:lnTo>
                  <a:lnTo>
                    <a:pt x="1568246" y="0"/>
                  </a:lnTo>
                  <a:lnTo>
                    <a:pt x="1565617" y="0"/>
                  </a:lnTo>
                  <a:lnTo>
                    <a:pt x="1564487" y="469"/>
                  </a:lnTo>
                  <a:lnTo>
                    <a:pt x="1562633" y="2324"/>
                  </a:lnTo>
                  <a:lnTo>
                    <a:pt x="1562163" y="3454"/>
                  </a:lnTo>
                  <a:lnTo>
                    <a:pt x="1562163" y="6083"/>
                  </a:lnTo>
                  <a:lnTo>
                    <a:pt x="1562633" y="7200"/>
                  </a:lnTo>
                  <a:lnTo>
                    <a:pt x="1564487" y="9067"/>
                  </a:lnTo>
                  <a:lnTo>
                    <a:pt x="1565617" y="9525"/>
                  </a:lnTo>
                  <a:lnTo>
                    <a:pt x="1568246" y="9525"/>
                  </a:lnTo>
                  <a:lnTo>
                    <a:pt x="1569364" y="9067"/>
                  </a:lnTo>
                  <a:lnTo>
                    <a:pt x="1571231" y="7200"/>
                  </a:lnTo>
                  <a:lnTo>
                    <a:pt x="1571688" y="6083"/>
                  </a:lnTo>
                  <a:lnTo>
                    <a:pt x="1571688" y="3454"/>
                  </a:lnTo>
                  <a:close/>
                </a:path>
                <a:path w="12773660" h="4123690">
                  <a:moveTo>
                    <a:pt x="1590738" y="4117517"/>
                  </a:moveTo>
                  <a:lnTo>
                    <a:pt x="1590281" y="4116400"/>
                  </a:lnTo>
                  <a:lnTo>
                    <a:pt x="1588414" y="4114533"/>
                  </a:lnTo>
                  <a:lnTo>
                    <a:pt x="1587296" y="4114076"/>
                  </a:lnTo>
                  <a:lnTo>
                    <a:pt x="1584667" y="4114076"/>
                  </a:lnTo>
                  <a:lnTo>
                    <a:pt x="1583537" y="4114533"/>
                  </a:lnTo>
                  <a:lnTo>
                    <a:pt x="1581683" y="4116400"/>
                  </a:lnTo>
                  <a:lnTo>
                    <a:pt x="1581213" y="4117517"/>
                  </a:lnTo>
                  <a:lnTo>
                    <a:pt x="1581213" y="4120146"/>
                  </a:lnTo>
                  <a:lnTo>
                    <a:pt x="1581683" y="4121277"/>
                  </a:lnTo>
                  <a:lnTo>
                    <a:pt x="1583537" y="4123131"/>
                  </a:lnTo>
                  <a:lnTo>
                    <a:pt x="1584667" y="4123601"/>
                  </a:lnTo>
                  <a:lnTo>
                    <a:pt x="1587296" y="4123601"/>
                  </a:lnTo>
                  <a:lnTo>
                    <a:pt x="1588414" y="4123131"/>
                  </a:lnTo>
                  <a:lnTo>
                    <a:pt x="1590281" y="4121277"/>
                  </a:lnTo>
                  <a:lnTo>
                    <a:pt x="1590738" y="4120146"/>
                  </a:lnTo>
                  <a:lnTo>
                    <a:pt x="1590738" y="4117517"/>
                  </a:lnTo>
                  <a:close/>
                </a:path>
                <a:path w="12773660" h="4123690">
                  <a:moveTo>
                    <a:pt x="1590738" y="2746159"/>
                  </a:moveTo>
                  <a:lnTo>
                    <a:pt x="1590281" y="2745041"/>
                  </a:lnTo>
                  <a:lnTo>
                    <a:pt x="1588414" y="2743174"/>
                  </a:lnTo>
                  <a:lnTo>
                    <a:pt x="1587296" y="2742717"/>
                  </a:lnTo>
                  <a:lnTo>
                    <a:pt x="1584667" y="2742717"/>
                  </a:lnTo>
                  <a:lnTo>
                    <a:pt x="1583537" y="2743174"/>
                  </a:lnTo>
                  <a:lnTo>
                    <a:pt x="1581683" y="2745041"/>
                  </a:lnTo>
                  <a:lnTo>
                    <a:pt x="1581213" y="2746159"/>
                  </a:lnTo>
                  <a:lnTo>
                    <a:pt x="1581213" y="2748788"/>
                  </a:lnTo>
                  <a:lnTo>
                    <a:pt x="1581683" y="2749918"/>
                  </a:lnTo>
                  <a:lnTo>
                    <a:pt x="1583537" y="2751772"/>
                  </a:lnTo>
                  <a:lnTo>
                    <a:pt x="1584667" y="2752242"/>
                  </a:lnTo>
                  <a:lnTo>
                    <a:pt x="1587296" y="2752242"/>
                  </a:lnTo>
                  <a:lnTo>
                    <a:pt x="1588414" y="2751772"/>
                  </a:lnTo>
                  <a:lnTo>
                    <a:pt x="1590281" y="2749918"/>
                  </a:lnTo>
                  <a:lnTo>
                    <a:pt x="1590738" y="2748788"/>
                  </a:lnTo>
                  <a:lnTo>
                    <a:pt x="1590738" y="2746159"/>
                  </a:lnTo>
                  <a:close/>
                </a:path>
                <a:path w="12773660" h="4123690">
                  <a:moveTo>
                    <a:pt x="1590738" y="1374800"/>
                  </a:moveTo>
                  <a:lnTo>
                    <a:pt x="1590281" y="1373682"/>
                  </a:lnTo>
                  <a:lnTo>
                    <a:pt x="1588414" y="1371828"/>
                  </a:lnTo>
                  <a:lnTo>
                    <a:pt x="1587296" y="1371358"/>
                  </a:lnTo>
                  <a:lnTo>
                    <a:pt x="1584667" y="1371358"/>
                  </a:lnTo>
                  <a:lnTo>
                    <a:pt x="1583537" y="1371828"/>
                  </a:lnTo>
                  <a:lnTo>
                    <a:pt x="1581683" y="1373682"/>
                  </a:lnTo>
                  <a:lnTo>
                    <a:pt x="1581213" y="1374800"/>
                  </a:lnTo>
                  <a:lnTo>
                    <a:pt x="1581213" y="1377442"/>
                  </a:lnTo>
                  <a:lnTo>
                    <a:pt x="1581683" y="1378559"/>
                  </a:lnTo>
                  <a:lnTo>
                    <a:pt x="1583537" y="1380413"/>
                  </a:lnTo>
                  <a:lnTo>
                    <a:pt x="1584667" y="1380883"/>
                  </a:lnTo>
                  <a:lnTo>
                    <a:pt x="1587296" y="1380883"/>
                  </a:lnTo>
                  <a:lnTo>
                    <a:pt x="1588414" y="1380413"/>
                  </a:lnTo>
                  <a:lnTo>
                    <a:pt x="1590281" y="1378559"/>
                  </a:lnTo>
                  <a:lnTo>
                    <a:pt x="1590738" y="1377442"/>
                  </a:lnTo>
                  <a:lnTo>
                    <a:pt x="1590738" y="1374800"/>
                  </a:lnTo>
                  <a:close/>
                </a:path>
                <a:path w="12773660" h="4123690">
                  <a:moveTo>
                    <a:pt x="1590738" y="3454"/>
                  </a:moveTo>
                  <a:lnTo>
                    <a:pt x="1590281" y="2324"/>
                  </a:lnTo>
                  <a:lnTo>
                    <a:pt x="1588414" y="469"/>
                  </a:lnTo>
                  <a:lnTo>
                    <a:pt x="1587296" y="0"/>
                  </a:lnTo>
                  <a:lnTo>
                    <a:pt x="1584667" y="0"/>
                  </a:lnTo>
                  <a:lnTo>
                    <a:pt x="1583537" y="469"/>
                  </a:lnTo>
                  <a:lnTo>
                    <a:pt x="1581683" y="2324"/>
                  </a:lnTo>
                  <a:lnTo>
                    <a:pt x="1581213" y="3454"/>
                  </a:lnTo>
                  <a:lnTo>
                    <a:pt x="1581213" y="6083"/>
                  </a:lnTo>
                  <a:lnTo>
                    <a:pt x="1581683" y="7200"/>
                  </a:lnTo>
                  <a:lnTo>
                    <a:pt x="1583537" y="9067"/>
                  </a:lnTo>
                  <a:lnTo>
                    <a:pt x="1584667" y="9525"/>
                  </a:lnTo>
                  <a:lnTo>
                    <a:pt x="1587296" y="9525"/>
                  </a:lnTo>
                  <a:lnTo>
                    <a:pt x="1588414" y="9067"/>
                  </a:lnTo>
                  <a:lnTo>
                    <a:pt x="1590281" y="7200"/>
                  </a:lnTo>
                  <a:lnTo>
                    <a:pt x="1590738" y="6083"/>
                  </a:lnTo>
                  <a:lnTo>
                    <a:pt x="1590738" y="3454"/>
                  </a:lnTo>
                  <a:close/>
                </a:path>
                <a:path w="12773660" h="4123690">
                  <a:moveTo>
                    <a:pt x="1609788" y="4117517"/>
                  </a:moveTo>
                  <a:lnTo>
                    <a:pt x="1609331" y="4116400"/>
                  </a:lnTo>
                  <a:lnTo>
                    <a:pt x="1607464" y="4114533"/>
                  </a:lnTo>
                  <a:lnTo>
                    <a:pt x="1606346" y="4114076"/>
                  </a:lnTo>
                  <a:lnTo>
                    <a:pt x="1603717" y="4114076"/>
                  </a:lnTo>
                  <a:lnTo>
                    <a:pt x="1602587" y="4114533"/>
                  </a:lnTo>
                  <a:lnTo>
                    <a:pt x="1600733" y="4116400"/>
                  </a:lnTo>
                  <a:lnTo>
                    <a:pt x="1600263" y="4117517"/>
                  </a:lnTo>
                  <a:lnTo>
                    <a:pt x="1600263" y="4120146"/>
                  </a:lnTo>
                  <a:lnTo>
                    <a:pt x="1600733" y="4121277"/>
                  </a:lnTo>
                  <a:lnTo>
                    <a:pt x="1602587" y="4123131"/>
                  </a:lnTo>
                  <a:lnTo>
                    <a:pt x="1603717" y="4123601"/>
                  </a:lnTo>
                  <a:lnTo>
                    <a:pt x="1606346" y="4123601"/>
                  </a:lnTo>
                  <a:lnTo>
                    <a:pt x="1607464" y="4123131"/>
                  </a:lnTo>
                  <a:lnTo>
                    <a:pt x="1609331" y="4121277"/>
                  </a:lnTo>
                  <a:lnTo>
                    <a:pt x="1609788" y="4120146"/>
                  </a:lnTo>
                  <a:lnTo>
                    <a:pt x="1609788" y="4117517"/>
                  </a:lnTo>
                  <a:close/>
                </a:path>
                <a:path w="12773660" h="4123690">
                  <a:moveTo>
                    <a:pt x="1609788" y="2746159"/>
                  </a:moveTo>
                  <a:lnTo>
                    <a:pt x="1609331" y="2745041"/>
                  </a:lnTo>
                  <a:lnTo>
                    <a:pt x="1607464" y="2743174"/>
                  </a:lnTo>
                  <a:lnTo>
                    <a:pt x="1606346" y="2742717"/>
                  </a:lnTo>
                  <a:lnTo>
                    <a:pt x="1603717" y="2742717"/>
                  </a:lnTo>
                  <a:lnTo>
                    <a:pt x="1602587" y="2743174"/>
                  </a:lnTo>
                  <a:lnTo>
                    <a:pt x="1600733" y="2745041"/>
                  </a:lnTo>
                  <a:lnTo>
                    <a:pt x="1600263" y="2746159"/>
                  </a:lnTo>
                  <a:lnTo>
                    <a:pt x="1600263" y="2748788"/>
                  </a:lnTo>
                  <a:lnTo>
                    <a:pt x="1600733" y="2749918"/>
                  </a:lnTo>
                  <a:lnTo>
                    <a:pt x="1602587" y="2751772"/>
                  </a:lnTo>
                  <a:lnTo>
                    <a:pt x="1603717" y="2752242"/>
                  </a:lnTo>
                  <a:lnTo>
                    <a:pt x="1606346" y="2752242"/>
                  </a:lnTo>
                  <a:lnTo>
                    <a:pt x="1607464" y="2751772"/>
                  </a:lnTo>
                  <a:lnTo>
                    <a:pt x="1609331" y="2749918"/>
                  </a:lnTo>
                  <a:lnTo>
                    <a:pt x="1609788" y="2748788"/>
                  </a:lnTo>
                  <a:lnTo>
                    <a:pt x="1609788" y="2746159"/>
                  </a:lnTo>
                  <a:close/>
                </a:path>
                <a:path w="12773660" h="4123690">
                  <a:moveTo>
                    <a:pt x="1609788" y="1374800"/>
                  </a:moveTo>
                  <a:lnTo>
                    <a:pt x="1609331" y="1373682"/>
                  </a:lnTo>
                  <a:lnTo>
                    <a:pt x="1607464" y="1371828"/>
                  </a:lnTo>
                  <a:lnTo>
                    <a:pt x="1606346" y="1371358"/>
                  </a:lnTo>
                  <a:lnTo>
                    <a:pt x="1603717" y="1371358"/>
                  </a:lnTo>
                  <a:lnTo>
                    <a:pt x="1602587" y="1371828"/>
                  </a:lnTo>
                  <a:lnTo>
                    <a:pt x="1600733" y="1373682"/>
                  </a:lnTo>
                  <a:lnTo>
                    <a:pt x="1600263" y="1374800"/>
                  </a:lnTo>
                  <a:lnTo>
                    <a:pt x="1600263" y="1377442"/>
                  </a:lnTo>
                  <a:lnTo>
                    <a:pt x="1600733" y="1378559"/>
                  </a:lnTo>
                  <a:lnTo>
                    <a:pt x="1602587" y="1380413"/>
                  </a:lnTo>
                  <a:lnTo>
                    <a:pt x="1603717" y="1380883"/>
                  </a:lnTo>
                  <a:lnTo>
                    <a:pt x="1606346" y="1380883"/>
                  </a:lnTo>
                  <a:lnTo>
                    <a:pt x="1607464" y="1380413"/>
                  </a:lnTo>
                  <a:lnTo>
                    <a:pt x="1609331" y="1378559"/>
                  </a:lnTo>
                  <a:lnTo>
                    <a:pt x="1609788" y="1377442"/>
                  </a:lnTo>
                  <a:lnTo>
                    <a:pt x="1609788" y="1374800"/>
                  </a:lnTo>
                  <a:close/>
                </a:path>
                <a:path w="12773660" h="4123690">
                  <a:moveTo>
                    <a:pt x="1609788" y="3454"/>
                  </a:moveTo>
                  <a:lnTo>
                    <a:pt x="1609331" y="2324"/>
                  </a:lnTo>
                  <a:lnTo>
                    <a:pt x="1607464" y="469"/>
                  </a:lnTo>
                  <a:lnTo>
                    <a:pt x="1606346" y="0"/>
                  </a:lnTo>
                  <a:lnTo>
                    <a:pt x="1603717" y="0"/>
                  </a:lnTo>
                  <a:lnTo>
                    <a:pt x="1602587" y="469"/>
                  </a:lnTo>
                  <a:lnTo>
                    <a:pt x="1600733" y="2324"/>
                  </a:lnTo>
                  <a:lnTo>
                    <a:pt x="1600263" y="3454"/>
                  </a:lnTo>
                  <a:lnTo>
                    <a:pt x="1600263" y="6083"/>
                  </a:lnTo>
                  <a:lnTo>
                    <a:pt x="1600733" y="7200"/>
                  </a:lnTo>
                  <a:lnTo>
                    <a:pt x="1602587" y="9067"/>
                  </a:lnTo>
                  <a:lnTo>
                    <a:pt x="1603717" y="9525"/>
                  </a:lnTo>
                  <a:lnTo>
                    <a:pt x="1606346" y="9525"/>
                  </a:lnTo>
                  <a:lnTo>
                    <a:pt x="1607464" y="9067"/>
                  </a:lnTo>
                  <a:lnTo>
                    <a:pt x="1609331" y="7200"/>
                  </a:lnTo>
                  <a:lnTo>
                    <a:pt x="1609788" y="6083"/>
                  </a:lnTo>
                  <a:lnTo>
                    <a:pt x="1609788" y="3454"/>
                  </a:lnTo>
                  <a:close/>
                </a:path>
                <a:path w="12773660" h="4123690">
                  <a:moveTo>
                    <a:pt x="1628838" y="4117517"/>
                  </a:moveTo>
                  <a:lnTo>
                    <a:pt x="1628381" y="4116400"/>
                  </a:lnTo>
                  <a:lnTo>
                    <a:pt x="1626514" y="4114533"/>
                  </a:lnTo>
                  <a:lnTo>
                    <a:pt x="1625396" y="4114076"/>
                  </a:lnTo>
                  <a:lnTo>
                    <a:pt x="1622767" y="4114076"/>
                  </a:lnTo>
                  <a:lnTo>
                    <a:pt x="1621637" y="4114533"/>
                  </a:lnTo>
                  <a:lnTo>
                    <a:pt x="1619783" y="4116400"/>
                  </a:lnTo>
                  <a:lnTo>
                    <a:pt x="1619313" y="4117517"/>
                  </a:lnTo>
                  <a:lnTo>
                    <a:pt x="1619313" y="4120146"/>
                  </a:lnTo>
                  <a:lnTo>
                    <a:pt x="1619783" y="4121277"/>
                  </a:lnTo>
                  <a:lnTo>
                    <a:pt x="1621637" y="4123131"/>
                  </a:lnTo>
                  <a:lnTo>
                    <a:pt x="1622767" y="4123601"/>
                  </a:lnTo>
                  <a:lnTo>
                    <a:pt x="1625396" y="4123601"/>
                  </a:lnTo>
                  <a:lnTo>
                    <a:pt x="1626514" y="4123131"/>
                  </a:lnTo>
                  <a:lnTo>
                    <a:pt x="1628381" y="4121277"/>
                  </a:lnTo>
                  <a:lnTo>
                    <a:pt x="1628838" y="4120146"/>
                  </a:lnTo>
                  <a:lnTo>
                    <a:pt x="1628838" y="4117517"/>
                  </a:lnTo>
                  <a:close/>
                </a:path>
                <a:path w="12773660" h="4123690">
                  <a:moveTo>
                    <a:pt x="1628838" y="2746159"/>
                  </a:moveTo>
                  <a:lnTo>
                    <a:pt x="1628381" y="2745041"/>
                  </a:lnTo>
                  <a:lnTo>
                    <a:pt x="1626514" y="2743174"/>
                  </a:lnTo>
                  <a:lnTo>
                    <a:pt x="1625396" y="2742717"/>
                  </a:lnTo>
                  <a:lnTo>
                    <a:pt x="1622767" y="2742717"/>
                  </a:lnTo>
                  <a:lnTo>
                    <a:pt x="1621637" y="2743174"/>
                  </a:lnTo>
                  <a:lnTo>
                    <a:pt x="1619783" y="2745041"/>
                  </a:lnTo>
                  <a:lnTo>
                    <a:pt x="1619313" y="2746159"/>
                  </a:lnTo>
                  <a:lnTo>
                    <a:pt x="1619313" y="2748788"/>
                  </a:lnTo>
                  <a:lnTo>
                    <a:pt x="1619783" y="2749918"/>
                  </a:lnTo>
                  <a:lnTo>
                    <a:pt x="1621637" y="2751772"/>
                  </a:lnTo>
                  <a:lnTo>
                    <a:pt x="1622767" y="2752242"/>
                  </a:lnTo>
                  <a:lnTo>
                    <a:pt x="1625396" y="2752242"/>
                  </a:lnTo>
                  <a:lnTo>
                    <a:pt x="1626514" y="2751772"/>
                  </a:lnTo>
                  <a:lnTo>
                    <a:pt x="1628381" y="2749918"/>
                  </a:lnTo>
                  <a:lnTo>
                    <a:pt x="1628838" y="2748788"/>
                  </a:lnTo>
                  <a:lnTo>
                    <a:pt x="1628838" y="2746159"/>
                  </a:lnTo>
                  <a:close/>
                </a:path>
                <a:path w="12773660" h="4123690">
                  <a:moveTo>
                    <a:pt x="1628838" y="1374800"/>
                  </a:moveTo>
                  <a:lnTo>
                    <a:pt x="1628381" y="1373682"/>
                  </a:lnTo>
                  <a:lnTo>
                    <a:pt x="1626514" y="1371828"/>
                  </a:lnTo>
                  <a:lnTo>
                    <a:pt x="1625396" y="1371358"/>
                  </a:lnTo>
                  <a:lnTo>
                    <a:pt x="1622767" y="1371358"/>
                  </a:lnTo>
                  <a:lnTo>
                    <a:pt x="1621637" y="1371828"/>
                  </a:lnTo>
                  <a:lnTo>
                    <a:pt x="1619783" y="1373682"/>
                  </a:lnTo>
                  <a:lnTo>
                    <a:pt x="1619313" y="1374800"/>
                  </a:lnTo>
                  <a:lnTo>
                    <a:pt x="1619313" y="1377442"/>
                  </a:lnTo>
                  <a:lnTo>
                    <a:pt x="1619783" y="1378559"/>
                  </a:lnTo>
                  <a:lnTo>
                    <a:pt x="1621637" y="1380413"/>
                  </a:lnTo>
                  <a:lnTo>
                    <a:pt x="1622767" y="1380883"/>
                  </a:lnTo>
                  <a:lnTo>
                    <a:pt x="1625396" y="1380883"/>
                  </a:lnTo>
                  <a:lnTo>
                    <a:pt x="1626514" y="1380413"/>
                  </a:lnTo>
                  <a:lnTo>
                    <a:pt x="1628381" y="1378559"/>
                  </a:lnTo>
                  <a:lnTo>
                    <a:pt x="1628838" y="1377442"/>
                  </a:lnTo>
                  <a:lnTo>
                    <a:pt x="1628838" y="1374800"/>
                  </a:lnTo>
                  <a:close/>
                </a:path>
                <a:path w="12773660" h="4123690">
                  <a:moveTo>
                    <a:pt x="1628838" y="3454"/>
                  </a:moveTo>
                  <a:lnTo>
                    <a:pt x="1628381" y="2324"/>
                  </a:lnTo>
                  <a:lnTo>
                    <a:pt x="1626514" y="469"/>
                  </a:lnTo>
                  <a:lnTo>
                    <a:pt x="1625396" y="0"/>
                  </a:lnTo>
                  <a:lnTo>
                    <a:pt x="1622767" y="0"/>
                  </a:lnTo>
                  <a:lnTo>
                    <a:pt x="1621637" y="469"/>
                  </a:lnTo>
                  <a:lnTo>
                    <a:pt x="1619783" y="2324"/>
                  </a:lnTo>
                  <a:lnTo>
                    <a:pt x="1619313" y="3454"/>
                  </a:lnTo>
                  <a:lnTo>
                    <a:pt x="1619313" y="6083"/>
                  </a:lnTo>
                  <a:lnTo>
                    <a:pt x="1619783" y="7200"/>
                  </a:lnTo>
                  <a:lnTo>
                    <a:pt x="1621637" y="9067"/>
                  </a:lnTo>
                  <a:lnTo>
                    <a:pt x="1622767" y="9525"/>
                  </a:lnTo>
                  <a:lnTo>
                    <a:pt x="1625396" y="9525"/>
                  </a:lnTo>
                  <a:lnTo>
                    <a:pt x="1626514" y="9067"/>
                  </a:lnTo>
                  <a:lnTo>
                    <a:pt x="1628381" y="7200"/>
                  </a:lnTo>
                  <a:lnTo>
                    <a:pt x="1628838" y="6083"/>
                  </a:lnTo>
                  <a:lnTo>
                    <a:pt x="1628838" y="3454"/>
                  </a:lnTo>
                  <a:close/>
                </a:path>
                <a:path w="12773660" h="4123690">
                  <a:moveTo>
                    <a:pt x="1647888" y="4117517"/>
                  </a:moveTo>
                  <a:lnTo>
                    <a:pt x="1647431" y="4116400"/>
                  </a:lnTo>
                  <a:lnTo>
                    <a:pt x="1645564" y="4114533"/>
                  </a:lnTo>
                  <a:lnTo>
                    <a:pt x="1644446" y="4114076"/>
                  </a:lnTo>
                  <a:lnTo>
                    <a:pt x="1641817" y="4114076"/>
                  </a:lnTo>
                  <a:lnTo>
                    <a:pt x="1640687" y="4114533"/>
                  </a:lnTo>
                  <a:lnTo>
                    <a:pt x="1638833" y="4116400"/>
                  </a:lnTo>
                  <a:lnTo>
                    <a:pt x="1638363" y="4117517"/>
                  </a:lnTo>
                  <a:lnTo>
                    <a:pt x="1638363" y="4120146"/>
                  </a:lnTo>
                  <a:lnTo>
                    <a:pt x="1638833" y="4121277"/>
                  </a:lnTo>
                  <a:lnTo>
                    <a:pt x="1640687" y="4123131"/>
                  </a:lnTo>
                  <a:lnTo>
                    <a:pt x="1641817" y="4123601"/>
                  </a:lnTo>
                  <a:lnTo>
                    <a:pt x="1644446" y="4123601"/>
                  </a:lnTo>
                  <a:lnTo>
                    <a:pt x="1645564" y="4123131"/>
                  </a:lnTo>
                  <a:lnTo>
                    <a:pt x="1647431" y="4121277"/>
                  </a:lnTo>
                  <a:lnTo>
                    <a:pt x="1647888" y="4120146"/>
                  </a:lnTo>
                  <a:lnTo>
                    <a:pt x="1647888" y="4117517"/>
                  </a:lnTo>
                  <a:close/>
                </a:path>
                <a:path w="12773660" h="4123690">
                  <a:moveTo>
                    <a:pt x="1647888" y="2746159"/>
                  </a:moveTo>
                  <a:lnTo>
                    <a:pt x="1647431" y="2745041"/>
                  </a:lnTo>
                  <a:lnTo>
                    <a:pt x="1645564" y="2743174"/>
                  </a:lnTo>
                  <a:lnTo>
                    <a:pt x="1644446" y="2742717"/>
                  </a:lnTo>
                  <a:lnTo>
                    <a:pt x="1641817" y="2742717"/>
                  </a:lnTo>
                  <a:lnTo>
                    <a:pt x="1640687" y="2743174"/>
                  </a:lnTo>
                  <a:lnTo>
                    <a:pt x="1638833" y="2745041"/>
                  </a:lnTo>
                  <a:lnTo>
                    <a:pt x="1638363" y="2746159"/>
                  </a:lnTo>
                  <a:lnTo>
                    <a:pt x="1638363" y="2748788"/>
                  </a:lnTo>
                  <a:lnTo>
                    <a:pt x="1638833" y="2749918"/>
                  </a:lnTo>
                  <a:lnTo>
                    <a:pt x="1640687" y="2751772"/>
                  </a:lnTo>
                  <a:lnTo>
                    <a:pt x="1641817" y="2752242"/>
                  </a:lnTo>
                  <a:lnTo>
                    <a:pt x="1644446" y="2752242"/>
                  </a:lnTo>
                  <a:lnTo>
                    <a:pt x="1645564" y="2751772"/>
                  </a:lnTo>
                  <a:lnTo>
                    <a:pt x="1647431" y="2749918"/>
                  </a:lnTo>
                  <a:lnTo>
                    <a:pt x="1647888" y="2748788"/>
                  </a:lnTo>
                  <a:lnTo>
                    <a:pt x="1647888" y="2746159"/>
                  </a:lnTo>
                  <a:close/>
                </a:path>
                <a:path w="12773660" h="4123690">
                  <a:moveTo>
                    <a:pt x="1647888" y="1374800"/>
                  </a:moveTo>
                  <a:lnTo>
                    <a:pt x="1647431" y="1373682"/>
                  </a:lnTo>
                  <a:lnTo>
                    <a:pt x="1645564" y="1371828"/>
                  </a:lnTo>
                  <a:lnTo>
                    <a:pt x="1644446" y="1371358"/>
                  </a:lnTo>
                  <a:lnTo>
                    <a:pt x="1641817" y="1371358"/>
                  </a:lnTo>
                  <a:lnTo>
                    <a:pt x="1640687" y="1371828"/>
                  </a:lnTo>
                  <a:lnTo>
                    <a:pt x="1638833" y="1373682"/>
                  </a:lnTo>
                  <a:lnTo>
                    <a:pt x="1638363" y="1374800"/>
                  </a:lnTo>
                  <a:lnTo>
                    <a:pt x="1638363" y="1377442"/>
                  </a:lnTo>
                  <a:lnTo>
                    <a:pt x="1638833" y="1378559"/>
                  </a:lnTo>
                  <a:lnTo>
                    <a:pt x="1640687" y="1380413"/>
                  </a:lnTo>
                  <a:lnTo>
                    <a:pt x="1641817" y="1380883"/>
                  </a:lnTo>
                  <a:lnTo>
                    <a:pt x="1644446" y="1380883"/>
                  </a:lnTo>
                  <a:lnTo>
                    <a:pt x="1645564" y="1380413"/>
                  </a:lnTo>
                  <a:lnTo>
                    <a:pt x="1647431" y="1378559"/>
                  </a:lnTo>
                  <a:lnTo>
                    <a:pt x="1647888" y="1377442"/>
                  </a:lnTo>
                  <a:lnTo>
                    <a:pt x="1647888" y="1374800"/>
                  </a:lnTo>
                  <a:close/>
                </a:path>
                <a:path w="12773660" h="4123690">
                  <a:moveTo>
                    <a:pt x="1647888" y="3454"/>
                  </a:moveTo>
                  <a:lnTo>
                    <a:pt x="1647431" y="2324"/>
                  </a:lnTo>
                  <a:lnTo>
                    <a:pt x="1645564" y="469"/>
                  </a:lnTo>
                  <a:lnTo>
                    <a:pt x="1644446" y="0"/>
                  </a:lnTo>
                  <a:lnTo>
                    <a:pt x="1641817" y="0"/>
                  </a:lnTo>
                  <a:lnTo>
                    <a:pt x="1640687" y="469"/>
                  </a:lnTo>
                  <a:lnTo>
                    <a:pt x="1638833" y="2324"/>
                  </a:lnTo>
                  <a:lnTo>
                    <a:pt x="1638363" y="3454"/>
                  </a:lnTo>
                  <a:lnTo>
                    <a:pt x="1638363" y="6083"/>
                  </a:lnTo>
                  <a:lnTo>
                    <a:pt x="1638833" y="7200"/>
                  </a:lnTo>
                  <a:lnTo>
                    <a:pt x="1640687" y="9067"/>
                  </a:lnTo>
                  <a:lnTo>
                    <a:pt x="1641817" y="9525"/>
                  </a:lnTo>
                  <a:lnTo>
                    <a:pt x="1644446" y="9525"/>
                  </a:lnTo>
                  <a:lnTo>
                    <a:pt x="1645564" y="9067"/>
                  </a:lnTo>
                  <a:lnTo>
                    <a:pt x="1647431" y="7200"/>
                  </a:lnTo>
                  <a:lnTo>
                    <a:pt x="1647888" y="6083"/>
                  </a:lnTo>
                  <a:lnTo>
                    <a:pt x="1647888" y="3454"/>
                  </a:lnTo>
                  <a:close/>
                </a:path>
                <a:path w="12773660" h="4123690">
                  <a:moveTo>
                    <a:pt x="1666951" y="4117517"/>
                  </a:moveTo>
                  <a:lnTo>
                    <a:pt x="1666481" y="4116400"/>
                  </a:lnTo>
                  <a:lnTo>
                    <a:pt x="1664614" y="4114533"/>
                  </a:lnTo>
                  <a:lnTo>
                    <a:pt x="1663496" y="4114076"/>
                  </a:lnTo>
                  <a:lnTo>
                    <a:pt x="1660867" y="4114076"/>
                  </a:lnTo>
                  <a:lnTo>
                    <a:pt x="1659737" y="4114533"/>
                  </a:lnTo>
                  <a:lnTo>
                    <a:pt x="1657883" y="4116400"/>
                  </a:lnTo>
                  <a:lnTo>
                    <a:pt x="1657413" y="4117517"/>
                  </a:lnTo>
                  <a:lnTo>
                    <a:pt x="1657413" y="4120146"/>
                  </a:lnTo>
                  <a:lnTo>
                    <a:pt x="1657883" y="4121277"/>
                  </a:lnTo>
                  <a:lnTo>
                    <a:pt x="1659737" y="4123131"/>
                  </a:lnTo>
                  <a:lnTo>
                    <a:pt x="1660867" y="4123601"/>
                  </a:lnTo>
                  <a:lnTo>
                    <a:pt x="1663496" y="4123601"/>
                  </a:lnTo>
                  <a:lnTo>
                    <a:pt x="1664614" y="4123131"/>
                  </a:lnTo>
                  <a:lnTo>
                    <a:pt x="1666481" y="4121277"/>
                  </a:lnTo>
                  <a:lnTo>
                    <a:pt x="1666951" y="4120146"/>
                  </a:lnTo>
                  <a:lnTo>
                    <a:pt x="1666951" y="4117517"/>
                  </a:lnTo>
                  <a:close/>
                </a:path>
                <a:path w="12773660" h="4123690">
                  <a:moveTo>
                    <a:pt x="1666951" y="2746159"/>
                  </a:moveTo>
                  <a:lnTo>
                    <a:pt x="1666481" y="2745041"/>
                  </a:lnTo>
                  <a:lnTo>
                    <a:pt x="1664614" y="2743174"/>
                  </a:lnTo>
                  <a:lnTo>
                    <a:pt x="1663496" y="2742717"/>
                  </a:lnTo>
                  <a:lnTo>
                    <a:pt x="1660867" y="2742717"/>
                  </a:lnTo>
                  <a:lnTo>
                    <a:pt x="1659737" y="2743174"/>
                  </a:lnTo>
                  <a:lnTo>
                    <a:pt x="1657883" y="2745041"/>
                  </a:lnTo>
                  <a:lnTo>
                    <a:pt x="1657413" y="2746159"/>
                  </a:lnTo>
                  <a:lnTo>
                    <a:pt x="1657413" y="2748788"/>
                  </a:lnTo>
                  <a:lnTo>
                    <a:pt x="1657883" y="2749918"/>
                  </a:lnTo>
                  <a:lnTo>
                    <a:pt x="1659737" y="2751772"/>
                  </a:lnTo>
                  <a:lnTo>
                    <a:pt x="1660867" y="2752242"/>
                  </a:lnTo>
                  <a:lnTo>
                    <a:pt x="1663496" y="2752242"/>
                  </a:lnTo>
                  <a:lnTo>
                    <a:pt x="1664614" y="2751772"/>
                  </a:lnTo>
                  <a:lnTo>
                    <a:pt x="1666481" y="2749918"/>
                  </a:lnTo>
                  <a:lnTo>
                    <a:pt x="1666951" y="2748788"/>
                  </a:lnTo>
                  <a:lnTo>
                    <a:pt x="1666951" y="2746159"/>
                  </a:lnTo>
                  <a:close/>
                </a:path>
                <a:path w="12773660" h="4123690">
                  <a:moveTo>
                    <a:pt x="1666951" y="1374800"/>
                  </a:moveTo>
                  <a:lnTo>
                    <a:pt x="1666481" y="1373682"/>
                  </a:lnTo>
                  <a:lnTo>
                    <a:pt x="1664614" y="1371828"/>
                  </a:lnTo>
                  <a:lnTo>
                    <a:pt x="1663496" y="1371358"/>
                  </a:lnTo>
                  <a:lnTo>
                    <a:pt x="1660867" y="1371358"/>
                  </a:lnTo>
                  <a:lnTo>
                    <a:pt x="1659737" y="1371828"/>
                  </a:lnTo>
                  <a:lnTo>
                    <a:pt x="1657883" y="1373682"/>
                  </a:lnTo>
                  <a:lnTo>
                    <a:pt x="1657413" y="1374800"/>
                  </a:lnTo>
                  <a:lnTo>
                    <a:pt x="1657413" y="1377442"/>
                  </a:lnTo>
                  <a:lnTo>
                    <a:pt x="1657883" y="1378559"/>
                  </a:lnTo>
                  <a:lnTo>
                    <a:pt x="1659737" y="1380413"/>
                  </a:lnTo>
                  <a:lnTo>
                    <a:pt x="1660867" y="1380883"/>
                  </a:lnTo>
                  <a:lnTo>
                    <a:pt x="1663496" y="1380883"/>
                  </a:lnTo>
                  <a:lnTo>
                    <a:pt x="1664614" y="1380413"/>
                  </a:lnTo>
                  <a:lnTo>
                    <a:pt x="1666481" y="1378559"/>
                  </a:lnTo>
                  <a:lnTo>
                    <a:pt x="1666951" y="1377442"/>
                  </a:lnTo>
                  <a:lnTo>
                    <a:pt x="1666951" y="1374800"/>
                  </a:lnTo>
                  <a:close/>
                </a:path>
                <a:path w="12773660" h="4123690">
                  <a:moveTo>
                    <a:pt x="1666951" y="3454"/>
                  </a:moveTo>
                  <a:lnTo>
                    <a:pt x="1666481" y="2324"/>
                  </a:lnTo>
                  <a:lnTo>
                    <a:pt x="1664614" y="469"/>
                  </a:lnTo>
                  <a:lnTo>
                    <a:pt x="1663496" y="0"/>
                  </a:lnTo>
                  <a:lnTo>
                    <a:pt x="1660867" y="0"/>
                  </a:lnTo>
                  <a:lnTo>
                    <a:pt x="1659737" y="469"/>
                  </a:lnTo>
                  <a:lnTo>
                    <a:pt x="1657883" y="2324"/>
                  </a:lnTo>
                  <a:lnTo>
                    <a:pt x="1657413" y="3454"/>
                  </a:lnTo>
                  <a:lnTo>
                    <a:pt x="1657413" y="6083"/>
                  </a:lnTo>
                  <a:lnTo>
                    <a:pt x="1657883" y="7200"/>
                  </a:lnTo>
                  <a:lnTo>
                    <a:pt x="1659737" y="9067"/>
                  </a:lnTo>
                  <a:lnTo>
                    <a:pt x="1660867" y="9525"/>
                  </a:lnTo>
                  <a:lnTo>
                    <a:pt x="1663496" y="9525"/>
                  </a:lnTo>
                  <a:lnTo>
                    <a:pt x="1664614" y="9067"/>
                  </a:lnTo>
                  <a:lnTo>
                    <a:pt x="1666481" y="7200"/>
                  </a:lnTo>
                  <a:lnTo>
                    <a:pt x="1666951" y="6083"/>
                  </a:lnTo>
                  <a:lnTo>
                    <a:pt x="1666951" y="3454"/>
                  </a:lnTo>
                  <a:close/>
                </a:path>
                <a:path w="12773660" h="4123690">
                  <a:moveTo>
                    <a:pt x="1686001" y="4117517"/>
                  </a:moveTo>
                  <a:lnTo>
                    <a:pt x="1685531" y="4116400"/>
                  </a:lnTo>
                  <a:lnTo>
                    <a:pt x="1683664" y="4114533"/>
                  </a:lnTo>
                  <a:lnTo>
                    <a:pt x="1682546" y="4114076"/>
                  </a:lnTo>
                  <a:lnTo>
                    <a:pt x="1679917" y="4114076"/>
                  </a:lnTo>
                  <a:lnTo>
                    <a:pt x="1678800" y="4114533"/>
                  </a:lnTo>
                  <a:lnTo>
                    <a:pt x="1676933" y="4116400"/>
                  </a:lnTo>
                  <a:lnTo>
                    <a:pt x="1676463" y="4117517"/>
                  </a:lnTo>
                  <a:lnTo>
                    <a:pt x="1676463" y="4120146"/>
                  </a:lnTo>
                  <a:lnTo>
                    <a:pt x="1676933" y="4121277"/>
                  </a:lnTo>
                  <a:lnTo>
                    <a:pt x="1678800" y="4123131"/>
                  </a:lnTo>
                  <a:lnTo>
                    <a:pt x="1679917" y="4123601"/>
                  </a:lnTo>
                  <a:lnTo>
                    <a:pt x="1682546" y="4123601"/>
                  </a:lnTo>
                  <a:lnTo>
                    <a:pt x="1683664" y="4123131"/>
                  </a:lnTo>
                  <a:lnTo>
                    <a:pt x="1685531" y="4121277"/>
                  </a:lnTo>
                  <a:lnTo>
                    <a:pt x="1686001" y="4120146"/>
                  </a:lnTo>
                  <a:lnTo>
                    <a:pt x="1686001" y="4117517"/>
                  </a:lnTo>
                  <a:close/>
                </a:path>
                <a:path w="12773660" h="4123690">
                  <a:moveTo>
                    <a:pt x="1686001" y="2746159"/>
                  </a:moveTo>
                  <a:lnTo>
                    <a:pt x="1685531" y="2745041"/>
                  </a:lnTo>
                  <a:lnTo>
                    <a:pt x="1683664" y="2743174"/>
                  </a:lnTo>
                  <a:lnTo>
                    <a:pt x="1682546" y="2742717"/>
                  </a:lnTo>
                  <a:lnTo>
                    <a:pt x="1679917" y="2742717"/>
                  </a:lnTo>
                  <a:lnTo>
                    <a:pt x="1678800" y="2743174"/>
                  </a:lnTo>
                  <a:lnTo>
                    <a:pt x="1676933" y="2745041"/>
                  </a:lnTo>
                  <a:lnTo>
                    <a:pt x="1676463" y="2746159"/>
                  </a:lnTo>
                  <a:lnTo>
                    <a:pt x="1676463" y="2748788"/>
                  </a:lnTo>
                  <a:lnTo>
                    <a:pt x="1676933" y="2749918"/>
                  </a:lnTo>
                  <a:lnTo>
                    <a:pt x="1678800" y="2751772"/>
                  </a:lnTo>
                  <a:lnTo>
                    <a:pt x="1679917" y="2752242"/>
                  </a:lnTo>
                  <a:lnTo>
                    <a:pt x="1682546" y="2752242"/>
                  </a:lnTo>
                  <a:lnTo>
                    <a:pt x="1683664" y="2751772"/>
                  </a:lnTo>
                  <a:lnTo>
                    <a:pt x="1685531" y="2749918"/>
                  </a:lnTo>
                  <a:lnTo>
                    <a:pt x="1686001" y="2748788"/>
                  </a:lnTo>
                  <a:lnTo>
                    <a:pt x="1686001" y="2746159"/>
                  </a:lnTo>
                  <a:close/>
                </a:path>
                <a:path w="12773660" h="4123690">
                  <a:moveTo>
                    <a:pt x="1686001" y="1374800"/>
                  </a:moveTo>
                  <a:lnTo>
                    <a:pt x="1685531" y="1373682"/>
                  </a:lnTo>
                  <a:lnTo>
                    <a:pt x="1683664" y="1371828"/>
                  </a:lnTo>
                  <a:lnTo>
                    <a:pt x="1682546" y="1371358"/>
                  </a:lnTo>
                  <a:lnTo>
                    <a:pt x="1679917" y="1371358"/>
                  </a:lnTo>
                  <a:lnTo>
                    <a:pt x="1678800" y="1371828"/>
                  </a:lnTo>
                  <a:lnTo>
                    <a:pt x="1676933" y="1373682"/>
                  </a:lnTo>
                  <a:lnTo>
                    <a:pt x="1676463" y="1374800"/>
                  </a:lnTo>
                  <a:lnTo>
                    <a:pt x="1676463" y="1377442"/>
                  </a:lnTo>
                  <a:lnTo>
                    <a:pt x="1676933" y="1378559"/>
                  </a:lnTo>
                  <a:lnTo>
                    <a:pt x="1678800" y="1380413"/>
                  </a:lnTo>
                  <a:lnTo>
                    <a:pt x="1679917" y="1380883"/>
                  </a:lnTo>
                  <a:lnTo>
                    <a:pt x="1682546" y="1380883"/>
                  </a:lnTo>
                  <a:lnTo>
                    <a:pt x="1683664" y="1380413"/>
                  </a:lnTo>
                  <a:lnTo>
                    <a:pt x="1685531" y="1378559"/>
                  </a:lnTo>
                  <a:lnTo>
                    <a:pt x="1686001" y="1377442"/>
                  </a:lnTo>
                  <a:lnTo>
                    <a:pt x="1686001" y="1374800"/>
                  </a:lnTo>
                  <a:close/>
                </a:path>
                <a:path w="12773660" h="4123690">
                  <a:moveTo>
                    <a:pt x="1686001" y="3454"/>
                  </a:moveTo>
                  <a:lnTo>
                    <a:pt x="1685531" y="2324"/>
                  </a:lnTo>
                  <a:lnTo>
                    <a:pt x="1683664" y="469"/>
                  </a:lnTo>
                  <a:lnTo>
                    <a:pt x="1682546" y="0"/>
                  </a:lnTo>
                  <a:lnTo>
                    <a:pt x="1679917" y="0"/>
                  </a:lnTo>
                  <a:lnTo>
                    <a:pt x="1678800" y="469"/>
                  </a:lnTo>
                  <a:lnTo>
                    <a:pt x="1676933" y="2324"/>
                  </a:lnTo>
                  <a:lnTo>
                    <a:pt x="1676463" y="3454"/>
                  </a:lnTo>
                  <a:lnTo>
                    <a:pt x="1676463" y="6083"/>
                  </a:lnTo>
                  <a:lnTo>
                    <a:pt x="1676933" y="7200"/>
                  </a:lnTo>
                  <a:lnTo>
                    <a:pt x="1678800" y="9067"/>
                  </a:lnTo>
                  <a:lnTo>
                    <a:pt x="1679917" y="9525"/>
                  </a:lnTo>
                  <a:lnTo>
                    <a:pt x="1682546" y="9525"/>
                  </a:lnTo>
                  <a:lnTo>
                    <a:pt x="1683664" y="9067"/>
                  </a:lnTo>
                  <a:lnTo>
                    <a:pt x="1685531" y="7200"/>
                  </a:lnTo>
                  <a:lnTo>
                    <a:pt x="1686001" y="6083"/>
                  </a:lnTo>
                  <a:lnTo>
                    <a:pt x="1686001" y="3454"/>
                  </a:lnTo>
                  <a:close/>
                </a:path>
                <a:path w="12773660" h="4123690">
                  <a:moveTo>
                    <a:pt x="1705051" y="4117517"/>
                  </a:moveTo>
                  <a:lnTo>
                    <a:pt x="1704581" y="4116400"/>
                  </a:lnTo>
                  <a:lnTo>
                    <a:pt x="1702727" y="4114533"/>
                  </a:lnTo>
                  <a:lnTo>
                    <a:pt x="1701596" y="4114076"/>
                  </a:lnTo>
                  <a:lnTo>
                    <a:pt x="1698967" y="4114076"/>
                  </a:lnTo>
                  <a:lnTo>
                    <a:pt x="1697850" y="4114533"/>
                  </a:lnTo>
                  <a:lnTo>
                    <a:pt x="1695983" y="4116400"/>
                  </a:lnTo>
                  <a:lnTo>
                    <a:pt x="1695526" y="4117517"/>
                  </a:lnTo>
                  <a:lnTo>
                    <a:pt x="1695526" y="4120146"/>
                  </a:lnTo>
                  <a:lnTo>
                    <a:pt x="1695983" y="4121277"/>
                  </a:lnTo>
                  <a:lnTo>
                    <a:pt x="1697850" y="4123131"/>
                  </a:lnTo>
                  <a:lnTo>
                    <a:pt x="1698967" y="4123601"/>
                  </a:lnTo>
                  <a:lnTo>
                    <a:pt x="1701596" y="4123601"/>
                  </a:lnTo>
                  <a:lnTo>
                    <a:pt x="1702727" y="4123131"/>
                  </a:lnTo>
                  <a:lnTo>
                    <a:pt x="1704581" y="4121277"/>
                  </a:lnTo>
                  <a:lnTo>
                    <a:pt x="1705051" y="4120146"/>
                  </a:lnTo>
                  <a:lnTo>
                    <a:pt x="1705051" y="4117517"/>
                  </a:lnTo>
                  <a:close/>
                </a:path>
                <a:path w="12773660" h="4123690">
                  <a:moveTo>
                    <a:pt x="1705051" y="2746159"/>
                  </a:moveTo>
                  <a:lnTo>
                    <a:pt x="1704581" y="2745041"/>
                  </a:lnTo>
                  <a:lnTo>
                    <a:pt x="1702727" y="2743174"/>
                  </a:lnTo>
                  <a:lnTo>
                    <a:pt x="1701596" y="2742717"/>
                  </a:lnTo>
                  <a:lnTo>
                    <a:pt x="1698967" y="2742717"/>
                  </a:lnTo>
                  <a:lnTo>
                    <a:pt x="1697850" y="2743174"/>
                  </a:lnTo>
                  <a:lnTo>
                    <a:pt x="1695983" y="2745041"/>
                  </a:lnTo>
                  <a:lnTo>
                    <a:pt x="1695526" y="2746159"/>
                  </a:lnTo>
                  <a:lnTo>
                    <a:pt x="1695526" y="2748788"/>
                  </a:lnTo>
                  <a:lnTo>
                    <a:pt x="1695983" y="2749918"/>
                  </a:lnTo>
                  <a:lnTo>
                    <a:pt x="1697850" y="2751772"/>
                  </a:lnTo>
                  <a:lnTo>
                    <a:pt x="1698967" y="2752242"/>
                  </a:lnTo>
                  <a:lnTo>
                    <a:pt x="1701596" y="2752242"/>
                  </a:lnTo>
                  <a:lnTo>
                    <a:pt x="1702727" y="2751772"/>
                  </a:lnTo>
                  <a:lnTo>
                    <a:pt x="1704581" y="2749918"/>
                  </a:lnTo>
                  <a:lnTo>
                    <a:pt x="1705051" y="2748788"/>
                  </a:lnTo>
                  <a:lnTo>
                    <a:pt x="1705051" y="2746159"/>
                  </a:lnTo>
                  <a:close/>
                </a:path>
                <a:path w="12773660" h="4123690">
                  <a:moveTo>
                    <a:pt x="1705051" y="1374800"/>
                  </a:moveTo>
                  <a:lnTo>
                    <a:pt x="1704581" y="1373682"/>
                  </a:lnTo>
                  <a:lnTo>
                    <a:pt x="1702727" y="1371828"/>
                  </a:lnTo>
                  <a:lnTo>
                    <a:pt x="1701596" y="1371358"/>
                  </a:lnTo>
                  <a:lnTo>
                    <a:pt x="1698967" y="1371358"/>
                  </a:lnTo>
                  <a:lnTo>
                    <a:pt x="1697850" y="1371828"/>
                  </a:lnTo>
                  <a:lnTo>
                    <a:pt x="1695983" y="1373682"/>
                  </a:lnTo>
                  <a:lnTo>
                    <a:pt x="1695526" y="1374800"/>
                  </a:lnTo>
                  <a:lnTo>
                    <a:pt x="1695526" y="1377442"/>
                  </a:lnTo>
                  <a:lnTo>
                    <a:pt x="1695983" y="1378559"/>
                  </a:lnTo>
                  <a:lnTo>
                    <a:pt x="1697850" y="1380413"/>
                  </a:lnTo>
                  <a:lnTo>
                    <a:pt x="1698967" y="1380883"/>
                  </a:lnTo>
                  <a:lnTo>
                    <a:pt x="1701596" y="1380883"/>
                  </a:lnTo>
                  <a:lnTo>
                    <a:pt x="1702727" y="1380413"/>
                  </a:lnTo>
                  <a:lnTo>
                    <a:pt x="1704581" y="1378559"/>
                  </a:lnTo>
                  <a:lnTo>
                    <a:pt x="1705051" y="1377442"/>
                  </a:lnTo>
                  <a:lnTo>
                    <a:pt x="1705051" y="1374800"/>
                  </a:lnTo>
                  <a:close/>
                </a:path>
                <a:path w="12773660" h="4123690">
                  <a:moveTo>
                    <a:pt x="1705051" y="3454"/>
                  </a:moveTo>
                  <a:lnTo>
                    <a:pt x="1704581" y="2324"/>
                  </a:lnTo>
                  <a:lnTo>
                    <a:pt x="1702727" y="469"/>
                  </a:lnTo>
                  <a:lnTo>
                    <a:pt x="1701596" y="0"/>
                  </a:lnTo>
                  <a:lnTo>
                    <a:pt x="1698967" y="0"/>
                  </a:lnTo>
                  <a:lnTo>
                    <a:pt x="1697850" y="469"/>
                  </a:lnTo>
                  <a:lnTo>
                    <a:pt x="1695983" y="2324"/>
                  </a:lnTo>
                  <a:lnTo>
                    <a:pt x="1695526" y="3454"/>
                  </a:lnTo>
                  <a:lnTo>
                    <a:pt x="1695526" y="6083"/>
                  </a:lnTo>
                  <a:lnTo>
                    <a:pt x="1695983" y="7200"/>
                  </a:lnTo>
                  <a:lnTo>
                    <a:pt x="1697850" y="9067"/>
                  </a:lnTo>
                  <a:lnTo>
                    <a:pt x="1698967" y="9525"/>
                  </a:lnTo>
                  <a:lnTo>
                    <a:pt x="1701596" y="9525"/>
                  </a:lnTo>
                  <a:lnTo>
                    <a:pt x="1702727" y="9067"/>
                  </a:lnTo>
                  <a:lnTo>
                    <a:pt x="1704581" y="7200"/>
                  </a:lnTo>
                  <a:lnTo>
                    <a:pt x="1705051" y="6083"/>
                  </a:lnTo>
                  <a:lnTo>
                    <a:pt x="1705051" y="3454"/>
                  </a:lnTo>
                  <a:close/>
                </a:path>
                <a:path w="12773660" h="4123690">
                  <a:moveTo>
                    <a:pt x="1724101" y="4117517"/>
                  </a:moveTo>
                  <a:lnTo>
                    <a:pt x="1723631" y="4116400"/>
                  </a:lnTo>
                  <a:lnTo>
                    <a:pt x="1721777" y="4114533"/>
                  </a:lnTo>
                  <a:lnTo>
                    <a:pt x="1720646" y="4114076"/>
                  </a:lnTo>
                  <a:lnTo>
                    <a:pt x="1718017" y="4114076"/>
                  </a:lnTo>
                  <a:lnTo>
                    <a:pt x="1716900" y="4114533"/>
                  </a:lnTo>
                  <a:lnTo>
                    <a:pt x="1715033" y="4116400"/>
                  </a:lnTo>
                  <a:lnTo>
                    <a:pt x="1714576" y="4117517"/>
                  </a:lnTo>
                  <a:lnTo>
                    <a:pt x="1714576" y="4120146"/>
                  </a:lnTo>
                  <a:lnTo>
                    <a:pt x="1715033" y="4121277"/>
                  </a:lnTo>
                  <a:lnTo>
                    <a:pt x="1716900" y="4123131"/>
                  </a:lnTo>
                  <a:lnTo>
                    <a:pt x="1718017" y="4123601"/>
                  </a:lnTo>
                  <a:lnTo>
                    <a:pt x="1720646" y="4123601"/>
                  </a:lnTo>
                  <a:lnTo>
                    <a:pt x="1721777" y="4123131"/>
                  </a:lnTo>
                  <a:lnTo>
                    <a:pt x="1723631" y="4121277"/>
                  </a:lnTo>
                  <a:lnTo>
                    <a:pt x="1724101" y="4120146"/>
                  </a:lnTo>
                  <a:lnTo>
                    <a:pt x="1724101" y="4117517"/>
                  </a:lnTo>
                  <a:close/>
                </a:path>
                <a:path w="12773660" h="4123690">
                  <a:moveTo>
                    <a:pt x="1724101" y="2746159"/>
                  </a:moveTo>
                  <a:lnTo>
                    <a:pt x="1723631" y="2745041"/>
                  </a:lnTo>
                  <a:lnTo>
                    <a:pt x="1721777" y="2743174"/>
                  </a:lnTo>
                  <a:lnTo>
                    <a:pt x="1720646" y="2742717"/>
                  </a:lnTo>
                  <a:lnTo>
                    <a:pt x="1718017" y="2742717"/>
                  </a:lnTo>
                  <a:lnTo>
                    <a:pt x="1716900" y="2743174"/>
                  </a:lnTo>
                  <a:lnTo>
                    <a:pt x="1715033" y="2745041"/>
                  </a:lnTo>
                  <a:lnTo>
                    <a:pt x="1714576" y="2746159"/>
                  </a:lnTo>
                  <a:lnTo>
                    <a:pt x="1714576" y="2748788"/>
                  </a:lnTo>
                  <a:lnTo>
                    <a:pt x="1715033" y="2749918"/>
                  </a:lnTo>
                  <a:lnTo>
                    <a:pt x="1716900" y="2751772"/>
                  </a:lnTo>
                  <a:lnTo>
                    <a:pt x="1718017" y="2752242"/>
                  </a:lnTo>
                  <a:lnTo>
                    <a:pt x="1720646" y="2752242"/>
                  </a:lnTo>
                  <a:lnTo>
                    <a:pt x="1721777" y="2751772"/>
                  </a:lnTo>
                  <a:lnTo>
                    <a:pt x="1723631" y="2749918"/>
                  </a:lnTo>
                  <a:lnTo>
                    <a:pt x="1724101" y="2748788"/>
                  </a:lnTo>
                  <a:lnTo>
                    <a:pt x="1724101" y="2746159"/>
                  </a:lnTo>
                  <a:close/>
                </a:path>
                <a:path w="12773660" h="4123690">
                  <a:moveTo>
                    <a:pt x="1724101" y="1374800"/>
                  </a:moveTo>
                  <a:lnTo>
                    <a:pt x="1723631" y="1373682"/>
                  </a:lnTo>
                  <a:lnTo>
                    <a:pt x="1721777" y="1371828"/>
                  </a:lnTo>
                  <a:lnTo>
                    <a:pt x="1720646" y="1371358"/>
                  </a:lnTo>
                  <a:lnTo>
                    <a:pt x="1718017" y="1371358"/>
                  </a:lnTo>
                  <a:lnTo>
                    <a:pt x="1716900" y="1371828"/>
                  </a:lnTo>
                  <a:lnTo>
                    <a:pt x="1715033" y="1373682"/>
                  </a:lnTo>
                  <a:lnTo>
                    <a:pt x="1714576" y="1374800"/>
                  </a:lnTo>
                  <a:lnTo>
                    <a:pt x="1714576" y="1377442"/>
                  </a:lnTo>
                  <a:lnTo>
                    <a:pt x="1715033" y="1378559"/>
                  </a:lnTo>
                  <a:lnTo>
                    <a:pt x="1716900" y="1380413"/>
                  </a:lnTo>
                  <a:lnTo>
                    <a:pt x="1718017" y="1380883"/>
                  </a:lnTo>
                  <a:lnTo>
                    <a:pt x="1720646" y="1380883"/>
                  </a:lnTo>
                  <a:lnTo>
                    <a:pt x="1721777" y="1380413"/>
                  </a:lnTo>
                  <a:lnTo>
                    <a:pt x="1723631" y="1378559"/>
                  </a:lnTo>
                  <a:lnTo>
                    <a:pt x="1724101" y="1377442"/>
                  </a:lnTo>
                  <a:lnTo>
                    <a:pt x="1724101" y="1374800"/>
                  </a:lnTo>
                  <a:close/>
                </a:path>
                <a:path w="12773660" h="4123690">
                  <a:moveTo>
                    <a:pt x="1724101" y="3454"/>
                  </a:moveTo>
                  <a:lnTo>
                    <a:pt x="1723631" y="2324"/>
                  </a:lnTo>
                  <a:lnTo>
                    <a:pt x="1721777" y="469"/>
                  </a:lnTo>
                  <a:lnTo>
                    <a:pt x="1720646" y="0"/>
                  </a:lnTo>
                  <a:lnTo>
                    <a:pt x="1718017" y="0"/>
                  </a:lnTo>
                  <a:lnTo>
                    <a:pt x="1716900" y="469"/>
                  </a:lnTo>
                  <a:lnTo>
                    <a:pt x="1715033" y="2324"/>
                  </a:lnTo>
                  <a:lnTo>
                    <a:pt x="1714576" y="3454"/>
                  </a:lnTo>
                  <a:lnTo>
                    <a:pt x="1714576" y="6083"/>
                  </a:lnTo>
                  <a:lnTo>
                    <a:pt x="1715033" y="7200"/>
                  </a:lnTo>
                  <a:lnTo>
                    <a:pt x="1716900" y="9067"/>
                  </a:lnTo>
                  <a:lnTo>
                    <a:pt x="1718017" y="9525"/>
                  </a:lnTo>
                  <a:lnTo>
                    <a:pt x="1720646" y="9525"/>
                  </a:lnTo>
                  <a:lnTo>
                    <a:pt x="1721777" y="9067"/>
                  </a:lnTo>
                  <a:lnTo>
                    <a:pt x="1723631" y="7200"/>
                  </a:lnTo>
                  <a:lnTo>
                    <a:pt x="1724101" y="6083"/>
                  </a:lnTo>
                  <a:lnTo>
                    <a:pt x="1724101" y="3454"/>
                  </a:lnTo>
                  <a:close/>
                </a:path>
                <a:path w="12773660" h="4123690">
                  <a:moveTo>
                    <a:pt x="1743151" y="4117517"/>
                  </a:moveTo>
                  <a:lnTo>
                    <a:pt x="1742681" y="4116400"/>
                  </a:lnTo>
                  <a:lnTo>
                    <a:pt x="1740827" y="4114533"/>
                  </a:lnTo>
                  <a:lnTo>
                    <a:pt x="1739696" y="4114076"/>
                  </a:lnTo>
                  <a:lnTo>
                    <a:pt x="1737067" y="4114076"/>
                  </a:lnTo>
                  <a:lnTo>
                    <a:pt x="1735950" y="4114533"/>
                  </a:lnTo>
                  <a:lnTo>
                    <a:pt x="1734083" y="4116400"/>
                  </a:lnTo>
                  <a:lnTo>
                    <a:pt x="1733626" y="4117517"/>
                  </a:lnTo>
                  <a:lnTo>
                    <a:pt x="1733626" y="4120146"/>
                  </a:lnTo>
                  <a:lnTo>
                    <a:pt x="1734083" y="4121277"/>
                  </a:lnTo>
                  <a:lnTo>
                    <a:pt x="1735950" y="4123131"/>
                  </a:lnTo>
                  <a:lnTo>
                    <a:pt x="1737067" y="4123601"/>
                  </a:lnTo>
                  <a:lnTo>
                    <a:pt x="1739696" y="4123601"/>
                  </a:lnTo>
                  <a:lnTo>
                    <a:pt x="1740827" y="4123131"/>
                  </a:lnTo>
                  <a:lnTo>
                    <a:pt x="1742681" y="4121277"/>
                  </a:lnTo>
                  <a:lnTo>
                    <a:pt x="1743151" y="4120146"/>
                  </a:lnTo>
                  <a:lnTo>
                    <a:pt x="1743151" y="4117517"/>
                  </a:lnTo>
                  <a:close/>
                </a:path>
                <a:path w="12773660" h="4123690">
                  <a:moveTo>
                    <a:pt x="1743151" y="2746159"/>
                  </a:moveTo>
                  <a:lnTo>
                    <a:pt x="1742681" y="2745041"/>
                  </a:lnTo>
                  <a:lnTo>
                    <a:pt x="1740827" y="2743174"/>
                  </a:lnTo>
                  <a:lnTo>
                    <a:pt x="1739696" y="2742717"/>
                  </a:lnTo>
                  <a:lnTo>
                    <a:pt x="1737067" y="2742717"/>
                  </a:lnTo>
                  <a:lnTo>
                    <a:pt x="1735950" y="2743174"/>
                  </a:lnTo>
                  <a:lnTo>
                    <a:pt x="1734083" y="2745041"/>
                  </a:lnTo>
                  <a:lnTo>
                    <a:pt x="1733626" y="2746159"/>
                  </a:lnTo>
                  <a:lnTo>
                    <a:pt x="1733626" y="2748788"/>
                  </a:lnTo>
                  <a:lnTo>
                    <a:pt x="1734083" y="2749918"/>
                  </a:lnTo>
                  <a:lnTo>
                    <a:pt x="1735950" y="2751772"/>
                  </a:lnTo>
                  <a:lnTo>
                    <a:pt x="1737067" y="2752242"/>
                  </a:lnTo>
                  <a:lnTo>
                    <a:pt x="1739696" y="2752242"/>
                  </a:lnTo>
                  <a:lnTo>
                    <a:pt x="1740827" y="2751772"/>
                  </a:lnTo>
                  <a:lnTo>
                    <a:pt x="1742681" y="2749918"/>
                  </a:lnTo>
                  <a:lnTo>
                    <a:pt x="1743151" y="2748788"/>
                  </a:lnTo>
                  <a:lnTo>
                    <a:pt x="1743151" y="2746159"/>
                  </a:lnTo>
                  <a:close/>
                </a:path>
                <a:path w="12773660" h="4123690">
                  <a:moveTo>
                    <a:pt x="1743151" y="1374800"/>
                  </a:moveTo>
                  <a:lnTo>
                    <a:pt x="1742681" y="1373682"/>
                  </a:lnTo>
                  <a:lnTo>
                    <a:pt x="1740827" y="1371828"/>
                  </a:lnTo>
                  <a:lnTo>
                    <a:pt x="1739696" y="1371358"/>
                  </a:lnTo>
                  <a:lnTo>
                    <a:pt x="1737067" y="1371358"/>
                  </a:lnTo>
                  <a:lnTo>
                    <a:pt x="1735950" y="1371828"/>
                  </a:lnTo>
                  <a:lnTo>
                    <a:pt x="1734083" y="1373682"/>
                  </a:lnTo>
                  <a:lnTo>
                    <a:pt x="1733626" y="1374800"/>
                  </a:lnTo>
                  <a:lnTo>
                    <a:pt x="1733626" y="1377442"/>
                  </a:lnTo>
                  <a:lnTo>
                    <a:pt x="1734083" y="1378559"/>
                  </a:lnTo>
                  <a:lnTo>
                    <a:pt x="1735950" y="1380413"/>
                  </a:lnTo>
                  <a:lnTo>
                    <a:pt x="1737067" y="1380883"/>
                  </a:lnTo>
                  <a:lnTo>
                    <a:pt x="1739696" y="1380883"/>
                  </a:lnTo>
                  <a:lnTo>
                    <a:pt x="1740827" y="1380413"/>
                  </a:lnTo>
                  <a:lnTo>
                    <a:pt x="1742681" y="1378559"/>
                  </a:lnTo>
                  <a:lnTo>
                    <a:pt x="1743151" y="1377442"/>
                  </a:lnTo>
                  <a:lnTo>
                    <a:pt x="1743151" y="1374800"/>
                  </a:lnTo>
                  <a:close/>
                </a:path>
                <a:path w="12773660" h="4123690">
                  <a:moveTo>
                    <a:pt x="1743151" y="3454"/>
                  </a:moveTo>
                  <a:lnTo>
                    <a:pt x="1742681" y="2324"/>
                  </a:lnTo>
                  <a:lnTo>
                    <a:pt x="1740827" y="469"/>
                  </a:lnTo>
                  <a:lnTo>
                    <a:pt x="1739696" y="0"/>
                  </a:lnTo>
                  <a:lnTo>
                    <a:pt x="1737067" y="0"/>
                  </a:lnTo>
                  <a:lnTo>
                    <a:pt x="1735950" y="469"/>
                  </a:lnTo>
                  <a:lnTo>
                    <a:pt x="1734083" y="2324"/>
                  </a:lnTo>
                  <a:lnTo>
                    <a:pt x="1733626" y="3454"/>
                  </a:lnTo>
                  <a:lnTo>
                    <a:pt x="1733626" y="6083"/>
                  </a:lnTo>
                  <a:lnTo>
                    <a:pt x="1734083" y="7200"/>
                  </a:lnTo>
                  <a:lnTo>
                    <a:pt x="1735950" y="9067"/>
                  </a:lnTo>
                  <a:lnTo>
                    <a:pt x="1737067" y="9525"/>
                  </a:lnTo>
                  <a:lnTo>
                    <a:pt x="1739696" y="9525"/>
                  </a:lnTo>
                  <a:lnTo>
                    <a:pt x="1740827" y="9067"/>
                  </a:lnTo>
                  <a:lnTo>
                    <a:pt x="1742681" y="7200"/>
                  </a:lnTo>
                  <a:lnTo>
                    <a:pt x="1743151" y="6083"/>
                  </a:lnTo>
                  <a:lnTo>
                    <a:pt x="1743151" y="3454"/>
                  </a:lnTo>
                  <a:close/>
                </a:path>
                <a:path w="12773660" h="4123690">
                  <a:moveTo>
                    <a:pt x="1762201" y="4117517"/>
                  </a:moveTo>
                  <a:lnTo>
                    <a:pt x="1761731" y="4116400"/>
                  </a:lnTo>
                  <a:lnTo>
                    <a:pt x="1759877" y="4114533"/>
                  </a:lnTo>
                  <a:lnTo>
                    <a:pt x="1758746" y="4114076"/>
                  </a:lnTo>
                  <a:lnTo>
                    <a:pt x="1756117" y="4114076"/>
                  </a:lnTo>
                  <a:lnTo>
                    <a:pt x="1755000" y="4114533"/>
                  </a:lnTo>
                  <a:lnTo>
                    <a:pt x="1753133" y="4116400"/>
                  </a:lnTo>
                  <a:lnTo>
                    <a:pt x="1752676" y="4117517"/>
                  </a:lnTo>
                  <a:lnTo>
                    <a:pt x="1752676" y="4120146"/>
                  </a:lnTo>
                  <a:lnTo>
                    <a:pt x="1753133" y="4121277"/>
                  </a:lnTo>
                  <a:lnTo>
                    <a:pt x="1755000" y="4123131"/>
                  </a:lnTo>
                  <a:lnTo>
                    <a:pt x="1756117" y="4123601"/>
                  </a:lnTo>
                  <a:lnTo>
                    <a:pt x="1758746" y="4123601"/>
                  </a:lnTo>
                  <a:lnTo>
                    <a:pt x="1759877" y="4123131"/>
                  </a:lnTo>
                  <a:lnTo>
                    <a:pt x="1761731" y="4121277"/>
                  </a:lnTo>
                  <a:lnTo>
                    <a:pt x="1762201" y="4120146"/>
                  </a:lnTo>
                  <a:lnTo>
                    <a:pt x="1762201" y="4117517"/>
                  </a:lnTo>
                  <a:close/>
                </a:path>
                <a:path w="12773660" h="4123690">
                  <a:moveTo>
                    <a:pt x="1762201" y="2746159"/>
                  </a:moveTo>
                  <a:lnTo>
                    <a:pt x="1761731" y="2745041"/>
                  </a:lnTo>
                  <a:lnTo>
                    <a:pt x="1759877" y="2743174"/>
                  </a:lnTo>
                  <a:lnTo>
                    <a:pt x="1758746" y="2742717"/>
                  </a:lnTo>
                  <a:lnTo>
                    <a:pt x="1756117" y="2742717"/>
                  </a:lnTo>
                  <a:lnTo>
                    <a:pt x="1755000" y="2743174"/>
                  </a:lnTo>
                  <a:lnTo>
                    <a:pt x="1753133" y="2745041"/>
                  </a:lnTo>
                  <a:lnTo>
                    <a:pt x="1752676" y="2746159"/>
                  </a:lnTo>
                  <a:lnTo>
                    <a:pt x="1752676" y="2748788"/>
                  </a:lnTo>
                  <a:lnTo>
                    <a:pt x="1753133" y="2749918"/>
                  </a:lnTo>
                  <a:lnTo>
                    <a:pt x="1755000" y="2751772"/>
                  </a:lnTo>
                  <a:lnTo>
                    <a:pt x="1756117" y="2752242"/>
                  </a:lnTo>
                  <a:lnTo>
                    <a:pt x="1758746" y="2752242"/>
                  </a:lnTo>
                  <a:lnTo>
                    <a:pt x="1759877" y="2751772"/>
                  </a:lnTo>
                  <a:lnTo>
                    <a:pt x="1761731" y="2749918"/>
                  </a:lnTo>
                  <a:lnTo>
                    <a:pt x="1762201" y="2748788"/>
                  </a:lnTo>
                  <a:lnTo>
                    <a:pt x="1762201" y="2746159"/>
                  </a:lnTo>
                  <a:close/>
                </a:path>
                <a:path w="12773660" h="4123690">
                  <a:moveTo>
                    <a:pt x="1762201" y="1374800"/>
                  </a:moveTo>
                  <a:lnTo>
                    <a:pt x="1761731" y="1373682"/>
                  </a:lnTo>
                  <a:lnTo>
                    <a:pt x="1759877" y="1371828"/>
                  </a:lnTo>
                  <a:lnTo>
                    <a:pt x="1758746" y="1371358"/>
                  </a:lnTo>
                  <a:lnTo>
                    <a:pt x="1756117" y="1371358"/>
                  </a:lnTo>
                  <a:lnTo>
                    <a:pt x="1755000" y="1371828"/>
                  </a:lnTo>
                  <a:lnTo>
                    <a:pt x="1753133" y="1373682"/>
                  </a:lnTo>
                  <a:lnTo>
                    <a:pt x="1752676" y="1374800"/>
                  </a:lnTo>
                  <a:lnTo>
                    <a:pt x="1752676" y="1377442"/>
                  </a:lnTo>
                  <a:lnTo>
                    <a:pt x="1753133" y="1378559"/>
                  </a:lnTo>
                  <a:lnTo>
                    <a:pt x="1755000" y="1380413"/>
                  </a:lnTo>
                  <a:lnTo>
                    <a:pt x="1756117" y="1380883"/>
                  </a:lnTo>
                  <a:lnTo>
                    <a:pt x="1758746" y="1380883"/>
                  </a:lnTo>
                  <a:lnTo>
                    <a:pt x="1759877" y="1380413"/>
                  </a:lnTo>
                  <a:lnTo>
                    <a:pt x="1761731" y="1378559"/>
                  </a:lnTo>
                  <a:lnTo>
                    <a:pt x="1762201" y="1377442"/>
                  </a:lnTo>
                  <a:lnTo>
                    <a:pt x="1762201" y="1374800"/>
                  </a:lnTo>
                  <a:close/>
                </a:path>
                <a:path w="12773660" h="4123690">
                  <a:moveTo>
                    <a:pt x="1762201" y="3454"/>
                  </a:moveTo>
                  <a:lnTo>
                    <a:pt x="1761731" y="2324"/>
                  </a:lnTo>
                  <a:lnTo>
                    <a:pt x="1759877" y="469"/>
                  </a:lnTo>
                  <a:lnTo>
                    <a:pt x="1758746" y="0"/>
                  </a:lnTo>
                  <a:lnTo>
                    <a:pt x="1756117" y="0"/>
                  </a:lnTo>
                  <a:lnTo>
                    <a:pt x="1755000" y="469"/>
                  </a:lnTo>
                  <a:lnTo>
                    <a:pt x="1753133" y="2324"/>
                  </a:lnTo>
                  <a:lnTo>
                    <a:pt x="1752676" y="3454"/>
                  </a:lnTo>
                  <a:lnTo>
                    <a:pt x="1752676" y="6083"/>
                  </a:lnTo>
                  <a:lnTo>
                    <a:pt x="1753133" y="7200"/>
                  </a:lnTo>
                  <a:lnTo>
                    <a:pt x="1755000" y="9067"/>
                  </a:lnTo>
                  <a:lnTo>
                    <a:pt x="1756117" y="9525"/>
                  </a:lnTo>
                  <a:lnTo>
                    <a:pt x="1758746" y="9525"/>
                  </a:lnTo>
                  <a:lnTo>
                    <a:pt x="1759877" y="9067"/>
                  </a:lnTo>
                  <a:lnTo>
                    <a:pt x="1761731" y="7200"/>
                  </a:lnTo>
                  <a:lnTo>
                    <a:pt x="1762201" y="6083"/>
                  </a:lnTo>
                  <a:lnTo>
                    <a:pt x="1762201" y="3454"/>
                  </a:lnTo>
                  <a:close/>
                </a:path>
                <a:path w="12773660" h="4123690">
                  <a:moveTo>
                    <a:pt x="1781251" y="4117517"/>
                  </a:moveTo>
                  <a:lnTo>
                    <a:pt x="1780781" y="4116400"/>
                  </a:lnTo>
                  <a:lnTo>
                    <a:pt x="1778927" y="4114533"/>
                  </a:lnTo>
                  <a:lnTo>
                    <a:pt x="1777796" y="4114076"/>
                  </a:lnTo>
                  <a:lnTo>
                    <a:pt x="1775167" y="4114076"/>
                  </a:lnTo>
                  <a:lnTo>
                    <a:pt x="1774050" y="4114533"/>
                  </a:lnTo>
                  <a:lnTo>
                    <a:pt x="1772183" y="4116400"/>
                  </a:lnTo>
                  <a:lnTo>
                    <a:pt x="1771726" y="4117517"/>
                  </a:lnTo>
                  <a:lnTo>
                    <a:pt x="1771726" y="4120146"/>
                  </a:lnTo>
                  <a:lnTo>
                    <a:pt x="1772183" y="4121277"/>
                  </a:lnTo>
                  <a:lnTo>
                    <a:pt x="1774050" y="4123131"/>
                  </a:lnTo>
                  <a:lnTo>
                    <a:pt x="1775167" y="4123601"/>
                  </a:lnTo>
                  <a:lnTo>
                    <a:pt x="1777796" y="4123601"/>
                  </a:lnTo>
                  <a:lnTo>
                    <a:pt x="1778927" y="4123131"/>
                  </a:lnTo>
                  <a:lnTo>
                    <a:pt x="1780781" y="4121277"/>
                  </a:lnTo>
                  <a:lnTo>
                    <a:pt x="1781251" y="4120146"/>
                  </a:lnTo>
                  <a:lnTo>
                    <a:pt x="1781251" y="4117517"/>
                  </a:lnTo>
                  <a:close/>
                </a:path>
                <a:path w="12773660" h="4123690">
                  <a:moveTo>
                    <a:pt x="1781251" y="2746159"/>
                  </a:moveTo>
                  <a:lnTo>
                    <a:pt x="1780781" y="2745041"/>
                  </a:lnTo>
                  <a:lnTo>
                    <a:pt x="1778927" y="2743174"/>
                  </a:lnTo>
                  <a:lnTo>
                    <a:pt x="1777796" y="2742717"/>
                  </a:lnTo>
                  <a:lnTo>
                    <a:pt x="1775167" y="2742717"/>
                  </a:lnTo>
                  <a:lnTo>
                    <a:pt x="1774050" y="2743174"/>
                  </a:lnTo>
                  <a:lnTo>
                    <a:pt x="1772183" y="2745041"/>
                  </a:lnTo>
                  <a:lnTo>
                    <a:pt x="1771726" y="2746159"/>
                  </a:lnTo>
                  <a:lnTo>
                    <a:pt x="1771726" y="2748788"/>
                  </a:lnTo>
                  <a:lnTo>
                    <a:pt x="1772183" y="2749918"/>
                  </a:lnTo>
                  <a:lnTo>
                    <a:pt x="1774050" y="2751772"/>
                  </a:lnTo>
                  <a:lnTo>
                    <a:pt x="1775167" y="2752242"/>
                  </a:lnTo>
                  <a:lnTo>
                    <a:pt x="1777796" y="2752242"/>
                  </a:lnTo>
                  <a:lnTo>
                    <a:pt x="1778927" y="2751772"/>
                  </a:lnTo>
                  <a:lnTo>
                    <a:pt x="1780781" y="2749918"/>
                  </a:lnTo>
                  <a:lnTo>
                    <a:pt x="1781251" y="2748788"/>
                  </a:lnTo>
                  <a:lnTo>
                    <a:pt x="1781251" y="2746159"/>
                  </a:lnTo>
                  <a:close/>
                </a:path>
                <a:path w="12773660" h="4123690">
                  <a:moveTo>
                    <a:pt x="1781251" y="1374800"/>
                  </a:moveTo>
                  <a:lnTo>
                    <a:pt x="1780781" y="1373682"/>
                  </a:lnTo>
                  <a:lnTo>
                    <a:pt x="1778927" y="1371828"/>
                  </a:lnTo>
                  <a:lnTo>
                    <a:pt x="1777796" y="1371358"/>
                  </a:lnTo>
                  <a:lnTo>
                    <a:pt x="1775167" y="1371358"/>
                  </a:lnTo>
                  <a:lnTo>
                    <a:pt x="1774050" y="1371828"/>
                  </a:lnTo>
                  <a:lnTo>
                    <a:pt x="1772183" y="1373682"/>
                  </a:lnTo>
                  <a:lnTo>
                    <a:pt x="1771726" y="1374800"/>
                  </a:lnTo>
                  <a:lnTo>
                    <a:pt x="1771726" y="1377442"/>
                  </a:lnTo>
                  <a:lnTo>
                    <a:pt x="1772183" y="1378559"/>
                  </a:lnTo>
                  <a:lnTo>
                    <a:pt x="1774050" y="1380413"/>
                  </a:lnTo>
                  <a:lnTo>
                    <a:pt x="1775167" y="1380883"/>
                  </a:lnTo>
                  <a:lnTo>
                    <a:pt x="1777796" y="1380883"/>
                  </a:lnTo>
                  <a:lnTo>
                    <a:pt x="1778927" y="1380413"/>
                  </a:lnTo>
                  <a:lnTo>
                    <a:pt x="1780781" y="1378559"/>
                  </a:lnTo>
                  <a:lnTo>
                    <a:pt x="1781251" y="1377442"/>
                  </a:lnTo>
                  <a:lnTo>
                    <a:pt x="1781251" y="1374800"/>
                  </a:lnTo>
                  <a:close/>
                </a:path>
                <a:path w="12773660" h="4123690">
                  <a:moveTo>
                    <a:pt x="1781251" y="3454"/>
                  </a:moveTo>
                  <a:lnTo>
                    <a:pt x="1780781" y="2324"/>
                  </a:lnTo>
                  <a:lnTo>
                    <a:pt x="1778927" y="469"/>
                  </a:lnTo>
                  <a:lnTo>
                    <a:pt x="1777796" y="0"/>
                  </a:lnTo>
                  <a:lnTo>
                    <a:pt x="1775167" y="0"/>
                  </a:lnTo>
                  <a:lnTo>
                    <a:pt x="1774050" y="469"/>
                  </a:lnTo>
                  <a:lnTo>
                    <a:pt x="1772183" y="2324"/>
                  </a:lnTo>
                  <a:lnTo>
                    <a:pt x="1771726" y="3454"/>
                  </a:lnTo>
                  <a:lnTo>
                    <a:pt x="1771726" y="6083"/>
                  </a:lnTo>
                  <a:lnTo>
                    <a:pt x="1772183" y="7200"/>
                  </a:lnTo>
                  <a:lnTo>
                    <a:pt x="1774050" y="9067"/>
                  </a:lnTo>
                  <a:lnTo>
                    <a:pt x="1775167" y="9525"/>
                  </a:lnTo>
                  <a:lnTo>
                    <a:pt x="1777796" y="9525"/>
                  </a:lnTo>
                  <a:lnTo>
                    <a:pt x="1778927" y="9067"/>
                  </a:lnTo>
                  <a:lnTo>
                    <a:pt x="1780781" y="7200"/>
                  </a:lnTo>
                  <a:lnTo>
                    <a:pt x="1781251" y="6083"/>
                  </a:lnTo>
                  <a:lnTo>
                    <a:pt x="1781251" y="3454"/>
                  </a:lnTo>
                  <a:close/>
                </a:path>
                <a:path w="12773660" h="4123690">
                  <a:moveTo>
                    <a:pt x="1800301" y="4117517"/>
                  </a:moveTo>
                  <a:lnTo>
                    <a:pt x="1799831" y="4116400"/>
                  </a:lnTo>
                  <a:lnTo>
                    <a:pt x="1797977" y="4114533"/>
                  </a:lnTo>
                  <a:lnTo>
                    <a:pt x="1796846" y="4114076"/>
                  </a:lnTo>
                  <a:lnTo>
                    <a:pt x="1794217" y="4114076"/>
                  </a:lnTo>
                  <a:lnTo>
                    <a:pt x="1793100" y="4114533"/>
                  </a:lnTo>
                  <a:lnTo>
                    <a:pt x="1791233" y="4116400"/>
                  </a:lnTo>
                  <a:lnTo>
                    <a:pt x="1790776" y="4117517"/>
                  </a:lnTo>
                  <a:lnTo>
                    <a:pt x="1790776" y="4120146"/>
                  </a:lnTo>
                  <a:lnTo>
                    <a:pt x="1791233" y="4121277"/>
                  </a:lnTo>
                  <a:lnTo>
                    <a:pt x="1793100" y="4123131"/>
                  </a:lnTo>
                  <a:lnTo>
                    <a:pt x="1794217" y="4123601"/>
                  </a:lnTo>
                  <a:lnTo>
                    <a:pt x="1796846" y="4123601"/>
                  </a:lnTo>
                  <a:lnTo>
                    <a:pt x="1797977" y="4123131"/>
                  </a:lnTo>
                  <a:lnTo>
                    <a:pt x="1799831" y="4121277"/>
                  </a:lnTo>
                  <a:lnTo>
                    <a:pt x="1800301" y="4120146"/>
                  </a:lnTo>
                  <a:lnTo>
                    <a:pt x="1800301" y="4117517"/>
                  </a:lnTo>
                  <a:close/>
                </a:path>
                <a:path w="12773660" h="4123690">
                  <a:moveTo>
                    <a:pt x="1800301" y="2746159"/>
                  </a:moveTo>
                  <a:lnTo>
                    <a:pt x="1799831" y="2745041"/>
                  </a:lnTo>
                  <a:lnTo>
                    <a:pt x="1797977" y="2743174"/>
                  </a:lnTo>
                  <a:lnTo>
                    <a:pt x="1796846" y="2742717"/>
                  </a:lnTo>
                  <a:lnTo>
                    <a:pt x="1794217" y="2742717"/>
                  </a:lnTo>
                  <a:lnTo>
                    <a:pt x="1793100" y="2743174"/>
                  </a:lnTo>
                  <a:lnTo>
                    <a:pt x="1791233" y="2745041"/>
                  </a:lnTo>
                  <a:lnTo>
                    <a:pt x="1790776" y="2746159"/>
                  </a:lnTo>
                  <a:lnTo>
                    <a:pt x="1790776" y="2748788"/>
                  </a:lnTo>
                  <a:lnTo>
                    <a:pt x="1791233" y="2749918"/>
                  </a:lnTo>
                  <a:lnTo>
                    <a:pt x="1793100" y="2751772"/>
                  </a:lnTo>
                  <a:lnTo>
                    <a:pt x="1794217" y="2752242"/>
                  </a:lnTo>
                  <a:lnTo>
                    <a:pt x="1796846" y="2752242"/>
                  </a:lnTo>
                  <a:lnTo>
                    <a:pt x="1797977" y="2751772"/>
                  </a:lnTo>
                  <a:lnTo>
                    <a:pt x="1799831" y="2749918"/>
                  </a:lnTo>
                  <a:lnTo>
                    <a:pt x="1800301" y="2748788"/>
                  </a:lnTo>
                  <a:lnTo>
                    <a:pt x="1800301" y="2746159"/>
                  </a:lnTo>
                  <a:close/>
                </a:path>
                <a:path w="12773660" h="4123690">
                  <a:moveTo>
                    <a:pt x="1800301" y="1374800"/>
                  </a:moveTo>
                  <a:lnTo>
                    <a:pt x="1799831" y="1373682"/>
                  </a:lnTo>
                  <a:lnTo>
                    <a:pt x="1797977" y="1371828"/>
                  </a:lnTo>
                  <a:lnTo>
                    <a:pt x="1796846" y="1371358"/>
                  </a:lnTo>
                  <a:lnTo>
                    <a:pt x="1794217" y="1371358"/>
                  </a:lnTo>
                  <a:lnTo>
                    <a:pt x="1793100" y="1371828"/>
                  </a:lnTo>
                  <a:lnTo>
                    <a:pt x="1791233" y="1373682"/>
                  </a:lnTo>
                  <a:lnTo>
                    <a:pt x="1790776" y="1374800"/>
                  </a:lnTo>
                  <a:lnTo>
                    <a:pt x="1790776" y="1377442"/>
                  </a:lnTo>
                  <a:lnTo>
                    <a:pt x="1791233" y="1378559"/>
                  </a:lnTo>
                  <a:lnTo>
                    <a:pt x="1793100" y="1380413"/>
                  </a:lnTo>
                  <a:lnTo>
                    <a:pt x="1794217" y="1380883"/>
                  </a:lnTo>
                  <a:lnTo>
                    <a:pt x="1796846" y="1380883"/>
                  </a:lnTo>
                  <a:lnTo>
                    <a:pt x="1797977" y="1380413"/>
                  </a:lnTo>
                  <a:lnTo>
                    <a:pt x="1799831" y="1378559"/>
                  </a:lnTo>
                  <a:lnTo>
                    <a:pt x="1800301" y="1377442"/>
                  </a:lnTo>
                  <a:lnTo>
                    <a:pt x="1800301" y="1374800"/>
                  </a:lnTo>
                  <a:close/>
                </a:path>
                <a:path w="12773660" h="4123690">
                  <a:moveTo>
                    <a:pt x="1800301" y="3454"/>
                  </a:moveTo>
                  <a:lnTo>
                    <a:pt x="1799831" y="2324"/>
                  </a:lnTo>
                  <a:lnTo>
                    <a:pt x="1797977" y="469"/>
                  </a:lnTo>
                  <a:lnTo>
                    <a:pt x="1796846" y="0"/>
                  </a:lnTo>
                  <a:lnTo>
                    <a:pt x="1794217" y="0"/>
                  </a:lnTo>
                  <a:lnTo>
                    <a:pt x="1793100" y="469"/>
                  </a:lnTo>
                  <a:lnTo>
                    <a:pt x="1791233" y="2324"/>
                  </a:lnTo>
                  <a:lnTo>
                    <a:pt x="1790776" y="3454"/>
                  </a:lnTo>
                  <a:lnTo>
                    <a:pt x="1790776" y="6083"/>
                  </a:lnTo>
                  <a:lnTo>
                    <a:pt x="1791233" y="7200"/>
                  </a:lnTo>
                  <a:lnTo>
                    <a:pt x="1793100" y="9067"/>
                  </a:lnTo>
                  <a:lnTo>
                    <a:pt x="1794217" y="9525"/>
                  </a:lnTo>
                  <a:lnTo>
                    <a:pt x="1796846" y="9525"/>
                  </a:lnTo>
                  <a:lnTo>
                    <a:pt x="1797977" y="9067"/>
                  </a:lnTo>
                  <a:lnTo>
                    <a:pt x="1799831" y="7200"/>
                  </a:lnTo>
                  <a:lnTo>
                    <a:pt x="1800301" y="6083"/>
                  </a:lnTo>
                  <a:lnTo>
                    <a:pt x="1800301" y="3454"/>
                  </a:lnTo>
                  <a:close/>
                </a:path>
                <a:path w="12773660" h="4123690">
                  <a:moveTo>
                    <a:pt x="1819351" y="4117517"/>
                  </a:moveTo>
                  <a:lnTo>
                    <a:pt x="1818881" y="4116400"/>
                  </a:lnTo>
                  <a:lnTo>
                    <a:pt x="1817027" y="4114533"/>
                  </a:lnTo>
                  <a:lnTo>
                    <a:pt x="1815909" y="4114076"/>
                  </a:lnTo>
                  <a:lnTo>
                    <a:pt x="1813267" y="4114076"/>
                  </a:lnTo>
                  <a:lnTo>
                    <a:pt x="1812150" y="4114533"/>
                  </a:lnTo>
                  <a:lnTo>
                    <a:pt x="1810283" y="4116400"/>
                  </a:lnTo>
                  <a:lnTo>
                    <a:pt x="1809826" y="4117517"/>
                  </a:lnTo>
                  <a:lnTo>
                    <a:pt x="1809826" y="4120146"/>
                  </a:lnTo>
                  <a:lnTo>
                    <a:pt x="1810283" y="4121277"/>
                  </a:lnTo>
                  <a:lnTo>
                    <a:pt x="1812150" y="4123131"/>
                  </a:lnTo>
                  <a:lnTo>
                    <a:pt x="1813267" y="4123601"/>
                  </a:lnTo>
                  <a:lnTo>
                    <a:pt x="1815909" y="4123601"/>
                  </a:lnTo>
                  <a:lnTo>
                    <a:pt x="1817027" y="4123131"/>
                  </a:lnTo>
                  <a:lnTo>
                    <a:pt x="1818881" y="4121277"/>
                  </a:lnTo>
                  <a:lnTo>
                    <a:pt x="1819351" y="4120146"/>
                  </a:lnTo>
                  <a:lnTo>
                    <a:pt x="1819351" y="4117517"/>
                  </a:lnTo>
                  <a:close/>
                </a:path>
                <a:path w="12773660" h="4123690">
                  <a:moveTo>
                    <a:pt x="1819351" y="2746159"/>
                  </a:moveTo>
                  <a:lnTo>
                    <a:pt x="1818881" y="2745041"/>
                  </a:lnTo>
                  <a:lnTo>
                    <a:pt x="1817027" y="2743174"/>
                  </a:lnTo>
                  <a:lnTo>
                    <a:pt x="1815909" y="2742717"/>
                  </a:lnTo>
                  <a:lnTo>
                    <a:pt x="1813267" y="2742717"/>
                  </a:lnTo>
                  <a:lnTo>
                    <a:pt x="1812150" y="2743174"/>
                  </a:lnTo>
                  <a:lnTo>
                    <a:pt x="1810283" y="2745041"/>
                  </a:lnTo>
                  <a:lnTo>
                    <a:pt x="1809826" y="2746159"/>
                  </a:lnTo>
                  <a:lnTo>
                    <a:pt x="1809826" y="2748788"/>
                  </a:lnTo>
                  <a:lnTo>
                    <a:pt x="1810283" y="2749918"/>
                  </a:lnTo>
                  <a:lnTo>
                    <a:pt x="1812150" y="2751772"/>
                  </a:lnTo>
                  <a:lnTo>
                    <a:pt x="1813267" y="2752242"/>
                  </a:lnTo>
                  <a:lnTo>
                    <a:pt x="1815909" y="2752242"/>
                  </a:lnTo>
                  <a:lnTo>
                    <a:pt x="1817027" y="2751772"/>
                  </a:lnTo>
                  <a:lnTo>
                    <a:pt x="1818881" y="2749918"/>
                  </a:lnTo>
                  <a:lnTo>
                    <a:pt x="1819351" y="2748788"/>
                  </a:lnTo>
                  <a:lnTo>
                    <a:pt x="1819351" y="2746159"/>
                  </a:lnTo>
                  <a:close/>
                </a:path>
                <a:path w="12773660" h="4123690">
                  <a:moveTo>
                    <a:pt x="1819351" y="1374800"/>
                  </a:moveTo>
                  <a:lnTo>
                    <a:pt x="1818881" y="1373682"/>
                  </a:lnTo>
                  <a:lnTo>
                    <a:pt x="1817027" y="1371828"/>
                  </a:lnTo>
                  <a:lnTo>
                    <a:pt x="1815909" y="1371358"/>
                  </a:lnTo>
                  <a:lnTo>
                    <a:pt x="1813267" y="1371358"/>
                  </a:lnTo>
                  <a:lnTo>
                    <a:pt x="1812150" y="1371828"/>
                  </a:lnTo>
                  <a:lnTo>
                    <a:pt x="1810283" y="1373682"/>
                  </a:lnTo>
                  <a:lnTo>
                    <a:pt x="1809826" y="1374800"/>
                  </a:lnTo>
                  <a:lnTo>
                    <a:pt x="1809826" y="1377442"/>
                  </a:lnTo>
                  <a:lnTo>
                    <a:pt x="1810283" y="1378559"/>
                  </a:lnTo>
                  <a:lnTo>
                    <a:pt x="1812150" y="1380413"/>
                  </a:lnTo>
                  <a:lnTo>
                    <a:pt x="1813267" y="1380883"/>
                  </a:lnTo>
                  <a:lnTo>
                    <a:pt x="1815909" y="1380883"/>
                  </a:lnTo>
                  <a:lnTo>
                    <a:pt x="1817027" y="1380413"/>
                  </a:lnTo>
                  <a:lnTo>
                    <a:pt x="1818881" y="1378559"/>
                  </a:lnTo>
                  <a:lnTo>
                    <a:pt x="1819351" y="1377442"/>
                  </a:lnTo>
                  <a:lnTo>
                    <a:pt x="1819351" y="1374800"/>
                  </a:lnTo>
                  <a:close/>
                </a:path>
                <a:path w="12773660" h="4123690">
                  <a:moveTo>
                    <a:pt x="1819351" y="3454"/>
                  </a:moveTo>
                  <a:lnTo>
                    <a:pt x="1818881" y="2324"/>
                  </a:lnTo>
                  <a:lnTo>
                    <a:pt x="1817027" y="469"/>
                  </a:lnTo>
                  <a:lnTo>
                    <a:pt x="1815909" y="0"/>
                  </a:lnTo>
                  <a:lnTo>
                    <a:pt x="1813267" y="0"/>
                  </a:lnTo>
                  <a:lnTo>
                    <a:pt x="1812150" y="469"/>
                  </a:lnTo>
                  <a:lnTo>
                    <a:pt x="1810283" y="2324"/>
                  </a:lnTo>
                  <a:lnTo>
                    <a:pt x="1809826" y="3454"/>
                  </a:lnTo>
                  <a:lnTo>
                    <a:pt x="1809826" y="6083"/>
                  </a:lnTo>
                  <a:lnTo>
                    <a:pt x="1810283" y="7200"/>
                  </a:lnTo>
                  <a:lnTo>
                    <a:pt x="1812150" y="9067"/>
                  </a:lnTo>
                  <a:lnTo>
                    <a:pt x="1813267" y="9525"/>
                  </a:lnTo>
                  <a:lnTo>
                    <a:pt x="1815909" y="9525"/>
                  </a:lnTo>
                  <a:lnTo>
                    <a:pt x="1817027" y="9067"/>
                  </a:lnTo>
                  <a:lnTo>
                    <a:pt x="1818881" y="7200"/>
                  </a:lnTo>
                  <a:lnTo>
                    <a:pt x="1819351" y="6083"/>
                  </a:lnTo>
                  <a:lnTo>
                    <a:pt x="1819351" y="3454"/>
                  </a:lnTo>
                  <a:close/>
                </a:path>
                <a:path w="12773660" h="4123690">
                  <a:moveTo>
                    <a:pt x="1838401" y="4117517"/>
                  </a:moveTo>
                  <a:lnTo>
                    <a:pt x="1837931" y="4116400"/>
                  </a:lnTo>
                  <a:lnTo>
                    <a:pt x="1836077" y="4114533"/>
                  </a:lnTo>
                  <a:lnTo>
                    <a:pt x="1834959" y="4114076"/>
                  </a:lnTo>
                  <a:lnTo>
                    <a:pt x="1832317" y="4114076"/>
                  </a:lnTo>
                  <a:lnTo>
                    <a:pt x="1831200" y="4114533"/>
                  </a:lnTo>
                  <a:lnTo>
                    <a:pt x="1829346" y="4116400"/>
                  </a:lnTo>
                  <a:lnTo>
                    <a:pt x="1828876" y="4117517"/>
                  </a:lnTo>
                  <a:lnTo>
                    <a:pt x="1828876" y="4120146"/>
                  </a:lnTo>
                  <a:lnTo>
                    <a:pt x="1829346" y="4121277"/>
                  </a:lnTo>
                  <a:lnTo>
                    <a:pt x="1831200" y="4123131"/>
                  </a:lnTo>
                  <a:lnTo>
                    <a:pt x="1832317" y="4123601"/>
                  </a:lnTo>
                  <a:lnTo>
                    <a:pt x="1834959" y="4123601"/>
                  </a:lnTo>
                  <a:lnTo>
                    <a:pt x="1836077" y="4123131"/>
                  </a:lnTo>
                  <a:lnTo>
                    <a:pt x="1837931" y="4121277"/>
                  </a:lnTo>
                  <a:lnTo>
                    <a:pt x="1838401" y="4120146"/>
                  </a:lnTo>
                  <a:lnTo>
                    <a:pt x="1838401" y="4117517"/>
                  </a:lnTo>
                  <a:close/>
                </a:path>
                <a:path w="12773660" h="4123690">
                  <a:moveTo>
                    <a:pt x="1838401" y="2746159"/>
                  </a:moveTo>
                  <a:lnTo>
                    <a:pt x="1837931" y="2745041"/>
                  </a:lnTo>
                  <a:lnTo>
                    <a:pt x="1836077" y="2743174"/>
                  </a:lnTo>
                  <a:lnTo>
                    <a:pt x="1834959" y="2742717"/>
                  </a:lnTo>
                  <a:lnTo>
                    <a:pt x="1832317" y="2742717"/>
                  </a:lnTo>
                  <a:lnTo>
                    <a:pt x="1831200" y="2743174"/>
                  </a:lnTo>
                  <a:lnTo>
                    <a:pt x="1829346" y="2745041"/>
                  </a:lnTo>
                  <a:lnTo>
                    <a:pt x="1828876" y="2746159"/>
                  </a:lnTo>
                  <a:lnTo>
                    <a:pt x="1828876" y="2748788"/>
                  </a:lnTo>
                  <a:lnTo>
                    <a:pt x="1829346" y="2749918"/>
                  </a:lnTo>
                  <a:lnTo>
                    <a:pt x="1831200" y="2751772"/>
                  </a:lnTo>
                  <a:lnTo>
                    <a:pt x="1832317" y="2752242"/>
                  </a:lnTo>
                  <a:lnTo>
                    <a:pt x="1834959" y="2752242"/>
                  </a:lnTo>
                  <a:lnTo>
                    <a:pt x="1836077" y="2751772"/>
                  </a:lnTo>
                  <a:lnTo>
                    <a:pt x="1837931" y="2749918"/>
                  </a:lnTo>
                  <a:lnTo>
                    <a:pt x="1838401" y="2748788"/>
                  </a:lnTo>
                  <a:lnTo>
                    <a:pt x="1838401" y="2746159"/>
                  </a:lnTo>
                  <a:close/>
                </a:path>
                <a:path w="12773660" h="4123690">
                  <a:moveTo>
                    <a:pt x="1838401" y="1374800"/>
                  </a:moveTo>
                  <a:lnTo>
                    <a:pt x="1837931" y="1373682"/>
                  </a:lnTo>
                  <a:lnTo>
                    <a:pt x="1836077" y="1371828"/>
                  </a:lnTo>
                  <a:lnTo>
                    <a:pt x="1834959" y="1371358"/>
                  </a:lnTo>
                  <a:lnTo>
                    <a:pt x="1832317" y="1371358"/>
                  </a:lnTo>
                  <a:lnTo>
                    <a:pt x="1831200" y="1371828"/>
                  </a:lnTo>
                  <a:lnTo>
                    <a:pt x="1829346" y="1373682"/>
                  </a:lnTo>
                  <a:lnTo>
                    <a:pt x="1828876" y="1374800"/>
                  </a:lnTo>
                  <a:lnTo>
                    <a:pt x="1828876" y="1377442"/>
                  </a:lnTo>
                  <a:lnTo>
                    <a:pt x="1829346" y="1378559"/>
                  </a:lnTo>
                  <a:lnTo>
                    <a:pt x="1831200" y="1380413"/>
                  </a:lnTo>
                  <a:lnTo>
                    <a:pt x="1832317" y="1380883"/>
                  </a:lnTo>
                  <a:lnTo>
                    <a:pt x="1834959" y="1380883"/>
                  </a:lnTo>
                  <a:lnTo>
                    <a:pt x="1836077" y="1380413"/>
                  </a:lnTo>
                  <a:lnTo>
                    <a:pt x="1837931" y="1378559"/>
                  </a:lnTo>
                  <a:lnTo>
                    <a:pt x="1838401" y="1377442"/>
                  </a:lnTo>
                  <a:lnTo>
                    <a:pt x="1838401" y="1374800"/>
                  </a:lnTo>
                  <a:close/>
                </a:path>
                <a:path w="12773660" h="4123690">
                  <a:moveTo>
                    <a:pt x="1838401" y="3454"/>
                  </a:moveTo>
                  <a:lnTo>
                    <a:pt x="1837931" y="2324"/>
                  </a:lnTo>
                  <a:lnTo>
                    <a:pt x="1836077" y="469"/>
                  </a:lnTo>
                  <a:lnTo>
                    <a:pt x="1834959" y="0"/>
                  </a:lnTo>
                  <a:lnTo>
                    <a:pt x="1832317" y="0"/>
                  </a:lnTo>
                  <a:lnTo>
                    <a:pt x="1831200" y="469"/>
                  </a:lnTo>
                  <a:lnTo>
                    <a:pt x="1829346" y="2324"/>
                  </a:lnTo>
                  <a:lnTo>
                    <a:pt x="1828876" y="3454"/>
                  </a:lnTo>
                  <a:lnTo>
                    <a:pt x="1828876" y="6083"/>
                  </a:lnTo>
                  <a:lnTo>
                    <a:pt x="1829346" y="7200"/>
                  </a:lnTo>
                  <a:lnTo>
                    <a:pt x="1831200" y="9067"/>
                  </a:lnTo>
                  <a:lnTo>
                    <a:pt x="1832317" y="9525"/>
                  </a:lnTo>
                  <a:lnTo>
                    <a:pt x="1834959" y="9525"/>
                  </a:lnTo>
                  <a:lnTo>
                    <a:pt x="1836077" y="9067"/>
                  </a:lnTo>
                  <a:lnTo>
                    <a:pt x="1837931" y="7200"/>
                  </a:lnTo>
                  <a:lnTo>
                    <a:pt x="1838401" y="6083"/>
                  </a:lnTo>
                  <a:lnTo>
                    <a:pt x="1838401" y="3454"/>
                  </a:lnTo>
                  <a:close/>
                </a:path>
                <a:path w="12773660" h="4123690">
                  <a:moveTo>
                    <a:pt x="1857451" y="4117517"/>
                  </a:moveTo>
                  <a:lnTo>
                    <a:pt x="1856981" y="4116400"/>
                  </a:lnTo>
                  <a:lnTo>
                    <a:pt x="1855127" y="4114533"/>
                  </a:lnTo>
                  <a:lnTo>
                    <a:pt x="1854009" y="4114076"/>
                  </a:lnTo>
                  <a:lnTo>
                    <a:pt x="1851367" y="4114076"/>
                  </a:lnTo>
                  <a:lnTo>
                    <a:pt x="1850250" y="4114533"/>
                  </a:lnTo>
                  <a:lnTo>
                    <a:pt x="1848396" y="4116400"/>
                  </a:lnTo>
                  <a:lnTo>
                    <a:pt x="1847926" y="4117517"/>
                  </a:lnTo>
                  <a:lnTo>
                    <a:pt x="1847926" y="4120146"/>
                  </a:lnTo>
                  <a:lnTo>
                    <a:pt x="1848396" y="4121277"/>
                  </a:lnTo>
                  <a:lnTo>
                    <a:pt x="1850250" y="4123131"/>
                  </a:lnTo>
                  <a:lnTo>
                    <a:pt x="1851367" y="4123601"/>
                  </a:lnTo>
                  <a:lnTo>
                    <a:pt x="1854009" y="4123601"/>
                  </a:lnTo>
                  <a:lnTo>
                    <a:pt x="1855127" y="4123131"/>
                  </a:lnTo>
                  <a:lnTo>
                    <a:pt x="1856981" y="4121277"/>
                  </a:lnTo>
                  <a:lnTo>
                    <a:pt x="1857451" y="4120146"/>
                  </a:lnTo>
                  <a:lnTo>
                    <a:pt x="1857451" y="4117517"/>
                  </a:lnTo>
                  <a:close/>
                </a:path>
                <a:path w="12773660" h="4123690">
                  <a:moveTo>
                    <a:pt x="1857451" y="2746159"/>
                  </a:moveTo>
                  <a:lnTo>
                    <a:pt x="1856981" y="2745041"/>
                  </a:lnTo>
                  <a:lnTo>
                    <a:pt x="1855127" y="2743174"/>
                  </a:lnTo>
                  <a:lnTo>
                    <a:pt x="1854009" y="2742717"/>
                  </a:lnTo>
                  <a:lnTo>
                    <a:pt x="1851367" y="2742717"/>
                  </a:lnTo>
                  <a:lnTo>
                    <a:pt x="1850250" y="2743174"/>
                  </a:lnTo>
                  <a:lnTo>
                    <a:pt x="1848396" y="2745041"/>
                  </a:lnTo>
                  <a:lnTo>
                    <a:pt x="1847926" y="2746159"/>
                  </a:lnTo>
                  <a:lnTo>
                    <a:pt x="1847926" y="2748788"/>
                  </a:lnTo>
                  <a:lnTo>
                    <a:pt x="1848396" y="2749918"/>
                  </a:lnTo>
                  <a:lnTo>
                    <a:pt x="1850250" y="2751772"/>
                  </a:lnTo>
                  <a:lnTo>
                    <a:pt x="1851367" y="2752242"/>
                  </a:lnTo>
                  <a:lnTo>
                    <a:pt x="1854009" y="2752242"/>
                  </a:lnTo>
                  <a:lnTo>
                    <a:pt x="1855127" y="2751772"/>
                  </a:lnTo>
                  <a:lnTo>
                    <a:pt x="1856981" y="2749918"/>
                  </a:lnTo>
                  <a:lnTo>
                    <a:pt x="1857451" y="2748788"/>
                  </a:lnTo>
                  <a:lnTo>
                    <a:pt x="1857451" y="2746159"/>
                  </a:lnTo>
                  <a:close/>
                </a:path>
                <a:path w="12773660" h="4123690">
                  <a:moveTo>
                    <a:pt x="1857451" y="1374800"/>
                  </a:moveTo>
                  <a:lnTo>
                    <a:pt x="1856981" y="1373682"/>
                  </a:lnTo>
                  <a:lnTo>
                    <a:pt x="1855127" y="1371828"/>
                  </a:lnTo>
                  <a:lnTo>
                    <a:pt x="1854009" y="1371358"/>
                  </a:lnTo>
                  <a:lnTo>
                    <a:pt x="1851367" y="1371358"/>
                  </a:lnTo>
                  <a:lnTo>
                    <a:pt x="1850250" y="1371828"/>
                  </a:lnTo>
                  <a:lnTo>
                    <a:pt x="1848396" y="1373682"/>
                  </a:lnTo>
                  <a:lnTo>
                    <a:pt x="1847926" y="1374800"/>
                  </a:lnTo>
                  <a:lnTo>
                    <a:pt x="1847926" y="1377442"/>
                  </a:lnTo>
                  <a:lnTo>
                    <a:pt x="1848396" y="1378559"/>
                  </a:lnTo>
                  <a:lnTo>
                    <a:pt x="1850250" y="1380413"/>
                  </a:lnTo>
                  <a:lnTo>
                    <a:pt x="1851367" y="1380883"/>
                  </a:lnTo>
                  <a:lnTo>
                    <a:pt x="1854009" y="1380883"/>
                  </a:lnTo>
                  <a:lnTo>
                    <a:pt x="1855127" y="1380413"/>
                  </a:lnTo>
                  <a:lnTo>
                    <a:pt x="1856981" y="1378559"/>
                  </a:lnTo>
                  <a:lnTo>
                    <a:pt x="1857451" y="1377442"/>
                  </a:lnTo>
                  <a:lnTo>
                    <a:pt x="1857451" y="1374800"/>
                  </a:lnTo>
                  <a:close/>
                </a:path>
                <a:path w="12773660" h="4123690">
                  <a:moveTo>
                    <a:pt x="1857451" y="3454"/>
                  </a:moveTo>
                  <a:lnTo>
                    <a:pt x="1856981" y="2324"/>
                  </a:lnTo>
                  <a:lnTo>
                    <a:pt x="1855127" y="469"/>
                  </a:lnTo>
                  <a:lnTo>
                    <a:pt x="1854009" y="0"/>
                  </a:lnTo>
                  <a:lnTo>
                    <a:pt x="1851367" y="0"/>
                  </a:lnTo>
                  <a:lnTo>
                    <a:pt x="1850250" y="469"/>
                  </a:lnTo>
                  <a:lnTo>
                    <a:pt x="1848396" y="2324"/>
                  </a:lnTo>
                  <a:lnTo>
                    <a:pt x="1847926" y="3454"/>
                  </a:lnTo>
                  <a:lnTo>
                    <a:pt x="1847926" y="6083"/>
                  </a:lnTo>
                  <a:lnTo>
                    <a:pt x="1848396" y="7200"/>
                  </a:lnTo>
                  <a:lnTo>
                    <a:pt x="1850250" y="9067"/>
                  </a:lnTo>
                  <a:lnTo>
                    <a:pt x="1851367" y="9525"/>
                  </a:lnTo>
                  <a:lnTo>
                    <a:pt x="1854009" y="9525"/>
                  </a:lnTo>
                  <a:lnTo>
                    <a:pt x="1855127" y="9067"/>
                  </a:lnTo>
                  <a:lnTo>
                    <a:pt x="1856981" y="7200"/>
                  </a:lnTo>
                  <a:lnTo>
                    <a:pt x="1857451" y="6083"/>
                  </a:lnTo>
                  <a:lnTo>
                    <a:pt x="1857451" y="3454"/>
                  </a:lnTo>
                  <a:close/>
                </a:path>
                <a:path w="12773660" h="4123690">
                  <a:moveTo>
                    <a:pt x="1876501" y="4117517"/>
                  </a:moveTo>
                  <a:lnTo>
                    <a:pt x="1876044" y="4116400"/>
                  </a:lnTo>
                  <a:lnTo>
                    <a:pt x="1874177" y="4114533"/>
                  </a:lnTo>
                  <a:lnTo>
                    <a:pt x="1873059" y="4114076"/>
                  </a:lnTo>
                  <a:lnTo>
                    <a:pt x="1870430" y="4114076"/>
                  </a:lnTo>
                  <a:lnTo>
                    <a:pt x="1869300" y="4114533"/>
                  </a:lnTo>
                  <a:lnTo>
                    <a:pt x="1867446" y="4116400"/>
                  </a:lnTo>
                  <a:lnTo>
                    <a:pt x="1866976" y="4117517"/>
                  </a:lnTo>
                  <a:lnTo>
                    <a:pt x="1866976" y="4120146"/>
                  </a:lnTo>
                  <a:lnTo>
                    <a:pt x="1867446" y="4121277"/>
                  </a:lnTo>
                  <a:lnTo>
                    <a:pt x="1869300" y="4123131"/>
                  </a:lnTo>
                  <a:lnTo>
                    <a:pt x="1870430" y="4123601"/>
                  </a:lnTo>
                  <a:lnTo>
                    <a:pt x="1873059" y="4123601"/>
                  </a:lnTo>
                  <a:lnTo>
                    <a:pt x="1874177" y="4123131"/>
                  </a:lnTo>
                  <a:lnTo>
                    <a:pt x="1876044" y="4121277"/>
                  </a:lnTo>
                  <a:lnTo>
                    <a:pt x="1876501" y="4120146"/>
                  </a:lnTo>
                  <a:lnTo>
                    <a:pt x="1876501" y="4117517"/>
                  </a:lnTo>
                  <a:close/>
                </a:path>
                <a:path w="12773660" h="4123690">
                  <a:moveTo>
                    <a:pt x="1876501" y="2746159"/>
                  </a:moveTo>
                  <a:lnTo>
                    <a:pt x="1876044" y="2745041"/>
                  </a:lnTo>
                  <a:lnTo>
                    <a:pt x="1874177" y="2743174"/>
                  </a:lnTo>
                  <a:lnTo>
                    <a:pt x="1873059" y="2742717"/>
                  </a:lnTo>
                  <a:lnTo>
                    <a:pt x="1870430" y="2742717"/>
                  </a:lnTo>
                  <a:lnTo>
                    <a:pt x="1869300" y="2743174"/>
                  </a:lnTo>
                  <a:lnTo>
                    <a:pt x="1867446" y="2745041"/>
                  </a:lnTo>
                  <a:lnTo>
                    <a:pt x="1866976" y="2746159"/>
                  </a:lnTo>
                  <a:lnTo>
                    <a:pt x="1866976" y="2748788"/>
                  </a:lnTo>
                  <a:lnTo>
                    <a:pt x="1867446" y="2749918"/>
                  </a:lnTo>
                  <a:lnTo>
                    <a:pt x="1869300" y="2751772"/>
                  </a:lnTo>
                  <a:lnTo>
                    <a:pt x="1870430" y="2752242"/>
                  </a:lnTo>
                  <a:lnTo>
                    <a:pt x="1873059" y="2752242"/>
                  </a:lnTo>
                  <a:lnTo>
                    <a:pt x="1874177" y="2751772"/>
                  </a:lnTo>
                  <a:lnTo>
                    <a:pt x="1876044" y="2749918"/>
                  </a:lnTo>
                  <a:lnTo>
                    <a:pt x="1876501" y="2748788"/>
                  </a:lnTo>
                  <a:lnTo>
                    <a:pt x="1876501" y="2746159"/>
                  </a:lnTo>
                  <a:close/>
                </a:path>
                <a:path w="12773660" h="4123690">
                  <a:moveTo>
                    <a:pt x="1876501" y="1374800"/>
                  </a:moveTo>
                  <a:lnTo>
                    <a:pt x="1876044" y="1373682"/>
                  </a:lnTo>
                  <a:lnTo>
                    <a:pt x="1874177" y="1371828"/>
                  </a:lnTo>
                  <a:lnTo>
                    <a:pt x="1873059" y="1371358"/>
                  </a:lnTo>
                  <a:lnTo>
                    <a:pt x="1870430" y="1371358"/>
                  </a:lnTo>
                  <a:lnTo>
                    <a:pt x="1869300" y="1371828"/>
                  </a:lnTo>
                  <a:lnTo>
                    <a:pt x="1867446" y="1373682"/>
                  </a:lnTo>
                  <a:lnTo>
                    <a:pt x="1866976" y="1374800"/>
                  </a:lnTo>
                  <a:lnTo>
                    <a:pt x="1866976" y="1377442"/>
                  </a:lnTo>
                  <a:lnTo>
                    <a:pt x="1867446" y="1378559"/>
                  </a:lnTo>
                  <a:lnTo>
                    <a:pt x="1869300" y="1380413"/>
                  </a:lnTo>
                  <a:lnTo>
                    <a:pt x="1870430" y="1380883"/>
                  </a:lnTo>
                  <a:lnTo>
                    <a:pt x="1873059" y="1380883"/>
                  </a:lnTo>
                  <a:lnTo>
                    <a:pt x="1874177" y="1380413"/>
                  </a:lnTo>
                  <a:lnTo>
                    <a:pt x="1876044" y="1378559"/>
                  </a:lnTo>
                  <a:lnTo>
                    <a:pt x="1876501" y="1377442"/>
                  </a:lnTo>
                  <a:lnTo>
                    <a:pt x="1876501" y="1374800"/>
                  </a:lnTo>
                  <a:close/>
                </a:path>
                <a:path w="12773660" h="4123690">
                  <a:moveTo>
                    <a:pt x="1876501" y="3454"/>
                  </a:moveTo>
                  <a:lnTo>
                    <a:pt x="1876044" y="2324"/>
                  </a:lnTo>
                  <a:lnTo>
                    <a:pt x="1874177" y="469"/>
                  </a:lnTo>
                  <a:lnTo>
                    <a:pt x="1873059" y="0"/>
                  </a:lnTo>
                  <a:lnTo>
                    <a:pt x="1870430" y="0"/>
                  </a:lnTo>
                  <a:lnTo>
                    <a:pt x="1869300" y="469"/>
                  </a:lnTo>
                  <a:lnTo>
                    <a:pt x="1867446" y="2324"/>
                  </a:lnTo>
                  <a:lnTo>
                    <a:pt x="1866976" y="3454"/>
                  </a:lnTo>
                  <a:lnTo>
                    <a:pt x="1866976" y="6083"/>
                  </a:lnTo>
                  <a:lnTo>
                    <a:pt x="1867446" y="7200"/>
                  </a:lnTo>
                  <a:lnTo>
                    <a:pt x="1869300" y="9067"/>
                  </a:lnTo>
                  <a:lnTo>
                    <a:pt x="1870430" y="9525"/>
                  </a:lnTo>
                  <a:lnTo>
                    <a:pt x="1873059" y="9525"/>
                  </a:lnTo>
                  <a:lnTo>
                    <a:pt x="1874177" y="9067"/>
                  </a:lnTo>
                  <a:lnTo>
                    <a:pt x="1876044" y="7200"/>
                  </a:lnTo>
                  <a:lnTo>
                    <a:pt x="1876501" y="6083"/>
                  </a:lnTo>
                  <a:lnTo>
                    <a:pt x="1876501" y="3454"/>
                  </a:lnTo>
                  <a:close/>
                </a:path>
                <a:path w="12773660" h="4123690">
                  <a:moveTo>
                    <a:pt x="1895551" y="4117517"/>
                  </a:moveTo>
                  <a:lnTo>
                    <a:pt x="1895094" y="4116400"/>
                  </a:lnTo>
                  <a:lnTo>
                    <a:pt x="1893227" y="4114533"/>
                  </a:lnTo>
                  <a:lnTo>
                    <a:pt x="1892109" y="4114076"/>
                  </a:lnTo>
                  <a:lnTo>
                    <a:pt x="1889480" y="4114076"/>
                  </a:lnTo>
                  <a:lnTo>
                    <a:pt x="1888350" y="4114533"/>
                  </a:lnTo>
                  <a:lnTo>
                    <a:pt x="1886496" y="4116400"/>
                  </a:lnTo>
                  <a:lnTo>
                    <a:pt x="1886026" y="4117517"/>
                  </a:lnTo>
                  <a:lnTo>
                    <a:pt x="1886026" y="4120146"/>
                  </a:lnTo>
                  <a:lnTo>
                    <a:pt x="1886496" y="4121277"/>
                  </a:lnTo>
                  <a:lnTo>
                    <a:pt x="1888350" y="4123131"/>
                  </a:lnTo>
                  <a:lnTo>
                    <a:pt x="1889480" y="4123601"/>
                  </a:lnTo>
                  <a:lnTo>
                    <a:pt x="1892109" y="4123601"/>
                  </a:lnTo>
                  <a:lnTo>
                    <a:pt x="1893227" y="4123131"/>
                  </a:lnTo>
                  <a:lnTo>
                    <a:pt x="1895094" y="4121277"/>
                  </a:lnTo>
                  <a:lnTo>
                    <a:pt x="1895551" y="4120146"/>
                  </a:lnTo>
                  <a:lnTo>
                    <a:pt x="1895551" y="4117517"/>
                  </a:lnTo>
                  <a:close/>
                </a:path>
                <a:path w="12773660" h="4123690">
                  <a:moveTo>
                    <a:pt x="1895551" y="2746159"/>
                  </a:moveTo>
                  <a:lnTo>
                    <a:pt x="1895094" y="2745041"/>
                  </a:lnTo>
                  <a:lnTo>
                    <a:pt x="1893227" y="2743174"/>
                  </a:lnTo>
                  <a:lnTo>
                    <a:pt x="1892109" y="2742717"/>
                  </a:lnTo>
                  <a:lnTo>
                    <a:pt x="1889480" y="2742717"/>
                  </a:lnTo>
                  <a:lnTo>
                    <a:pt x="1888350" y="2743174"/>
                  </a:lnTo>
                  <a:lnTo>
                    <a:pt x="1886496" y="2745041"/>
                  </a:lnTo>
                  <a:lnTo>
                    <a:pt x="1886026" y="2746159"/>
                  </a:lnTo>
                  <a:lnTo>
                    <a:pt x="1886026" y="2748788"/>
                  </a:lnTo>
                  <a:lnTo>
                    <a:pt x="1886496" y="2749918"/>
                  </a:lnTo>
                  <a:lnTo>
                    <a:pt x="1888350" y="2751772"/>
                  </a:lnTo>
                  <a:lnTo>
                    <a:pt x="1889480" y="2752242"/>
                  </a:lnTo>
                  <a:lnTo>
                    <a:pt x="1892109" y="2752242"/>
                  </a:lnTo>
                  <a:lnTo>
                    <a:pt x="1893227" y="2751772"/>
                  </a:lnTo>
                  <a:lnTo>
                    <a:pt x="1895094" y="2749918"/>
                  </a:lnTo>
                  <a:lnTo>
                    <a:pt x="1895551" y="2748788"/>
                  </a:lnTo>
                  <a:lnTo>
                    <a:pt x="1895551" y="2746159"/>
                  </a:lnTo>
                  <a:close/>
                </a:path>
                <a:path w="12773660" h="4123690">
                  <a:moveTo>
                    <a:pt x="1895551" y="1374800"/>
                  </a:moveTo>
                  <a:lnTo>
                    <a:pt x="1895094" y="1373682"/>
                  </a:lnTo>
                  <a:lnTo>
                    <a:pt x="1893227" y="1371828"/>
                  </a:lnTo>
                  <a:lnTo>
                    <a:pt x="1892109" y="1371358"/>
                  </a:lnTo>
                  <a:lnTo>
                    <a:pt x="1889480" y="1371358"/>
                  </a:lnTo>
                  <a:lnTo>
                    <a:pt x="1888350" y="1371828"/>
                  </a:lnTo>
                  <a:lnTo>
                    <a:pt x="1886496" y="1373682"/>
                  </a:lnTo>
                  <a:lnTo>
                    <a:pt x="1886026" y="1374800"/>
                  </a:lnTo>
                  <a:lnTo>
                    <a:pt x="1886026" y="1377442"/>
                  </a:lnTo>
                  <a:lnTo>
                    <a:pt x="1886496" y="1378559"/>
                  </a:lnTo>
                  <a:lnTo>
                    <a:pt x="1888350" y="1380413"/>
                  </a:lnTo>
                  <a:lnTo>
                    <a:pt x="1889480" y="1380883"/>
                  </a:lnTo>
                  <a:lnTo>
                    <a:pt x="1892109" y="1380883"/>
                  </a:lnTo>
                  <a:lnTo>
                    <a:pt x="1893227" y="1380413"/>
                  </a:lnTo>
                  <a:lnTo>
                    <a:pt x="1895094" y="1378559"/>
                  </a:lnTo>
                  <a:lnTo>
                    <a:pt x="1895551" y="1377442"/>
                  </a:lnTo>
                  <a:lnTo>
                    <a:pt x="1895551" y="1374800"/>
                  </a:lnTo>
                  <a:close/>
                </a:path>
                <a:path w="12773660" h="4123690">
                  <a:moveTo>
                    <a:pt x="1895551" y="3454"/>
                  </a:moveTo>
                  <a:lnTo>
                    <a:pt x="1895094" y="2324"/>
                  </a:lnTo>
                  <a:lnTo>
                    <a:pt x="1893227" y="469"/>
                  </a:lnTo>
                  <a:lnTo>
                    <a:pt x="1892109" y="0"/>
                  </a:lnTo>
                  <a:lnTo>
                    <a:pt x="1889480" y="0"/>
                  </a:lnTo>
                  <a:lnTo>
                    <a:pt x="1888350" y="469"/>
                  </a:lnTo>
                  <a:lnTo>
                    <a:pt x="1886496" y="2324"/>
                  </a:lnTo>
                  <a:lnTo>
                    <a:pt x="1886026" y="3454"/>
                  </a:lnTo>
                  <a:lnTo>
                    <a:pt x="1886026" y="6083"/>
                  </a:lnTo>
                  <a:lnTo>
                    <a:pt x="1886496" y="7200"/>
                  </a:lnTo>
                  <a:lnTo>
                    <a:pt x="1888350" y="9067"/>
                  </a:lnTo>
                  <a:lnTo>
                    <a:pt x="1889480" y="9525"/>
                  </a:lnTo>
                  <a:lnTo>
                    <a:pt x="1892109" y="9525"/>
                  </a:lnTo>
                  <a:lnTo>
                    <a:pt x="1893227" y="9067"/>
                  </a:lnTo>
                  <a:lnTo>
                    <a:pt x="1895094" y="7200"/>
                  </a:lnTo>
                  <a:lnTo>
                    <a:pt x="1895551" y="6083"/>
                  </a:lnTo>
                  <a:lnTo>
                    <a:pt x="1895551" y="3454"/>
                  </a:lnTo>
                  <a:close/>
                </a:path>
                <a:path w="12773660" h="4123690">
                  <a:moveTo>
                    <a:pt x="1914601" y="4117517"/>
                  </a:moveTo>
                  <a:lnTo>
                    <a:pt x="1914144" y="4116400"/>
                  </a:lnTo>
                  <a:lnTo>
                    <a:pt x="1912277" y="4114533"/>
                  </a:lnTo>
                  <a:lnTo>
                    <a:pt x="1911159" y="4114076"/>
                  </a:lnTo>
                  <a:lnTo>
                    <a:pt x="1908530" y="4114076"/>
                  </a:lnTo>
                  <a:lnTo>
                    <a:pt x="1907400" y="4114533"/>
                  </a:lnTo>
                  <a:lnTo>
                    <a:pt x="1905546" y="4116400"/>
                  </a:lnTo>
                  <a:lnTo>
                    <a:pt x="1905076" y="4117517"/>
                  </a:lnTo>
                  <a:lnTo>
                    <a:pt x="1905076" y="4120146"/>
                  </a:lnTo>
                  <a:lnTo>
                    <a:pt x="1905546" y="4121277"/>
                  </a:lnTo>
                  <a:lnTo>
                    <a:pt x="1907400" y="4123131"/>
                  </a:lnTo>
                  <a:lnTo>
                    <a:pt x="1908530" y="4123601"/>
                  </a:lnTo>
                  <a:lnTo>
                    <a:pt x="1911159" y="4123601"/>
                  </a:lnTo>
                  <a:lnTo>
                    <a:pt x="1912277" y="4123131"/>
                  </a:lnTo>
                  <a:lnTo>
                    <a:pt x="1914144" y="4121277"/>
                  </a:lnTo>
                  <a:lnTo>
                    <a:pt x="1914601" y="4120146"/>
                  </a:lnTo>
                  <a:lnTo>
                    <a:pt x="1914601" y="4117517"/>
                  </a:lnTo>
                  <a:close/>
                </a:path>
                <a:path w="12773660" h="4123690">
                  <a:moveTo>
                    <a:pt x="1914601" y="2746159"/>
                  </a:moveTo>
                  <a:lnTo>
                    <a:pt x="1914144" y="2745041"/>
                  </a:lnTo>
                  <a:lnTo>
                    <a:pt x="1912277" y="2743174"/>
                  </a:lnTo>
                  <a:lnTo>
                    <a:pt x="1911159" y="2742717"/>
                  </a:lnTo>
                  <a:lnTo>
                    <a:pt x="1908530" y="2742717"/>
                  </a:lnTo>
                  <a:lnTo>
                    <a:pt x="1907400" y="2743174"/>
                  </a:lnTo>
                  <a:lnTo>
                    <a:pt x="1905546" y="2745041"/>
                  </a:lnTo>
                  <a:lnTo>
                    <a:pt x="1905076" y="2746159"/>
                  </a:lnTo>
                  <a:lnTo>
                    <a:pt x="1905076" y="2748788"/>
                  </a:lnTo>
                  <a:lnTo>
                    <a:pt x="1905546" y="2749918"/>
                  </a:lnTo>
                  <a:lnTo>
                    <a:pt x="1907400" y="2751772"/>
                  </a:lnTo>
                  <a:lnTo>
                    <a:pt x="1908530" y="2752242"/>
                  </a:lnTo>
                  <a:lnTo>
                    <a:pt x="1911159" y="2752242"/>
                  </a:lnTo>
                  <a:lnTo>
                    <a:pt x="1912277" y="2751772"/>
                  </a:lnTo>
                  <a:lnTo>
                    <a:pt x="1914144" y="2749918"/>
                  </a:lnTo>
                  <a:lnTo>
                    <a:pt x="1914601" y="2748788"/>
                  </a:lnTo>
                  <a:lnTo>
                    <a:pt x="1914601" y="2746159"/>
                  </a:lnTo>
                  <a:close/>
                </a:path>
                <a:path w="12773660" h="4123690">
                  <a:moveTo>
                    <a:pt x="1914601" y="1374800"/>
                  </a:moveTo>
                  <a:lnTo>
                    <a:pt x="1914144" y="1373682"/>
                  </a:lnTo>
                  <a:lnTo>
                    <a:pt x="1912277" y="1371828"/>
                  </a:lnTo>
                  <a:lnTo>
                    <a:pt x="1911159" y="1371358"/>
                  </a:lnTo>
                  <a:lnTo>
                    <a:pt x="1908530" y="1371358"/>
                  </a:lnTo>
                  <a:lnTo>
                    <a:pt x="1907400" y="1371828"/>
                  </a:lnTo>
                  <a:lnTo>
                    <a:pt x="1905546" y="1373682"/>
                  </a:lnTo>
                  <a:lnTo>
                    <a:pt x="1905076" y="1374800"/>
                  </a:lnTo>
                  <a:lnTo>
                    <a:pt x="1905076" y="1377442"/>
                  </a:lnTo>
                  <a:lnTo>
                    <a:pt x="1905546" y="1378559"/>
                  </a:lnTo>
                  <a:lnTo>
                    <a:pt x="1907400" y="1380413"/>
                  </a:lnTo>
                  <a:lnTo>
                    <a:pt x="1908530" y="1380883"/>
                  </a:lnTo>
                  <a:lnTo>
                    <a:pt x="1911159" y="1380883"/>
                  </a:lnTo>
                  <a:lnTo>
                    <a:pt x="1912277" y="1380413"/>
                  </a:lnTo>
                  <a:lnTo>
                    <a:pt x="1914144" y="1378559"/>
                  </a:lnTo>
                  <a:lnTo>
                    <a:pt x="1914601" y="1377442"/>
                  </a:lnTo>
                  <a:lnTo>
                    <a:pt x="1914601" y="1374800"/>
                  </a:lnTo>
                  <a:close/>
                </a:path>
                <a:path w="12773660" h="4123690">
                  <a:moveTo>
                    <a:pt x="1914601" y="3454"/>
                  </a:moveTo>
                  <a:lnTo>
                    <a:pt x="1914144" y="2324"/>
                  </a:lnTo>
                  <a:lnTo>
                    <a:pt x="1912277" y="469"/>
                  </a:lnTo>
                  <a:lnTo>
                    <a:pt x="1911159" y="0"/>
                  </a:lnTo>
                  <a:lnTo>
                    <a:pt x="1908530" y="0"/>
                  </a:lnTo>
                  <a:lnTo>
                    <a:pt x="1907400" y="469"/>
                  </a:lnTo>
                  <a:lnTo>
                    <a:pt x="1905546" y="2324"/>
                  </a:lnTo>
                  <a:lnTo>
                    <a:pt x="1905076" y="3454"/>
                  </a:lnTo>
                  <a:lnTo>
                    <a:pt x="1905076" y="6083"/>
                  </a:lnTo>
                  <a:lnTo>
                    <a:pt x="1905546" y="7200"/>
                  </a:lnTo>
                  <a:lnTo>
                    <a:pt x="1907400" y="9067"/>
                  </a:lnTo>
                  <a:lnTo>
                    <a:pt x="1908530" y="9525"/>
                  </a:lnTo>
                  <a:lnTo>
                    <a:pt x="1911159" y="9525"/>
                  </a:lnTo>
                  <a:lnTo>
                    <a:pt x="1912277" y="9067"/>
                  </a:lnTo>
                  <a:lnTo>
                    <a:pt x="1914144" y="7200"/>
                  </a:lnTo>
                  <a:lnTo>
                    <a:pt x="1914601" y="6083"/>
                  </a:lnTo>
                  <a:lnTo>
                    <a:pt x="1914601" y="3454"/>
                  </a:lnTo>
                  <a:close/>
                </a:path>
                <a:path w="12773660" h="4123690">
                  <a:moveTo>
                    <a:pt x="1933651" y="4117517"/>
                  </a:moveTo>
                  <a:lnTo>
                    <a:pt x="1933194" y="4116400"/>
                  </a:lnTo>
                  <a:lnTo>
                    <a:pt x="1931327" y="4114533"/>
                  </a:lnTo>
                  <a:lnTo>
                    <a:pt x="1930209" y="4114076"/>
                  </a:lnTo>
                  <a:lnTo>
                    <a:pt x="1927580" y="4114076"/>
                  </a:lnTo>
                  <a:lnTo>
                    <a:pt x="1926450" y="4114533"/>
                  </a:lnTo>
                  <a:lnTo>
                    <a:pt x="1924596" y="4116400"/>
                  </a:lnTo>
                  <a:lnTo>
                    <a:pt x="1924126" y="4117517"/>
                  </a:lnTo>
                  <a:lnTo>
                    <a:pt x="1924126" y="4120146"/>
                  </a:lnTo>
                  <a:lnTo>
                    <a:pt x="1924596" y="4121277"/>
                  </a:lnTo>
                  <a:lnTo>
                    <a:pt x="1926450" y="4123131"/>
                  </a:lnTo>
                  <a:lnTo>
                    <a:pt x="1927580" y="4123601"/>
                  </a:lnTo>
                  <a:lnTo>
                    <a:pt x="1930209" y="4123601"/>
                  </a:lnTo>
                  <a:lnTo>
                    <a:pt x="1931327" y="4123131"/>
                  </a:lnTo>
                  <a:lnTo>
                    <a:pt x="1933194" y="4121277"/>
                  </a:lnTo>
                  <a:lnTo>
                    <a:pt x="1933651" y="4120146"/>
                  </a:lnTo>
                  <a:lnTo>
                    <a:pt x="1933651" y="4117517"/>
                  </a:lnTo>
                  <a:close/>
                </a:path>
                <a:path w="12773660" h="4123690">
                  <a:moveTo>
                    <a:pt x="1933651" y="2746159"/>
                  </a:moveTo>
                  <a:lnTo>
                    <a:pt x="1933194" y="2745041"/>
                  </a:lnTo>
                  <a:lnTo>
                    <a:pt x="1931327" y="2743174"/>
                  </a:lnTo>
                  <a:lnTo>
                    <a:pt x="1930209" y="2742717"/>
                  </a:lnTo>
                  <a:lnTo>
                    <a:pt x="1927580" y="2742717"/>
                  </a:lnTo>
                  <a:lnTo>
                    <a:pt x="1926450" y="2743174"/>
                  </a:lnTo>
                  <a:lnTo>
                    <a:pt x="1924596" y="2745041"/>
                  </a:lnTo>
                  <a:lnTo>
                    <a:pt x="1924126" y="2746159"/>
                  </a:lnTo>
                  <a:lnTo>
                    <a:pt x="1924126" y="2748788"/>
                  </a:lnTo>
                  <a:lnTo>
                    <a:pt x="1924596" y="2749918"/>
                  </a:lnTo>
                  <a:lnTo>
                    <a:pt x="1926450" y="2751772"/>
                  </a:lnTo>
                  <a:lnTo>
                    <a:pt x="1927580" y="2752242"/>
                  </a:lnTo>
                  <a:lnTo>
                    <a:pt x="1930209" y="2752242"/>
                  </a:lnTo>
                  <a:lnTo>
                    <a:pt x="1931327" y="2751772"/>
                  </a:lnTo>
                  <a:lnTo>
                    <a:pt x="1933194" y="2749918"/>
                  </a:lnTo>
                  <a:lnTo>
                    <a:pt x="1933651" y="2748788"/>
                  </a:lnTo>
                  <a:lnTo>
                    <a:pt x="1933651" y="2746159"/>
                  </a:lnTo>
                  <a:close/>
                </a:path>
                <a:path w="12773660" h="4123690">
                  <a:moveTo>
                    <a:pt x="1933651" y="1374800"/>
                  </a:moveTo>
                  <a:lnTo>
                    <a:pt x="1933194" y="1373682"/>
                  </a:lnTo>
                  <a:lnTo>
                    <a:pt x="1931327" y="1371828"/>
                  </a:lnTo>
                  <a:lnTo>
                    <a:pt x="1930209" y="1371358"/>
                  </a:lnTo>
                  <a:lnTo>
                    <a:pt x="1927580" y="1371358"/>
                  </a:lnTo>
                  <a:lnTo>
                    <a:pt x="1926450" y="1371828"/>
                  </a:lnTo>
                  <a:lnTo>
                    <a:pt x="1924596" y="1373682"/>
                  </a:lnTo>
                  <a:lnTo>
                    <a:pt x="1924126" y="1374800"/>
                  </a:lnTo>
                  <a:lnTo>
                    <a:pt x="1924126" y="1377442"/>
                  </a:lnTo>
                  <a:lnTo>
                    <a:pt x="1924596" y="1378559"/>
                  </a:lnTo>
                  <a:lnTo>
                    <a:pt x="1926450" y="1380413"/>
                  </a:lnTo>
                  <a:lnTo>
                    <a:pt x="1927580" y="1380883"/>
                  </a:lnTo>
                  <a:lnTo>
                    <a:pt x="1930209" y="1380883"/>
                  </a:lnTo>
                  <a:lnTo>
                    <a:pt x="1931327" y="1380413"/>
                  </a:lnTo>
                  <a:lnTo>
                    <a:pt x="1933194" y="1378559"/>
                  </a:lnTo>
                  <a:lnTo>
                    <a:pt x="1933651" y="1377442"/>
                  </a:lnTo>
                  <a:lnTo>
                    <a:pt x="1933651" y="1374800"/>
                  </a:lnTo>
                  <a:close/>
                </a:path>
                <a:path w="12773660" h="4123690">
                  <a:moveTo>
                    <a:pt x="1933651" y="3454"/>
                  </a:moveTo>
                  <a:lnTo>
                    <a:pt x="1933194" y="2324"/>
                  </a:lnTo>
                  <a:lnTo>
                    <a:pt x="1931327" y="469"/>
                  </a:lnTo>
                  <a:lnTo>
                    <a:pt x="1930209" y="0"/>
                  </a:lnTo>
                  <a:lnTo>
                    <a:pt x="1927580" y="0"/>
                  </a:lnTo>
                  <a:lnTo>
                    <a:pt x="1926450" y="469"/>
                  </a:lnTo>
                  <a:lnTo>
                    <a:pt x="1924596" y="2324"/>
                  </a:lnTo>
                  <a:lnTo>
                    <a:pt x="1924126" y="3454"/>
                  </a:lnTo>
                  <a:lnTo>
                    <a:pt x="1924126" y="6083"/>
                  </a:lnTo>
                  <a:lnTo>
                    <a:pt x="1924596" y="7200"/>
                  </a:lnTo>
                  <a:lnTo>
                    <a:pt x="1926450" y="9067"/>
                  </a:lnTo>
                  <a:lnTo>
                    <a:pt x="1927580" y="9525"/>
                  </a:lnTo>
                  <a:lnTo>
                    <a:pt x="1930209" y="9525"/>
                  </a:lnTo>
                  <a:lnTo>
                    <a:pt x="1931327" y="9067"/>
                  </a:lnTo>
                  <a:lnTo>
                    <a:pt x="1933194" y="7200"/>
                  </a:lnTo>
                  <a:lnTo>
                    <a:pt x="1933651" y="6083"/>
                  </a:lnTo>
                  <a:lnTo>
                    <a:pt x="1933651" y="3454"/>
                  </a:lnTo>
                  <a:close/>
                </a:path>
                <a:path w="12773660" h="4123690">
                  <a:moveTo>
                    <a:pt x="1952701" y="4117517"/>
                  </a:moveTo>
                  <a:lnTo>
                    <a:pt x="1952244" y="4116400"/>
                  </a:lnTo>
                  <a:lnTo>
                    <a:pt x="1950377" y="4114533"/>
                  </a:lnTo>
                  <a:lnTo>
                    <a:pt x="1949259" y="4114076"/>
                  </a:lnTo>
                  <a:lnTo>
                    <a:pt x="1946630" y="4114076"/>
                  </a:lnTo>
                  <a:lnTo>
                    <a:pt x="1945500" y="4114533"/>
                  </a:lnTo>
                  <a:lnTo>
                    <a:pt x="1943646" y="4116400"/>
                  </a:lnTo>
                  <a:lnTo>
                    <a:pt x="1943176" y="4117517"/>
                  </a:lnTo>
                  <a:lnTo>
                    <a:pt x="1943176" y="4120146"/>
                  </a:lnTo>
                  <a:lnTo>
                    <a:pt x="1943646" y="4121277"/>
                  </a:lnTo>
                  <a:lnTo>
                    <a:pt x="1945500" y="4123131"/>
                  </a:lnTo>
                  <a:lnTo>
                    <a:pt x="1946630" y="4123601"/>
                  </a:lnTo>
                  <a:lnTo>
                    <a:pt x="1949259" y="4123601"/>
                  </a:lnTo>
                  <a:lnTo>
                    <a:pt x="1950377" y="4123131"/>
                  </a:lnTo>
                  <a:lnTo>
                    <a:pt x="1952244" y="4121277"/>
                  </a:lnTo>
                  <a:lnTo>
                    <a:pt x="1952701" y="4120146"/>
                  </a:lnTo>
                  <a:lnTo>
                    <a:pt x="1952701" y="4117517"/>
                  </a:lnTo>
                  <a:close/>
                </a:path>
                <a:path w="12773660" h="4123690">
                  <a:moveTo>
                    <a:pt x="1952701" y="2746159"/>
                  </a:moveTo>
                  <a:lnTo>
                    <a:pt x="1952244" y="2745041"/>
                  </a:lnTo>
                  <a:lnTo>
                    <a:pt x="1950377" y="2743174"/>
                  </a:lnTo>
                  <a:lnTo>
                    <a:pt x="1949259" y="2742717"/>
                  </a:lnTo>
                  <a:lnTo>
                    <a:pt x="1946630" y="2742717"/>
                  </a:lnTo>
                  <a:lnTo>
                    <a:pt x="1945500" y="2743174"/>
                  </a:lnTo>
                  <a:lnTo>
                    <a:pt x="1943646" y="2745041"/>
                  </a:lnTo>
                  <a:lnTo>
                    <a:pt x="1943176" y="2746159"/>
                  </a:lnTo>
                  <a:lnTo>
                    <a:pt x="1943176" y="2748788"/>
                  </a:lnTo>
                  <a:lnTo>
                    <a:pt x="1943646" y="2749918"/>
                  </a:lnTo>
                  <a:lnTo>
                    <a:pt x="1945500" y="2751772"/>
                  </a:lnTo>
                  <a:lnTo>
                    <a:pt x="1946630" y="2752242"/>
                  </a:lnTo>
                  <a:lnTo>
                    <a:pt x="1949259" y="2752242"/>
                  </a:lnTo>
                  <a:lnTo>
                    <a:pt x="1950377" y="2751772"/>
                  </a:lnTo>
                  <a:lnTo>
                    <a:pt x="1952244" y="2749918"/>
                  </a:lnTo>
                  <a:lnTo>
                    <a:pt x="1952701" y="2748788"/>
                  </a:lnTo>
                  <a:lnTo>
                    <a:pt x="1952701" y="2746159"/>
                  </a:lnTo>
                  <a:close/>
                </a:path>
                <a:path w="12773660" h="4123690">
                  <a:moveTo>
                    <a:pt x="1952701" y="1374800"/>
                  </a:moveTo>
                  <a:lnTo>
                    <a:pt x="1952244" y="1373682"/>
                  </a:lnTo>
                  <a:lnTo>
                    <a:pt x="1950377" y="1371828"/>
                  </a:lnTo>
                  <a:lnTo>
                    <a:pt x="1949259" y="1371358"/>
                  </a:lnTo>
                  <a:lnTo>
                    <a:pt x="1946630" y="1371358"/>
                  </a:lnTo>
                  <a:lnTo>
                    <a:pt x="1945500" y="1371828"/>
                  </a:lnTo>
                  <a:lnTo>
                    <a:pt x="1943646" y="1373682"/>
                  </a:lnTo>
                  <a:lnTo>
                    <a:pt x="1943176" y="1374800"/>
                  </a:lnTo>
                  <a:lnTo>
                    <a:pt x="1943176" y="1377442"/>
                  </a:lnTo>
                  <a:lnTo>
                    <a:pt x="1943646" y="1378559"/>
                  </a:lnTo>
                  <a:lnTo>
                    <a:pt x="1945500" y="1380413"/>
                  </a:lnTo>
                  <a:lnTo>
                    <a:pt x="1946630" y="1380883"/>
                  </a:lnTo>
                  <a:lnTo>
                    <a:pt x="1949259" y="1380883"/>
                  </a:lnTo>
                  <a:lnTo>
                    <a:pt x="1950377" y="1380413"/>
                  </a:lnTo>
                  <a:lnTo>
                    <a:pt x="1952244" y="1378559"/>
                  </a:lnTo>
                  <a:lnTo>
                    <a:pt x="1952701" y="1377442"/>
                  </a:lnTo>
                  <a:lnTo>
                    <a:pt x="1952701" y="1374800"/>
                  </a:lnTo>
                  <a:close/>
                </a:path>
                <a:path w="12773660" h="4123690">
                  <a:moveTo>
                    <a:pt x="1952701" y="3454"/>
                  </a:moveTo>
                  <a:lnTo>
                    <a:pt x="1952244" y="2324"/>
                  </a:lnTo>
                  <a:lnTo>
                    <a:pt x="1950377" y="469"/>
                  </a:lnTo>
                  <a:lnTo>
                    <a:pt x="1949259" y="0"/>
                  </a:lnTo>
                  <a:lnTo>
                    <a:pt x="1946630" y="0"/>
                  </a:lnTo>
                  <a:lnTo>
                    <a:pt x="1945500" y="469"/>
                  </a:lnTo>
                  <a:lnTo>
                    <a:pt x="1943646" y="2324"/>
                  </a:lnTo>
                  <a:lnTo>
                    <a:pt x="1943176" y="3454"/>
                  </a:lnTo>
                  <a:lnTo>
                    <a:pt x="1943176" y="6083"/>
                  </a:lnTo>
                  <a:lnTo>
                    <a:pt x="1943646" y="7200"/>
                  </a:lnTo>
                  <a:lnTo>
                    <a:pt x="1945500" y="9067"/>
                  </a:lnTo>
                  <a:lnTo>
                    <a:pt x="1946630" y="9525"/>
                  </a:lnTo>
                  <a:lnTo>
                    <a:pt x="1949259" y="9525"/>
                  </a:lnTo>
                  <a:lnTo>
                    <a:pt x="1950377" y="9067"/>
                  </a:lnTo>
                  <a:lnTo>
                    <a:pt x="1952244" y="7200"/>
                  </a:lnTo>
                  <a:lnTo>
                    <a:pt x="1952701" y="6083"/>
                  </a:lnTo>
                  <a:lnTo>
                    <a:pt x="1952701" y="3454"/>
                  </a:lnTo>
                  <a:close/>
                </a:path>
                <a:path w="12773660" h="4123690">
                  <a:moveTo>
                    <a:pt x="1971751" y="4117517"/>
                  </a:moveTo>
                  <a:lnTo>
                    <a:pt x="1971294" y="4116400"/>
                  </a:lnTo>
                  <a:lnTo>
                    <a:pt x="1969427" y="4114533"/>
                  </a:lnTo>
                  <a:lnTo>
                    <a:pt x="1968309" y="4114076"/>
                  </a:lnTo>
                  <a:lnTo>
                    <a:pt x="1965680" y="4114076"/>
                  </a:lnTo>
                  <a:lnTo>
                    <a:pt x="1964550" y="4114533"/>
                  </a:lnTo>
                  <a:lnTo>
                    <a:pt x="1962696" y="4116400"/>
                  </a:lnTo>
                  <a:lnTo>
                    <a:pt x="1962226" y="4117517"/>
                  </a:lnTo>
                  <a:lnTo>
                    <a:pt x="1962226" y="4120146"/>
                  </a:lnTo>
                  <a:lnTo>
                    <a:pt x="1962696" y="4121277"/>
                  </a:lnTo>
                  <a:lnTo>
                    <a:pt x="1964550" y="4123131"/>
                  </a:lnTo>
                  <a:lnTo>
                    <a:pt x="1965680" y="4123601"/>
                  </a:lnTo>
                  <a:lnTo>
                    <a:pt x="1968309" y="4123601"/>
                  </a:lnTo>
                  <a:lnTo>
                    <a:pt x="1969427" y="4123131"/>
                  </a:lnTo>
                  <a:lnTo>
                    <a:pt x="1971294" y="4121277"/>
                  </a:lnTo>
                  <a:lnTo>
                    <a:pt x="1971751" y="4120146"/>
                  </a:lnTo>
                  <a:lnTo>
                    <a:pt x="1971751" y="4117517"/>
                  </a:lnTo>
                  <a:close/>
                </a:path>
                <a:path w="12773660" h="4123690">
                  <a:moveTo>
                    <a:pt x="1971751" y="2746159"/>
                  </a:moveTo>
                  <a:lnTo>
                    <a:pt x="1971294" y="2745041"/>
                  </a:lnTo>
                  <a:lnTo>
                    <a:pt x="1969427" y="2743174"/>
                  </a:lnTo>
                  <a:lnTo>
                    <a:pt x="1968309" y="2742717"/>
                  </a:lnTo>
                  <a:lnTo>
                    <a:pt x="1965680" y="2742717"/>
                  </a:lnTo>
                  <a:lnTo>
                    <a:pt x="1964550" y="2743174"/>
                  </a:lnTo>
                  <a:lnTo>
                    <a:pt x="1962696" y="2745041"/>
                  </a:lnTo>
                  <a:lnTo>
                    <a:pt x="1962226" y="2746159"/>
                  </a:lnTo>
                  <a:lnTo>
                    <a:pt x="1962226" y="2748788"/>
                  </a:lnTo>
                  <a:lnTo>
                    <a:pt x="1962696" y="2749918"/>
                  </a:lnTo>
                  <a:lnTo>
                    <a:pt x="1964550" y="2751772"/>
                  </a:lnTo>
                  <a:lnTo>
                    <a:pt x="1965680" y="2752242"/>
                  </a:lnTo>
                  <a:lnTo>
                    <a:pt x="1968309" y="2752242"/>
                  </a:lnTo>
                  <a:lnTo>
                    <a:pt x="1969427" y="2751772"/>
                  </a:lnTo>
                  <a:lnTo>
                    <a:pt x="1971294" y="2749918"/>
                  </a:lnTo>
                  <a:lnTo>
                    <a:pt x="1971751" y="2748788"/>
                  </a:lnTo>
                  <a:lnTo>
                    <a:pt x="1971751" y="2746159"/>
                  </a:lnTo>
                  <a:close/>
                </a:path>
                <a:path w="12773660" h="4123690">
                  <a:moveTo>
                    <a:pt x="1971751" y="1374800"/>
                  </a:moveTo>
                  <a:lnTo>
                    <a:pt x="1971294" y="1373682"/>
                  </a:lnTo>
                  <a:lnTo>
                    <a:pt x="1969427" y="1371828"/>
                  </a:lnTo>
                  <a:lnTo>
                    <a:pt x="1968309" y="1371358"/>
                  </a:lnTo>
                  <a:lnTo>
                    <a:pt x="1965680" y="1371358"/>
                  </a:lnTo>
                  <a:lnTo>
                    <a:pt x="1964550" y="1371828"/>
                  </a:lnTo>
                  <a:lnTo>
                    <a:pt x="1962696" y="1373682"/>
                  </a:lnTo>
                  <a:lnTo>
                    <a:pt x="1962226" y="1374800"/>
                  </a:lnTo>
                  <a:lnTo>
                    <a:pt x="1962226" y="1377442"/>
                  </a:lnTo>
                  <a:lnTo>
                    <a:pt x="1962696" y="1378559"/>
                  </a:lnTo>
                  <a:lnTo>
                    <a:pt x="1964550" y="1380413"/>
                  </a:lnTo>
                  <a:lnTo>
                    <a:pt x="1965680" y="1380883"/>
                  </a:lnTo>
                  <a:lnTo>
                    <a:pt x="1968309" y="1380883"/>
                  </a:lnTo>
                  <a:lnTo>
                    <a:pt x="1969427" y="1380413"/>
                  </a:lnTo>
                  <a:lnTo>
                    <a:pt x="1971294" y="1378559"/>
                  </a:lnTo>
                  <a:lnTo>
                    <a:pt x="1971751" y="1377442"/>
                  </a:lnTo>
                  <a:lnTo>
                    <a:pt x="1971751" y="1374800"/>
                  </a:lnTo>
                  <a:close/>
                </a:path>
                <a:path w="12773660" h="4123690">
                  <a:moveTo>
                    <a:pt x="1971751" y="3454"/>
                  </a:moveTo>
                  <a:lnTo>
                    <a:pt x="1971294" y="2324"/>
                  </a:lnTo>
                  <a:lnTo>
                    <a:pt x="1969427" y="469"/>
                  </a:lnTo>
                  <a:lnTo>
                    <a:pt x="1968309" y="0"/>
                  </a:lnTo>
                  <a:lnTo>
                    <a:pt x="1965680" y="0"/>
                  </a:lnTo>
                  <a:lnTo>
                    <a:pt x="1964550" y="469"/>
                  </a:lnTo>
                  <a:lnTo>
                    <a:pt x="1962696" y="2324"/>
                  </a:lnTo>
                  <a:lnTo>
                    <a:pt x="1962226" y="3454"/>
                  </a:lnTo>
                  <a:lnTo>
                    <a:pt x="1962226" y="6083"/>
                  </a:lnTo>
                  <a:lnTo>
                    <a:pt x="1962696" y="7200"/>
                  </a:lnTo>
                  <a:lnTo>
                    <a:pt x="1964550" y="9067"/>
                  </a:lnTo>
                  <a:lnTo>
                    <a:pt x="1965680" y="9525"/>
                  </a:lnTo>
                  <a:lnTo>
                    <a:pt x="1968309" y="9525"/>
                  </a:lnTo>
                  <a:lnTo>
                    <a:pt x="1969427" y="9067"/>
                  </a:lnTo>
                  <a:lnTo>
                    <a:pt x="1971294" y="7200"/>
                  </a:lnTo>
                  <a:lnTo>
                    <a:pt x="1971751" y="6083"/>
                  </a:lnTo>
                  <a:lnTo>
                    <a:pt x="1971751" y="3454"/>
                  </a:lnTo>
                  <a:close/>
                </a:path>
                <a:path w="12773660" h="4123690">
                  <a:moveTo>
                    <a:pt x="1990801" y="4117517"/>
                  </a:moveTo>
                  <a:lnTo>
                    <a:pt x="1990344" y="4116400"/>
                  </a:lnTo>
                  <a:lnTo>
                    <a:pt x="1988477" y="4114533"/>
                  </a:lnTo>
                  <a:lnTo>
                    <a:pt x="1987359" y="4114076"/>
                  </a:lnTo>
                  <a:lnTo>
                    <a:pt x="1984730" y="4114076"/>
                  </a:lnTo>
                  <a:lnTo>
                    <a:pt x="1983600" y="4114533"/>
                  </a:lnTo>
                  <a:lnTo>
                    <a:pt x="1981746" y="4116400"/>
                  </a:lnTo>
                  <a:lnTo>
                    <a:pt x="1981276" y="4117517"/>
                  </a:lnTo>
                  <a:lnTo>
                    <a:pt x="1981276" y="4120146"/>
                  </a:lnTo>
                  <a:lnTo>
                    <a:pt x="1981746" y="4121277"/>
                  </a:lnTo>
                  <a:lnTo>
                    <a:pt x="1983600" y="4123131"/>
                  </a:lnTo>
                  <a:lnTo>
                    <a:pt x="1984730" y="4123601"/>
                  </a:lnTo>
                  <a:lnTo>
                    <a:pt x="1987359" y="4123601"/>
                  </a:lnTo>
                  <a:lnTo>
                    <a:pt x="1988477" y="4123131"/>
                  </a:lnTo>
                  <a:lnTo>
                    <a:pt x="1990344" y="4121277"/>
                  </a:lnTo>
                  <a:lnTo>
                    <a:pt x="1990801" y="4120146"/>
                  </a:lnTo>
                  <a:lnTo>
                    <a:pt x="1990801" y="4117517"/>
                  </a:lnTo>
                  <a:close/>
                </a:path>
                <a:path w="12773660" h="4123690">
                  <a:moveTo>
                    <a:pt x="1990801" y="2746159"/>
                  </a:moveTo>
                  <a:lnTo>
                    <a:pt x="1990344" y="2745041"/>
                  </a:lnTo>
                  <a:lnTo>
                    <a:pt x="1988477" y="2743174"/>
                  </a:lnTo>
                  <a:lnTo>
                    <a:pt x="1987359" y="2742717"/>
                  </a:lnTo>
                  <a:lnTo>
                    <a:pt x="1984730" y="2742717"/>
                  </a:lnTo>
                  <a:lnTo>
                    <a:pt x="1983600" y="2743174"/>
                  </a:lnTo>
                  <a:lnTo>
                    <a:pt x="1981746" y="2745041"/>
                  </a:lnTo>
                  <a:lnTo>
                    <a:pt x="1981276" y="2746159"/>
                  </a:lnTo>
                  <a:lnTo>
                    <a:pt x="1981276" y="2748788"/>
                  </a:lnTo>
                  <a:lnTo>
                    <a:pt x="1981746" y="2749918"/>
                  </a:lnTo>
                  <a:lnTo>
                    <a:pt x="1983600" y="2751772"/>
                  </a:lnTo>
                  <a:lnTo>
                    <a:pt x="1984730" y="2752242"/>
                  </a:lnTo>
                  <a:lnTo>
                    <a:pt x="1987359" y="2752242"/>
                  </a:lnTo>
                  <a:lnTo>
                    <a:pt x="1988477" y="2751772"/>
                  </a:lnTo>
                  <a:lnTo>
                    <a:pt x="1990344" y="2749918"/>
                  </a:lnTo>
                  <a:lnTo>
                    <a:pt x="1990801" y="2748788"/>
                  </a:lnTo>
                  <a:lnTo>
                    <a:pt x="1990801" y="2746159"/>
                  </a:lnTo>
                  <a:close/>
                </a:path>
                <a:path w="12773660" h="4123690">
                  <a:moveTo>
                    <a:pt x="1990801" y="1374800"/>
                  </a:moveTo>
                  <a:lnTo>
                    <a:pt x="1990344" y="1373682"/>
                  </a:lnTo>
                  <a:lnTo>
                    <a:pt x="1988477" y="1371828"/>
                  </a:lnTo>
                  <a:lnTo>
                    <a:pt x="1987359" y="1371358"/>
                  </a:lnTo>
                  <a:lnTo>
                    <a:pt x="1984730" y="1371358"/>
                  </a:lnTo>
                  <a:lnTo>
                    <a:pt x="1983600" y="1371828"/>
                  </a:lnTo>
                  <a:lnTo>
                    <a:pt x="1981746" y="1373682"/>
                  </a:lnTo>
                  <a:lnTo>
                    <a:pt x="1981276" y="1374800"/>
                  </a:lnTo>
                  <a:lnTo>
                    <a:pt x="1981276" y="1377442"/>
                  </a:lnTo>
                  <a:lnTo>
                    <a:pt x="1981746" y="1378559"/>
                  </a:lnTo>
                  <a:lnTo>
                    <a:pt x="1983600" y="1380413"/>
                  </a:lnTo>
                  <a:lnTo>
                    <a:pt x="1984730" y="1380883"/>
                  </a:lnTo>
                  <a:lnTo>
                    <a:pt x="1987359" y="1380883"/>
                  </a:lnTo>
                  <a:lnTo>
                    <a:pt x="1988477" y="1380413"/>
                  </a:lnTo>
                  <a:lnTo>
                    <a:pt x="1990344" y="1378559"/>
                  </a:lnTo>
                  <a:lnTo>
                    <a:pt x="1990801" y="1377442"/>
                  </a:lnTo>
                  <a:lnTo>
                    <a:pt x="1990801" y="1374800"/>
                  </a:lnTo>
                  <a:close/>
                </a:path>
                <a:path w="12773660" h="4123690">
                  <a:moveTo>
                    <a:pt x="1990801" y="3454"/>
                  </a:moveTo>
                  <a:lnTo>
                    <a:pt x="1990344" y="2324"/>
                  </a:lnTo>
                  <a:lnTo>
                    <a:pt x="1988477" y="469"/>
                  </a:lnTo>
                  <a:lnTo>
                    <a:pt x="1987359" y="0"/>
                  </a:lnTo>
                  <a:lnTo>
                    <a:pt x="1984730" y="0"/>
                  </a:lnTo>
                  <a:lnTo>
                    <a:pt x="1983600" y="469"/>
                  </a:lnTo>
                  <a:lnTo>
                    <a:pt x="1981746" y="2324"/>
                  </a:lnTo>
                  <a:lnTo>
                    <a:pt x="1981276" y="3454"/>
                  </a:lnTo>
                  <a:lnTo>
                    <a:pt x="1981276" y="6083"/>
                  </a:lnTo>
                  <a:lnTo>
                    <a:pt x="1981746" y="7200"/>
                  </a:lnTo>
                  <a:lnTo>
                    <a:pt x="1983600" y="9067"/>
                  </a:lnTo>
                  <a:lnTo>
                    <a:pt x="1984730" y="9525"/>
                  </a:lnTo>
                  <a:lnTo>
                    <a:pt x="1987359" y="9525"/>
                  </a:lnTo>
                  <a:lnTo>
                    <a:pt x="1988477" y="9067"/>
                  </a:lnTo>
                  <a:lnTo>
                    <a:pt x="1990344" y="7200"/>
                  </a:lnTo>
                  <a:lnTo>
                    <a:pt x="1990801" y="6083"/>
                  </a:lnTo>
                  <a:lnTo>
                    <a:pt x="1990801" y="3454"/>
                  </a:lnTo>
                  <a:close/>
                </a:path>
                <a:path w="12773660" h="4123690">
                  <a:moveTo>
                    <a:pt x="2009863" y="4117517"/>
                  </a:moveTo>
                  <a:lnTo>
                    <a:pt x="2009394" y="4116400"/>
                  </a:lnTo>
                  <a:lnTo>
                    <a:pt x="2007527" y="4114533"/>
                  </a:lnTo>
                  <a:lnTo>
                    <a:pt x="2006409" y="4114076"/>
                  </a:lnTo>
                  <a:lnTo>
                    <a:pt x="2003780" y="4114076"/>
                  </a:lnTo>
                  <a:lnTo>
                    <a:pt x="2002663" y="4114533"/>
                  </a:lnTo>
                  <a:lnTo>
                    <a:pt x="2000796" y="4116400"/>
                  </a:lnTo>
                  <a:lnTo>
                    <a:pt x="2000326" y="4117517"/>
                  </a:lnTo>
                  <a:lnTo>
                    <a:pt x="2000326" y="4120146"/>
                  </a:lnTo>
                  <a:lnTo>
                    <a:pt x="2000796" y="4121277"/>
                  </a:lnTo>
                  <a:lnTo>
                    <a:pt x="2002663" y="4123131"/>
                  </a:lnTo>
                  <a:lnTo>
                    <a:pt x="2003780" y="4123601"/>
                  </a:lnTo>
                  <a:lnTo>
                    <a:pt x="2006409" y="4123601"/>
                  </a:lnTo>
                  <a:lnTo>
                    <a:pt x="2007527" y="4123131"/>
                  </a:lnTo>
                  <a:lnTo>
                    <a:pt x="2009394" y="4121277"/>
                  </a:lnTo>
                  <a:lnTo>
                    <a:pt x="2009863" y="4120146"/>
                  </a:lnTo>
                  <a:lnTo>
                    <a:pt x="2009863" y="4117517"/>
                  </a:lnTo>
                  <a:close/>
                </a:path>
                <a:path w="12773660" h="4123690">
                  <a:moveTo>
                    <a:pt x="2009863" y="2746159"/>
                  </a:moveTo>
                  <a:lnTo>
                    <a:pt x="2009394" y="2745041"/>
                  </a:lnTo>
                  <a:lnTo>
                    <a:pt x="2007527" y="2743174"/>
                  </a:lnTo>
                  <a:lnTo>
                    <a:pt x="2006409" y="2742717"/>
                  </a:lnTo>
                  <a:lnTo>
                    <a:pt x="2003780" y="2742717"/>
                  </a:lnTo>
                  <a:lnTo>
                    <a:pt x="2002663" y="2743174"/>
                  </a:lnTo>
                  <a:lnTo>
                    <a:pt x="2000796" y="2745041"/>
                  </a:lnTo>
                  <a:lnTo>
                    <a:pt x="2000326" y="2746159"/>
                  </a:lnTo>
                  <a:lnTo>
                    <a:pt x="2000326" y="2748788"/>
                  </a:lnTo>
                  <a:lnTo>
                    <a:pt x="2000796" y="2749918"/>
                  </a:lnTo>
                  <a:lnTo>
                    <a:pt x="2002663" y="2751772"/>
                  </a:lnTo>
                  <a:lnTo>
                    <a:pt x="2003780" y="2752242"/>
                  </a:lnTo>
                  <a:lnTo>
                    <a:pt x="2006409" y="2752242"/>
                  </a:lnTo>
                  <a:lnTo>
                    <a:pt x="2007527" y="2751772"/>
                  </a:lnTo>
                  <a:lnTo>
                    <a:pt x="2009394" y="2749918"/>
                  </a:lnTo>
                  <a:lnTo>
                    <a:pt x="2009863" y="2748788"/>
                  </a:lnTo>
                  <a:lnTo>
                    <a:pt x="2009863" y="2746159"/>
                  </a:lnTo>
                  <a:close/>
                </a:path>
                <a:path w="12773660" h="4123690">
                  <a:moveTo>
                    <a:pt x="2009863" y="1374800"/>
                  </a:moveTo>
                  <a:lnTo>
                    <a:pt x="2009394" y="1373682"/>
                  </a:lnTo>
                  <a:lnTo>
                    <a:pt x="2007527" y="1371828"/>
                  </a:lnTo>
                  <a:lnTo>
                    <a:pt x="2006409" y="1371358"/>
                  </a:lnTo>
                  <a:lnTo>
                    <a:pt x="2003780" y="1371358"/>
                  </a:lnTo>
                  <a:lnTo>
                    <a:pt x="2002663" y="1371828"/>
                  </a:lnTo>
                  <a:lnTo>
                    <a:pt x="2000796" y="1373682"/>
                  </a:lnTo>
                  <a:lnTo>
                    <a:pt x="2000326" y="1374800"/>
                  </a:lnTo>
                  <a:lnTo>
                    <a:pt x="2000326" y="1377442"/>
                  </a:lnTo>
                  <a:lnTo>
                    <a:pt x="2000796" y="1378559"/>
                  </a:lnTo>
                  <a:lnTo>
                    <a:pt x="2002663" y="1380413"/>
                  </a:lnTo>
                  <a:lnTo>
                    <a:pt x="2003780" y="1380883"/>
                  </a:lnTo>
                  <a:lnTo>
                    <a:pt x="2006409" y="1380883"/>
                  </a:lnTo>
                  <a:lnTo>
                    <a:pt x="2007527" y="1380413"/>
                  </a:lnTo>
                  <a:lnTo>
                    <a:pt x="2009394" y="1378559"/>
                  </a:lnTo>
                  <a:lnTo>
                    <a:pt x="2009863" y="1377442"/>
                  </a:lnTo>
                  <a:lnTo>
                    <a:pt x="2009863" y="1374800"/>
                  </a:lnTo>
                  <a:close/>
                </a:path>
                <a:path w="12773660" h="4123690">
                  <a:moveTo>
                    <a:pt x="2009863" y="3454"/>
                  </a:moveTo>
                  <a:lnTo>
                    <a:pt x="2009394" y="2324"/>
                  </a:lnTo>
                  <a:lnTo>
                    <a:pt x="2007527" y="469"/>
                  </a:lnTo>
                  <a:lnTo>
                    <a:pt x="2006409" y="0"/>
                  </a:lnTo>
                  <a:lnTo>
                    <a:pt x="2003780" y="0"/>
                  </a:lnTo>
                  <a:lnTo>
                    <a:pt x="2002663" y="469"/>
                  </a:lnTo>
                  <a:lnTo>
                    <a:pt x="2000796" y="2324"/>
                  </a:lnTo>
                  <a:lnTo>
                    <a:pt x="2000326" y="3454"/>
                  </a:lnTo>
                  <a:lnTo>
                    <a:pt x="2000326" y="6083"/>
                  </a:lnTo>
                  <a:lnTo>
                    <a:pt x="2000796" y="7200"/>
                  </a:lnTo>
                  <a:lnTo>
                    <a:pt x="2002663" y="9067"/>
                  </a:lnTo>
                  <a:lnTo>
                    <a:pt x="2003780" y="9525"/>
                  </a:lnTo>
                  <a:lnTo>
                    <a:pt x="2006409" y="9525"/>
                  </a:lnTo>
                  <a:lnTo>
                    <a:pt x="2007527" y="9067"/>
                  </a:lnTo>
                  <a:lnTo>
                    <a:pt x="2009394" y="7200"/>
                  </a:lnTo>
                  <a:lnTo>
                    <a:pt x="2009863" y="6083"/>
                  </a:lnTo>
                  <a:lnTo>
                    <a:pt x="2009863" y="3454"/>
                  </a:lnTo>
                  <a:close/>
                </a:path>
                <a:path w="12773660" h="4123690">
                  <a:moveTo>
                    <a:pt x="2028913" y="4117517"/>
                  </a:moveTo>
                  <a:lnTo>
                    <a:pt x="2028444" y="4116400"/>
                  </a:lnTo>
                  <a:lnTo>
                    <a:pt x="2026589" y="4114533"/>
                  </a:lnTo>
                  <a:lnTo>
                    <a:pt x="2025459" y="4114076"/>
                  </a:lnTo>
                  <a:lnTo>
                    <a:pt x="2022830" y="4114076"/>
                  </a:lnTo>
                  <a:lnTo>
                    <a:pt x="2021713" y="4114533"/>
                  </a:lnTo>
                  <a:lnTo>
                    <a:pt x="2019846" y="4116400"/>
                  </a:lnTo>
                  <a:lnTo>
                    <a:pt x="2019388" y="4117517"/>
                  </a:lnTo>
                  <a:lnTo>
                    <a:pt x="2019388" y="4120146"/>
                  </a:lnTo>
                  <a:lnTo>
                    <a:pt x="2019846" y="4121277"/>
                  </a:lnTo>
                  <a:lnTo>
                    <a:pt x="2021713" y="4123131"/>
                  </a:lnTo>
                  <a:lnTo>
                    <a:pt x="2022830" y="4123601"/>
                  </a:lnTo>
                  <a:lnTo>
                    <a:pt x="2025459" y="4123601"/>
                  </a:lnTo>
                  <a:lnTo>
                    <a:pt x="2026589" y="4123131"/>
                  </a:lnTo>
                  <a:lnTo>
                    <a:pt x="2028444" y="4121277"/>
                  </a:lnTo>
                  <a:lnTo>
                    <a:pt x="2028913" y="4120146"/>
                  </a:lnTo>
                  <a:lnTo>
                    <a:pt x="2028913" y="4117517"/>
                  </a:lnTo>
                  <a:close/>
                </a:path>
                <a:path w="12773660" h="4123690">
                  <a:moveTo>
                    <a:pt x="2028913" y="2746159"/>
                  </a:moveTo>
                  <a:lnTo>
                    <a:pt x="2028444" y="2745041"/>
                  </a:lnTo>
                  <a:lnTo>
                    <a:pt x="2026589" y="2743174"/>
                  </a:lnTo>
                  <a:lnTo>
                    <a:pt x="2025459" y="2742717"/>
                  </a:lnTo>
                  <a:lnTo>
                    <a:pt x="2022830" y="2742717"/>
                  </a:lnTo>
                  <a:lnTo>
                    <a:pt x="2021713" y="2743174"/>
                  </a:lnTo>
                  <a:lnTo>
                    <a:pt x="2019846" y="2745041"/>
                  </a:lnTo>
                  <a:lnTo>
                    <a:pt x="2019388" y="2746159"/>
                  </a:lnTo>
                  <a:lnTo>
                    <a:pt x="2019388" y="2748788"/>
                  </a:lnTo>
                  <a:lnTo>
                    <a:pt x="2019846" y="2749918"/>
                  </a:lnTo>
                  <a:lnTo>
                    <a:pt x="2021713" y="2751772"/>
                  </a:lnTo>
                  <a:lnTo>
                    <a:pt x="2022830" y="2752242"/>
                  </a:lnTo>
                  <a:lnTo>
                    <a:pt x="2025459" y="2752242"/>
                  </a:lnTo>
                  <a:lnTo>
                    <a:pt x="2026589" y="2751772"/>
                  </a:lnTo>
                  <a:lnTo>
                    <a:pt x="2028444" y="2749918"/>
                  </a:lnTo>
                  <a:lnTo>
                    <a:pt x="2028913" y="2748788"/>
                  </a:lnTo>
                  <a:lnTo>
                    <a:pt x="2028913" y="2746159"/>
                  </a:lnTo>
                  <a:close/>
                </a:path>
                <a:path w="12773660" h="4123690">
                  <a:moveTo>
                    <a:pt x="2028913" y="1374800"/>
                  </a:moveTo>
                  <a:lnTo>
                    <a:pt x="2028444" y="1373682"/>
                  </a:lnTo>
                  <a:lnTo>
                    <a:pt x="2026589" y="1371828"/>
                  </a:lnTo>
                  <a:lnTo>
                    <a:pt x="2025459" y="1371358"/>
                  </a:lnTo>
                  <a:lnTo>
                    <a:pt x="2022830" y="1371358"/>
                  </a:lnTo>
                  <a:lnTo>
                    <a:pt x="2021713" y="1371828"/>
                  </a:lnTo>
                  <a:lnTo>
                    <a:pt x="2019846" y="1373682"/>
                  </a:lnTo>
                  <a:lnTo>
                    <a:pt x="2019388" y="1374800"/>
                  </a:lnTo>
                  <a:lnTo>
                    <a:pt x="2019388" y="1377442"/>
                  </a:lnTo>
                  <a:lnTo>
                    <a:pt x="2019846" y="1378559"/>
                  </a:lnTo>
                  <a:lnTo>
                    <a:pt x="2021713" y="1380413"/>
                  </a:lnTo>
                  <a:lnTo>
                    <a:pt x="2022830" y="1380883"/>
                  </a:lnTo>
                  <a:lnTo>
                    <a:pt x="2025459" y="1380883"/>
                  </a:lnTo>
                  <a:lnTo>
                    <a:pt x="2026589" y="1380413"/>
                  </a:lnTo>
                  <a:lnTo>
                    <a:pt x="2028444" y="1378559"/>
                  </a:lnTo>
                  <a:lnTo>
                    <a:pt x="2028913" y="1377442"/>
                  </a:lnTo>
                  <a:lnTo>
                    <a:pt x="2028913" y="1374800"/>
                  </a:lnTo>
                  <a:close/>
                </a:path>
                <a:path w="12773660" h="4123690">
                  <a:moveTo>
                    <a:pt x="2028913" y="3454"/>
                  </a:moveTo>
                  <a:lnTo>
                    <a:pt x="2028444" y="2324"/>
                  </a:lnTo>
                  <a:lnTo>
                    <a:pt x="2026589" y="469"/>
                  </a:lnTo>
                  <a:lnTo>
                    <a:pt x="2025459" y="0"/>
                  </a:lnTo>
                  <a:lnTo>
                    <a:pt x="2022830" y="0"/>
                  </a:lnTo>
                  <a:lnTo>
                    <a:pt x="2021713" y="469"/>
                  </a:lnTo>
                  <a:lnTo>
                    <a:pt x="2019846" y="2324"/>
                  </a:lnTo>
                  <a:lnTo>
                    <a:pt x="2019388" y="3454"/>
                  </a:lnTo>
                  <a:lnTo>
                    <a:pt x="2019388" y="6083"/>
                  </a:lnTo>
                  <a:lnTo>
                    <a:pt x="2019846" y="7200"/>
                  </a:lnTo>
                  <a:lnTo>
                    <a:pt x="2021713" y="9067"/>
                  </a:lnTo>
                  <a:lnTo>
                    <a:pt x="2022830" y="9525"/>
                  </a:lnTo>
                  <a:lnTo>
                    <a:pt x="2025459" y="9525"/>
                  </a:lnTo>
                  <a:lnTo>
                    <a:pt x="2026589" y="9067"/>
                  </a:lnTo>
                  <a:lnTo>
                    <a:pt x="2028444" y="7200"/>
                  </a:lnTo>
                  <a:lnTo>
                    <a:pt x="2028913" y="6083"/>
                  </a:lnTo>
                  <a:lnTo>
                    <a:pt x="2028913" y="3454"/>
                  </a:lnTo>
                  <a:close/>
                </a:path>
                <a:path w="12773660" h="4123690">
                  <a:moveTo>
                    <a:pt x="2047963" y="4117517"/>
                  </a:moveTo>
                  <a:lnTo>
                    <a:pt x="2047494" y="4116400"/>
                  </a:lnTo>
                  <a:lnTo>
                    <a:pt x="2045639" y="4114533"/>
                  </a:lnTo>
                  <a:lnTo>
                    <a:pt x="2044509" y="4114076"/>
                  </a:lnTo>
                  <a:lnTo>
                    <a:pt x="2041880" y="4114076"/>
                  </a:lnTo>
                  <a:lnTo>
                    <a:pt x="2040763" y="4114533"/>
                  </a:lnTo>
                  <a:lnTo>
                    <a:pt x="2038896" y="4116400"/>
                  </a:lnTo>
                  <a:lnTo>
                    <a:pt x="2038438" y="4117517"/>
                  </a:lnTo>
                  <a:lnTo>
                    <a:pt x="2038438" y="4120146"/>
                  </a:lnTo>
                  <a:lnTo>
                    <a:pt x="2038896" y="4121277"/>
                  </a:lnTo>
                  <a:lnTo>
                    <a:pt x="2040763" y="4123131"/>
                  </a:lnTo>
                  <a:lnTo>
                    <a:pt x="2041880" y="4123601"/>
                  </a:lnTo>
                  <a:lnTo>
                    <a:pt x="2044509" y="4123601"/>
                  </a:lnTo>
                  <a:lnTo>
                    <a:pt x="2045639" y="4123131"/>
                  </a:lnTo>
                  <a:lnTo>
                    <a:pt x="2047494" y="4121277"/>
                  </a:lnTo>
                  <a:lnTo>
                    <a:pt x="2047963" y="4120146"/>
                  </a:lnTo>
                  <a:lnTo>
                    <a:pt x="2047963" y="4117517"/>
                  </a:lnTo>
                  <a:close/>
                </a:path>
                <a:path w="12773660" h="4123690">
                  <a:moveTo>
                    <a:pt x="2047963" y="2746159"/>
                  </a:moveTo>
                  <a:lnTo>
                    <a:pt x="2047494" y="2745041"/>
                  </a:lnTo>
                  <a:lnTo>
                    <a:pt x="2045639" y="2743174"/>
                  </a:lnTo>
                  <a:lnTo>
                    <a:pt x="2044509" y="2742717"/>
                  </a:lnTo>
                  <a:lnTo>
                    <a:pt x="2041880" y="2742717"/>
                  </a:lnTo>
                  <a:lnTo>
                    <a:pt x="2040763" y="2743174"/>
                  </a:lnTo>
                  <a:lnTo>
                    <a:pt x="2038896" y="2745041"/>
                  </a:lnTo>
                  <a:lnTo>
                    <a:pt x="2038438" y="2746159"/>
                  </a:lnTo>
                  <a:lnTo>
                    <a:pt x="2038438" y="2748788"/>
                  </a:lnTo>
                  <a:lnTo>
                    <a:pt x="2038896" y="2749918"/>
                  </a:lnTo>
                  <a:lnTo>
                    <a:pt x="2040763" y="2751772"/>
                  </a:lnTo>
                  <a:lnTo>
                    <a:pt x="2041880" y="2752242"/>
                  </a:lnTo>
                  <a:lnTo>
                    <a:pt x="2044509" y="2752242"/>
                  </a:lnTo>
                  <a:lnTo>
                    <a:pt x="2045639" y="2751772"/>
                  </a:lnTo>
                  <a:lnTo>
                    <a:pt x="2047494" y="2749918"/>
                  </a:lnTo>
                  <a:lnTo>
                    <a:pt x="2047963" y="2748788"/>
                  </a:lnTo>
                  <a:lnTo>
                    <a:pt x="2047963" y="2746159"/>
                  </a:lnTo>
                  <a:close/>
                </a:path>
                <a:path w="12773660" h="4123690">
                  <a:moveTo>
                    <a:pt x="2047963" y="1374800"/>
                  </a:moveTo>
                  <a:lnTo>
                    <a:pt x="2047494" y="1373682"/>
                  </a:lnTo>
                  <a:lnTo>
                    <a:pt x="2045639" y="1371828"/>
                  </a:lnTo>
                  <a:lnTo>
                    <a:pt x="2044509" y="1371358"/>
                  </a:lnTo>
                  <a:lnTo>
                    <a:pt x="2041880" y="1371358"/>
                  </a:lnTo>
                  <a:lnTo>
                    <a:pt x="2040763" y="1371828"/>
                  </a:lnTo>
                  <a:lnTo>
                    <a:pt x="2038896" y="1373682"/>
                  </a:lnTo>
                  <a:lnTo>
                    <a:pt x="2038438" y="1374800"/>
                  </a:lnTo>
                  <a:lnTo>
                    <a:pt x="2038438" y="1377442"/>
                  </a:lnTo>
                  <a:lnTo>
                    <a:pt x="2038896" y="1378559"/>
                  </a:lnTo>
                  <a:lnTo>
                    <a:pt x="2040763" y="1380413"/>
                  </a:lnTo>
                  <a:lnTo>
                    <a:pt x="2041880" y="1380883"/>
                  </a:lnTo>
                  <a:lnTo>
                    <a:pt x="2044509" y="1380883"/>
                  </a:lnTo>
                  <a:lnTo>
                    <a:pt x="2045639" y="1380413"/>
                  </a:lnTo>
                  <a:lnTo>
                    <a:pt x="2047494" y="1378559"/>
                  </a:lnTo>
                  <a:lnTo>
                    <a:pt x="2047963" y="1377442"/>
                  </a:lnTo>
                  <a:lnTo>
                    <a:pt x="2047963" y="1374800"/>
                  </a:lnTo>
                  <a:close/>
                </a:path>
                <a:path w="12773660" h="4123690">
                  <a:moveTo>
                    <a:pt x="2047963" y="3454"/>
                  </a:moveTo>
                  <a:lnTo>
                    <a:pt x="2047494" y="2324"/>
                  </a:lnTo>
                  <a:lnTo>
                    <a:pt x="2045639" y="469"/>
                  </a:lnTo>
                  <a:lnTo>
                    <a:pt x="2044509" y="0"/>
                  </a:lnTo>
                  <a:lnTo>
                    <a:pt x="2041880" y="0"/>
                  </a:lnTo>
                  <a:lnTo>
                    <a:pt x="2040763" y="469"/>
                  </a:lnTo>
                  <a:lnTo>
                    <a:pt x="2038896" y="2324"/>
                  </a:lnTo>
                  <a:lnTo>
                    <a:pt x="2038438" y="3454"/>
                  </a:lnTo>
                  <a:lnTo>
                    <a:pt x="2038438" y="6083"/>
                  </a:lnTo>
                  <a:lnTo>
                    <a:pt x="2038896" y="7200"/>
                  </a:lnTo>
                  <a:lnTo>
                    <a:pt x="2040763" y="9067"/>
                  </a:lnTo>
                  <a:lnTo>
                    <a:pt x="2041880" y="9525"/>
                  </a:lnTo>
                  <a:lnTo>
                    <a:pt x="2044509" y="9525"/>
                  </a:lnTo>
                  <a:lnTo>
                    <a:pt x="2045639" y="9067"/>
                  </a:lnTo>
                  <a:lnTo>
                    <a:pt x="2047494" y="7200"/>
                  </a:lnTo>
                  <a:lnTo>
                    <a:pt x="2047963" y="6083"/>
                  </a:lnTo>
                  <a:lnTo>
                    <a:pt x="2047963" y="3454"/>
                  </a:lnTo>
                  <a:close/>
                </a:path>
                <a:path w="12773660" h="4123690">
                  <a:moveTo>
                    <a:pt x="2067013" y="4117517"/>
                  </a:moveTo>
                  <a:lnTo>
                    <a:pt x="2066544" y="4116400"/>
                  </a:lnTo>
                  <a:lnTo>
                    <a:pt x="2064689" y="4114533"/>
                  </a:lnTo>
                  <a:lnTo>
                    <a:pt x="2063559" y="4114076"/>
                  </a:lnTo>
                  <a:lnTo>
                    <a:pt x="2060930" y="4114076"/>
                  </a:lnTo>
                  <a:lnTo>
                    <a:pt x="2059813" y="4114533"/>
                  </a:lnTo>
                  <a:lnTo>
                    <a:pt x="2057946" y="4116400"/>
                  </a:lnTo>
                  <a:lnTo>
                    <a:pt x="2057488" y="4117517"/>
                  </a:lnTo>
                  <a:lnTo>
                    <a:pt x="2057488" y="4120146"/>
                  </a:lnTo>
                  <a:lnTo>
                    <a:pt x="2057946" y="4121277"/>
                  </a:lnTo>
                  <a:lnTo>
                    <a:pt x="2059813" y="4123131"/>
                  </a:lnTo>
                  <a:lnTo>
                    <a:pt x="2060930" y="4123601"/>
                  </a:lnTo>
                  <a:lnTo>
                    <a:pt x="2063559" y="4123601"/>
                  </a:lnTo>
                  <a:lnTo>
                    <a:pt x="2064689" y="4123131"/>
                  </a:lnTo>
                  <a:lnTo>
                    <a:pt x="2066544" y="4121277"/>
                  </a:lnTo>
                  <a:lnTo>
                    <a:pt x="2067013" y="4120146"/>
                  </a:lnTo>
                  <a:lnTo>
                    <a:pt x="2067013" y="4117517"/>
                  </a:lnTo>
                  <a:close/>
                </a:path>
                <a:path w="12773660" h="4123690">
                  <a:moveTo>
                    <a:pt x="2067013" y="2746159"/>
                  </a:moveTo>
                  <a:lnTo>
                    <a:pt x="2066544" y="2745041"/>
                  </a:lnTo>
                  <a:lnTo>
                    <a:pt x="2064689" y="2743174"/>
                  </a:lnTo>
                  <a:lnTo>
                    <a:pt x="2063559" y="2742717"/>
                  </a:lnTo>
                  <a:lnTo>
                    <a:pt x="2060930" y="2742717"/>
                  </a:lnTo>
                  <a:lnTo>
                    <a:pt x="2059813" y="2743174"/>
                  </a:lnTo>
                  <a:lnTo>
                    <a:pt x="2057946" y="2745041"/>
                  </a:lnTo>
                  <a:lnTo>
                    <a:pt x="2057488" y="2746159"/>
                  </a:lnTo>
                  <a:lnTo>
                    <a:pt x="2057488" y="2748788"/>
                  </a:lnTo>
                  <a:lnTo>
                    <a:pt x="2057946" y="2749918"/>
                  </a:lnTo>
                  <a:lnTo>
                    <a:pt x="2059813" y="2751772"/>
                  </a:lnTo>
                  <a:lnTo>
                    <a:pt x="2060930" y="2752242"/>
                  </a:lnTo>
                  <a:lnTo>
                    <a:pt x="2063559" y="2752242"/>
                  </a:lnTo>
                  <a:lnTo>
                    <a:pt x="2064689" y="2751772"/>
                  </a:lnTo>
                  <a:lnTo>
                    <a:pt x="2066544" y="2749918"/>
                  </a:lnTo>
                  <a:lnTo>
                    <a:pt x="2067013" y="2748788"/>
                  </a:lnTo>
                  <a:lnTo>
                    <a:pt x="2067013" y="2746159"/>
                  </a:lnTo>
                  <a:close/>
                </a:path>
                <a:path w="12773660" h="4123690">
                  <a:moveTo>
                    <a:pt x="2067013" y="1374800"/>
                  </a:moveTo>
                  <a:lnTo>
                    <a:pt x="2066544" y="1373682"/>
                  </a:lnTo>
                  <a:lnTo>
                    <a:pt x="2064689" y="1371828"/>
                  </a:lnTo>
                  <a:lnTo>
                    <a:pt x="2063559" y="1371358"/>
                  </a:lnTo>
                  <a:lnTo>
                    <a:pt x="2060930" y="1371358"/>
                  </a:lnTo>
                  <a:lnTo>
                    <a:pt x="2059813" y="1371828"/>
                  </a:lnTo>
                  <a:lnTo>
                    <a:pt x="2057946" y="1373682"/>
                  </a:lnTo>
                  <a:lnTo>
                    <a:pt x="2057488" y="1374800"/>
                  </a:lnTo>
                  <a:lnTo>
                    <a:pt x="2057488" y="1377442"/>
                  </a:lnTo>
                  <a:lnTo>
                    <a:pt x="2057946" y="1378559"/>
                  </a:lnTo>
                  <a:lnTo>
                    <a:pt x="2059813" y="1380413"/>
                  </a:lnTo>
                  <a:lnTo>
                    <a:pt x="2060930" y="1380883"/>
                  </a:lnTo>
                  <a:lnTo>
                    <a:pt x="2063559" y="1380883"/>
                  </a:lnTo>
                  <a:lnTo>
                    <a:pt x="2064689" y="1380413"/>
                  </a:lnTo>
                  <a:lnTo>
                    <a:pt x="2066544" y="1378559"/>
                  </a:lnTo>
                  <a:lnTo>
                    <a:pt x="2067013" y="1377442"/>
                  </a:lnTo>
                  <a:lnTo>
                    <a:pt x="2067013" y="1374800"/>
                  </a:lnTo>
                  <a:close/>
                </a:path>
                <a:path w="12773660" h="4123690">
                  <a:moveTo>
                    <a:pt x="2067013" y="3454"/>
                  </a:moveTo>
                  <a:lnTo>
                    <a:pt x="2066544" y="2324"/>
                  </a:lnTo>
                  <a:lnTo>
                    <a:pt x="2064689" y="469"/>
                  </a:lnTo>
                  <a:lnTo>
                    <a:pt x="2063559" y="0"/>
                  </a:lnTo>
                  <a:lnTo>
                    <a:pt x="2060930" y="0"/>
                  </a:lnTo>
                  <a:lnTo>
                    <a:pt x="2059813" y="469"/>
                  </a:lnTo>
                  <a:lnTo>
                    <a:pt x="2057946" y="2324"/>
                  </a:lnTo>
                  <a:lnTo>
                    <a:pt x="2057488" y="3454"/>
                  </a:lnTo>
                  <a:lnTo>
                    <a:pt x="2057488" y="6083"/>
                  </a:lnTo>
                  <a:lnTo>
                    <a:pt x="2057946" y="7200"/>
                  </a:lnTo>
                  <a:lnTo>
                    <a:pt x="2059813" y="9067"/>
                  </a:lnTo>
                  <a:lnTo>
                    <a:pt x="2060930" y="9525"/>
                  </a:lnTo>
                  <a:lnTo>
                    <a:pt x="2063559" y="9525"/>
                  </a:lnTo>
                  <a:lnTo>
                    <a:pt x="2064689" y="9067"/>
                  </a:lnTo>
                  <a:lnTo>
                    <a:pt x="2066544" y="7200"/>
                  </a:lnTo>
                  <a:lnTo>
                    <a:pt x="2067013" y="6083"/>
                  </a:lnTo>
                  <a:lnTo>
                    <a:pt x="2067013" y="3454"/>
                  </a:lnTo>
                  <a:close/>
                </a:path>
                <a:path w="12773660" h="4123690">
                  <a:moveTo>
                    <a:pt x="2086063" y="4117517"/>
                  </a:moveTo>
                  <a:lnTo>
                    <a:pt x="2085594" y="4116400"/>
                  </a:lnTo>
                  <a:lnTo>
                    <a:pt x="2083739" y="4114533"/>
                  </a:lnTo>
                  <a:lnTo>
                    <a:pt x="2082609" y="4114076"/>
                  </a:lnTo>
                  <a:lnTo>
                    <a:pt x="2079980" y="4114076"/>
                  </a:lnTo>
                  <a:lnTo>
                    <a:pt x="2078863" y="4114533"/>
                  </a:lnTo>
                  <a:lnTo>
                    <a:pt x="2076996" y="4116400"/>
                  </a:lnTo>
                  <a:lnTo>
                    <a:pt x="2076538" y="4117517"/>
                  </a:lnTo>
                  <a:lnTo>
                    <a:pt x="2076538" y="4120146"/>
                  </a:lnTo>
                  <a:lnTo>
                    <a:pt x="2076996" y="4121277"/>
                  </a:lnTo>
                  <a:lnTo>
                    <a:pt x="2078863" y="4123131"/>
                  </a:lnTo>
                  <a:lnTo>
                    <a:pt x="2079980" y="4123601"/>
                  </a:lnTo>
                  <a:lnTo>
                    <a:pt x="2082609" y="4123601"/>
                  </a:lnTo>
                  <a:lnTo>
                    <a:pt x="2083739" y="4123131"/>
                  </a:lnTo>
                  <a:lnTo>
                    <a:pt x="2085594" y="4121277"/>
                  </a:lnTo>
                  <a:lnTo>
                    <a:pt x="2086063" y="4120146"/>
                  </a:lnTo>
                  <a:lnTo>
                    <a:pt x="2086063" y="4117517"/>
                  </a:lnTo>
                  <a:close/>
                </a:path>
                <a:path w="12773660" h="4123690">
                  <a:moveTo>
                    <a:pt x="2086063" y="2746159"/>
                  </a:moveTo>
                  <a:lnTo>
                    <a:pt x="2085594" y="2745041"/>
                  </a:lnTo>
                  <a:lnTo>
                    <a:pt x="2083739" y="2743174"/>
                  </a:lnTo>
                  <a:lnTo>
                    <a:pt x="2082609" y="2742717"/>
                  </a:lnTo>
                  <a:lnTo>
                    <a:pt x="2079980" y="2742717"/>
                  </a:lnTo>
                  <a:lnTo>
                    <a:pt x="2078863" y="2743174"/>
                  </a:lnTo>
                  <a:lnTo>
                    <a:pt x="2076996" y="2745041"/>
                  </a:lnTo>
                  <a:lnTo>
                    <a:pt x="2076538" y="2746159"/>
                  </a:lnTo>
                  <a:lnTo>
                    <a:pt x="2076538" y="2748788"/>
                  </a:lnTo>
                  <a:lnTo>
                    <a:pt x="2076996" y="2749918"/>
                  </a:lnTo>
                  <a:lnTo>
                    <a:pt x="2078863" y="2751772"/>
                  </a:lnTo>
                  <a:lnTo>
                    <a:pt x="2079980" y="2752242"/>
                  </a:lnTo>
                  <a:lnTo>
                    <a:pt x="2082609" y="2752242"/>
                  </a:lnTo>
                  <a:lnTo>
                    <a:pt x="2083739" y="2751772"/>
                  </a:lnTo>
                  <a:lnTo>
                    <a:pt x="2085594" y="2749918"/>
                  </a:lnTo>
                  <a:lnTo>
                    <a:pt x="2086063" y="2748788"/>
                  </a:lnTo>
                  <a:lnTo>
                    <a:pt x="2086063" y="2746159"/>
                  </a:lnTo>
                  <a:close/>
                </a:path>
                <a:path w="12773660" h="4123690">
                  <a:moveTo>
                    <a:pt x="2086063" y="1374800"/>
                  </a:moveTo>
                  <a:lnTo>
                    <a:pt x="2085594" y="1373682"/>
                  </a:lnTo>
                  <a:lnTo>
                    <a:pt x="2083739" y="1371828"/>
                  </a:lnTo>
                  <a:lnTo>
                    <a:pt x="2082609" y="1371358"/>
                  </a:lnTo>
                  <a:lnTo>
                    <a:pt x="2079980" y="1371358"/>
                  </a:lnTo>
                  <a:lnTo>
                    <a:pt x="2078863" y="1371828"/>
                  </a:lnTo>
                  <a:lnTo>
                    <a:pt x="2076996" y="1373682"/>
                  </a:lnTo>
                  <a:lnTo>
                    <a:pt x="2076538" y="1374800"/>
                  </a:lnTo>
                  <a:lnTo>
                    <a:pt x="2076538" y="1377442"/>
                  </a:lnTo>
                  <a:lnTo>
                    <a:pt x="2076996" y="1378559"/>
                  </a:lnTo>
                  <a:lnTo>
                    <a:pt x="2078863" y="1380413"/>
                  </a:lnTo>
                  <a:lnTo>
                    <a:pt x="2079980" y="1380883"/>
                  </a:lnTo>
                  <a:lnTo>
                    <a:pt x="2082609" y="1380883"/>
                  </a:lnTo>
                  <a:lnTo>
                    <a:pt x="2083739" y="1380413"/>
                  </a:lnTo>
                  <a:lnTo>
                    <a:pt x="2085594" y="1378559"/>
                  </a:lnTo>
                  <a:lnTo>
                    <a:pt x="2086063" y="1377442"/>
                  </a:lnTo>
                  <a:lnTo>
                    <a:pt x="2086063" y="1374800"/>
                  </a:lnTo>
                  <a:close/>
                </a:path>
                <a:path w="12773660" h="4123690">
                  <a:moveTo>
                    <a:pt x="2086063" y="3454"/>
                  </a:moveTo>
                  <a:lnTo>
                    <a:pt x="2085594" y="2324"/>
                  </a:lnTo>
                  <a:lnTo>
                    <a:pt x="2083739" y="469"/>
                  </a:lnTo>
                  <a:lnTo>
                    <a:pt x="2082609" y="0"/>
                  </a:lnTo>
                  <a:lnTo>
                    <a:pt x="2079980" y="0"/>
                  </a:lnTo>
                  <a:lnTo>
                    <a:pt x="2078863" y="469"/>
                  </a:lnTo>
                  <a:lnTo>
                    <a:pt x="2076996" y="2324"/>
                  </a:lnTo>
                  <a:lnTo>
                    <a:pt x="2076538" y="3454"/>
                  </a:lnTo>
                  <a:lnTo>
                    <a:pt x="2076538" y="6083"/>
                  </a:lnTo>
                  <a:lnTo>
                    <a:pt x="2076996" y="7200"/>
                  </a:lnTo>
                  <a:lnTo>
                    <a:pt x="2078863" y="9067"/>
                  </a:lnTo>
                  <a:lnTo>
                    <a:pt x="2079980" y="9525"/>
                  </a:lnTo>
                  <a:lnTo>
                    <a:pt x="2082609" y="9525"/>
                  </a:lnTo>
                  <a:lnTo>
                    <a:pt x="2083739" y="9067"/>
                  </a:lnTo>
                  <a:lnTo>
                    <a:pt x="2085594" y="7200"/>
                  </a:lnTo>
                  <a:lnTo>
                    <a:pt x="2086063" y="6083"/>
                  </a:lnTo>
                  <a:lnTo>
                    <a:pt x="2086063" y="3454"/>
                  </a:lnTo>
                  <a:close/>
                </a:path>
                <a:path w="12773660" h="4123690">
                  <a:moveTo>
                    <a:pt x="2105113" y="4117517"/>
                  </a:moveTo>
                  <a:lnTo>
                    <a:pt x="2104644" y="4116400"/>
                  </a:lnTo>
                  <a:lnTo>
                    <a:pt x="2102789" y="4114533"/>
                  </a:lnTo>
                  <a:lnTo>
                    <a:pt x="2101659" y="4114076"/>
                  </a:lnTo>
                  <a:lnTo>
                    <a:pt x="2099030" y="4114076"/>
                  </a:lnTo>
                  <a:lnTo>
                    <a:pt x="2097913" y="4114533"/>
                  </a:lnTo>
                  <a:lnTo>
                    <a:pt x="2096046" y="4116400"/>
                  </a:lnTo>
                  <a:lnTo>
                    <a:pt x="2095588" y="4117517"/>
                  </a:lnTo>
                  <a:lnTo>
                    <a:pt x="2095588" y="4120146"/>
                  </a:lnTo>
                  <a:lnTo>
                    <a:pt x="2096046" y="4121277"/>
                  </a:lnTo>
                  <a:lnTo>
                    <a:pt x="2097913" y="4123131"/>
                  </a:lnTo>
                  <a:lnTo>
                    <a:pt x="2099030" y="4123601"/>
                  </a:lnTo>
                  <a:lnTo>
                    <a:pt x="2101659" y="4123601"/>
                  </a:lnTo>
                  <a:lnTo>
                    <a:pt x="2102789" y="4123131"/>
                  </a:lnTo>
                  <a:lnTo>
                    <a:pt x="2104644" y="4121277"/>
                  </a:lnTo>
                  <a:lnTo>
                    <a:pt x="2105113" y="4120146"/>
                  </a:lnTo>
                  <a:lnTo>
                    <a:pt x="2105113" y="4117517"/>
                  </a:lnTo>
                  <a:close/>
                </a:path>
                <a:path w="12773660" h="4123690">
                  <a:moveTo>
                    <a:pt x="2105113" y="2746159"/>
                  </a:moveTo>
                  <a:lnTo>
                    <a:pt x="2104644" y="2745041"/>
                  </a:lnTo>
                  <a:lnTo>
                    <a:pt x="2102789" y="2743174"/>
                  </a:lnTo>
                  <a:lnTo>
                    <a:pt x="2101659" y="2742717"/>
                  </a:lnTo>
                  <a:lnTo>
                    <a:pt x="2099030" y="2742717"/>
                  </a:lnTo>
                  <a:lnTo>
                    <a:pt x="2097913" y="2743174"/>
                  </a:lnTo>
                  <a:lnTo>
                    <a:pt x="2096046" y="2745041"/>
                  </a:lnTo>
                  <a:lnTo>
                    <a:pt x="2095588" y="2746159"/>
                  </a:lnTo>
                  <a:lnTo>
                    <a:pt x="2095588" y="2748788"/>
                  </a:lnTo>
                  <a:lnTo>
                    <a:pt x="2096046" y="2749918"/>
                  </a:lnTo>
                  <a:lnTo>
                    <a:pt x="2097913" y="2751772"/>
                  </a:lnTo>
                  <a:lnTo>
                    <a:pt x="2099030" y="2752242"/>
                  </a:lnTo>
                  <a:lnTo>
                    <a:pt x="2101659" y="2752242"/>
                  </a:lnTo>
                  <a:lnTo>
                    <a:pt x="2102789" y="2751772"/>
                  </a:lnTo>
                  <a:lnTo>
                    <a:pt x="2104644" y="2749918"/>
                  </a:lnTo>
                  <a:lnTo>
                    <a:pt x="2105113" y="2748788"/>
                  </a:lnTo>
                  <a:lnTo>
                    <a:pt x="2105113" y="2746159"/>
                  </a:lnTo>
                  <a:close/>
                </a:path>
                <a:path w="12773660" h="4123690">
                  <a:moveTo>
                    <a:pt x="2105113" y="1374800"/>
                  </a:moveTo>
                  <a:lnTo>
                    <a:pt x="2104644" y="1373682"/>
                  </a:lnTo>
                  <a:lnTo>
                    <a:pt x="2102789" y="1371828"/>
                  </a:lnTo>
                  <a:lnTo>
                    <a:pt x="2101659" y="1371358"/>
                  </a:lnTo>
                  <a:lnTo>
                    <a:pt x="2099030" y="1371358"/>
                  </a:lnTo>
                  <a:lnTo>
                    <a:pt x="2097913" y="1371828"/>
                  </a:lnTo>
                  <a:lnTo>
                    <a:pt x="2096046" y="1373682"/>
                  </a:lnTo>
                  <a:lnTo>
                    <a:pt x="2095588" y="1374800"/>
                  </a:lnTo>
                  <a:lnTo>
                    <a:pt x="2095588" y="1377442"/>
                  </a:lnTo>
                  <a:lnTo>
                    <a:pt x="2096046" y="1378559"/>
                  </a:lnTo>
                  <a:lnTo>
                    <a:pt x="2097913" y="1380413"/>
                  </a:lnTo>
                  <a:lnTo>
                    <a:pt x="2099030" y="1380883"/>
                  </a:lnTo>
                  <a:lnTo>
                    <a:pt x="2101659" y="1380883"/>
                  </a:lnTo>
                  <a:lnTo>
                    <a:pt x="2102789" y="1380413"/>
                  </a:lnTo>
                  <a:lnTo>
                    <a:pt x="2104644" y="1378559"/>
                  </a:lnTo>
                  <a:lnTo>
                    <a:pt x="2105113" y="1377442"/>
                  </a:lnTo>
                  <a:lnTo>
                    <a:pt x="2105113" y="1374800"/>
                  </a:lnTo>
                  <a:close/>
                </a:path>
                <a:path w="12773660" h="4123690">
                  <a:moveTo>
                    <a:pt x="2105113" y="3454"/>
                  </a:moveTo>
                  <a:lnTo>
                    <a:pt x="2104644" y="2324"/>
                  </a:lnTo>
                  <a:lnTo>
                    <a:pt x="2102789" y="469"/>
                  </a:lnTo>
                  <a:lnTo>
                    <a:pt x="2101659" y="0"/>
                  </a:lnTo>
                  <a:lnTo>
                    <a:pt x="2099030" y="0"/>
                  </a:lnTo>
                  <a:lnTo>
                    <a:pt x="2097913" y="469"/>
                  </a:lnTo>
                  <a:lnTo>
                    <a:pt x="2096046" y="2324"/>
                  </a:lnTo>
                  <a:lnTo>
                    <a:pt x="2095588" y="3454"/>
                  </a:lnTo>
                  <a:lnTo>
                    <a:pt x="2095588" y="6083"/>
                  </a:lnTo>
                  <a:lnTo>
                    <a:pt x="2096046" y="7200"/>
                  </a:lnTo>
                  <a:lnTo>
                    <a:pt x="2097913" y="9067"/>
                  </a:lnTo>
                  <a:lnTo>
                    <a:pt x="2099030" y="9525"/>
                  </a:lnTo>
                  <a:lnTo>
                    <a:pt x="2101659" y="9525"/>
                  </a:lnTo>
                  <a:lnTo>
                    <a:pt x="2102789" y="9067"/>
                  </a:lnTo>
                  <a:lnTo>
                    <a:pt x="2104644" y="7200"/>
                  </a:lnTo>
                  <a:lnTo>
                    <a:pt x="2105113" y="6083"/>
                  </a:lnTo>
                  <a:lnTo>
                    <a:pt x="2105113" y="3454"/>
                  </a:lnTo>
                  <a:close/>
                </a:path>
                <a:path w="12773660" h="4123690">
                  <a:moveTo>
                    <a:pt x="2124164" y="4117517"/>
                  </a:moveTo>
                  <a:lnTo>
                    <a:pt x="2123694" y="4116400"/>
                  </a:lnTo>
                  <a:lnTo>
                    <a:pt x="2121839" y="4114533"/>
                  </a:lnTo>
                  <a:lnTo>
                    <a:pt x="2120709" y="4114076"/>
                  </a:lnTo>
                  <a:lnTo>
                    <a:pt x="2118080" y="4114076"/>
                  </a:lnTo>
                  <a:lnTo>
                    <a:pt x="2116963" y="4114533"/>
                  </a:lnTo>
                  <a:lnTo>
                    <a:pt x="2115096" y="4116400"/>
                  </a:lnTo>
                  <a:lnTo>
                    <a:pt x="2114639" y="4117517"/>
                  </a:lnTo>
                  <a:lnTo>
                    <a:pt x="2114639" y="4120146"/>
                  </a:lnTo>
                  <a:lnTo>
                    <a:pt x="2115096" y="4121277"/>
                  </a:lnTo>
                  <a:lnTo>
                    <a:pt x="2116963" y="4123131"/>
                  </a:lnTo>
                  <a:lnTo>
                    <a:pt x="2118080" y="4123601"/>
                  </a:lnTo>
                  <a:lnTo>
                    <a:pt x="2120709" y="4123601"/>
                  </a:lnTo>
                  <a:lnTo>
                    <a:pt x="2121839" y="4123131"/>
                  </a:lnTo>
                  <a:lnTo>
                    <a:pt x="2123694" y="4121277"/>
                  </a:lnTo>
                  <a:lnTo>
                    <a:pt x="2124164" y="4120146"/>
                  </a:lnTo>
                  <a:lnTo>
                    <a:pt x="2124164" y="4117517"/>
                  </a:lnTo>
                  <a:close/>
                </a:path>
                <a:path w="12773660" h="4123690">
                  <a:moveTo>
                    <a:pt x="2124164" y="2746159"/>
                  </a:moveTo>
                  <a:lnTo>
                    <a:pt x="2123694" y="2745041"/>
                  </a:lnTo>
                  <a:lnTo>
                    <a:pt x="2121839" y="2743174"/>
                  </a:lnTo>
                  <a:lnTo>
                    <a:pt x="2120709" y="2742717"/>
                  </a:lnTo>
                  <a:lnTo>
                    <a:pt x="2118080" y="2742717"/>
                  </a:lnTo>
                  <a:lnTo>
                    <a:pt x="2116963" y="2743174"/>
                  </a:lnTo>
                  <a:lnTo>
                    <a:pt x="2115096" y="2745041"/>
                  </a:lnTo>
                  <a:lnTo>
                    <a:pt x="2114639" y="2746159"/>
                  </a:lnTo>
                  <a:lnTo>
                    <a:pt x="2114639" y="2748788"/>
                  </a:lnTo>
                  <a:lnTo>
                    <a:pt x="2115096" y="2749918"/>
                  </a:lnTo>
                  <a:lnTo>
                    <a:pt x="2116963" y="2751772"/>
                  </a:lnTo>
                  <a:lnTo>
                    <a:pt x="2118080" y="2752242"/>
                  </a:lnTo>
                  <a:lnTo>
                    <a:pt x="2120709" y="2752242"/>
                  </a:lnTo>
                  <a:lnTo>
                    <a:pt x="2121839" y="2751772"/>
                  </a:lnTo>
                  <a:lnTo>
                    <a:pt x="2123694" y="2749918"/>
                  </a:lnTo>
                  <a:lnTo>
                    <a:pt x="2124164" y="2748788"/>
                  </a:lnTo>
                  <a:lnTo>
                    <a:pt x="2124164" y="2746159"/>
                  </a:lnTo>
                  <a:close/>
                </a:path>
                <a:path w="12773660" h="4123690">
                  <a:moveTo>
                    <a:pt x="2124164" y="1374800"/>
                  </a:moveTo>
                  <a:lnTo>
                    <a:pt x="2123694" y="1373682"/>
                  </a:lnTo>
                  <a:lnTo>
                    <a:pt x="2121839" y="1371828"/>
                  </a:lnTo>
                  <a:lnTo>
                    <a:pt x="2120709" y="1371358"/>
                  </a:lnTo>
                  <a:lnTo>
                    <a:pt x="2118080" y="1371358"/>
                  </a:lnTo>
                  <a:lnTo>
                    <a:pt x="2116963" y="1371828"/>
                  </a:lnTo>
                  <a:lnTo>
                    <a:pt x="2115096" y="1373682"/>
                  </a:lnTo>
                  <a:lnTo>
                    <a:pt x="2114639" y="1374800"/>
                  </a:lnTo>
                  <a:lnTo>
                    <a:pt x="2114639" y="1377442"/>
                  </a:lnTo>
                  <a:lnTo>
                    <a:pt x="2115096" y="1378559"/>
                  </a:lnTo>
                  <a:lnTo>
                    <a:pt x="2116963" y="1380413"/>
                  </a:lnTo>
                  <a:lnTo>
                    <a:pt x="2118080" y="1380883"/>
                  </a:lnTo>
                  <a:lnTo>
                    <a:pt x="2120709" y="1380883"/>
                  </a:lnTo>
                  <a:lnTo>
                    <a:pt x="2121839" y="1380413"/>
                  </a:lnTo>
                  <a:lnTo>
                    <a:pt x="2123694" y="1378559"/>
                  </a:lnTo>
                  <a:lnTo>
                    <a:pt x="2124164" y="1377442"/>
                  </a:lnTo>
                  <a:lnTo>
                    <a:pt x="2124164" y="1374800"/>
                  </a:lnTo>
                  <a:close/>
                </a:path>
                <a:path w="12773660" h="4123690">
                  <a:moveTo>
                    <a:pt x="2124164" y="3454"/>
                  </a:moveTo>
                  <a:lnTo>
                    <a:pt x="2123694" y="2324"/>
                  </a:lnTo>
                  <a:lnTo>
                    <a:pt x="2121839" y="469"/>
                  </a:lnTo>
                  <a:lnTo>
                    <a:pt x="2120709" y="0"/>
                  </a:lnTo>
                  <a:lnTo>
                    <a:pt x="2118080" y="0"/>
                  </a:lnTo>
                  <a:lnTo>
                    <a:pt x="2116963" y="469"/>
                  </a:lnTo>
                  <a:lnTo>
                    <a:pt x="2115096" y="2324"/>
                  </a:lnTo>
                  <a:lnTo>
                    <a:pt x="2114639" y="3454"/>
                  </a:lnTo>
                  <a:lnTo>
                    <a:pt x="2114639" y="6083"/>
                  </a:lnTo>
                  <a:lnTo>
                    <a:pt x="2115096" y="7200"/>
                  </a:lnTo>
                  <a:lnTo>
                    <a:pt x="2116963" y="9067"/>
                  </a:lnTo>
                  <a:lnTo>
                    <a:pt x="2118080" y="9525"/>
                  </a:lnTo>
                  <a:lnTo>
                    <a:pt x="2120709" y="9525"/>
                  </a:lnTo>
                  <a:lnTo>
                    <a:pt x="2121839" y="9067"/>
                  </a:lnTo>
                  <a:lnTo>
                    <a:pt x="2123694" y="7200"/>
                  </a:lnTo>
                  <a:lnTo>
                    <a:pt x="2124164" y="6083"/>
                  </a:lnTo>
                  <a:lnTo>
                    <a:pt x="2124164" y="3454"/>
                  </a:lnTo>
                  <a:close/>
                </a:path>
                <a:path w="12773660" h="4123690">
                  <a:moveTo>
                    <a:pt x="2143214" y="4117517"/>
                  </a:moveTo>
                  <a:lnTo>
                    <a:pt x="2142744" y="4116400"/>
                  </a:lnTo>
                  <a:lnTo>
                    <a:pt x="2140889" y="4114533"/>
                  </a:lnTo>
                  <a:lnTo>
                    <a:pt x="2139772" y="4114076"/>
                  </a:lnTo>
                  <a:lnTo>
                    <a:pt x="2137130" y="4114076"/>
                  </a:lnTo>
                  <a:lnTo>
                    <a:pt x="2136013" y="4114533"/>
                  </a:lnTo>
                  <a:lnTo>
                    <a:pt x="2134146" y="4116400"/>
                  </a:lnTo>
                  <a:lnTo>
                    <a:pt x="2133689" y="4117517"/>
                  </a:lnTo>
                  <a:lnTo>
                    <a:pt x="2133689" y="4120146"/>
                  </a:lnTo>
                  <a:lnTo>
                    <a:pt x="2134146" y="4121277"/>
                  </a:lnTo>
                  <a:lnTo>
                    <a:pt x="2136013" y="4123131"/>
                  </a:lnTo>
                  <a:lnTo>
                    <a:pt x="2137130" y="4123601"/>
                  </a:lnTo>
                  <a:lnTo>
                    <a:pt x="2139772" y="4123601"/>
                  </a:lnTo>
                  <a:lnTo>
                    <a:pt x="2140889" y="4123131"/>
                  </a:lnTo>
                  <a:lnTo>
                    <a:pt x="2142744" y="4121277"/>
                  </a:lnTo>
                  <a:lnTo>
                    <a:pt x="2143214" y="4120146"/>
                  </a:lnTo>
                  <a:lnTo>
                    <a:pt x="2143214" y="4117517"/>
                  </a:lnTo>
                  <a:close/>
                </a:path>
                <a:path w="12773660" h="4123690">
                  <a:moveTo>
                    <a:pt x="2143214" y="2746159"/>
                  </a:moveTo>
                  <a:lnTo>
                    <a:pt x="2142744" y="2745041"/>
                  </a:lnTo>
                  <a:lnTo>
                    <a:pt x="2140889" y="2743174"/>
                  </a:lnTo>
                  <a:lnTo>
                    <a:pt x="2139772" y="2742717"/>
                  </a:lnTo>
                  <a:lnTo>
                    <a:pt x="2137130" y="2742717"/>
                  </a:lnTo>
                  <a:lnTo>
                    <a:pt x="2136013" y="2743174"/>
                  </a:lnTo>
                  <a:lnTo>
                    <a:pt x="2134146" y="2745041"/>
                  </a:lnTo>
                  <a:lnTo>
                    <a:pt x="2133689" y="2746159"/>
                  </a:lnTo>
                  <a:lnTo>
                    <a:pt x="2133689" y="2748788"/>
                  </a:lnTo>
                  <a:lnTo>
                    <a:pt x="2134146" y="2749918"/>
                  </a:lnTo>
                  <a:lnTo>
                    <a:pt x="2136013" y="2751772"/>
                  </a:lnTo>
                  <a:lnTo>
                    <a:pt x="2137130" y="2752242"/>
                  </a:lnTo>
                  <a:lnTo>
                    <a:pt x="2139772" y="2752242"/>
                  </a:lnTo>
                  <a:lnTo>
                    <a:pt x="2140889" y="2751772"/>
                  </a:lnTo>
                  <a:lnTo>
                    <a:pt x="2142744" y="2749918"/>
                  </a:lnTo>
                  <a:lnTo>
                    <a:pt x="2143214" y="2748788"/>
                  </a:lnTo>
                  <a:lnTo>
                    <a:pt x="2143214" y="2746159"/>
                  </a:lnTo>
                  <a:close/>
                </a:path>
                <a:path w="12773660" h="4123690">
                  <a:moveTo>
                    <a:pt x="2143214" y="1374800"/>
                  </a:moveTo>
                  <a:lnTo>
                    <a:pt x="2142744" y="1373682"/>
                  </a:lnTo>
                  <a:lnTo>
                    <a:pt x="2140889" y="1371828"/>
                  </a:lnTo>
                  <a:lnTo>
                    <a:pt x="2139772" y="1371358"/>
                  </a:lnTo>
                  <a:lnTo>
                    <a:pt x="2137130" y="1371358"/>
                  </a:lnTo>
                  <a:lnTo>
                    <a:pt x="2136013" y="1371828"/>
                  </a:lnTo>
                  <a:lnTo>
                    <a:pt x="2134146" y="1373682"/>
                  </a:lnTo>
                  <a:lnTo>
                    <a:pt x="2133689" y="1374800"/>
                  </a:lnTo>
                  <a:lnTo>
                    <a:pt x="2133689" y="1377442"/>
                  </a:lnTo>
                  <a:lnTo>
                    <a:pt x="2134146" y="1378559"/>
                  </a:lnTo>
                  <a:lnTo>
                    <a:pt x="2136013" y="1380413"/>
                  </a:lnTo>
                  <a:lnTo>
                    <a:pt x="2137130" y="1380883"/>
                  </a:lnTo>
                  <a:lnTo>
                    <a:pt x="2139772" y="1380883"/>
                  </a:lnTo>
                  <a:lnTo>
                    <a:pt x="2140889" y="1380413"/>
                  </a:lnTo>
                  <a:lnTo>
                    <a:pt x="2142744" y="1378559"/>
                  </a:lnTo>
                  <a:lnTo>
                    <a:pt x="2143214" y="1377442"/>
                  </a:lnTo>
                  <a:lnTo>
                    <a:pt x="2143214" y="1374800"/>
                  </a:lnTo>
                  <a:close/>
                </a:path>
                <a:path w="12773660" h="4123690">
                  <a:moveTo>
                    <a:pt x="2143214" y="3454"/>
                  </a:moveTo>
                  <a:lnTo>
                    <a:pt x="2142744" y="2324"/>
                  </a:lnTo>
                  <a:lnTo>
                    <a:pt x="2140889" y="469"/>
                  </a:lnTo>
                  <a:lnTo>
                    <a:pt x="2139772" y="0"/>
                  </a:lnTo>
                  <a:lnTo>
                    <a:pt x="2137130" y="0"/>
                  </a:lnTo>
                  <a:lnTo>
                    <a:pt x="2136013" y="469"/>
                  </a:lnTo>
                  <a:lnTo>
                    <a:pt x="2134146" y="2324"/>
                  </a:lnTo>
                  <a:lnTo>
                    <a:pt x="2133689" y="3454"/>
                  </a:lnTo>
                  <a:lnTo>
                    <a:pt x="2133689" y="6083"/>
                  </a:lnTo>
                  <a:lnTo>
                    <a:pt x="2134146" y="7200"/>
                  </a:lnTo>
                  <a:lnTo>
                    <a:pt x="2136013" y="9067"/>
                  </a:lnTo>
                  <a:lnTo>
                    <a:pt x="2137130" y="9525"/>
                  </a:lnTo>
                  <a:lnTo>
                    <a:pt x="2139772" y="9525"/>
                  </a:lnTo>
                  <a:lnTo>
                    <a:pt x="2140889" y="9067"/>
                  </a:lnTo>
                  <a:lnTo>
                    <a:pt x="2142744" y="7200"/>
                  </a:lnTo>
                  <a:lnTo>
                    <a:pt x="2143214" y="6083"/>
                  </a:lnTo>
                  <a:lnTo>
                    <a:pt x="2143214" y="3454"/>
                  </a:lnTo>
                  <a:close/>
                </a:path>
                <a:path w="12773660" h="4123690">
                  <a:moveTo>
                    <a:pt x="2162264" y="4117517"/>
                  </a:moveTo>
                  <a:lnTo>
                    <a:pt x="2161794" y="4116400"/>
                  </a:lnTo>
                  <a:lnTo>
                    <a:pt x="2159939" y="4114533"/>
                  </a:lnTo>
                  <a:lnTo>
                    <a:pt x="2158822" y="4114076"/>
                  </a:lnTo>
                  <a:lnTo>
                    <a:pt x="2156180" y="4114076"/>
                  </a:lnTo>
                  <a:lnTo>
                    <a:pt x="2155063" y="4114533"/>
                  </a:lnTo>
                  <a:lnTo>
                    <a:pt x="2153208" y="4116400"/>
                  </a:lnTo>
                  <a:lnTo>
                    <a:pt x="2152739" y="4117517"/>
                  </a:lnTo>
                  <a:lnTo>
                    <a:pt x="2152739" y="4120146"/>
                  </a:lnTo>
                  <a:lnTo>
                    <a:pt x="2153208" y="4121277"/>
                  </a:lnTo>
                  <a:lnTo>
                    <a:pt x="2155063" y="4123131"/>
                  </a:lnTo>
                  <a:lnTo>
                    <a:pt x="2156180" y="4123601"/>
                  </a:lnTo>
                  <a:lnTo>
                    <a:pt x="2158822" y="4123601"/>
                  </a:lnTo>
                  <a:lnTo>
                    <a:pt x="2159939" y="4123131"/>
                  </a:lnTo>
                  <a:lnTo>
                    <a:pt x="2161794" y="4121277"/>
                  </a:lnTo>
                  <a:lnTo>
                    <a:pt x="2162264" y="4120146"/>
                  </a:lnTo>
                  <a:lnTo>
                    <a:pt x="2162264" y="4117517"/>
                  </a:lnTo>
                  <a:close/>
                </a:path>
                <a:path w="12773660" h="4123690">
                  <a:moveTo>
                    <a:pt x="2162264" y="2746159"/>
                  </a:moveTo>
                  <a:lnTo>
                    <a:pt x="2161794" y="2745041"/>
                  </a:lnTo>
                  <a:lnTo>
                    <a:pt x="2159939" y="2743174"/>
                  </a:lnTo>
                  <a:lnTo>
                    <a:pt x="2158822" y="2742717"/>
                  </a:lnTo>
                  <a:lnTo>
                    <a:pt x="2156180" y="2742717"/>
                  </a:lnTo>
                  <a:lnTo>
                    <a:pt x="2155063" y="2743174"/>
                  </a:lnTo>
                  <a:lnTo>
                    <a:pt x="2153208" y="2745041"/>
                  </a:lnTo>
                  <a:lnTo>
                    <a:pt x="2152739" y="2746159"/>
                  </a:lnTo>
                  <a:lnTo>
                    <a:pt x="2152739" y="2748788"/>
                  </a:lnTo>
                  <a:lnTo>
                    <a:pt x="2153208" y="2749918"/>
                  </a:lnTo>
                  <a:lnTo>
                    <a:pt x="2155063" y="2751772"/>
                  </a:lnTo>
                  <a:lnTo>
                    <a:pt x="2156180" y="2752242"/>
                  </a:lnTo>
                  <a:lnTo>
                    <a:pt x="2158822" y="2752242"/>
                  </a:lnTo>
                  <a:lnTo>
                    <a:pt x="2159939" y="2751772"/>
                  </a:lnTo>
                  <a:lnTo>
                    <a:pt x="2161794" y="2749918"/>
                  </a:lnTo>
                  <a:lnTo>
                    <a:pt x="2162264" y="2748788"/>
                  </a:lnTo>
                  <a:lnTo>
                    <a:pt x="2162264" y="2746159"/>
                  </a:lnTo>
                  <a:close/>
                </a:path>
                <a:path w="12773660" h="4123690">
                  <a:moveTo>
                    <a:pt x="2162264" y="1374800"/>
                  </a:moveTo>
                  <a:lnTo>
                    <a:pt x="2161794" y="1373682"/>
                  </a:lnTo>
                  <a:lnTo>
                    <a:pt x="2159939" y="1371828"/>
                  </a:lnTo>
                  <a:lnTo>
                    <a:pt x="2158822" y="1371358"/>
                  </a:lnTo>
                  <a:lnTo>
                    <a:pt x="2156180" y="1371358"/>
                  </a:lnTo>
                  <a:lnTo>
                    <a:pt x="2155063" y="1371828"/>
                  </a:lnTo>
                  <a:lnTo>
                    <a:pt x="2153208" y="1373682"/>
                  </a:lnTo>
                  <a:lnTo>
                    <a:pt x="2152739" y="1374800"/>
                  </a:lnTo>
                  <a:lnTo>
                    <a:pt x="2152739" y="1377442"/>
                  </a:lnTo>
                  <a:lnTo>
                    <a:pt x="2153208" y="1378559"/>
                  </a:lnTo>
                  <a:lnTo>
                    <a:pt x="2155063" y="1380413"/>
                  </a:lnTo>
                  <a:lnTo>
                    <a:pt x="2156180" y="1380883"/>
                  </a:lnTo>
                  <a:lnTo>
                    <a:pt x="2158822" y="1380883"/>
                  </a:lnTo>
                  <a:lnTo>
                    <a:pt x="2159939" y="1380413"/>
                  </a:lnTo>
                  <a:lnTo>
                    <a:pt x="2161794" y="1378559"/>
                  </a:lnTo>
                  <a:lnTo>
                    <a:pt x="2162264" y="1377442"/>
                  </a:lnTo>
                  <a:lnTo>
                    <a:pt x="2162264" y="1374800"/>
                  </a:lnTo>
                  <a:close/>
                </a:path>
                <a:path w="12773660" h="4123690">
                  <a:moveTo>
                    <a:pt x="2162264" y="3454"/>
                  </a:moveTo>
                  <a:lnTo>
                    <a:pt x="2161794" y="2324"/>
                  </a:lnTo>
                  <a:lnTo>
                    <a:pt x="2159939" y="469"/>
                  </a:lnTo>
                  <a:lnTo>
                    <a:pt x="2158822" y="0"/>
                  </a:lnTo>
                  <a:lnTo>
                    <a:pt x="2156180" y="0"/>
                  </a:lnTo>
                  <a:lnTo>
                    <a:pt x="2155063" y="469"/>
                  </a:lnTo>
                  <a:lnTo>
                    <a:pt x="2153208" y="2324"/>
                  </a:lnTo>
                  <a:lnTo>
                    <a:pt x="2152739" y="3454"/>
                  </a:lnTo>
                  <a:lnTo>
                    <a:pt x="2152739" y="6083"/>
                  </a:lnTo>
                  <a:lnTo>
                    <a:pt x="2153208" y="7200"/>
                  </a:lnTo>
                  <a:lnTo>
                    <a:pt x="2155063" y="9067"/>
                  </a:lnTo>
                  <a:lnTo>
                    <a:pt x="2156180" y="9525"/>
                  </a:lnTo>
                  <a:lnTo>
                    <a:pt x="2158822" y="9525"/>
                  </a:lnTo>
                  <a:lnTo>
                    <a:pt x="2159939" y="9067"/>
                  </a:lnTo>
                  <a:lnTo>
                    <a:pt x="2161794" y="7200"/>
                  </a:lnTo>
                  <a:lnTo>
                    <a:pt x="2162264" y="6083"/>
                  </a:lnTo>
                  <a:lnTo>
                    <a:pt x="2162264" y="3454"/>
                  </a:lnTo>
                  <a:close/>
                </a:path>
                <a:path w="12773660" h="4123690">
                  <a:moveTo>
                    <a:pt x="2181314" y="4117517"/>
                  </a:moveTo>
                  <a:lnTo>
                    <a:pt x="2180844" y="4116400"/>
                  </a:lnTo>
                  <a:lnTo>
                    <a:pt x="2178989" y="4114533"/>
                  </a:lnTo>
                  <a:lnTo>
                    <a:pt x="2177872" y="4114076"/>
                  </a:lnTo>
                  <a:lnTo>
                    <a:pt x="2175230" y="4114076"/>
                  </a:lnTo>
                  <a:lnTo>
                    <a:pt x="2174113" y="4114533"/>
                  </a:lnTo>
                  <a:lnTo>
                    <a:pt x="2172258" y="4116400"/>
                  </a:lnTo>
                  <a:lnTo>
                    <a:pt x="2171789" y="4117517"/>
                  </a:lnTo>
                  <a:lnTo>
                    <a:pt x="2171789" y="4120146"/>
                  </a:lnTo>
                  <a:lnTo>
                    <a:pt x="2172258" y="4121277"/>
                  </a:lnTo>
                  <a:lnTo>
                    <a:pt x="2174113" y="4123131"/>
                  </a:lnTo>
                  <a:lnTo>
                    <a:pt x="2175230" y="4123601"/>
                  </a:lnTo>
                  <a:lnTo>
                    <a:pt x="2177872" y="4123601"/>
                  </a:lnTo>
                  <a:lnTo>
                    <a:pt x="2178989" y="4123131"/>
                  </a:lnTo>
                  <a:lnTo>
                    <a:pt x="2180844" y="4121277"/>
                  </a:lnTo>
                  <a:lnTo>
                    <a:pt x="2181314" y="4120146"/>
                  </a:lnTo>
                  <a:lnTo>
                    <a:pt x="2181314" y="4117517"/>
                  </a:lnTo>
                  <a:close/>
                </a:path>
                <a:path w="12773660" h="4123690">
                  <a:moveTo>
                    <a:pt x="2181314" y="2746159"/>
                  </a:moveTo>
                  <a:lnTo>
                    <a:pt x="2180844" y="2745041"/>
                  </a:lnTo>
                  <a:lnTo>
                    <a:pt x="2178989" y="2743174"/>
                  </a:lnTo>
                  <a:lnTo>
                    <a:pt x="2177872" y="2742717"/>
                  </a:lnTo>
                  <a:lnTo>
                    <a:pt x="2175230" y="2742717"/>
                  </a:lnTo>
                  <a:lnTo>
                    <a:pt x="2174113" y="2743174"/>
                  </a:lnTo>
                  <a:lnTo>
                    <a:pt x="2172258" y="2745041"/>
                  </a:lnTo>
                  <a:lnTo>
                    <a:pt x="2171789" y="2746159"/>
                  </a:lnTo>
                  <a:lnTo>
                    <a:pt x="2171789" y="2748788"/>
                  </a:lnTo>
                  <a:lnTo>
                    <a:pt x="2172258" y="2749918"/>
                  </a:lnTo>
                  <a:lnTo>
                    <a:pt x="2174113" y="2751772"/>
                  </a:lnTo>
                  <a:lnTo>
                    <a:pt x="2175230" y="2752242"/>
                  </a:lnTo>
                  <a:lnTo>
                    <a:pt x="2177872" y="2752242"/>
                  </a:lnTo>
                  <a:lnTo>
                    <a:pt x="2178989" y="2751772"/>
                  </a:lnTo>
                  <a:lnTo>
                    <a:pt x="2180844" y="2749918"/>
                  </a:lnTo>
                  <a:lnTo>
                    <a:pt x="2181314" y="2748788"/>
                  </a:lnTo>
                  <a:lnTo>
                    <a:pt x="2181314" y="2746159"/>
                  </a:lnTo>
                  <a:close/>
                </a:path>
                <a:path w="12773660" h="4123690">
                  <a:moveTo>
                    <a:pt x="2181314" y="1374800"/>
                  </a:moveTo>
                  <a:lnTo>
                    <a:pt x="2180844" y="1373682"/>
                  </a:lnTo>
                  <a:lnTo>
                    <a:pt x="2178989" y="1371828"/>
                  </a:lnTo>
                  <a:lnTo>
                    <a:pt x="2177872" y="1371358"/>
                  </a:lnTo>
                  <a:lnTo>
                    <a:pt x="2175230" y="1371358"/>
                  </a:lnTo>
                  <a:lnTo>
                    <a:pt x="2174113" y="1371828"/>
                  </a:lnTo>
                  <a:lnTo>
                    <a:pt x="2172258" y="1373682"/>
                  </a:lnTo>
                  <a:lnTo>
                    <a:pt x="2171789" y="1374800"/>
                  </a:lnTo>
                  <a:lnTo>
                    <a:pt x="2171789" y="1377442"/>
                  </a:lnTo>
                  <a:lnTo>
                    <a:pt x="2172258" y="1378559"/>
                  </a:lnTo>
                  <a:lnTo>
                    <a:pt x="2174113" y="1380413"/>
                  </a:lnTo>
                  <a:lnTo>
                    <a:pt x="2175230" y="1380883"/>
                  </a:lnTo>
                  <a:lnTo>
                    <a:pt x="2177872" y="1380883"/>
                  </a:lnTo>
                  <a:lnTo>
                    <a:pt x="2178989" y="1380413"/>
                  </a:lnTo>
                  <a:lnTo>
                    <a:pt x="2180844" y="1378559"/>
                  </a:lnTo>
                  <a:lnTo>
                    <a:pt x="2181314" y="1377442"/>
                  </a:lnTo>
                  <a:lnTo>
                    <a:pt x="2181314" y="1374800"/>
                  </a:lnTo>
                  <a:close/>
                </a:path>
                <a:path w="12773660" h="4123690">
                  <a:moveTo>
                    <a:pt x="2181314" y="3454"/>
                  </a:moveTo>
                  <a:lnTo>
                    <a:pt x="2180844" y="2324"/>
                  </a:lnTo>
                  <a:lnTo>
                    <a:pt x="2178989" y="469"/>
                  </a:lnTo>
                  <a:lnTo>
                    <a:pt x="2177872" y="0"/>
                  </a:lnTo>
                  <a:lnTo>
                    <a:pt x="2175230" y="0"/>
                  </a:lnTo>
                  <a:lnTo>
                    <a:pt x="2174113" y="469"/>
                  </a:lnTo>
                  <a:lnTo>
                    <a:pt x="2172258" y="2324"/>
                  </a:lnTo>
                  <a:lnTo>
                    <a:pt x="2171789" y="3454"/>
                  </a:lnTo>
                  <a:lnTo>
                    <a:pt x="2171789" y="6083"/>
                  </a:lnTo>
                  <a:lnTo>
                    <a:pt x="2172258" y="7200"/>
                  </a:lnTo>
                  <a:lnTo>
                    <a:pt x="2174113" y="9067"/>
                  </a:lnTo>
                  <a:lnTo>
                    <a:pt x="2175230" y="9525"/>
                  </a:lnTo>
                  <a:lnTo>
                    <a:pt x="2177872" y="9525"/>
                  </a:lnTo>
                  <a:lnTo>
                    <a:pt x="2178989" y="9067"/>
                  </a:lnTo>
                  <a:lnTo>
                    <a:pt x="2180844" y="7200"/>
                  </a:lnTo>
                  <a:lnTo>
                    <a:pt x="2181314" y="6083"/>
                  </a:lnTo>
                  <a:lnTo>
                    <a:pt x="2181314" y="3454"/>
                  </a:lnTo>
                  <a:close/>
                </a:path>
                <a:path w="12773660" h="4123690">
                  <a:moveTo>
                    <a:pt x="2200364" y="4117517"/>
                  </a:moveTo>
                  <a:lnTo>
                    <a:pt x="2199894" y="4116400"/>
                  </a:lnTo>
                  <a:lnTo>
                    <a:pt x="2198039" y="4114533"/>
                  </a:lnTo>
                  <a:lnTo>
                    <a:pt x="2196922" y="4114076"/>
                  </a:lnTo>
                  <a:lnTo>
                    <a:pt x="2194280" y="4114076"/>
                  </a:lnTo>
                  <a:lnTo>
                    <a:pt x="2193163" y="4114533"/>
                  </a:lnTo>
                  <a:lnTo>
                    <a:pt x="2191308" y="4116400"/>
                  </a:lnTo>
                  <a:lnTo>
                    <a:pt x="2190839" y="4117517"/>
                  </a:lnTo>
                  <a:lnTo>
                    <a:pt x="2190839" y="4120146"/>
                  </a:lnTo>
                  <a:lnTo>
                    <a:pt x="2191308" y="4121277"/>
                  </a:lnTo>
                  <a:lnTo>
                    <a:pt x="2193163" y="4123131"/>
                  </a:lnTo>
                  <a:lnTo>
                    <a:pt x="2194280" y="4123601"/>
                  </a:lnTo>
                  <a:lnTo>
                    <a:pt x="2196922" y="4123601"/>
                  </a:lnTo>
                  <a:lnTo>
                    <a:pt x="2198039" y="4123131"/>
                  </a:lnTo>
                  <a:lnTo>
                    <a:pt x="2199894" y="4121277"/>
                  </a:lnTo>
                  <a:lnTo>
                    <a:pt x="2200364" y="4120146"/>
                  </a:lnTo>
                  <a:lnTo>
                    <a:pt x="2200364" y="4117517"/>
                  </a:lnTo>
                  <a:close/>
                </a:path>
                <a:path w="12773660" h="4123690">
                  <a:moveTo>
                    <a:pt x="2200364" y="2746159"/>
                  </a:moveTo>
                  <a:lnTo>
                    <a:pt x="2199894" y="2745041"/>
                  </a:lnTo>
                  <a:lnTo>
                    <a:pt x="2198039" y="2743174"/>
                  </a:lnTo>
                  <a:lnTo>
                    <a:pt x="2196922" y="2742717"/>
                  </a:lnTo>
                  <a:lnTo>
                    <a:pt x="2194280" y="2742717"/>
                  </a:lnTo>
                  <a:lnTo>
                    <a:pt x="2193163" y="2743174"/>
                  </a:lnTo>
                  <a:lnTo>
                    <a:pt x="2191308" y="2745041"/>
                  </a:lnTo>
                  <a:lnTo>
                    <a:pt x="2190839" y="2746159"/>
                  </a:lnTo>
                  <a:lnTo>
                    <a:pt x="2190839" y="2748788"/>
                  </a:lnTo>
                  <a:lnTo>
                    <a:pt x="2191308" y="2749918"/>
                  </a:lnTo>
                  <a:lnTo>
                    <a:pt x="2193163" y="2751772"/>
                  </a:lnTo>
                  <a:lnTo>
                    <a:pt x="2194280" y="2752242"/>
                  </a:lnTo>
                  <a:lnTo>
                    <a:pt x="2196922" y="2752242"/>
                  </a:lnTo>
                  <a:lnTo>
                    <a:pt x="2198039" y="2751772"/>
                  </a:lnTo>
                  <a:lnTo>
                    <a:pt x="2199894" y="2749918"/>
                  </a:lnTo>
                  <a:lnTo>
                    <a:pt x="2200364" y="2748788"/>
                  </a:lnTo>
                  <a:lnTo>
                    <a:pt x="2200364" y="2746159"/>
                  </a:lnTo>
                  <a:close/>
                </a:path>
                <a:path w="12773660" h="4123690">
                  <a:moveTo>
                    <a:pt x="2200364" y="1374800"/>
                  </a:moveTo>
                  <a:lnTo>
                    <a:pt x="2199894" y="1373682"/>
                  </a:lnTo>
                  <a:lnTo>
                    <a:pt x="2198039" y="1371828"/>
                  </a:lnTo>
                  <a:lnTo>
                    <a:pt x="2196922" y="1371358"/>
                  </a:lnTo>
                  <a:lnTo>
                    <a:pt x="2194280" y="1371358"/>
                  </a:lnTo>
                  <a:lnTo>
                    <a:pt x="2193163" y="1371828"/>
                  </a:lnTo>
                  <a:lnTo>
                    <a:pt x="2191308" y="1373682"/>
                  </a:lnTo>
                  <a:lnTo>
                    <a:pt x="2190839" y="1374800"/>
                  </a:lnTo>
                  <a:lnTo>
                    <a:pt x="2190839" y="1377442"/>
                  </a:lnTo>
                  <a:lnTo>
                    <a:pt x="2191308" y="1378559"/>
                  </a:lnTo>
                  <a:lnTo>
                    <a:pt x="2193163" y="1380413"/>
                  </a:lnTo>
                  <a:lnTo>
                    <a:pt x="2194280" y="1380883"/>
                  </a:lnTo>
                  <a:lnTo>
                    <a:pt x="2196922" y="1380883"/>
                  </a:lnTo>
                  <a:lnTo>
                    <a:pt x="2198039" y="1380413"/>
                  </a:lnTo>
                  <a:lnTo>
                    <a:pt x="2199894" y="1378559"/>
                  </a:lnTo>
                  <a:lnTo>
                    <a:pt x="2200364" y="1377442"/>
                  </a:lnTo>
                  <a:lnTo>
                    <a:pt x="2200364" y="1374800"/>
                  </a:lnTo>
                  <a:close/>
                </a:path>
                <a:path w="12773660" h="4123690">
                  <a:moveTo>
                    <a:pt x="2200364" y="3454"/>
                  </a:moveTo>
                  <a:lnTo>
                    <a:pt x="2199894" y="2324"/>
                  </a:lnTo>
                  <a:lnTo>
                    <a:pt x="2198039" y="469"/>
                  </a:lnTo>
                  <a:lnTo>
                    <a:pt x="2196922" y="0"/>
                  </a:lnTo>
                  <a:lnTo>
                    <a:pt x="2194280" y="0"/>
                  </a:lnTo>
                  <a:lnTo>
                    <a:pt x="2193163" y="469"/>
                  </a:lnTo>
                  <a:lnTo>
                    <a:pt x="2191308" y="2324"/>
                  </a:lnTo>
                  <a:lnTo>
                    <a:pt x="2190839" y="3454"/>
                  </a:lnTo>
                  <a:lnTo>
                    <a:pt x="2190839" y="6083"/>
                  </a:lnTo>
                  <a:lnTo>
                    <a:pt x="2191308" y="7200"/>
                  </a:lnTo>
                  <a:lnTo>
                    <a:pt x="2193163" y="9067"/>
                  </a:lnTo>
                  <a:lnTo>
                    <a:pt x="2194280" y="9525"/>
                  </a:lnTo>
                  <a:lnTo>
                    <a:pt x="2196922" y="9525"/>
                  </a:lnTo>
                  <a:lnTo>
                    <a:pt x="2198039" y="9067"/>
                  </a:lnTo>
                  <a:lnTo>
                    <a:pt x="2199894" y="7200"/>
                  </a:lnTo>
                  <a:lnTo>
                    <a:pt x="2200364" y="6083"/>
                  </a:lnTo>
                  <a:lnTo>
                    <a:pt x="2200364" y="3454"/>
                  </a:lnTo>
                  <a:close/>
                </a:path>
                <a:path w="12773660" h="4123690">
                  <a:moveTo>
                    <a:pt x="2219414" y="4117517"/>
                  </a:moveTo>
                  <a:lnTo>
                    <a:pt x="2218956" y="4116400"/>
                  </a:lnTo>
                  <a:lnTo>
                    <a:pt x="2217089" y="4114533"/>
                  </a:lnTo>
                  <a:lnTo>
                    <a:pt x="2215972" y="4114076"/>
                  </a:lnTo>
                  <a:lnTo>
                    <a:pt x="2213343" y="4114076"/>
                  </a:lnTo>
                  <a:lnTo>
                    <a:pt x="2212213" y="4114533"/>
                  </a:lnTo>
                  <a:lnTo>
                    <a:pt x="2210358" y="4116400"/>
                  </a:lnTo>
                  <a:lnTo>
                    <a:pt x="2209889" y="4117517"/>
                  </a:lnTo>
                  <a:lnTo>
                    <a:pt x="2209889" y="4120146"/>
                  </a:lnTo>
                  <a:lnTo>
                    <a:pt x="2210358" y="4121277"/>
                  </a:lnTo>
                  <a:lnTo>
                    <a:pt x="2212213" y="4123131"/>
                  </a:lnTo>
                  <a:lnTo>
                    <a:pt x="2213343" y="4123601"/>
                  </a:lnTo>
                  <a:lnTo>
                    <a:pt x="2215972" y="4123601"/>
                  </a:lnTo>
                  <a:lnTo>
                    <a:pt x="2217089" y="4123131"/>
                  </a:lnTo>
                  <a:lnTo>
                    <a:pt x="2218956" y="4121277"/>
                  </a:lnTo>
                  <a:lnTo>
                    <a:pt x="2219414" y="4120146"/>
                  </a:lnTo>
                  <a:lnTo>
                    <a:pt x="2219414" y="4117517"/>
                  </a:lnTo>
                  <a:close/>
                </a:path>
                <a:path w="12773660" h="4123690">
                  <a:moveTo>
                    <a:pt x="2219414" y="2746159"/>
                  </a:moveTo>
                  <a:lnTo>
                    <a:pt x="2218956" y="2745041"/>
                  </a:lnTo>
                  <a:lnTo>
                    <a:pt x="2217089" y="2743174"/>
                  </a:lnTo>
                  <a:lnTo>
                    <a:pt x="2215972" y="2742717"/>
                  </a:lnTo>
                  <a:lnTo>
                    <a:pt x="2213343" y="2742717"/>
                  </a:lnTo>
                  <a:lnTo>
                    <a:pt x="2212213" y="2743174"/>
                  </a:lnTo>
                  <a:lnTo>
                    <a:pt x="2210358" y="2745041"/>
                  </a:lnTo>
                  <a:lnTo>
                    <a:pt x="2209889" y="2746159"/>
                  </a:lnTo>
                  <a:lnTo>
                    <a:pt x="2209889" y="2748788"/>
                  </a:lnTo>
                  <a:lnTo>
                    <a:pt x="2210358" y="2749918"/>
                  </a:lnTo>
                  <a:lnTo>
                    <a:pt x="2212213" y="2751772"/>
                  </a:lnTo>
                  <a:lnTo>
                    <a:pt x="2213343" y="2752242"/>
                  </a:lnTo>
                  <a:lnTo>
                    <a:pt x="2215972" y="2752242"/>
                  </a:lnTo>
                  <a:lnTo>
                    <a:pt x="2217089" y="2751772"/>
                  </a:lnTo>
                  <a:lnTo>
                    <a:pt x="2218956" y="2749918"/>
                  </a:lnTo>
                  <a:lnTo>
                    <a:pt x="2219414" y="2748788"/>
                  </a:lnTo>
                  <a:lnTo>
                    <a:pt x="2219414" y="2746159"/>
                  </a:lnTo>
                  <a:close/>
                </a:path>
                <a:path w="12773660" h="4123690">
                  <a:moveTo>
                    <a:pt x="2219414" y="1374800"/>
                  </a:moveTo>
                  <a:lnTo>
                    <a:pt x="2218956" y="1373682"/>
                  </a:lnTo>
                  <a:lnTo>
                    <a:pt x="2217089" y="1371828"/>
                  </a:lnTo>
                  <a:lnTo>
                    <a:pt x="2215972" y="1371358"/>
                  </a:lnTo>
                  <a:lnTo>
                    <a:pt x="2213343" y="1371358"/>
                  </a:lnTo>
                  <a:lnTo>
                    <a:pt x="2212213" y="1371828"/>
                  </a:lnTo>
                  <a:lnTo>
                    <a:pt x="2210358" y="1373682"/>
                  </a:lnTo>
                  <a:lnTo>
                    <a:pt x="2209889" y="1374800"/>
                  </a:lnTo>
                  <a:lnTo>
                    <a:pt x="2209889" y="1377442"/>
                  </a:lnTo>
                  <a:lnTo>
                    <a:pt x="2210358" y="1378559"/>
                  </a:lnTo>
                  <a:lnTo>
                    <a:pt x="2212213" y="1380413"/>
                  </a:lnTo>
                  <a:lnTo>
                    <a:pt x="2213343" y="1380883"/>
                  </a:lnTo>
                  <a:lnTo>
                    <a:pt x="2215972" y="1380883"/>
                  </a:lnTo>
                  <a:lnTo>
                    <a:pt x="2217089" y="1380413"/>
                  </a:lnTo>
                  <a:lnTo>
                    <a:pt x="2218956" y="1378559"/>
                  </a:lnTo>
                  <a:lnTo>
                    <a:pt x="2219414" y="1377442"/>
                  </a:lnTo>
                  <a:lnTo>
                    <a:pt x="2219414" y="1374800"/>
                  </a:lnTo>
                  <a:close/>
                </a:path>
                <a:path w="12773660" h="4123690">
                  <a:moveTo>
                    <a:pt x="2219414" y="3454"/>
                  </a:moveTo>
                  <a:lnTo>
                    <a:pt x="2218956" y="2324"/>
                  </a:lnTo>
                  <a:lnTo>
                    <a:pt x="2217089" y="469"/>
                  </a:lnTo>
                  <a:lnTo>
                    <a:pt x="2215972" y="0"/>
                  </a:lnTo>
                  <a:lnTo>
                    <a:pt x="2213343" y="0"/>
                  </a:lnTo>
                  <a:lnTo>
                    <a:pt x="2212213" y="469"/>
                  </a:lnTo>
                  <a:lnTo>
                    <a:pt x="2210358" y="2324"/>
                  </a:lnTo>
                  <a:lnTo>
                    <a:pt x="2209889" y="3454"/>
                  </a:lnTo>
                  <a:lnTo>
                    <a:pt x="2209889" y="6083"/>
                  </a:lnTo>
                  <a:lnTo>
                    <a:pt x="2210358" y="7200"/>
                  </a:lnTo>
                  <a:lnTo>
                    <a:pt x="2212213" y="9067"/>
                  </a:lnTo>
                  <a:lnTo>
                    <a:pt x="2213343" y="9525"/>
                  </a:lnTo>
                  <a:lnTo>
                    <a:pt x="2215972" y="9525"/>
                  </a:lnTo>
                  <a:lnTo>
                    <a:pt x="2217089" y="9067"/>
                  </a:lnTo>
                  <a:lnTo>
                    <a:pt x="2218956" y="7200"/>
                  </a:lnTo>
                  <a:lnTo>
                    <a:pt x="2219414" y="6083"/>
                  </a:lnTo>
                  <a:lnTo>
                    <a:pt x="2219414" y="3454"/>
                  </a:lnTo>
                  <a:close/>
                </a:path>
                <a:path w="12773660" h="4123690">
                  <a:moveTo>
                    <a:pt x="2238464" y="4117517"/>
                  </a:moveTo>
                  <a:lnTo>
                    <a:pt x="2238006" y="4116400"/>
                  </a:lnTo>
                  <a:lnTo>
                    <a:pt x="2236139" y="4114533"/>
                  </a:lnTo>
                  <a:lnTo>
                    <a:pt x="2235022" y="4114076"/>
                  </a:lnTo>
                  <a:lnTo>
                    <a:pt x="2232393" y="4114076"/>
                  </a:lnTo>
                  <a:lnTo>
                    <a:pt x="2231263" y="4114533"/>
                  </a:lnTo>
                  <a:lnTo>
                    <a:pt x="2229408" y="4116400"/>
                  </a:lnTo>
                  <a:lnTo>
                    <a:pt x="2228939" y="4117517"/>
                  </a:lnTo>
                  <a:lnTo>
                    <a:pt x="2228939" y="4120146"/>
                  </a:lnTo>
                  <a:lnTo>
                    <a:pt x="2229408" y="4121277"/>
                  </a:lnTo>
                  <a:lnTo>
                    <a:pt x="2231263" y="4123131"/>
                  </a:lnTo>
                  <a:lnTo>
                    <a:pt x="2232393" y="4123601"/>
                  </a:lnTo>
                  <a:lnTo>
                    <a:pt x="2235022" y="4123601"/>
                  </a:lnTo>
                  <a:lnTo>
                    <a:pt x="2236139" y="4123131"/>
                  </a:lnTo>
                  <a:lnTo>
                    <a:pt x="2238006" y="4121277"/>
                  </a:lnTo>
                  <a:lnTo>
                    <a:pt x="2238464" y="4120146"/>
                  </a:lnTo>
                  <a:lnTo>
                    <a:pt x="2238464" y="4117517"/>
                  </a:lnTo>
                  <a:close/>
                </a:path>
                <a:path w="12773660" h="4123690">
                  <a:moveTo>
                    <a:pt x="2238464" y="2746159"/>
                  </a:moveTo>
                  <a:lnTo>
                    <a:pt x="2238006" y="2745041"/>
                  </a:lnTo>
                  <a:lnTo>
                    <a:pt x="2236139" y="2743174"/>
                  </a:lnTo>
                  <a:lnTo>
                    <a:pt x="2235022" y="2742717"/>
                  </a:lnTo>
                  <a:lnTo>
                    <a:pt x="2232393" y="2742717"/>
                  </a:lnTo>
                  <a:lnTo>
                    <a:pt x="2231263" y="2743174"/>
                  </a:lnTo>
                  <a:lnTo>
                    <a:pt x="2229408" y="2745041"/>
                  </a:lnTo>
                  <a:lnTo>
                    <a:pt x="2228939" y="2746159"/>
                  </a:lnTo>
                  <a:lnTo>
                    <a:pt x="2228939" y="2748788"/>
                  </a:lnTo>
                  <a:lnTo>
                    <a:pt x="2229408" y="2749918"/>
                  </a:lnTo>
                  <a:lnTo>
                    <a:pt x="2231263" y="2751772"/>
                  </a:lnTo>
                  <a:lnTo>
                    <a:pt x="2232393" y="2752242"/>
                  </a:lnTo>
                  <a:lnTo>
                    <a:pt x="2235022" y="2752242"/>
                  </a:lnTo>
                  <a:lnTo>
                    <a:pt x="2236139" y="2751772"/>
                  </a:lnTo>
                  <a:lnTo>
                    <a:pt x="2238006" y="2749918"/>
                  </a:lnTo>
                  <a:lnTo>
                    <a:pt x="2238464" y="2748788"/>
                  </a:lnTo>
                  <a:lnTo>
                    <a:pt x="2238464" y="2746159"/>
                  </a:lnTo>
                  <a:close/>
                </a:path>
                <a:path w="12773660" h="4123690">
                  <a:moveTo>
                    <a:pt x="2238464" y="1374800"/>
                  </a:moveTo>
                  <a:lnTo>
                    <a:pt x="2238006" y="1373682"/>
                  </a:lnTo>
                  <a:lnTo>
                    <a:pt x="2236139" y="1371828"/>
                  </a:lnTo>
                  <a:lnTo>
                    <a:pt x="2235022" y="1371358"/>
                  </a:lnTo>
                  <a:lnTo>
                    <a:pt x="2232393" y="1371358"/>
                  </a:lnTo>
                  <a:lnTo>
                    <a:pt x="2231263" y="1371828"/>
                  </a:lnTo>
                  <a:lnTo>
                    <a:pt x="2229408" y="1373682"/>
                  </a:lnTo>
                  <a:lnTo>
                    <a:pt x="2228939" y="1374800"/>
                  </a:lnTo>
                  <a:lnTo>
                    <a:pt x="2228939" y="1377442"/>
                  </a:lnTo>
                  <a:lnTo>
                    <a:pt x="2229408" y="1378559"/>
                  </a:lnTo>
                  <a:lnTo>
                    <a:pt x="2231263" y="1380413"/>
                  </a:lnTo>
                  <a:lnTo>
                    <a:pt x="2232393" y="1380883"/>
                  </a:lnTo>
                  <a:lnTo>
                    <a:pt x="2235022" y="1380883"/>
                  </a:lnTo>
                  <a:lnTo>
                    <a:pt x="2236139" y="1380413"/>
                  </a:lnTo>
                  <a:lnTo>
                    <a:pt x="2238006" y="1378559"/>
                  </a:lnTo>
                  <a:lnTo>
                    <a:pt x="2238464" y="1377442"/>
                  </a:lnTo>
                  <a:lnTo>
                    <a:pt x="2238464" y="1374800"/>
                  </a:lnTo>
                  <a:close/>
                </a:path>
                <a:path w="12773660" h="4123690">
                  <a:moveTo>
                    <a:pt x="2238464" y="3454"/>
                  </a:moveTo>
                  <a:lnTo>
                    <a:pt x="2238006" y="2324"/>
                  </a:lnTo>
                  <a:lnTo>
                    <a:pt x="2236139" y="469"/>
                  </a:lnTo>
                  <a:lnTo>
                    <a:pt x="2235022" y="0"/>
                  </a:lnTo>
                  <a:lnTo>
                    <a:pt x="2232393" y="0"/>
                  </a:lnTo>
                  <a:lnTo>
                    <a:pt x="2231263" y="469"/>
                  </a:lnTo>
                  <a:lnTo>
                    <a:pt x="2229408" y="2324"/>
                  </a:lnTo>
                  <a:lnTo>
                    <a:pt x="2228939" y="3454"/>
                  </a:lnTo>
                  <a:lnTo>
                    <a:pt x="2228939" y="6083"/>
                  </a:lnTo>
                  <a:lnTo>
                    <a:pt x="2229408" y="7200"/>
                  </a:lnTo>
                  <a:lnTo>
                    <a:pt x="2231263" y="9067"/>
                  </a:lnTo>
                  <a:lnTo>
                    <a:pt x="2232393" y="9525"/>
                  </a:lnTo>
                  <a:lnTo>
                    <a:pt x="2235022" y="9525"/>
                  </a:lnTo>
                  <a:lnTo>
                    <a:pt x="2236139" y="9067"/>
                  </a:lnTo>
                  <a:lnTo>
                    <a:pt x="2238006" y="7200"/>
                  </a:lnTo>
                  <a:lnTo>
                    <a:pt x="2238464" y="6083"/>
                  </a:lnTo>
                  <a:lnTo>
                    <a:pt x="2238464" y="3454"/>
                  </a:lnTo>
                  <a:close/>
                </a:path>
                <a:path w="12773660" h="4123690">
                  <a:moveTo>
                    <a:pt x="2257514" y="4117517"/>
                  </a:moveTo>
                  <a:lnTo>
                    <a:pt x="2257056" y="4116400"/>
                  </a:lnTo>
                  <a:lnTo>
                    <a:pt x="2255189" y="4114533"/>
                  </a:lnTo>
                  <a:lnTo>
                    <a:pt x="2254072" y="4114076"/>
                  </a:lnTo>
                  <a:lnTo>
                    <a:pt x="2251443" y="4114076"/>
                  </a:lnTo>
                  <a:lnTo>
                    <a:pt x="2250313" y="4114533"/>
                  </a:lnTo>
                  <a:lnTo>
                    <a:pt x="2248458" y="4116400"/>
                  </a:lnTo>
                  <a:lnTo>
                    <a:pt x="2247989" y="4117517"/>
                  </a:lnTo>
                  <a:lnTo>
                    <a:pt x="2247989" y="4120146"/>
                  </a:lnTo>
                  <a:lnTo>
                    <a:pt x="2248458" y="4121277"/>
                  </a:lnTo>
                  <a:lnTo>
                    <a:pt x="2250313" y="4123131"/>
                  </a:lnTo>
                  <a:lnTo>
                    <a:pt x="2251443" y="4123601"/>
                  </a:lnTo>
                  <a:lnTo>
                    <a:pt x="2254072" y="4123601"/>
                  </a:lnTo>
                  <a:lnTo>
                    <a:pt x="2255189" y="4123131"/>
                  </a:lnTo>
                  <a:lnTo>
                    <a:pt x="2257056" y="4121277"/>
                  </a:lnTo>
                  <a:lnTo>
                    <a:pt x="2257514" y="4120146"/>
                  </a:lnTo>
                  <a:lnTo>
                    <a:pt x="2257514" y="4117517"/>
                  </a:lnTo>
                  <a:close/>
                </a:path>
                <a:path w="12773660" h="4123690">
                  <a:moveTo>
                    <a:pt x="2257514" y="2746159"/>
                  </a:moveTo>
                  <a:lnTo>
                    <a:pt x="2257056" y="2745041"/>
                  </a:lnTo>
                  <a:lnTo>
                    <a:pt x="2255189" y="2743174"/>
                  </a:lnTo>
                  <a:lnTo>
                    <a:pt x="2254072" y="2742717"/>
                  </a:lnTo>
                  <a:lnTo>
                    <a:pt x="2251443" y="2742717"/>
                  </a:lnTo>
                  <a:lnTo>
                    <a:pt x="2250313" y="2743174"/>
                  </a:lnTo>
                  <a:lnTo>
                    <a:pt x="2248458" y="2745041"/>
                  </a:lnTo>
                  <a:lnTo>
                    <a:pt x="2247989" y="2746159"/>
                  </a:lnTo>
                  <a:lnTo>
                    <a:pt x="2247989" y="2748788"/>
                  </a:lnTo>
                  <a:lnTo>
                    <a:pt x="2248458" y="2749918"/>
                  </a:lnTo>
                  <a:lnTo>
                    <a:pt x="2250313" y="2751772"/>
                  </a:lnTo>
                  <a:lnTo>
                    <a:pt x="2251443" y="2752242"/>
                  </a:lnTo>
                  <a:lnTo>
                    <a:pt x="2254072" y="2752242"/>
                  </a:lnTo>
                  <a:lnTo>
                    <a:pt x="2255189" y="2751772"/>
                  </a:lnTo>
                  <a:lnTo>
                    <a:pt x="2257056" y="2749918"/>
                  </a:lnTo>
                  <a:lnTo>
                    <a:pt x="2257514" y="2748788"/>
                  </a:lnTo>
                  <a:lnTo>
                    <a:pt x="2257514" y="2746159"/>
                  </a:lnTo>
                  <a:close/>
                </a:path>
                <a:path w="12773660" h="4123690">
                  <a:moveTo>
                    <a:pt x="2257514" y="1374800"/>
                  </a:moveTo>
                  <a:lnTo>
                    <a:pt x="2257056" y="1373682"/>
                  </a:lnTo>
                  <a:lnTo>
                    <a:pt x="2255189" y="1371828"/>
                  </a:lnTo>
                  <a:lnTo>
                    <a:pt x="2254072" y="1371358"/>
                  </a:lnTo>
                  <a:lnTo>
                    <a:pt x="2251443" y="1371358"/>
                  </a:lnTo>
                  <a:lnTo>
                    <a:pt x="2250313" y="1371828"/>
                  </a:lnTo>
                  <a:lnTo>
                    <a:pt x="2248458" y="1373682"/>
                  </a:lnTo>
                  <a:lnTo>
                    <a:pt x="2247989" y="1374800"/>
                  </a:lnTo>
                  <a:lnTo>
                    <a:pt x="2247989" y="1377442"/>
                  </a:lnTo>
                  <a:lnTo>
                    <a:pt x="2248458" y="1378559"/>
                  </a:lnTo>
                  <a:lnTo>
                    <a:pt x="2250313" y="1380413"/>
                  </a:lnTo>
                  <a:lnTo>
                    <a:pt x="2251443" y="1380883"/>
                  </a:lnTo>
                  <a:lnTo>
                    <a:pt x="2254072" y="1380883"/>
                  </a:lnTo>
                  <a:lnTo>
                    <a:pt x="2255189" y="1380413"/>
                  </a:lnTo>
                  <a:lnTo>
                    <a:pt x="2257056" y="1378559"/>
                  </a:lnTo>
                  <a:lnTo>
                    <a:pt x="2257514" y="1377442"/>
                  </a:lnTo>
                  <a:lnTo>
                    <a:pt x="2257514" y="1374800"/>
                  </a:lnTo>
                  <a:close/>
                </a:path>
                <a:path w="12773660" h="4123690">
                  <a:moveTo>
                    <a:pt x="2257514" y="3454"/>
                  </a:moveTo>
                  <a:lnTo>
                    <a:pt x="2257056" y="2324"/>
                  </a:lnTo>
                  <a:lnTo>
                    <a:pt x="2255189" y="469"/>
                  </a:lnTo>
                  <a:lnTo>
                    <a:pt x="2254072" y="0"/>
                  </a:lnTo>
                  <a:lnTo>
                    <a:pt x="2251443" y="0"/>
                  </a:lnTo>
                  <a:lnTo>
                    <a:pt x="2250313" y="469"/>
                  </a:lnTo>
                  <a:lnTo>
                    <a:pt x="2248458" y="2324"/>
                  </a:lnTo>
                  <a:lnTo>
                    <a:pt x="2247989" y="3454"/>
                  </a:lnTo>
                  <a:lnTo>
                    <a:pt x="2247989" y="6083"/>
                  </a:lnTo>
                  <a:lnTo>
                    <a:pt x="2248458" y="7200"/>
                  </a:lnTo>
                  <a:lnTo>
                    <a:pt x="2250313" y="9067"/>
                  </a:lnTo>
                  <a:lnTo>
                    <a:pt x="2251443" y="9525"/>
                  </a:lnTo>
                  <a:lnTo>
                    <a:pt x="2254072" y="9525"/>
                  </a:lnTo>
                  <a:lnTo>
                    <a:pt x="2255189" y="9067"/>
                  </a:lnTo>
                  <a:lnTo>
                    <a:pt x="2257056" y="7200"/>
                  </a:lnTo>
                  <a:lnTo>
                    <a:pt x="2257514" y="6083"/>
                  </a:lnTo>
                  <a:lnTo>
                    <a:pt x="2257514" y="3454"/>
                  </a:lnTo>
                  <a:close/>
                </a:path>
                <a:path w="12773660" h="4123690">
                  <a:moveTo>
                    <a:pt x="2276564" y="4117517"/>
                  </a:moveTo>
                  <a:lnTo>
                    <a:pt x="2276106" y="4116400"/>
                  </a:lnTo>
                  <a:lnTo>
                    <a:pt x="2274239" y="4114533"/>
                  </a:lnTo>
                  <a:lnTo>
                    <a:pt x="2273122" y="4114076"/>
                  </a:lnTo>
                  <a:lnTo>
                    <a:pt x="2270493" y="4114076"/>
                  </a:lnTo>
                  <a:lnTo>
                    <a:pt x="2269363" y="4114533"/>
                  </a:lnTo>
                  <a:lnTo>
                    <a:pt x="2267508" y="4116400"/>
                  </a:lnTo>
                  <a:lnTo>
                    <a:pt x="2267039" y="4117517"/>
                  </a:lnTo>
                  <a:lnTo>
                    <a:pt x="2267039" y="4120146"/>
                  </a:lnTo>
                  <a:lnTo>
                    <a:pt x="2267508" y="4121277"/>
                  </a:lnTo>
                  <a:lnTo>
                    <a:pt x="2269363" y="4123131"/>
                  </a:lnTo>
                  <a:lnTo>
                    <a:pt x="2270493" y="4123601"/>
                  </a:lnTo>
                  <a:lnTo>
                    <a:pt x="2273122" y="4123601"/>
                  </a:lnTo>
                  <a:lnTo>
                    <a:pt x="2274239" y="4123131"/>
                  </a:lnTo>
                  <a:lnTo>
                    <a:pt x="2276106" y="4121277"/>
                  </a:lnTo>
                  <a:lnTo>
                    <a:pt x="2276564" y="4120146"/>
                  </a:lnTo>
                  <a:lnTo>
                    <a:pt x="2276564" y="4117517"/>
                  </a:lnTo>
                  <a:close/>
                </a:path>
                <a:path w="12773660" h="4123690">
                  <a:moveTo>
                    <a:pt x="2276564" y="2746159"/>
                  </a:moveTo>
                  <a:lnTo>
                    <a:pt x="2276106" y="2745041"/>
                  </a:lnTo>
                  <a:lnTo>
                    <a:pt x="2274239" y="2743174"/>
                  </a:lnTo>
                  <a:lnTo>
                    <a:pt x="2273122" y="2742717"/>
                  </a:lnTo>
                  <a:lnTo>
                    <a:pt x="2270493" y="2742717"/>
                  </a:lnTo>
                  <a:lnTo>
                    <a:pt x="2269363" y="2743174"/>
                  </a:lnTo>
                  <a:lnTo>
                    <a:pt x="2267508" y="2745041"/>
                  </a:lnTo>
                  <a:lnTo>
                    <a:pt x="2267039" y="2746159"/>
                  </a:lnTo>
                  <a:lnTo>
                    <a:pt x="2267039" y="2748788"/>
                  </a:lnTo>
                  <a:lnTo>
                    <a:pt x="2267508" y="2749918"/>
                  </a:lnTo>
                  <a:lnTo>
                    <a:pt x="2269363" y="2751772"/>
                  </a:lnTo>
                  <a:lnTo>
                    <a:pt x="2270493" y="2752242"/>
                  </a:lnTo>
                  <a:lnTo>
                    <a:pt x="2273122" y="2752242"/>
                  </a:lnTo>
                  <a:lnTo>
                    <a:pt x="2274239" y="2751772"/>
                  </a:lnTo>
                  <a:lnTo>
                    <a:pt x="2276106" y="2749918"/>
                  </a:lnTo>
                  <a:lnTo>
                    <a:pt x="2276564" y="2748788"/>
                  </a:lnTo>
                  <a:lnTo>
                    <a:pt x="2276564" y="2746159"/>
                  </a:lnTo>
                  <a:close/>
                </a:path>
                <a:path w="12773660" h="4123690">
                  <a:moveTo>
                    <a:pt x="2276564" y="1374800"/>
                  </a:moveTo>
                  <a:lnTo>
                    <a:pt x="2276106" y="1373682"/>
                  </a:lnTo>
                  <a:lnTo>
                    <a:pt x="2274239" y="1371828"/>
                  </a:lnTo>
                  <a:lnTo>
                    <a:pt x="2273122" y="1371358"/>
                  </a:lnTo>
                  <a:lnTo>
                    <a:pt x="2270493" y="1371358"/>
                  </a:lnTo>
                  <a:lnTo>
                    <a:pt x="2269363" y="1371828"/>
                  </a:lnTo>
                  <a:lnTo>
                    <a:pt x="2267508" y="1373682"/>
                  </a:lnTo>
                  <a:lnTo>
                    <a:pt x="2267039" y="1374800"/>
                  </a:lnTo>
                  <a:lnTo>
                    <a:pt x="2267039" y="1377442"/>
                  </a:lnTo>
                  <a:lnTo>
                    <a:pt x="2267508" y="1378559"/>
                  </a:lnTo>
                  <a:lnTo>
                    <a:pt x="2269363" y="1380413"/>
                  </a:lnTo>
                  <a:lnTo>
                    <a:pt x="2270493" y="1380883"/>
                  </a:lnTo>
                  <a:lnTo>
                    <a:pt x="2273122" y="1380883"/>
                  </a:lnTo>
                  <a:lnTo>
                    <a:pt x="2274239" y="1380413"/>
                  </a:lnTo>
                  <a:lnTo>
                    <a:pt x="2276106" y="1378559"/>
                  </a:lnTo>
                  <a:lnTo>
                    <a:pt x="2276564" y="1377442"/>
                  </a:lnTo>
                  <a:lnTo>
                    <a:pt x="2276564" y="1374800"/>
                  </a:lnTo>
                  <a:close/>
                </a:path>
                <a:path w="12773660" h="4123690">
                  <a:moveTo>
                    <a:pt x="2276564" y="3454"/>
                  </a:moveTo>
                  <a:lnTo>
                    <a:pt x="2276106" y="2324"/>
                  </a:lnTo>
                  <a:lnTo>
                    <a:pt x="2274239" y="469"/>
                  </a:lnTo>
                  <a:lnTo>
                    <a:pt x="2273122" y="0"/>
                  </a:lnTo>
                  <a:lnTo>
                    <a:pt x="2270493" y="0"/>
                  </a:lnTo>
                  <a:lnTo>
                    <a:pt x="2269363" y="469"/>
                  </a:lnTo>
                  <a:lnTo>
                    <a:pt x="2267508" y="2324"/>
                  </a:lnTo>
                  <a:lnTo>
                    <a:pt x="2267039" y="3454"/>
                  </a:lnTo>
                  <a:lnTo>
                    <a:pt x="2267039" y="6083"/>
                  </a:lnTo>
                  <a:lnTo>
                    <a:pt x="2267508" y="7200"/>
                  </a:lnTo>
                  <a:lnTo>
                    <a:pt x="2269363" y="9067"/>
                  </a:lnTo>
                  <a:lnTo>
                    <a:pt x="2270493" y="9525"/>
                  </a:lnTo>
                  <a:lnTo>
                    <a:pt x="2273122" y="9525"/>
                  </a:lnTo>
                  <a:lnTo>
                    <a:pt x="2274239" y="9067"/>
                  </a:lnTo>
                  <a:lnTo>
                    <a:pt x="2276106" y="7200"/>
                  </a:lnTo>
                  <a:lnTo>
                    <a:pt x="2276564" y="6083"/>
                  </a:lnTo>
                  <a:lnTo>
                    <a:pt x="2276564" y="3454"/>
                  </a:lnTo>
                  <a:close/>
                </a:path>
                <a:path w="12773660" h="4123690">
                  <a:moveTo>
                    <a:pt x="2295614" y="4117517"/>
                  </a:moveTo>
                  <a:lnTo>
                    <a:pt x="2295156" y="4116400"/>
                  </a:lnTo>
                  <a:lnTo>
                    <a:pt x="2293289" y="4114533"/>
                  </a:lnTo>
                  <a:lnTo>
                    <a:pt x="2292172" y="4114076"/>
                  </a:lnTo>
                  <a:lnTo>
                    <a:pt x="2289543" y="4114076"/>
                  </a:lnTo>
                  <a:lnTo>
                    <a:pt x="2288413" y="4114533"/>
                  </a:lnTo>
                  <a:lnTo>
                    <a:pt x="2286558" y="4116400"/>
                  </a:lnTo>
                  <a:lnTo>
                    <a:pt x="2286089" y="4117517"/>
                  </a:lnTo>
                  <a:lnTo>
                    <a:pt x="2286089" y="4120146"/>
                  </a:lnTo>
                  <a:lnTo>
                    <a:pt x="2286558" y="4121277"/>
                  </a:lnTo>
                  <a:lnTo>
                    <a:pt x="2288413" y="4123131"/>
                  </a:lnTo>
                  <a:lnTo>
                    <a:pt x="2289543" y="4123601"/>
                  </a:lnTo>
                  <a:lnTo>
                    <a:pt x="2292172" y="4123601"/>
                  </a:lnTo>
                  <a:lnTo>
                    <a:pt x="2293289" y="4123131"/>
                  </a:lnTo>
                  <a:lnTo>
                    <a:pt x="2295156" y="4121277"/>
                  </a:lnTo>
                  <a:lnTo>
                    <a:pt x="2295614" y="4120146"/>
                  </a:lnTo>
                  <a:lnTo>
                    <a:pt x="2295614" y="4117517"/>
                  </a:lnTo>
                  <a:close/>
                </a:path>
                <a:path w="12773660" h="4123690">
                  <a:moveTo>
                    <a:pt x="2295614" y="2746159"/>
                  </a:moveTo>
                  <a:lnTo>
                    <a:pt x="2295156" y="2745041"/>
                  </a:lnTo>
                  <a:lnTo>
                    <a:pt x="2293289" y="2743174"/>
                  </a:lnTo>
                  <a:lnTo>
                    <a:pt x="2292172" y="2742717"/>
                  </a:lnTo>
                  <a:lnTo>
                    <a:pt x="2289543" y="2742717"/>
                  </a:lnTo>
                  <a:lnTo>
                    <a:pt x="2288413" y="2743174"/>
                  </a:lnTo>
                  <a:lnTo>
                    <a:pt x="2286558" y="2745041"/>
                  </a:lnTo>
                  <a:lnTo>
                    <a:pt x="2286089" y="2746159"/>
                  </a:lnTo>
                  <a:lnTo>
                    <a:pt x="2286089" y="2748788"/>
                  </a:lnTo>
                  <a:lnTo>
                    <a:pt x="2286558" y="2749918"/>
                  </a:lnTo>
                  <a:lnTo>
                    <a:pt x="2288413" y="2751772"/>
                  </a:lnTo>
                  <a:lnTo>
                    <a:pt x="2289543" y="2752242"/>
                  </a:lnTo>
                  <a:lnTo>
                    <a:pt x="2292172" y="2752242"/>
                  </a:lnTo>
                  <a:lnTo>
                    <a:pt x="2293289" y="2751772"/>
                  </a:lnTo>
                  <a:lnTo>
                    <a:pt x="2295156" y="2749918"/>
                  </a:lnTo>
                  <a:lnTo>
                    <a:pt x="2295614" y="2748788"/>
                  </a:lnTo>
                  <a:lnTo>
                    <a:pt x="2295614" y="2746159"/>
                  </a:lnTo>
                  <a:close/>
                </a:path>
                <a:path w="12773660" h="4123690">
                  <a:moveTo>
                    <a:pt x="2295614" y="1374800"/>
                  </a:moveTo>
                  <a:lnTo>
                    <a:pt x="2295156" y="1373682"/>
                  </a:lnTo>
                  <a:lnTo>
                    <a:pt x="2293289" y="1371828"/>
                  </a:lnTo>
                  <a:lnTo>
                    <a:pt x="2292172" y="1371358"/>
                  </a:lnTo>
                  <a:lnTo>
                    <a:pt x="2289543" y="1371358"/>
                  </a:lnTo>
                  <a:lnTo>
                    <a:pt x="2288413" y="1371828"/>
                  </a:lnTo>
                  <a:lnTo>
                    <a:pt x="2286558" y="1373682"/>
                  </a:lnTo>
                  <a:lnTo>
                    <a:pt x="2286089" y="1374800"/>
                  </a:lnTo>
                  <a:lnTo>
                    <a:pt x="2286089" y="1377442"/>
                  </a:lnTo>
                  <a:lnTo>
                    <a:pt x="2286558" y="1378559"/>
                  </a:lnTo>
                  <a:lnTo>
                    <a:pt x="2288413" y="1380413"/>
                  </a:lnTo>
                  <a:lnTo>
                    <a:pt x="2289543" y="1380883"/>
                  </a:lnTo>
                  <a:lnTo>
                    <a:pt x="2292172" y="1380883"/>
                  </a:lnTo>
                  <a:lnTo>
                    <a:pt x="2293289" y="1380413"/>
                  </a:lnTo>
                  <a:lnTo>
                    <a:pt x="2295156" y="1378559"/>
                  </a:lnTo>
                  <a:lnTo>
                    <a:pt x="2295614" y="1377442"/>
                  </a:lnTo>
                  <a:lnTo>
                    <a:pt x="2295614" y="1374800"/>
                  </a:lnTo>
                  <a:close/>
                </a:path>
                <a:path w="12773660" h="4123690">
                  <a:moveTo>
                    <a:pt x="2295614" y="3454"/>
                  </a:moveTo>
                  <a:lnTo>
                    <a:pt x="2295156" y="2324"/>
                  </a:lnTo>
                  <a:lnTo>
                    <a:pt x="2293289" y="469"/>
                  </a:lnTo>
                  <a:lnTo>
                    <a:pt x="2292172" y="0"/>
                  </a:lnTo>
                  <a:lnTo>
                    <a:pt x="2289543" y="0"/>
                  </a:lnTo>
                  <a:lnTo>
                    <a:pt x="2288413" y="469"/>
                  </a:lnTo>
                  <a:lnTo>
                    <a:pt x="2286558" y="2324"/>
                  </a:lnTo>
                  <a:lnTo>
                    <a:pt x="2286089" y="3454"/>
                  </a:lnTo>
                  <a:lnTo>
                    <a:pt x="2286089" y="6083"/>
                  </a:lnTo>
                  <a:lnTo>
                    <a:pt x="2286558" y="7200"/>
                  </a:lnTo>
                  <a:lnTo>
                    <a:pt x="2288413" y="9067"/>
                  </a:lnTo>
                  <a:lnTo>
                    <a:pt x="2289543" y="9525"/>
                  </a:lnTo>
                  <a:lnTo>
                    <a:pt x="2292172" y="9525"/>
                  </a:lnTo>
                  <a:lnTo>
                    <a:pt x="2293289" y="9067"/>
                  </a:lnTo>
                  <a:lnTo>
                    <a:pt x="2295156" y="7200"/>
                  </a:lnTo>
                  <a:lnTo>
                    <a:pt x="2295614" y="6083"/>
                  </a:lnTo>
                  <a:lnTo>
                    <a:pt x="2295614" y="3454"/>
                  </a:lnTo>
                  <a:close/>
                </a:path>
                <a:path w="12773660" h="4123690">
                  <a:moveTo>
                    <a:pt x="2314664" y="4117517"/>
                  </a:moveTo>
                  <a:lnTo>
                    <a:pt x="2314206" y="4116400"/>
                  </a:lnTo>
                  <a:lnTo>
                    <a:pt x="2312339" y="4114533"/>
                  </a:lnTo>
                  <a:lnTo>
                    <a:pt x="2311222" y="4114076"/>
                  </a:lnTo>
                  <a:lnTo>
                    <a:pt x="2308593" y="4114076"/>
                  </a:lnTo>
                  <a:lnTo>
                    <a:pt x="2307463" y="4114533"/>
                  </a:lnTo>
                  <a:lnTo>
                    <a:pt x="2305608" y="4116400"/>
                  </a:lnTo>
                  <a:lnTo>
                    <a:pt x="2305139" y="4117517"/>
                  </a:lnTo>
                  <a:lnTo>
                    <a:pt x="2305139" y="4120146"/>
                  </a:lnTo>
                  <a:lnTo>
                    <a:pt x="2305608" y="4121277"/>
                  </a:lnTo>
                  <a:lnTo>
                    <a:pt x="2307463" y="4123131"/>
                  </a:lnTo>
                  <a:lnTo>
                    <a:pt x="2308593" y="4123601"/>
                  </a:lnTo>
                  <a:lnTo>
                    <a:pt x="2311222" y="4123601"/>
                  </a:lnTo>
                  <a:lnTo>
                    <a:pt x="2312339" y="4123131"/>
                  </a:lnTo>
                  <a:lnTo>
                    <a:pt x="2314206" y="4121277"/>
                  </a:lnTo>
                  <a:lnTo>
                    <a:pt x="2314664" y="4120146"/>
                  </a:lnTo>
                  <a:lnTo>
                    <a:pt x="2314664" y="4117517"/>
                  </a:lnTo>
                  <a:close/>
                </a:path>
                <a:path w="12773660" h="4123690">
                  <a:moveTo>
                    <a:pt x="2314664" y="2746159"/>
                  </a:moveTo>
                  <a:lnTo>
                    <a:pt x="2314206" y="2745041"/>
                  </a:lnTo>
                  <a:lnTo>
                    <a:pt x="2312339" y="2743174"/>
                  </a:lnTo>
                  <a:lnTo>
                    <a:pt x="2311222" y="2742717"/>
                  </a:lnTo>
                  <a:lnTo>
                    <a:pt x="2308593" y="2742717"/>
                  </a:lnTo>
                  <a:lnTo>
                    <a:pt x="2307463" y="2743174"/>
                  </a:lnTo>
                  <a:lnTo>
                    <a:pt x="2305608" y="2745041"/>
                  </a:lnTo>
                  <a:lnTo>
                    <a:pt x="2305139" y="2746159"/>
                  </a:lnTo>
                  <a:lnTo>
                    <a:pt x="2305139" y="2748788"/>
                  </a:lnTo>
                  <a:lnTo>
                    <a:pt x="2305608" y="2749918"/>
                  </a:lnTo>
                  <a:lnTo>
                    <a:pt x="2307463" y="2751772"/>
                  </a:lnTo>
                  <a:lnTo>
                    <a:pt x="2308593" y="2752242"/>
                  </a:lnTo>
                  <a:lnTo>
                    <a:pt x="2311222" y="2752242"/>
                  </a:lnTo>
                  <a:lnTo>
                    <a:pt x="2312339" y="2751772"/>
                  </a:lnTo>
                  <a:lnTo>
                    <a:pt x="2314206" y="2749918"/>
                  </a:lnTo>
                  <a:lnTo>
                    <a:pt x="2314664" y="2748788"/>
                  </a:lnTo>
                  <a:lnTo>
                    <a:pt x="2314664" y="2746159"/>
                  </a:lnTo>
                  <a:close/>
                </a:path>
                <a:path w="12773660" h="4123690">
                  <a:moveTo>
                    <a:pt x="2314664" y="1374800"/>
                  </a:moveTo>
                  <a:lnTo>
                    <a:pt x="2314206" y="1373682"/>
                  </a:lnTo>
                  <a:lnTo>
                    <a:pt x="2312339" y="1371828"/>
                  </a:lnTo>
                  <a:lnTo>
                    <a:pt x="2311222" y="1371358"/>
                  </a:lnTo>
                  <a:lnTo>
                    <a:pt x="2308593" y="1371358"/>
                  </a:lnTo>
                  <a:lnTo>
                    <a:pt x="2307463" y="1371828"/>
                  </a:lnTo>
                  <a:lnTo>
                    <a:pt x="2305608" y="1373682"/>
                  </a:lnTo>
                  <a:lnTo>
                    <a:pt x="2305139" y="1374800"/>
                  </a:lnTo>
                  <a:lnTo>
                    <a:pt x="2305139" y="1377442"/>
                  </a:lnTo>
                  <a:lnTo>
                    <a:pt x="2305608" y="1378559"/>
                  </a:lnTo>
                  <a:lnTo>
                    <a:pt x="2307463" y="1380413"/>
                  </a:lnTo>
                  <a:lnTo>
                    <a:pt x="2308593" y="1380883"/>
                  </a:lnTo>
                  <a:lnTo>
                    <a:pt x="2311222" y="1380883"/>
                  </a:lnTo>
                  <a:lnTo>
                    <a:pt x="2312339" y="1380413"/>
                  </a:lnTo>
                  <a:lnTo>
                    <a:pt x="2314206" y="1378559"/>
                  </a:lnTo>
                  <a:lnTo>
                    <a:pt x="2314664" y="1377442"/>
                  </a:lnTo>
                  <a:lnTo>
                    <a:pt x="2314664" y="1374800"/>
                  </a:lnTo>
                  <a:close/>
                </a:path>
                <a:path w="12773660" h="4123690">
                  <a:moveTo>
                    <a:pt x="2314664" y="3454"/>
                  </a:moveTo>
                  <a:lnTo>
                    <a:pt x="2314206" y="2324"/>
                  </a:lnTo>
                  <a:lnTo>
                    <a:pt x="2312339" y="469"/>
                  </a:lnTo>
                  <a:lnTo>
                    <a:pt x="2311222" y="0"/>
                  </a:lnTo>
                  <a:lnTo>
                    <a:pt x="2308593" y="0"/>
                  </a:lnTo>
                  <a:lnTo>
                    <a:pt x="2307463" y="469"/>
                  </a:lnTo>
                  <a:lnTo>
                    <a:pt x="2305608" y="2324"/>
                  </a:lnTo>
                  <a:lnTo>
                    <a:pt x="2305139" y="3454"/>
                  </a:lnTo>
                  <a:lnTo>
                    <a:pt x="2305139" y="6083"/>
                  </a:lnTo>
                  <a:lnTo>
                    <a:pt x="2305608" y="7200"/>
                  </a:lnTo>
                  <a:lnTo>
                    <a:pt x="2307463" y="9067"/>
                  </a:lnTo>
                  <a:lnTo>
                    <a:pt x="2308593" y="9525"/>
                  </a:lnTo>
                  <a:lnTo>
                    <a:pt x="2311222" y="9525"/>
                  </a:lnTo>
                  <a:lnTo>
                    <a:pt x="2312339" y="9067"/>
                  </a:lnTo>
                  <a:lnTo>
                    <a:pt x="2314206" y="7200"/>
                  </a:lnTo>
                  <a:lnTo>
                    <a:pt x="2314664" y="6083"/>
                  </a:lnTo>
                  <a:lnTo>
                    <a:pt x="2314664" y="3454"/>
                  </a:lnTo>
                  <a:close/>
                </a:path>
                <a:path w="12773660" h="4123690">
                  <a:moveTo>
                    <a:pt x="2333726" y="4117517"/>
                  </a:moveTo>
                  <a:lnTo>
                    <a:pt x="2333256" y="4116400"/>
                  </a:lnTo>
                  <a:lnTo>
                    <a:pt x="2331389" y="4114533"/>
                  </a:lnTo>
                  <a:lnTo>
                    <a:pt x="2330272" y="4114076"/>
                  </a:lnTo>
                  <a:lnTo>
                    <a:pt x="2327643" y="4114076"/>
                  </a:lnTo>
                  <a:lnTo>
                    <a:pt x="2326513" y="4114533"/>
                  </a:lnTo>
                  <a:lnTo>
                    <a:pt x="2324658" y="4116400"/>
                  </a:lnTo>
                  <a:lnTo>
                    <a:pt x="2324189" y="4117517"/>
                  </a:lnTo>
                  <a:lnTo>
                    <a:pt x="2324189" y="4120146"/>
                  </a:lnTo>
                  <a:lnTo>
                    <a:pt x="2324658" y="4121277"/>
                  </a:lnTo>
                  <a:lnTo>
                    <a:pt x="2326513" y="4123131"/>
                  </a:lnTo>
                  <a:lnTo>
                    <a:pt x="2327643" y="4123601"/>
                  </a:lnTo>
                  <a:lnTo>
                    <a:pt x="2330272" y="4123601"/>
                  </a:lnTo>
                  <a:lnTo>
                    <a:pt x="2331389" y="4123131"/>
                  </a:lnTo>
                  <a:lnTo>
                    <a:pt x="2333256" y="4121277"/>
                  </a:lnTo>
                  <a:lnTo>
                    <a:pt x="2333726" y="4120146"/>
                  </a:lnTo>
                  <a:lnTo>
                    <a:pt x="2333726" y="4117517"/>
                  </a:lnTo>
                  <a:close/>
                </a:path>
                <a:path w="12773660" h="4123690">
                  <a:moveTo>
                    <a:pt x="2333726" y="2746159"/>
                  </a:moveTo>
                  <a:lnTo>
                    <a:pt x="2333256" y="2745041"/>
                  </a:lnTo>
                  <a:lnTo>
                    <a:pt x="2331389" y="2743174"/>
                  </a:lnTo>
                  <a:lnTo>
                    <a:pt x="2330272" y="2742717"/>
                  </a:lnTo>
                  <a:lnTo>
                    <a:pt x="2327643" y="2742717"/>
                  </a:lnTo>
                  <a:lnTo>
                    <a:pt x="2326513" y="2743174"/>
                  </a:lnTo>
                  <a:lnTo>
                    <a:pt x="2324658" y="2745041"/>
                  </a:lnTo>
                  <a:lnTo>
                    <a:pt x="2324189" y="2746159"/>
                  </a:lnTo>
                  <a:lnTo>
                    <a:pt x="2324189" y="2748788"/>
                  </a:lnTo>
                  <a:lnTo>
                    <a:pt x="2324658" y="2749918"/>
                  </a:lnTo>
                  <a:lnTo>
                    <a:pt x="2326513" y="2751772"/>
                  </a:lnTo>
                  <a:lnTo>
                    <a:pt x="2327643" y="2752242"/>
                  </a:lnTo>
                  <a:lnTo>
                    <a:pt x="2330272" y="2752242"/>
                  </a:lnTo>
                  <a:lnTo>
                    <a:pt x="2331389" y="2751772"/>
                  </a:lnTo>
                  <a:lnTo>
                    <a:pt x="2333256" y="2749918"/>
                  </a:lnTo>
                  <a:lnTo>
                    <a:pt x="2333726" y="2748788"/>
                  </a:lnTo>
                  <a:lnTo>
                    <a:pt x="2333726" y="2746159"/>
                  </a:lnTo>
                  <a:close/>
                </a:path>
                <a:path w="12773660" h="4123690">
                  <a:moveTo>
                    <a:pt x="2333726" y="1374800"/>
                  </a:moveTo>
                  <a:lnTo>
                    <a:pt x="2333256" y="1373682"/>
                  </a:lnTo>
                  <a:lnTo>
                    <a:pt x="2331389" y="1371828"/>
                  </a:lnTo>
                  <a:lnTo>
                    <a:pt x="2330272" y="1371358"/>
                  </a:lnTo>
                  <a:lnTo>
                    <a:pt x="2327643" y="1371358"/>
                  </a:lnTo>
                  <a:lnTo>
                    <a:pt x="2326513" y="1371828"/>
                  </a:lnTo>
                  <a:lnTo>
                    <a:pt x="2324658" y="1373682"/>
                  </a:lnTo>
                  <a:lnTo>
                    <a:pt x="2324189" y="1374800"/>
                  </a:lnTo>
                  <a:lnTo>
                    <a:pt x="2324189" y="1377442"/>
                  </a:lnTo>
                  <a:lnTo>
                    <a:pt x="2324658" y="1378559"/>
                  </a:lnTo>
                  <a:lnTo>
                    <a:pt x="2326513" y="1380413"/>
                  </a:lnTo>
                  <a:lnTo>
                    <a:pt x="2327643" y="1380883"/>
                  </a:lnTo>
                  <a:lnTo>
                    <a:pt x="2330272" y="1380883"/>
                  </a:lnTo>
                  <a:lnTo>
                    <a:pt x="2331389" y="1380413"/>
                  </a:lnTo>
                  <a:lnTo>
                    <a:pt x="2333256" y="1378559"/>
                  </a:lnTo>
                  <a:lnTo>
                    <a:pt x="2333726" y="1377442"/>
                  </a:lnTo>
                  <a:lnTo>
                    <a:pt x="2333726" y="1374800"/>
                  </a:lnTo>
                  <a:close/>
                </a:path>
                <a:path w="12773660" h="4123690">
                  <a:moveTo>
                    <a:pt x="2333726" y="3454"/>
                  </a:moveTo>
                  <a:lnTo>
                    <a:pt x="2333256" y="2324"/>
                  </a:lnTo>
                  <a:lnTo>
                    <a:pt x="2331389" y="469"/>
                  </a:lnTo>
                  <a:lnTo>
                    <a:pt x="2330272" y="0"/>
                  </a:lnTo>
                  <a:lnTo>
                    <a:pt x="2327643" y="0"/>
                  </a:lnTo>
                  <a:lnTo>
                    <a:pt x="2326513" y="469"/>
                  </a:lnTo>
                  <a:lnTo>
                    <a:pt x="2324658" y="2324"/>
                  </a:lnTo>
                  <a:lnTo>
                    <a:pt x="2324189" y="3454"/>
                  </a:lnTo>
                  <a:lnTo>
                    <a:pt x="2324189" y="6083"/>
                  </a:lnTo>
                  <a:lnTo>
                    <a:pt x="2324658" y="7200"/>
                  </a:lnTo>
                  <a:lnTo>
                    <a:pt x="2326513" y="9067"/>
                  </a:lnTo>
                  <a:lnTo>
                    <a:pt x="2327643" y="9525"/>
                  </a:lnTo>
                  <a:lnTo>
                    <a:pt x="2330272" y="9525"/>
                  </a:lnTo>
                  <a:lnTo>
                    <a:pt x="2331389" y="9067"/>
                  </a:lnTo>
                  <a:lnTo>
                    <a:pt x="2333256" y="7200"/>
                  </a:lnTo>
                  <a:lnTo>
                    <a:pt x="2333726" y="6083"/>
                  </a:lnTo>
                  <a:lnTo>
                    <a:pt x="2333726" y="3454"/>
                  </a:lnTo>
                  <a:close/>
                </a:path>
                <a:path w="12773660" h="4123690">
                  <a:moveTo>
                    <a:pt x="2352776" y="4117517"/>
                  </a:moveTo>
                  <a:lnTo>
                    <a:pt x="2352306" y="4116400"/>
                  </a:lnTo>
                  <a:lnTo>
                    <a:pt x="2350452" y="4114533"/>
                  </a:lnTo>
                  <a:lnTo>
                    <a:pt x="2349322" y="4114076"/>
                  </a:lnTo>
                  <a:lnTo>
                    <a:pt x="2346693" y="4114076"/>
                  </a:lnTo>
                  <a:lnTo>
                    <a:pt x="2345575" y="4114533"/>
                  </a:lnTo>
                  <a:lnTo>
                    <a:pt x="2343708" y="4116400"/>
                  </a:lnTo>
                  <a:lnTo>
                    <a:pt x="2343239" y="4117517"/>
                  </a:lnTo>
                  <a:lnTo>
                    <a:pt x="2343239" y="4120146"/>
                  </a:lnTo>
                  <a:lnTo>
                    <a:pt x="2343708" y="4121277"/>
                  </a:lnTo>
                  <a:lnTo>
                    <a:pt x="2345575" y="4123131"/>
                  </a:lnTo>
                  <a:lnTo>
                    <a:pt x="2346693" y="4123601"/>
                  </a:lnTo>
                  <a:lnTo>
                    <a:pt x="2349322" y="4123601"/>
                  </a:lnTo>
                  <a:lnTo>
                    <a:pt x="2350452" y="4123131"/>
                  </a:lnTo>
                  <a:lnTo>
                    <a:pt x="2352306" y="4121277"/>
                  </a:lnTo>
                  <a:lnTo>
                    <a:pt x="2352776" y="4120146"/>
                  </a:lnTo>
                  <a:lnTo>
                    <a:pt x="2352776" y="4117517"/>
                  </a:lnTo>
                  <a:close/>
                </a:path>
                <a:path w="12773660" h="4123690">
                  <a:moveTo>
                    <a:pt x="2352776" y="2746159"/>
                  </a:moveTo>
                  <a:lnTo>
                    <a:pt x="2352306" y="2745041"/>
                  </a:lnTo>
                  <a:lnTo>
                    <a:pt x="2350452" y="2743174"/>
                  </a:lnTo>
                  <a:lnTo>
                    <a:pt x="2349322" y="2742717"/>
                  </a:lnTo>
                  <a:lnTo>
                    <a:pt x="2346693" y="2742717"/>
                  </a:lnTo>
                  <a:lnTo>
                    <a:pt x="2345575" y="2743174"/>
                  </a:lnTo>
                  <a:lnTo>
                    <a:pt x="2343708" y="2745041"/>
                  </a:lnTo>
                  <a:lnTo>
                    <a:pt x="2343239" y="2746159"/>
                  </a:lnTo>
                  <a:lnTo>
                    <a:pt x="2343239" y="2748788"/>
                  </a:lnTo>
                  <a:lnTo>
                    <a:pt x="2343708" y="2749918"/>
                  </a:lnTo>
                  <a:lnTo>
                    <a:pt x="2345575" y="2751772"/>
                  </a:lnTo>
                  <a:lnTo>
                    <a:pt x="2346693" y="2752242"/>
                  </a:lnTo>
                  <a:lnTo>
                    <a:pt x="2349322" y="2752242"/>
                  </a:lnTo>
                  <a:lnTo>
                    <a:pt x="2350452" y="2751772"/>
                  </a:lnTo>
                  <a:lnTo>
                    <a:pt x="2352306" y="2749918"/>
                  </a:lnTo>
                  <a:lnTo>
                    <a:pt x="2352776" y="2748788"/>
                  </a:lnTo>
                  <a:lnTo>
                    <a:pt x="2352776" y="2746159"/>
                  </a:lnTo>
                  <a:close/>
                </a:path>
                <a:path w="12773660" h="4123690">
                  <a:moveTo>
                    <a:pt x="2352776" y="1374800"/>
                  </a:moveTo>
                  <a:lnTo>
                    <a:pt x="2352306" y="1373682"/>
                  </a:lnTo>
                  <a:lnTo>
                    <a:pt x="2350452" y="1371828"/>
                  </a:lnTo>
                  <a:lnTo>
                    <a:pt x="2349322" y="1371358"/>
                  </a:lnTo>
                  <a:lnTo>
                    <a:pt x="2346693" y="1371358"/>
                  </a:lnTo>
                  <a:lnTo>
                    <a:pt x="2345575" y="1371828"/>
                  </a:lnTo>
                  <a:lnTo>
                    <a:pt x="2343708" y="1373682"/>
                  </a:lnTo>
                  <a:lnTo>
                    <a:pt x="2343239" y="1374800"/>
                  </a:lnTo>
                  <a:lnTo>
                    <a:pt x="2343239" y="1377442"/>
                  </a:lnTo>
                  <a:lnTo>
                    <a:pt x="2343708" y="1378559"/>
                  </a:lnTo>
                  <a:lnTo>
                    <a:pt x="2345575" y="1380413"/>
                  </a:lnTo>
                  <a:lnTo>
                    <a:pt x="2346693" y="1380883"/>
                  </a:lnTo>
                  <a:lnTo>
                    <a:pt x="2349322" y="1380883"/>
                  </a:lnTo>
                  <a:lnTo>
                    <a:pt x="2350452" y="1380413"/>
                  </a:lnTo>
                  <a:lnTo>
                    <a:pt x="2352306" y="1378559"/>
                  </a:lnTo>
                  <a:lnTo>
                    <a:pt x="2352776" y="1377442"/>
                  </a:lnTo>
                  <a:lnTo>
                    <a:pt x="2352776" y="1374800"/>
                  </a:lnTo>
                  <a:close/>
                </a:path>
                <a:path w="12773660" h="4123690">
                  <a:moveTo>
                    <a:pt x="2352776" y="3454"/>
                  </a:moveTo>
                  <a:lnTo>
                    <a:pt x="2352306" y="2324"/>
                  </a:lnTo>
                  <a:lnTo>
                    <a:pt x="2350452" y="469"/>
                  </a:lnTo>
                  <a:lnTo>
                    <a:pt x="2349322" y="0"/>
                  </a:lnTo>
                  <a:lnTo>
                    <a:pt x="2346693" y="0"/>
                  </a:lnTo>
                  <a:lnTo>
                    <a:pt x="2345575" y="469"/>
                  </a:lnTo>
                  <a:lnTo>
                    <a:pt x="2343708" y="2324"/>
                  </a:lnTo>
                  <a:lnTo>
                    <a:pt x="2343239" y="3454"/>
                  </a:lnTo>
                  <a:lnTo>
                    <a:pt x="2343239" y="6083"/>
                  </a:lnTo>
                  <a:lnTo>
                    <a:pt x="2343708" y="7200"/>
                  </a:lnTo>
                  <a:lnTo>
                    <a:pt x="2345575" y="9067"/>
                  </a:lnTo>
                  <a:lnTo>
                    <a:pt x="2346693" y="9525"/>
                  </a:lnTo>
                  <a:lnTo>
                    <a:pt x="2349322" y="9525"/>
                  </a:lnTo>
                  <a:lnTo>
                    <a:pt x="2350452" y="9067"/>
                  </a:lnTo>
                  <a:lnTo>
                    <a:pt x="2352306" y="7200"/>
                  </a:lnTo>
                  <a:lnTo>
                    <a:pt x="2352776" y="6083"/>
                  </a:lnTo>
                  <a:lnTo>
                    <a:pt x="2352776" y="3454"/>
                  </a:lnTo>
                  <a:close/>
                </a:path>
                <a:path w="12773660" h="4123690">
                  <a:moveTo>
                    <a:pt x="2371826" y="4117517"/>
                  </a:moveTo>
                  <a:lnTo>
                    <a:pt x="2371356" y="4116400"/>
                  </a:lnTo>
                  <a:lnTo>
                    <a:pt x="2369502" y="4114533"/>
                  </a:lnTo>
                  <a:lnTo>
                    <a:pt x="2368372" y="4114076"/>
                  </a:lnTo>
                  <a:lnTo>
                    <a:pt x="2365743" y="4114076"/>
                  </a:lnTo>
                  <a:lnTo>
                    <a:pt x="2364625" y="4114533"/>
                  </a:lnTo>
                  <a:lnTo>
                    <a:pt x="2362758" y="4116400"/>
                  </a:lnTo>
                  <a:lnTo>
                    <a:pt x="2362301" y="4117517"/>
                  </a:lnTo>
                  <a:lnTo>
                    <a:pt x="2362301" y="4120146"/>
                  </a:lnTo>
                  <a:lnTo>
                    <a:pt x="2362758" y="4121277"/>
                  </a:lnTo>
                  <a:lnTo>
                    <a:pt x="2364625" y="4123131"/>
                  </a:lnTo>
                  <a:lnTo>
                    <a:pt x="2365743" y="4123601"/>
                  </a:lnTo>
                  <a:lnTo>
                    <a:pt x="2368372" y="4123601"/>
                  </a:lnTo>
                  <a:lnTo>
                    <a:pt x="2369502" y="4123131"/>
                  </a:lnTo>
                  <a:lnTo>
                    <a:pt x="2371356" y="4121277"/>
                  </a:lnTo>
                  <a:lnTo>
                    <a:pt x="2371826" y="4120146"/>
                  </a:lnTo>
                  <a:lnTo>
                    <a:pt x="2371826" y="4117517"/>
                  </a:lnTo>
                  <a:close/>
                </a:path>
                <a:path w="12773660" h="4123690">
                  <a:moveTo>
                    <a:pt x="2371826" y="2746159"/>
                  </a:moveTo>
                  <a:lnTo>
                    <a:pt x="2371356" y="2745041"/>
                  </a:lnTo>
                  <a:lnTo>
                    <a:pt x="2369502" y="2743174"/>
                  </a:lnTo>
                  <a:lnTo>
                    <a:pt x="2368372" y="2742717"/>
                  </a:lnTo>
                  <a:lnTo>
                    <a:pt x="2365743" y="2742717"/>
                  </a:lnTo>
                  <a:lnTo>
                    <a:pt x="2364625" y="2743174"/>
                  </a:lnTo>
                  <a:lnTo>
                    <a:pt x="2362758" y="2745041"/>
                  </a:lnTo>
                  <a:lnTo>
                    <a:pt x="2362301" y="2746159"/>
                  </a:lnTo>
                  <a:lnTo>
                    <a:pt x="2362301" y="2748788"/>
                  </a:lnTo>
                  <a:lnTo>
                    <a:pt x="2362758" y="2749918"/>
                  </a:lnTo>
                  <a:lnTo>
                    <a:pt x="2364625" y="2751772"/>
                  </a:lnTo>
                  <a:lnTo>
                    <a:pt x="2365743" y="2752242"/>
                  </a:lnTo>
                  <a:lnTo>
                    <a:pt x="2368372" y="2752242"/>
                  </a:lnTo>
                  <a:lnTo>
                    <a:pt x="2369502" y="2751772"/>
                  </a:lnTo>
                  <a:lnTo>
                    <a:pt x="2371356" y="2749918"/>
                  </a:lnTo>
                  <a:lnTo>
                    <a:pt x="2371826" y="2748788"/>
                  </a:lnTo>
                  <a:lnTo>
                    <a:pt x="2371826" y="2746159"/>
                  </a:lnTo>
                  <a:close/>
                </a:path>
                <a:path w="12773660" h="4123690">
                  <a:moveTo>
                    <a:pt x="2371826" y="1374800"/>
                  </a:moveTo>
                  <a:lnTo>
                    <a:pt x="2371356" y="1373682"/>
                  </a:lnTo>
                  <a:lnTo>
                    <a:pt x="2369502" y="1371828"/>
                  </a:lnTo>
                  <a:lnTo>
                    <a:pt x="2368372" y="1371358"/>
                  </a:lnTo>
                  <a:lnTo>
                    <a:pt x="2365743" y="1371358"/>
                  </a:lnTo>
                  <a:lnTo>
                    <a:pt x="2364625" y="1371828"/>
                  </a:lnTo>
                  <a:lnTo>
                    <a:pt x="2362758" y="1373682"/>
                  </a:lnTo>
                  <a:lnTo>
                    <a:pt x="2362301" y="1374800"/>
                  </a:lnTo>
                  <a:lnTo>
                    <a:pt x="2362301" y="1377442"/>
                  </a:lnTo>
                  <a:lnTo>
                    <a:pt x="2362758" y="1378559"/>
                  </a:lnTo>
                  <a:lnTo>
                    <a:pt x="2364625" y="1380413"/>
                  </a:lnTo>
                  <a:lnTo>
                    <a:pt x="2365743" y="1380883"/>
                  </a:lnTo>
                  <a:lnTo>
                    <a:pt x="2368372" y="1380883"/>
                  </a:lnTo>
                  <a:lnTo>
                    <a:pt x="2369502" y="1380413"/>
                  </a:lnTo>
                  <a:lnTo>
                    <a:pt x="2371356" y="1378559"/>
                  </a:lnTo>
                  <a:lnTo>
                    <a:pt x="2371826" y="1377442"/>
                  </a:lnTo>
                  <a:lnTo>
                    <a:pt x="2371826" y="1374800"/>
                  </a:lnTo>
                  <a:close/>
                </a:path>
                <a:path w="12773660" h="4123690">
                  <a:moveTo>
                    <a:pt x="2371826" y="3454"/>
                  </a:moveTo>
                  <a:lnTo>
                    <a:pt x="2371356" y="2324"/>
                  </a:lnTo>
                  <a:lnTo>
                    <a:pt x="2369502" y="469"/>
                  </a:lnTo>
                  <a:lnTo>
                    <a:pt x="2368372" y="0"/>
                  </a:lnTo>
                  <a:lnTo>
                    <a:pt x="2365743" y="0"/>
                  </a:lnTo>
                  <a:lnTo>
                    <a:pt x="2364625" y="469"/>
                  </a:lnTo>
                  <a:lnTo>
                    <a:pt x="2362758" y="2324"/>
                  </a:lnTo>
                  <a:lnTo>
                    <a:pt x="2362301" y="3454"/>
                  </a:lnTo>
                  <a:lnTo>
                    <a:pt x="2362301" y="6083"/>
                  </a:lnTo>
                  <a:lnTo>
                    <a:pt x="2362758" y="7200"/>
                  </a:lnTo>
                  <a:lnTo>
                    <a:pt x="2364625" y="9067"/>
                  </a:lnTo>
                  <a:lnTo>
                    <a:pt x="2365743" y="9525"/>
                  </a:lnTo>
                  <a:lnTo>
                    <a:pt x="2368372" y="9525"/>
                  </a:lnTo>
                  <a:lnTo>
                    <a:pt x="2369502" y="9067"/>
                  </a:lnTo>
                  <a:lnTo>
                    <a:pt x="2371356" y="7200"/>
                  </a:lnTo>
                  <a:lnTo>
                    <a:pt x="2371826" y="6083"/>
                  </a:lnTo>
                  <a:lnTo>
                    <a:pt x="2371826" y="3454"/>
                  </a:lnTo>
                  <a:close/>
                </a:path>
                <a:path w="12773660" h="4123690">
                  <a:moveTo>
                    <a:pt x="2390876" y="4117517"/>
                  </a:moveTo>
                  <a:lnTo>
                    <a:pt x="2390406" y="4116400"/>
                  </a:lnTo>
                  <a:lnTo>
                    <a:pt x="2388552" y="4114533"/>
                  </a:lnTo>
                  <a:lnTo>
                    <a:pt x="2387422" y="4114076"/>
                  </a:lnTo>
                  <a:lnTo>
                    <a:pt x="2384793" y="4114076"/>
                  </a:lnTo>
                  <a:lnTo>
                    <a:pt x="2383675" y="4114533"/>
                  </a:lnTo>
                  <a:lnTo>
                    <a:pt x="2381808" y="4116400"/>
                  </a:lnTo>
                  <a:lnTo>
                    <a:pt x="2381351" y="4117517"/>
                  </a:lnTo>
                  <a:lnTo>
                    <a:pt x="2381351" y="4120146"/>
                  </a:lnTo>
                  <a:lnTo>
                    <a:pt x="2381808" y="4121277"/>
                  </a:lnTo>
                  <a:lnTo>
                    <a:pt x="2383675" y="4123131"/>
                  </a:lnTo>
                  <a:lnTo>
                    <a:pt x="2384793" y="4123601"/>
                  </a:lnTo>
                  <a:lnTo>
                    <a:pt x="2387422" y="4123601"/>
                  </a:lnTo>
                  <a:lnTo>
                    <a:pt x="2388552" y="4123131"/>
                  </a:lnTo>
                  <a:lnTo>
                    <a:pt x="2390406" y="4121277"/>
                  </a:lnTo>
                  <a:lnTo>
                    <a:pt x="2390876" y="4120146"/>
                  </a:lnTo>
                  <a:lnTo>
                    <a:pt x="2390876" y="4117517"/>
                  </a:lnTo>
                  <a:close/>
                </a:path>
                <a:path w="12773660" h="4123690">
                  <a:moveTo>
                    <a:pt x="2390876" y="2746159"/>
                  </a:moveTo>
                  <a:lnTo>
                    <a:pt x="2390406" y="2745041"/>
                  </a:lnTo>
                  <a:lnTo>
                    <a:pt x="2388552" y="2743174"/>
                  </a:lnTo>
                  <a:lnTo>
                    <a:pt x="2387422" y="2742717"/>
                  </a:lnTo>
                  <a:lnTo>
                    <a:pt x="2384793" y="2742717"/>
                  </a:lnTo>
                  <a:lnTo>
                    <a:pt x="2383675" y="2743174"/>
                  </a:lnTo>
                  <a:lnTo>
                    <a:pt x="2381808" y="2745041"/>
                  </a:lnTo>
                  <a:lnTo>
                    <a:pt x="2381351" y="2746159"/>
                  </a:lnTo>
                  <a:lnTo>
                    <a:pt x="2381351" y="2748788"/>
                  </a:lnTo>
                  <a:lnTo>
                    <a:pt x="2381808" y="2749918"/>
                  </a:lnTo>
                  <a:lnTo>
                    <a:pt x="2383675" y="2751772"/>
                  </a:lnTo>
                  <a:lnTo>
                    <a:pt x="2384793" y="2752242"/>
                  </a:lnTo>
                  <a:lnTo>
                    <a:pt x="2387422" y="2752242"/>
                  </a:lnTo>
                  <a:lnTo>
                    <a:pt x="2388552" y="2751772"/>
                  </a:lnTo>
                  <a:lnTo>
                    <a:pt x="2390406" y="2749918"/>
                  </a:lnTo>
                  <a:lnTo>
                    <a:pt x="2390876" y="2748788"/>
                  </a:lnTo>
                  <a:lnTo>
                    <a:pt x="2390876" y="2746159"/>
                  </a:lnTo>
                  <a:close/>
                </a:path>
                <a:path w="12773660" h="4123690">
                  <a:moveTo>
                    <a:pt x="2390876" y="1374800"/>
                  </a:moveTo>
                  <a:lnTo>
                    <a:pt x="2390406" y="1373682"/>
                  </a:lnTo>
                  <a:lnTo>
                    <a:pt x="2388552" y="1371828"/>
                  </a:lnTo>
                  <a:lnTo>
                    <a:pt x="2387422" y="1371358"/>
                  </a:lnTo>
                  <a:lnTo>
                    <a:pt x="2384793" y="1371358"/>
                  </a:lnTo>
                  <a:lnTo>
                    <a:pt x="2383675" y="1371828"/>
                  </a:lnTo>
                  <a:lnTo>
                    <a:pt x="2381808" y="1373682"/>
                  </a:lnTo>
                  <a:lnTo>
                    <a:pt x="2381351" y="1374800"/>
                  </a:lnTo>
                  <a:lnTo>
                    <a:pt x="2381351" y="1377442"/>
                  </a:lnTo>
                  <a:lnTo>
                    <a:pt x="2381808" y="1378559"/>
                  </a:lnTo>
                  <a:lnTo>
                    <a:pt x="2383675" y="1380413"/>
                  </a:lnTo>
                  <a:lnTo>
                    <a:pt x="2384793" y="1380883"/>
                  </a:lnTo>
                  <a:lnTo>
                    <a:pt x="2387422" y="1380883"/>
                  </a:lnTo>
                  <a:lnTo>
                    <a:pt x="2388552" y="1380413"/>
                  </a:lnTo>
                  <a:lnTo>
                    <a:pt x="2390406" y="1378559"/>
                  </a:lnTo>
                  <a:lnTo>
                    <a:pt x="2390876" y="1377442"/>
                  </a:lnTo>
                  <a:lnTo>
                    <a:pt x="2390876" y="1374800"/>
                  </a:lnTo>
                  <a:close/>
                </a:path>
                <a:path w="12773660" h="4123690">
                  <a:moveTo>
                    <a:pt x="2390876" y="3454"/>
                  </a:moveTo>
                  <a:lnTo>
                    <a:pt x="2390406" y="2324"/>
                  </a:lnTo>
                  <a:lnTo>
                    <a:pt x="2388552" y="469"/>
                  </a:lnTo>
                  <a:lnTo>
                    <a:pt x="2387422" y="0"/>
                  </a:lnTo>
                  <a:lnTo>
                    <a:pt x="2384793" y="0"/>
                  </a:lnTo>
                  <a:lnTo>
                    <a:pt x="2383675" y="469"/>
                  </a:lnTo>
                  <a:lnTo>
                    <a:pt x="2381808" y="2324"/>
                  </a:lnTo>
                  <a:lnTo>
                    <a:pt x="2381351" y="3454"/>
                  </a:lnTo>
                  <a:lnTo>
                    <a:pt x="2381351" y="6083"/>
                  </a:lnTo>
                  <a:lnTo>
                    <a:pt x="2381808" y="7200"/>
                  </a:lnTo>
                  <a:lnTo>
                    <a:pt x="2383675" y="9067"/>
                  </a:lnTo>
                  <a:lnTo>
                    <a:pt x="2384793" y="9525"/>
                  </a:lnTo>
                  <a:lnTo>
                    <a:pt x="2387422" y="9525"/>
                  </a:lnTo>
                  <a:lnTo>
                    <a:pt x="2388552" y="9067"/>
                  </a:lnTo>
                  <a:lnTo>
                    <a:pt x="2390406" y="7200"/>
                  </a:lnTo>
                  <a:lnTo>
                    <a:pt x="2390876" y="6083"/>
                  </a:lnTo>
                  <a:lnTo>
                    <a:pt x="2390876" y="3454"/>
                  </a:lnTo>
                  <a:close/>
                </a:path>
                <a:path w="12773660" h="4123690">
                  <a:moveTo>
                    <a:pt x="2409926" y="4117517"/>
                  </a:moveTo>
                  <a:lnTo>
                    <a:pt x="2409456" y="4116400"/>
                  </a:lnTo>
                  <a:lnTo>
                    <a:pt x="2407602" y="4114533"/>
                  </a:lnTo>
                  <a:lnTo>
                    <a:pt x="2406472" y="4114076"/>
                  </a:lnTo>
                  <a:lnTo>
                    <a:pt x="2403843" y="4114076"/>
                  </a:lnTo>
                  <a:lnTo>
                    <a:pt x="2402725" y="4114533"/>
                  </a:lnTo>
                  <a:lnTo>
                    <a:pt x="2400858" y="4116400"/>
                  </a:lnTo>
                  <a:lnTo>
                    <a:pt x="2400401" y="4117517"/>
                  </a:lnTo>
                  <a:lnTo>
                    <a:pt x="2400401" y="4120146"/>
                  </a:lnTo>
                  <a:lnTo>
                    <a:pt x="2400858" y="4121277"/>
                  </a:lnTo>
                  <a:lnTo>
                    <a:pt x="2402725" y="4123131"/>
                  </a:lnTo>
                  <a:lnTo>
                    <a:pt x="2403843" y="4123601"/>
                  </a:lnTo>
                  <a:lnTo>
                    <a:pt x="2406472" y="4123601"/>
                  </a:lnTo>
                  <a:lnTo>
                    <a:pt x="2407602" y="4123131"/>
                  </a:lnTo>
                  <a:lnTo>
                    <a:pt x="2409456" y="4121277"/>
                  </a:lnTo>
                  <a:lnTo>
                    <a:pt x="2409926" y="4120146"/>
                  </a:lnTo>
                  <a:lnTo>
                    <a:pt x="2409926" y="4117517"/>
                  </a:lnTo>
                  <a:close/>
                </a:path>
                <a:path w="12773660" h="4123690">
                  <a:moveTo>
                    <a:pt x="2409926" y="2746159"/>
                  </a:moveTo>
                  <a:lnTo>
                    <a:pt x="2409456" y="2745041"/>
                  </a:lnTo>
                  <a:lnTo>
                    <a:pt x="2407602" y="2743174"/>
                  </a:lnTo>
                  <a:lnTo>
                    <a:pt x="2406472" y="2742717"/>
                  </a:lnTo>
                  <a:lnTo>
                    <a:pt x="2403843" y="2742717"/>
                  </a:lnTo>
                  <a:lnTo>
                    <a:pt x="2402725" y="2743174"/>
                  </a:lnTo>
                  <a:lnTo>
                    <a:pt x="2400858" y="2745041"/>
                  </a:lnTo>
                  <a:lnTo>
                    <a:pt x="2400401" y="2746159"/>
                  </a:lnTo>
                  <a:lnTo>
                    <a:pt x="2400401" y="2748788"/>
                  </a:lnTo>
                  <a:lnTo>
                    <a:pt x="2400858" y="2749918"/>
                  </a:lnTo>
                  <a:lnTo>
                    <a:pt x="2402725" y="2751772"/>
                  </a:lnTo>
                  <a:lnTo>
                    <a:pt x="2403843" y="2752242"/>
                  </a:lnTo>
                  <a:lnTo>
                    <a:pt x="2406472" y="2752242"/>
                  </a:lnTo>
                  <a:lnTo>
                    <a:pt x="2407602" y="2751772"/>
                  </a:lnTo>
                  <a:lnTo>
                    <a:pt x="2409456" y="2749918"/>
                  </a:lnTo>
                  <a:lnTo>
                    <a:pt x="2409926" y="2748788"/>
                  </a:lnTo>
                  <a:lnTo>
                    <a:pt x="2409926" y="2746159"/>
                  </a:lnTo>
                  <a:close/>
                </a:path>
                <a:path w="12773660" h="4123690">
                  <a:moveTo>
                    <a:pt x="2409926" y="1374800"/>
                  </a:moveTo>
                  <a:lnTo>
                    <a:pt x="2409456" y="1373682"/>
                  </a:lnTo>
                  <a:lnTo>
                    <a:pt x="2407602" y="1371828"/>
                  </a:lnTo>
                  <a:lnTo>
                    <a:pt x="2406472" y="1371358"/>
                  </a:lnTo>
                  <a:lnTo>
                    <a:pt x="2403843" y="1371358"/>
                  </a:lnTo>
                  <a:lnTo>
                    <a:pt x="2402725" y="1371828"/>
                  </a:lnTo>
                  <a:lnTo>
                    <a:pt x="2400858" y="1373682"/>
                  </a:lnTo>
                  <a:lnTo>
                    <a:pt x="2400401" y="1374800"/>
                  </a:lnTo>
                  <a:lnTo>
                    <a:pt x="2400401" y="1377442"/>
                  </a:lnTo>
                  <a:lnTo>
                    <a:pt x="2400858" y="1378559"/>
                  </a:lnTo>
                  <a:lnTo>
                    <a:pt x="2402725" y="1380413"/>
                  </a:lnTo>
                  <a:lnTo>
                    <a:pt x="2403843" y="1380883"/>
                  </a:lnTo>
                  <a:lnTo>
                    <a:pt x="2406472" y="1380883"/>
                  </a:lnTo>
                  <a:lnTo>
                    <a:pt x="2407602" y="1380413"/>
                  </a:lnTo>
                  <a:lnTo>
                    <a:pt x="2409456" y="1378559"/>
                  </a:lnTo>
                  <a:lnTo>
                    <a:pt x="2409926" y="1377442"/>
                  </a:lnTo>
                  <a:lnTo>
                    <a:pt x="2409926" y="1374800"/>
                  </a:lnTo>
                  <a:close/>
                </a:path>
                <a:path w="12773660" h="4123690">
                  <a:moveTo>
                    <a:pt x="2409926" y="3454"/>
                  </a:moveTo>
                  <a:lnTo>
                    <a:pt x="2409456" y="2324"/>
                  </a:lnTo>
                  <a:lnTo>
                    <a:pt x="2407602" y="469"/>
                  </a:lnTo>
                  <a:lnTo>
                    <a:pt x="2406472" y="0"/>
                  </a:lnTo>
                  <a:lnTo>
                    <a:pt x="2403843" y="0"/>
                  </a:lnTo>
                  <a:lnTo>
                    <a:pt x="2402725" y="469"/>
                  </a:lnTo>
                  <a:lnTo>
                    <a:pt x="2400858" y="2324"/>
                  </a:lnTo>
                  <a:lnTo>
                    <a:pt x="2400401" y="3454"/>
                  </a:lnTo>
                  <a:lnTo>
                    <a:pt x="2400401" y="6083"/>
                  </a:lnTo>
                  <a:lnTo>
                    <a:pt x="2400858" y="7200"/>
                  </a:lnTo>
                  <a:lnTo>
                    <a:pt x="2402725" y="9067"/>
                  </a:lnTo>
                  <a:lnTo>
                    <a:pt x="2403843" y="9525"/>
                  </a:lnTo>
                  <a:lnTo>
                    <a:pt x="2406472" y="9525"/>
                  </a:lnTo>
                  <a:lnTo>
                    <a:pt x="2407602" y="9067"/>
                  </a:lnTo>
                  <a:lnTo>
                    <a:pt x="2409456" y="7200"/>
                  </a:lnTo>
                  <a:lnTo>
                    <a:pt x="2409926" y="6083"/>
                  </a:lnTo>
                  <a:lnTo>
                    <a:pt x="2409926" y="3454"/>
                  </a:lnTo>
                  <a:close/>
                </a:path>
                <a:path w="12773660" h="4123690">
                  <a:moveTo>
                    <a:pt x="2428976" y="4117517"/>
                  </a:moveTo>
                  <a:lnTo>
                    <a:pt x="2428506" y="4116400"/>
                  </a:lnTo>
                  <a:lnTo>
                    <a:pt x="2426652" y="4114533"/>
                  </a:lnTo>
                  <a:lnTo>
                    <a:pt x="2425522" y="4114076"/>
                  </a:lnTo>
                  <a:lnTo>
                    <a:pt x="2422893" y="4114076"/>
                  </a:lnTo>
                  <a:lnTo>
                    <a:pt x="2421775" y="4114533"/>
                  </a:lnTo>
                  <a:lnTo>
                    <a:pt x="2419908" y="4116400"/>
                  </a:lnTo>
                  <a:lnTo>
                    <a:pt x="2419451" y="4117517"/>
                  </a:lnTo>
                  <a:lnTo>
                    <a:pt x="2419451" y="4120146"/>
                  </a:lnTo>
                  <a:lnTo>
                    <a:pt x="2419908" y="4121277"/>
                  </a:lnTo>
                  <a:lnTo>
                    <a:pt x="2421775" y="4123131"/>
                  </a:lnTo>
                  <a:lnTo>
                    <a:pt x="2422893" y="4123601"/>
                  </a:lnTo>
                  <a:lnTo>
                    <a:pt x="2425522" y="4123601"/>
                  </a:lnTo>
                  <a:lnTo>
                    <a:pt x="2426652" y="4123131"/>
                  </a:lnTo>
                  <a:lnTo>
                    <a:pt x="2428506" y="4121277"/>
                  </a:lnTo>
                  <a:lnTo>
                    <a:pt x="2428976" y="4120146"/>
                  </a:lnTo>
                  <a:lnTo>
                    <a:pt x="2428976" y="4117517"/>
                  </a:lnTo>
                  <a:close/>
                </a:path>
                <a:path w="12773660" h="4123690">
                  <a:moveTo>
                    <a:pt x="2428976" y="2746159"/>
                  </a:moveTo>
                  <a:lnTo>
                    <a:pt x="2428506" y="2745041"/>
                  </a:lnTo>
                  <a:lnTo>
                    <a:pt x="2426652" y="2743174"/>
                  </a:lnTo>
                  <a:lnTo>
                    <a:pt x="2425522" y="2742717"/>
                  </a:lnTo>
                  <a:lnTo>
                    <a:pt x="2422893" y="2742717"/>
                  </a:lnTo>
                  <a:lnTo>
                    <a:pt x="2421775" y="2743174"/>
                  </a:lnTo>
                  <a:lnTo>
                    <a:pt x="2419908" y="2745041"/>
                  </a:lnTo>
                  <a:lnTo>
                    <a:pt x="2419451" y="2746159"/>
                  </a:lnTo>
                  <a:lnTo>
                    <a:pt x="2419451" y="2748788"/>
                  </a:lnTo>
                  <a:lnTo>
                    <a:pt x="2419908" y="2749918"/>
                  </a:lnTo>
                  <a:lnTo>
                    <a:pt x="2421775" y="2751772"/>
                  </a:lnTo>
                  <a:lnTo>
                    <a:pt x="2422893" y="2752242"/>
                  </a:lnTo>
                  <a:lnTo>
                    <a:pt x="2425522" y="2752242"/>
                  </a:lnTo>
                  <a:lnTo>
                    <a:pt x="2426652" y="2751772"/>
                  </a:lnTo>
                  <a:lnTo>
                    <a:pt x="2428506" y="2749918"/>
                  </a:lnTo>
                  <a:lnTo>
                    <a:pt x="2428976" y="2748788"/>
                  </a:lnTo>
                  <a:lnTo>
                    <a:pt x="2428976" y="2746159"/>
                  </a:lnTo>
                  <a:close/>
                </a:path>
                <a:path w="12773660" h="4123690">
                  <a:moveTo>
                    <a:pt x="2428976" y="1374800"/>
                  </a:moveTo>
                  <a:lnTo>
                    <a:pt x="2428506" y="1373682"/>
                  </a:lnTo>
                  <a:lnTo>
                    <a:pt x="2426652" y="1371828"/>
                  </a:lnTo>
                  <a:lnTo>
                    <a:pt x="2425522" y="1371358"/>
                  </a:lnTo>
                  <a:lnTo>
                    <a:pt x="2422893" y="1371358"/>
                  </a:lnTo>
                  <a:lnTo>
                    <a:pt x="2421775" y="1371828"/>
                  </a:lnTo>
                  <a:lnTo>
                    <a:pt x="2419908" y="1373682"/>
                  </a:lnTo>
                  <a:lnTo>
                    <a:pt x="2419451" y="1374800"/>
                  </a:lnTo>
                  <a:lnTo>
                    <a:pt x="2419451" y="1377442"/>
                  </a:lnTo>
                  <a:lnTo>
                    <a:pt x="2419908" y="1378559"/>
                  </a:lnTo>
                  <a:lnTo>
                    <a:pt x="2421775" y="1380413"/>
                  </a:lnTo>
                  <a:lnTo>
                    <a:pt x="2422893" y="1380883"/>
                  </a:lnTo>
                  <a:lnTo>
                    <a:pt x="2425522" y="1380883"/>
                  </a:lnTo>
                  <a:lnTo>
                    <a:pt x="2426652" y="1380413"/>
                  </a:lnTo>
                  <a:lnTo>
                    <a:pt x="2428506" y="1378559"/>
                  </a:lnTo>
                  <a:lnTo>
                    <a:pt x="2428976" y="1377442"/>
                  </a:lnTo>
                  <a:lnTo>
                    <a:pt x="2428976" y="1374800"/>
                  </a:lnTo>
                  <a:close/>
                </a:path>
                <a:path w="12773660" h="4123690">
                  <a:moveTo>
                    <a:pt x="2428976" y="3454"/>
                  </a:moveTo>
                  <a:lnTo>
                    <a:pt x="2428506" y="2324"/>
                  </a:lnTo>
                  <a:lnTo>
                    <a:pt x="2426652" y="469"/>
                  </a:lnTo>
                  <a:lnTo>
                    <a:pt x="2425522" y="0"/>
                  </a:lnTo>
                  <a:lnTo>
                    <a:pt x="2422893" y="0"/>
                  </a:lnTo>
                  <a:lnTo>
                    <a:pt x="2421775" y="469"/>
                  </a:lnTo>
                  <a:lnTo>
                    <a:pt x="2419908" y="2324"/>
                  </a:lnTo>
                  <a:lnTo>
                    <a:pt x="2419451" y="3454"/>
                  </a:lnTo>
                  <a:lnTo>
                    <a:pt x="2419451" y="6083"/>
                  </a:lnTo>
                  <a:lnTo>
                    <a:pt x="2419908" y="7200"/>
                  </a:lnTo>
                  <a:lnTo>
                    <a:pt x="2421775" y="9067"/>
                  </a:lnTo>
                  <a:lnTo>
                    <a:pt x="2422893" y="9525"/>
                  </a:lnTo>
                  <a:lnTo>
                    <a:pt x="2425522" y="9525"/>
                  </a:lnTo>
                  <a:lnTo>
                    <a:pt x="2426652" y="9067"/>
                  </a:lnTo>
                  <a:lnTo>
                    <a:pt x="2428506" y="7200"/>
                  </a:lnTo>
                  <a:lnTo>
                    <a:pt x="2428976" y="6083"/>
                  </a:lnTo>
                  <a:lnTo>
                    <a:pt x="2428976" y="3454"/>
                  </a:lnTo>
                  <a:close/>
                </a:path>
                <a:path w="12773660" h="4123690">
                  <a:moveTo>
                    <a:pt x="2448026" y="4117517"/>
                  </a:moveTo>
                  <a:lnTo>
                    <a:pt x="2447556" y="4116400"/>
                  </a:lnTo>
                  <a:lnTo>
                    <a:pt x="2445702" y="4114533"/>
                  </a:lnTo>
                  <a:lnTo>
                    <a:pt x="2444572" y="4114076"/>
                  </a:lnTo>
                  <a:lnTo>
                    <a:pt x="2441943" y="4114076"/>
                  </a:lnTo>
                  <a:lnTo>
                    <a:pt x="2440825" y="4114533"/>
                  </a:lnTo>
                  <a:lnTo>
                    <a:pt x="2438958" y="4116400"/>
                  </a:lnTo>
                  <a:lnTo>
                    <a:pt x="2438501" y="4117517"/>
                  </a:lnTo>
                  <a:lnTo>
                    <a:pt x="2438501" y="4120146"/>
                  </a:lnTo>
                  <a:lnTo>
                    <a:pt x="2438958" y="4121277"/>
                  </a:lnTo>
                  <a:lnTo>
                    <a:pt x="2440825" y="4123131"/>
                  </a:lnTo>
                  <a:lnTo>
                    <a:pt x="2441943" y="4123601"/>
                  </a:lnTo>
                  <a:lnTo>
                    <a:pt x="2444572" y="4123601"/>
                  </a:lnTo>
                  <a:lnTo>
                    <a:pt x="2445702" y="4123131"/>
                  </a:lnTo>
                  <a:lnTo>
                    <a:pt x="2447556" y="4121277"/>
                  </a:lnTo>
                  <a:lnTo>
                    <a:pt x="2448026" y="4120146"/>
                  </a:lnTo>
                  <a:lnTo>
                    <a:pt x="2448026" y="4117517"/>
                  </a:lnTo>
                  <a:close/>
                </a:path>
                <a:path w="12773660" h="4123690">
                  <a:moveTo>
                    <a:pt x="2448026" y="2746159"/>
                  </a:moveTo>
                  <a:lnTo>
                    <a:pt x="2447556" y="2745041"/>
                  </a:lnTo>
                  <a:lnTo>
                    <a:pt x="2445702" y="2743174"/>
                  </a:lnTo>
                  <a:lnTo>
                    <a:pt x="2444572" y="2742717"/>
                  </a:lnTo>
                  <a:lnTo>
                    <a:pt x="2441943" y="2742717"/>
                  </a:lnTo>
                  <a:lnTo>
                    <a:pt x="2440825" y="2743174"/>
                  </a:lnTo>
                  <a:lnTo>
                    <a:pt x="2438958" y="2745041"/>
                  </a:lnTo>
                  <a:lnTo>
                    <a:pt x="2438501" y="2746159"/>
                  </a:lnTo>
                  <a:lnTo>
                    <a:pt x="2438501" y="2748788"/>
                  </a:lnTo>
                  <a:lnTo>
                    <a:pt x="2438958" y="2749918"/>
                  </a:lnTo>
                  <a:lnTo>
                    <a:pt x="2440825" y="2751772"/>
                  </a:lnTo>
                  <a:lnTo>
                    <a:pt x="2441943" y="2752242"/>
                  </a:lnTo>
                  <a:lnTo>
                    <a:pt x="2444572" y="2752242"/>
                  </a:lnTo>
                  <a:lnTo>
                    <a:pt x="2445702" y="2751772"/>
                  </a:lnTo>
                  <a:lnTo>
                    <a:pt x="2447556" y="2749918"/>
                  </a:lnTo>
                  <a:lnTo>
                    <a:pt x="2448026" y="2748788"/>
                  </a:lnTo>
                  <a:lnTo>
                    <a:pt x="2448026" y="2746159"/>
                  </a:lnTo>
                  <a:close/>
                </a:path>
                <a:path w="12773660" h="4123690">
                  <a:moveTo>
                    <a:pt x="2448026" y="1374800"/>
                  </a:moveTo>
                  <a:lnTo>
                    <a:pt x="2447556" y="1373682"/>
                  </a:lnTo>
                  <a:lnTo>
                    <a:pt x="2445702" y="1371828"/>
                  </a:lnTo>
                  <a:lnTo>
                    <a:pt x="2444572" y="1371358"/>
                  </a:lnTo>
                  <a:lnTo>
                    <a:pt x="2441943" y="1371358"/>
                  </a:lnTo>
                  <a:lnTo>
                    <a:pt x="2440825" y="1371828"/>
                  </a:lnTo>
                  <a:lnTo>
                    <a:pt x="2438958" y="1373682"/>
                  </a:lnTo>
                  <a:lnTo>
                    <a:pt x="2438501" y="1374800"/>
                  </a:lnTo>
                  <a:lnTo>
                    <a:pt x="2438501" y="1377442"/>
                  </a:lnTo>
                  <a:lnTo>
                    <a:pt x="2438958" y="1378559"/>
                  </a:lnTo>
                  <a:lnTo>
                    <a:pt x="2440825" y="1380413"/>
                  </a:lnTo>
                  <a:lnTo>
                    <a:pt x="2441943" y="1380883"/>
                  </a:lnTo>
                  <a:lnTo>
                    <a:pt x="2444572" y="1380883"/>
                  </a:lnTo>
                  <a:lnTo>
                    <a:pt x="2445702" y="1380413"/>
                  </a:lnTo>
                  <a:lnTo>
                    <a:pt x="2447556" y="1378559"/>
                  </a:lnTo>
                  <a:lnTo>
                    <a:pt x="2448026" y="1377442"/>
                  </a:lnTo>
                  <a:lnTo>
                    <a:pt x="2448026" y="1374800"/>
                  </a:lnTo>
                  <a:close/>
                </a:path>
                <a:path w="12773660" h="4123690">
                  <a:moveTo>
                    <a:pt x="2448026" y="3454"/>
                  </a:moveTo>
                  <a:lnTo>
                    <a:pt x="2447556" y="2324"/>
                  </a:lnTo>
                  <a:lnTo>
                    <a:pt x="2445702" y="469"/>
                  </a:lnTo>
                  <a:lnTo>
                    <a:pt x="2444572" y="0"/>
                  </a:lnTo>
                  <a:lnTo>
                    <a:pt x="2441943" y="0"/>
                  </a:lnTo>
                  <a:lnTo>
                    <a:pt x="2440825" y="469"/>
                  </a:lnTo>
                  <a:lnTo>
                    <a:pt x="2438958" y="2324"/>
                  </a:lnTo>
                  <a:lnTo>
                    <a:pt x="2438501" y="3454"/>
                  </a:lnTo>
                  <a:lnTo>
                    <a:pt x="2438501" y="6083"/>
                  </a:lnTo>
                  <a:lnTo>
                    <a:pt x="2438958" y="7200"/>
                  </a:lnTo>
                  <a:lnTo>
                    <a:pt x="2440825" y="9067"/>
                  </a:lnTo>
                  <a:lnTo>
                    <a:pt x="2441943" y="9525"/>
                  </a:lnTo>
                  <a:lnTo>
                    <a:pt x="2444572" y="9525"/>
                  </a:lnTo>
                  <a:lnTo>
                    <a:pt x="2445702" y="9067"/>
                  </a:lnTo>
                  <a:lnTo>
                    <a:pt x="2447556" y="7200"/>
                  </a:lnTo>
                  <a:lnTo>
                    <a:pt x="2448026" y="6083"/>
                  </a:lnTo>
                  <a:lnTo>
                    <a:pt x="2448026" y="3454"/>
                  </a:lnTo>
                  <a:close/>
                </a:path>
                <a:path w="12773660" h="4123690">
                  <a:moveTo>
                    <a:pt x="2467076" y="4117517"/>
                  </a:moveTo>
                  <a:lnTo>
                    <a:pt x="2466606" y="4116400"/>
                  </a:lnTo>
                  <a:lnTo>
                    <a:pt x="2464752" y="4114533"/>
                  </a:lnTo>
                  <a:lnTo>
                    <a:pt x="2463622" y="4114076"/>
                  </a:lnTo>
                  <a:lnTo>
                    <a:pt x="2460993" y="4114076"/>
                  </a:lnTo>
                  <a:lnTo>
                    <a:pt x="2459875" y="4114533"/>
                  </a:lnTo>
                  <a:lnTo>
                    <a:pt x="2458008" y="4116400"/>
                  </a:lnTo>
                  <a:lnTo>
                    <a:pt x="2457551" y="4117517"/>
                  </a:lnTo>
                  <a:lnTo>
                    <a:pt x="2457551" y="4120146"/>
                  </a:lnTo>
                  <a:lnTo>
                    <a:pt x="2458008" y="4121277"/>
                  </a:lnTo>
                  <a:lnTo>
                    <a:pt x="2459875" y="4123131"/>
                  </a:lnTo>
                  <a:lnTo>
                    <a:pt x="2460993" y="4123601"/>
                  </a:lnTo>
                  <a:lnTo>
                    <a:pt x="2463622" y="4123601"/>
                  </a:lnTo>
                  <a:lnTo>
                    <a:pt x="2464752" y="4123131"/>
                  </a:lnTo>
                  <a:lnTo>
                    <a:pt x="2466606" y="4121277"/>
                  </a:lnTo>
                  <a:lnTo>
                    <a:pt x="2467076" y="4120146"/>
                  </a:lnTo>
                  <a:lnTo>
                    <a:pt x="2467076" y="4117517"/>
                  </a:lnTo>
                  <a:close/>
                </a:path>
                <a:path w="12773660" h="4123690">
                  <a:moveTo>
                    <a:pt x="2467076" y="2746159"/>
                  </a:moveTo>
                  <a:lnTo>
                    <a:pt x="2466606" y="2745041"/>
                  </a:lnTo>
                  <a:lnTo>
                    <a:pt x="2464752" y="2743174"/>
                  </a:lnTo>
                  <a:lnTo>
                    <a:pt x="2463622" y="2742717"/>
                  </a:lnTo>
                  <a:lnTo>
                    <a:pt x="2460993" y="2742717"/>
                  </a:lnTo>
                  <a:lnTo>
                    <a:pt x="2459875" y="2743174"/>
                  </a:lnTo>
                  <a:lnTo>
                    <a:pt x="2458008" y="2745041"/>
                  </a:lnTo>
                  <a:lnTo>
                    <a:pt x="2457551" y="2746159"/>
                  </a:lnTo>
                  <a:lnTo>
                    <a:pt x="2457551" y="2748788"/>
                  </a:lnTo>
                  <a:lnTo>
                    <a:pt x="2458008" y="2749918"/>
                  </a:lnTo>
                  <a:lnTo>
                    <a:pt x="2459875" y="2751772"/>
                  </a:lnTo>
                  <a:lnTo>
                    <a:pt x="2460993" y="2752242"/>
                  </a:lnTo>
                  <a:lnTo>
                    <a:pt x="2463622" y="2752242"/>
                  </a:lnTo>
                  <a:lnTo>
                    <a:pt x="2464752" y="2751772"/>
                  </a:lnTo>
                  <a:lnTo>
                    <a:pt x="2466606" y="2749918"/>
                  </a:lnTo>
                  <a:lnTo>
                    <a:pt x="2467076" y="2748788"/>
                  </a:lnTo>
                  <a:lnTo>
                    <a:pt x="2467076" y="2746159"/>
                  </a:lnTo>
                  <a:close/>
                </a:path>
                <a:path w="12773660" h="4123690">
                  <a:moveTo>
                    <a:pt x="2467076" y="1374800"/>
                  </a:moveTo>
                  <a:lnTo>
                    <a:pt x="2466606" y="1373682"/>
                  </a:lnTo>
                  <a:lnTo>
                    <a:pt x="2464752" y="1371828"/>
                  </a:lnTo>
                  <a:lnTo>
                    <a:pt x="2463622" y="1371358"/>
                  </a:lnTo>
                  <a:lnTo>
                    <a:pt x="2460993" y="1371358"/>
                  </a:lnTo>
                  <a:lnTo>
                    <a:pt x="2459875" y="1371828"/>
                  </a:lnTo>
                  <a:lnTo>
                    <a:pt x="2458008" y="1373682"/>
                  </a:lnTo>
                  <a:lnTo>
                    <a:pt x="2457551" y="1374800"/>
                  </a:lnTo>
                  <a:lnTo>
                    <a:pt x="2457551" y="1377442"/>
                  </a:lnTo>
                  <a:lnTo>
                    <a:pt x="2458008" y="1378559"/>
                  </a:lnTo>
                  <a:lnTo>
                    <a:pt x="2459875" y="1380413"/>
                  </a:lnTo>
                  <a:lnTo>
                    <a:pt x="2460993" y="1380883"/>
                  </a:lnTo>
                  <a:lnTo>
                    <a:pt x="2463622" y="1380883"/>
                  </a:lnTo>
                  <a:lnTo>
                    <a:pt x="2464752" y="1380413"/>
                  </a:lnTo>
                  <a:lnTo>
                    <a:pt x="2466606" y="1378559"/>
                  </a:lnTo>
                  <a:lnTo>
                    <a:pt x="2467076" y="1377442"/>
                  </a:lnTo>
                  <a:lnTo>
                    <a:pt x="2467076" y="1374800"/>
                  </a:lnTo>
                  <a:close/>
                </a:path>
                <a:path w="12773660" h="4123690">
                  <a:moveTo>
                    <a:pt x="2467076" y="3454"/>
                  </a:moveTo>
                  <a:lnTo>
                    <a:pt x="2466606" y="2324"/>
                  </a:lnTo>
                  <a:lnTo>
                    <a:pt x="2464752" y="469"/>
                  </a:lnTo>
                  <a:lnTo>
                    <a:pt x="2463622" y="0"/>
                  </a:lnTo>
                  <a:lnTo>
                    <a:pt x="2460993" y="0"/>
                  </a:lnTo>
                  <a:lnTo>
                    <a:pt x="2459875" y="469"/>
                  </a:lnTo>
                  <a:lnTo>
                    <a:pt x="2458008" y="2324"/>
                  </a:lnTo>
                  <a:lnTo>
                    <a:pt x="2457551" y="3454"/>
                  </a:lnTo>
                  <a:lnTo>
                    <a:pt x="2457551" y="6083"/>
                  </a:lnTo>
                  <a:lnTo>
                    <a:pt x="2458008" y="7200"/>
                  </a:lnTo>
                  <a:lnTo>
                    <a:pt x="2459875" y="9067"/>
                  </a:lnTo>
                  <a:lnTo>
                    <a:pt x="2460993" y="9525"/>
                  </a:lnTo>
                  <a:lnTo>
                    <a:pt x="2463622" y="9525"/>
                  </a:lnTo>
                  <a:lnTo>
                    <a:pt x="2464752" y="9067"/>
                  </a:lnTo>
                  <a:lnTo>
                    <a:pt x="2466606" y="7200"/>
                  </a:lnTo>
                  <a:lnTo>
                    <a:pt x="2467076" y="6083"/>
                  </a:lnTo>
                  <a:lnTo>
                    <a:pt x="2467076" y="3454"/>
                  </a:lnTo>
                  <a:close/>
                </a:path>
                <a:path w="12773660" h="4123690">
                  <a:moveTo>
                    <a:pt x="2486126" y="4117517"/>
                  </a:moveTo>
                  <a:lnTo>
                    <a:pt x="2485656" y="4116400"/>
                  </a:lnTo>
                  <a:lnTo>
                    <a:pt x="2483802" y="4114533"/>
                  </a:lnTo>
                  <a:lnTo>
                    <a:pt x="2482685" y="4114076"/>
                  </a:lnTo>
                  <a:lnTo>
                    <a:pt x="2480043" y="4114076"/>
                  </a:lnTo>
                  <a:lnTo>
                    <a:pt x="2478925" y="4114533"/>
                  </a:lnTo>
                  <a:lnTo>
                    <a:pt x="2477071" y="4116400"/>
                  </a:lnTo>
                  <a:lnTo>
                    <a:pt x="2476601" y="4117517"/>
                  </a:lnTo>
                  <a:lnTo>
                    <a:pt x="2476601" y="4120146"/>
                  </a:lnTo>
                  <a:lnTo>
                    <a:pt x="2477071" y="4121277"/>
                  </a:lnTo>
                  <a:lnTo>
                    <a:pt x="2478925" y="4123131"/>
                  </a:lnTo>
                  <a:lnTo>
                    <a:pt x="2480043" y="4123601"/>
                  </a:lnTo>
                  <a:lnTo>
                    <a:pt x="2482685" y="4123601"/>
                  </a:lnTo>
                  <a:lnTo>
                    <a:pt x="2483802" y="4123131"/>
                  </a:lnTo>
                  <a:lnTo>
                    <a:pt x="2485656" y="4121277"/>
                  </a:lnTo>
                  <a:lnTo>
                    <a:pt x="2486126" y="4120146"/>
                  </a:lnTo>
                  <a:lnTo>
                    <a:pt x="2486126" y="4117517"/>
                  </a:lnTo>
                  <a:close/>
                </a:path>
                <a:path w="12773660" h="4123690">
                  <a:moveTo>
                    <a:pt x="2486126" y="2746159"/>
                  </a:moveTo>
                  <a:lnTo>
                    <a:pt x="2485656" y="2745041"/>
                  </a:lnTo>
                  <a:lnTo>
                    <a:pt x="2483802" y="2743174"/>
                  </a:lnTo>
                  <a:lnTo>
                    <a:pt x="2482685" y="2742717"/>
                  </a:lnTo>
                  <a:lnTo>
                    <a:pt x="2480043" y="2742717"/>
                  </a:lnTo>
                  <a:lnTo>
                    <a:pt x="2478925" y="2743174"/>
                  </a:lnTo>
                  <a:lnTo>
                    <a:pt x="2477071" y="2745041"/>
                  </a:lnTo>
                  <a:lnTo>
                    <a:pt x="2476601" y="2746159"/>
                  </a:lnTo>
                  <a:lnTo>
                    <a:pt x="2476601" y="2748788"/>
                  </a:lnTo>
                  <a:lnTo>
                    <a:pt x="2477071" y="2749918"/>
                  </a:lnTo>
                  <a:lnTo>
                    <a:pt x="2478925" y="2751772"/>
                  </a:lnTo>
                  <a:lnTo>
                    <a:pt x="2480043" y="2752242"/>
                  </a:lnTo>
                  <a:lnTo>
                    <a:pt x="2482685" y="2752242"/>
                  </a:lnTo>
                  <a:lnTo>
                    <a:pt x="2483802" y="2751772"/>
                  </a:lnTo>
                  <a:lnTo>
                    <a:pt x="2485656" y="2749918"/>
                  </a:lnTo>
                  <a:lnTo>
                    <a:pt x="2486126" y="2748788"/>
                  </a:lnTo>
                  <a:lnTo>
                    <a:pt x="2486126" y="2746159"/>
                  </a:lnTo>
                  <a:close/>
                </a:path>
                <a:path w="12773660" h="4123690">
                  <a:moveTo>
                    <a:pt x="2486126" y="1374800"/>
                  </a:moveTo>
                  <a:lnTo>
                    <a:pt x="2485656" y="1373682"/>
                  </a:lnTo>
                  <a:lnTo>
                    <a:pt x="2483802" y="1371828"/>
                  </a:lnTo>
                  <a:lnTo>
                    <a:pt x="2482685" y="1371358"/>
                  </a:lnTo>
                  <a:lnTo>
                    <a:pt x="2480043" y="1371358"/>
                  </a:lnTo>
                  <a:lnTo>
                    <a:pt x="2478925" y="1371828"/>
                  </a:lnTo>
                  <a:lnTo>
                    <a:pt x="2477071" y="1373682"/>
                  </a:lnTo>
                  <a:lnTo>
                    <a:pt x="2476601" y="1374800"/>
                  </a:lnTo>
                  <a:lnTo>
                    <a:pt x="2476601" y="1377442"/>
                  </a:lnTo>
                  <a:lnTo>
                    <a:pt x="2477071" y="1378559"/>
                  </a:lnTo>
                  <a:lnTo>
                    <a:pt x="2478925" y="1380413"/>
                  </a:lnTo>
                  <a:lnTo>
                    <a:pt x="2480043" y="1380883"/>
                  </a:lnTo>
                  <a:lnTo>
                    <a:pt x="2482685" y="1380883"/>
                  </a:lnTo>
                  <a:lnTo>
                    <a:pt x="2483802" y="1380413"/>
                  </a:lnTo>
                  <a:lnTo>
                    <a:pt x="2485656" y="1378559"/>
                  </a:lnTo>
                  <a:lnTo>
                    <a:pt x="2486126" y="1377442"/>
                  </a:lnTo>
                  <a:lnTo>
                    <a:pt x="2486126" y="1374800"/>
                  </a:lnTo>
                  <a:close/>
                </a:path>
                <a:path w="12773660" h="4123690">
                  <a:moveTo>
                    <a:pt x="2486126" y="3454"/>
                  </a:moveTo>
                  <a:lnTo>
                    <a:pt x="2485656" y="2324"/>
                  </a:lnTo>
                  <a:lnTo>
                    <a:pt x="2483802" y="469"/>
                  </a:lnTo>
                  <a:lnTo>
                    <a:pt x="2482685" y="0"/>
                  </a:lnTo>
                  <a:lnTo>
                    <a:pt x="2480043" y="0"/>
                  </a:lnTo>
                  <a:lnTo>
                    <a:pt x="2478925" y="469"/>
                  </a:lnTo>
                  <a:lnTo>
                    <a:pt x="2477071" y="2324"/>
                  </a:lnTo>
                  <a:lnTo>
                    <a:pt x="2476601" y="3454"/>
                  </a:lnTo>
                  <a:lnTo>
                    <a:pt x="2476601" y="6083"/>
                  </a:lnTo>
                  <a:lnTo>
                    <a:pt x="2477071" y="7200"/>
                  </a:lnTo>
                  <a:lnTo>
                    <a:pt x="2478925" y="9067"/>
                  </a:lnTo>
                  <a:lnTo>
                    <a:pt x="2480043" y="9525"/>
                  </a:lnTo>
                  <a:lnTo>
                    <a:pt x="2482685" y="9525"/>
                  </a:lnTo>
                  <a:lnTo>
                    <a:pt x="2483802" y="9067"/>
                  </a:lnTo>
                  <a:lnTo>
                    <a:pt x="2485656" y="7200"/>
                  </a:lnTo>
                  <a:lnTo>
                    <a:pt x="2486126" y="6083"/>
                  </a:lnTo>
                  <a:lnTo>
                    <a:pt x="2486126" y="3454"/>
                  </a:lnTo>
                  <a:close/>
                </a:path>
                <a:path w="12773660" h="4123690">
                  <a:moveTo>
                    <a:pt x="2505176" y="4117517"/>
                  </a:moveTo>
                  <a:lnTo>
                    <a:pt x="2504706" y="4116400"/>
                  </a:lnTo>
                  <a:lnTo>
                    <a:pt x="2502852" y="4114533"/>
                  </a:lnTo>
                  <a:lnTo>
                    <a:pt x="2501735" y="4114076"/>
                  </a:lnTo>
                  <a:lnTo>
                    <a:pt x="2499093" y="4114076"/>
                  </a:lnTo>
                  <a:lnTo>
                    <a:pt x="2497975" y="4114533"/>
                  </a:lnTo>
                  <a:lnTo>
                    <a:pt x="2496121" y="4116400"/>
                  </a:lnTo>
                  <a:lnTo>
                    <a:pt x="2495651" y="4117517"/>
                  </a:lnTo>
                  <a:lnTo>
                    <a:pt x="2495651" y="4120146"/>
                  </a:lnTo>
                  <a:lnTo>
                    <a:pt x="2496121" y="4121277"/>
                  </a:lnTo>
                  <a:lnTo>
                    <a:pt x="2497975" y="4123131"/>
                  </a:lnTo>
                  <a:lnTo>
                    <a:pt x="2499093" y="4123601"/>
                  </a:lnTo>
                  <a:lnTo>
                    <a:pt x="2501735" y="4123601"/>
                  </a:lnTo>
                  <a:lnTo>
                    <a:pt x="2502852" y="4123131"/>
                  </a:lnTo>
                  <a:lnTo>
                    <a:pt x="2504706" y="4121277"/>
                  </a:lnTo>
                  <a:lnTo>
                    <a:pt x="2505176" y="4120146"/>
                  </a:lnTo>
                  <a:lnTo>
                    <a:pt x="2505176" y="4117517"/>
                  </a:lnTo>
                  <a:close/>
                </a:path>
                <a:path w="12773660" h="4123690">
                  <a:moveTo>
                    <a:pt x="2505176" y="2746159"/>
                  </a:moveTo>
                  <a:lnTo>
                    <a:pt x="2504706" y="2745041"/>
                  </a:lnTo>
                  <a:lnTo>
                    <a:pt x="2502852" y="2743174"/>
                  </a:lnTo>
                  <a:lnTo>
                    <a:pt x="2501735" y="2742717"/>
                  </a:lnTo>
                  <a:lnTo>
                    <a:pt x="2499093" y="2742717"/>
                  </a:lnTo>
                  <a:lnTo>
                    <a:pt x="2497975" y="2743174"/>
                  </a:lnTo>
                  <a:lnTo>
                    <a:pt x="2496121" y="2745041"/>
                  </a:lnTo>
                  <a:lnTo>
                    <a:pt x="2495651" y="2746159"/>
                  </a:lnTo>
                  <a:lnTo>
                    <a:pt x="2495651" y="2748788"/>
                  </a:lnTo>
                  <a:lnTo>
                    <a:pt x="2496121" y="2749918"/>
                  </a:lnTo>
                  <a:lnTo>
                    <a:pt x="2497975" y="2751772"/>
                  </a:lnTo>
                  <a:lnTo>
                    <a:pt x="2499093" y="2752242"/>
                  </a:lnTo>
                  <a:lnTo>
                    <a:pt x="2501735" y="2752242"/>
                  </a:lnTo>
                  <a:lnTo>
                    <a:pt x="2502852" y="2751772"/>
                  </a:lnTo>
                  <a:lnTo>
                    <a:pt x="2504706" y="2749918"/>
                  </a:lnTo>
                  <a:lnTo>
                    <a:pt x="2505176" y="2748788"/>
                  </a:lnTo>
                  <a:lnTo>
                    <a:pt x="2505176" y="2746159"/>
                  </a:lnTo>
                  <a:close/>
                </a:path>
                <a:path w="12773660" h="4123690">
                  <a:moveTo>
                    <a:pt x="2505176" y="1374800"/>
                  </a:moveTo>
                  <a:lnTo>
                    <a:pt x="2504706" y="1373682"/>
                  </a:lnTo>
                  <a:lnTo>
                    <a:pt x="2502852" y="1371828"/>
                  </a:lnTo>
                  <a:lnTo>
                    <a:pt x="2501735" y="1371358"/>
                  </a:lnTo>
                  <a:lnTo>
                    <a:pt x="2499093" y="1371358"/>
                  </a:lnTo>
                  <a:lnTo>
                    <a:pt x="2497975" y="1371828"/>
                  </a:lnTo>
                  <a:lnTo>
                    <a:pt x="2496121" y="1373682"/>
                  </a:lnTo>
                  <a:lnTo>
                    <a:pt x="2495651" y="1374800"/>
                  </a:lnTo>
                  <a:lnTo>
                    <a:pt x="2495651" y="1377442"/>
                  </a:lnTo>
                  <a:lnTo>
                    <a:pt x="2496121" y="1378559"/>
                  </a:lnTo>
                  <a:lnTo>
                    <a:pt x="2497975" y="1380413"/>
                  </a:lnTo>
                  <a:lnTo>
                    <a:pt x="2499093" y="1380883"/>
                  </a:lnTo>
                  <a:lnTo>
                    <a:pt x="2501735" y="1380883"/>
                  </a:lnTo>
                  <a:lnTo>
                    <a:pt x="2502852" y="1380413"/>
                  </a:lnTo>
                  <a:lnTo>
                    <a:pt x="2504706" y="1378559"/>
                  </a:lnTo>
                  <a:lnTo>
                    <a:pt x="2505176" y="1377442"/>
                  </a:lnTo>
                  <a:lnTo>
                    <a:pt x="2505176" y="1374800"/>
                  </a:lnTo>
                  <a:close/>
                </a:path>
                <a:path w="12773660" h="4123690">
                  <a:moveTo>
                    <a:pt x="2505176" y="3454"/>
                  </a:moveTo>
                  <a:lnTo>
                    <a:pt x="2504706" y="2324"/>
                  </a:lnTo>
                  <a:lnTo>
                    <a:pt x="2502852" y="469"/>
                  </a:lnTo>
                  <a:lnTo>
                    <a:pt x="2501735" y="0"/>
                  </a:lnTo>
                  <a:lnTo>
                    <a:pt x="2499093" y="0"/>
                  </a:lnTo>
                  <a:lnTo>
                    <a:pt x="2497975" y="469"/>
                  </a:lnTo>
                  <a:lnTo>
                    <a:pt x="2496121" y="2324"/>
                  </a:lnTo>
                  <a:lnTo>
                    <a:pt x="2495651" y="3454"/>
                  </a:lnTo>
                  <a:lnTo>
                    <a:pt x="2495651" y="6083"/>
                  </a:lnTo>
                  <a:lnTo>
                    <a:pt x="2496121" y="7200"/>
                  </a:lnTo>
                  <a:lnTo>
                    <a:pt x="2497975" y="9067"/>
                  </a:lnTo>
                  <a:lnTo>
                    <a:pt x="2499093" y="9525"/>
                  </a:lnTo>
                  <a:lnTo>
                    <a:pt x="2501735" y="9525"/>
                  </a:lnTo>
                  <a:lnTo>
                    <a:pt x="2502852" y="9067"/>
                  </a:lnTo>
                  <a:lnTo>
                    <a:pt x="2504706" y="7200"/>
                  </a:lnTo>
                  <a:lnTo>
                    <a:pt x="2505176" y="6083"/>
                  </a:lnTo>
                  <a:lnTo>
                    <a:pt x="2505176" y="3454"/>
                  </a:lnTo>
                  <a:close/>
                </a:path>
                <a:path w="12773660" h="4123690">
                  <a:moveTo>
                    <a:pt x="2524226" y="4117517"/>
                  </a:moveTo>
                  <a:lnTo>
                    <a:pt x="2523756" y="4116400"/>
                  </a:lnTo>
                  <a:lnTo>
                    <a:pt x="2521902" y="4114533"/>
                  </a:lnTo>
                  <a:lnTo>
                    <a:pt x="2520785" y="4114076"/>
                  </a:lnTo>
                  <a:lnTo>
                    <a:pt x="2518143" y="4114076"/>
                  </a:lnTo>
                  <a:lnTo>
                    <a:pt x="2517025" y="4114533"/>
                  </a:lnTo>
                  <a:lnTo>
                    <a:pt x="2515171" y="4116400"/>
                  </a:lnTo>
                  <a:lnTo>
                    <a:pt x="2514701" y="4117517"/>
                  </a:lnTo>
                  <a:lnTo>
                    <a:pt x="2514701" y="4120146"/>
                  </a:lnTo>
                  <a:lnTo>
                    <a:pt x="2515171" y="4121277"/>
                  </a:lnTo>
                  <a:lnTo>
                    <a:pt x="2517025" y="4123131"/>
                  </a:lnTo>
                  <a:lnTo>
                    <a:pt x="2518143" y="4123601"/>
                  </a:lnTo>
                  <a:lnTo>
                    <a:pt x="2520785" y="4123601"/>
                  </a:lnTo>
                  <a:lnTo>
                    <a:pt x="2521902" y="4123131"/>
                  </a:lnTo>
                  <a:lnTo>
                    <a:pt x="2523756" y="4121277"/>
                  </a:lnTo>
                  <a:lnTo>
                    <a:pt x="2524226" y="4120146"/>
                  </a:lnTo>
                  <a:lnTo>
                    <a:pt x="2524226" y="4117517"/>
                  </a:lnTo>
                  <a:close/>
                </a:path>
                <a:path w="12773660" h="4123690">
                  <a:moveTo>
                    <a:pt x="2524226" y="2746159"/>
                  </a:moveTo>
                  <a:lnTo>
                    <a:pt x="2523756" y="2745041"/>
                  </a:lnTo>
                  <a:lnTo>
                    <a:pt x="2521902" y="2743174"/>
                  </a:lnTo>
                  <a:lnTo>
                    <a:pt x="2520785" y="2742717"/>
                  </a:lnTo>
                  <a:lnTo>
                    <a:pt x="2518143" y="2742717"/>
                  </a:lnTo>
                  <a:lnTo>
                    <a:pt x="2517025" y="2743174"/>
                  </a:lnTo>
                  <a:lnTo>
                    <a:pt x="2515171" y="2745041"/>
                  </a:lnTo>
                  <a:lnTo>
                    <a:pt x="2514701" y="2746159"/>
                  </a:lnTo>
                  <a:lnTo>
                    <a:pt x="2514701" y="2748788"/>
                  </a:lnTo>
                  <a:lnTo>
                    <a:pt x="2515171" y="2749918"/>
                  </a:lnTo>
                  <a:lnTo>
                    <a:pt x="2517025" y="2751772"/>
                  </a:lnTo>
                  <a:lnTo>
                    <a:pt x="2518143" y="2752242"/>
                  </a:lnTo>
                  <a:lnTo>
                    <a:pt x="2520785" y="2752242"/>
                  </a:lnTo>
                  <a:lnTo>
                    <a:pt x="2521902" y="2751772"/>
                  </a:lnTo>
                  <a:lnTo>
                    <a:pt x="2523756" y="2749918"/>
                  </a:lnTo>
                  <a:lnTo>
                    <a:pt x="2524226" y="2748788"/>
                  </a:lnTo>
                  <a:lnTo>
                    <a:pt x="2524226" y="2746159"/>
                  </a:lnTo>
                  <a:close/>
                </a:path>
                <a:path w="12773660" h="4123690">
                  <a:moveTo>
                    <a:pt x="2524226" y="1374800"/>
                  </a:moveTo>
                  <a:lnTo>
                    <a:pt x="2523756" y="1373682"/>
                  </a:lnTo>
                  <a:lnTo>
                    <a:pt x="2521902" y="1371828"/>
                  </a:lnTo>
                  <a:lnTo>
                    <a:pt x="2520785" y="1371358"/>
                  </a:lnTo>
                  <a:lnTo>
                    <a:pt x="2518143" y="1371358"/>
                  </a:lnTo>
                  <a:lnTo>
                    <a:pt x="2517025" y="1371828"/>
                  </a:lnTo>
                  <a:lnTo>
                    <a:pt x="2515171" y="1373682"/>
                  </a:lnTo>
                  <a:lnTo>
                    <a:pt x="2514701" y="1374800"/>
                  </a:lnTo>
                  <a:lnTo>
                    <a:pt x="2514701" y="1377442"/>
                  </a:lnTo>
                  <a:lnTo>
                    <a:pt x="2515171" y="1378559"/>
                  </a:lnTo>
                  <a:lnTo>
                    <a:pt x="2517025" y="1380413"/>
                  </a:lnTo>
                  <a:lnTo>
                    <a:pt x="2518143" y="1380883"/>
                  </a:lnTo>
                  <a:lnTo>
                    <a:pt x="2520785" y="1380883"/>
                  </a:lnTo>
                  <a:lnTo>
                    <a:pt x="2521902" y="1380413"/>
                  </a:lnTo>
                  <a:lnTo>
                    <a:pt x="2523756" y="1378559"/>
                  </a:lnTo>
                  <a:lnTo>
                    <a:pt x="2524226" y="1377442"/>
                  </a:lnTo>
                  <a:lnTo>
                    <a:pt x="2524226" y="1374800"/>
                  </a:lnTo>
                  <a:close/>
                </a:path>
                <a:path w="12773660" h="4123690">
                  <a:moveTo>
                    <a:pt x="2524226" y="3454"/>
                  </a:moveTo>
                  <a:lnTo>
                    <a:pt x="2523756" y="2324"/>
                  </a:lnTo>
                  <a:lnTo>
                    <a:pt x="2521902" y="469"/>
                  </a:lnTo>
                  <a:lnTo>
                    <a:pt x="2520785" y="0"/>
                  </a:lnTo>
                  <a:lnTo>
                    <a:pt x="2518143" y="0"/>
                  </a:lnTo>
                  <a:lnTo>
                    <a:pt x="2517025" y="469"/>
                  </a:lnTo>
                  <a:lnTo>
                    <a:pt x="2515171" y="2324"/>
                  </a:lnTo>
                  <a:lnTo>
                    <a:pt x="2514701" y="3454"/>
                  </a:lnTo>
                  <a:lnTo>
                    <a:pt x="2514701" y="6083"/>
                  </a:lnTo>
                  <a:lnTo>
                    <a:pt x="2515171" y="7200"/>
                  </a:lnTo>
                  <a:lnTo>
                    <a:pt x="2517025" y="9067"/>
                  </a:lnTo>
                  <a:lnTo>
                    <a:pt x="2518143" y="9525"/>
                  </a:lnTo>
                  <a:lnTo>
                    <a:pt x="2520785" y="9525"/>
                  </a:lnTo>
                  <a:lnTo>
                    <a:pt x="2521902" y="9067"/>
                  </a:lnTo>
                  <a:lnTo>
                    <a:pt x="2523756" y="7200"/>
                  </a:lnTo>
                  <a:lnTo>
                    <a:pt x="2524226" y="6083"/>
                  </a:lnTo>
                  <a:lnTo>
                    <a:pt x="2524226" y="3454"/>
                  </a:lnTo>
                  <a:close/>
                </a:path>
                <a:path w="12773660" h="4123690">
                  <a:moveTo>
                    <a:pt x="2543276" y="4117517"/>
                  </a:moveTo>
                  <a:lnTo>
                    <a:pt x="2542819" y="4116400"/>
                  </a:lnTo>
                  <a:lnTo>
                    <a:pt x="2540952" y="4114533"/>
                  </a:lnTo>
                  <a:lnTo>
                    <a:pt x="2539835" y="4114076"/>
                  </a:lnTo>
                  <a:lnTo>
                    <a:pt x="2537206" y="4114076"/>
                  </a:lnTo>
                  <a:lnTo>
                    <a:pt x="2536075" y="4114533"/>
                  </a:lnTo>
                  <a:lnTo>
                    <a:pt x="2534221" y="4116400"/>
                  </a:lnTo>
                  <a:lnTo>
                    <a:pt x="2533751" y="4117517"/>
                  </a:lnTo>
                  <a:lnTo>
                    <a:pt x="2533751" y="4120146"/>
                  </a:lnTo>
                  <a:lnTo>
                    <a:pt x="2534221" y="4121277"/>
                  </a:lnTo>
                  <a:lnTo>
                    <a:pt x="2536075" y="4123131"/>
                  </a:lnTo>
                  <a:lnTo>
                    <a:pt x="2537206" y="4123601"/>
                  </a:lnTo>
                  <a:lnTo>
                    <a:pt x="2539835" y="4123601"/>
                  </a:lnTo>
                  <a:lnTo>
                    <a:pt x="2540952" y="4123131"/>
                  </a:lnTo>
                  <a:lnTo>
                    <a:pt x="2542819" y="4121277"/>
                  </a:lnTo>
                  <a:lnTo>
                    <a:pt x="2543276" y="4120146"/>
                  </a:lnTo>
                  <a:lnTo>
                    <a:pt x="2543276" y="4117517"/>
                  </a:lnTo>
                  <a:close/>
                </a:path>
                <a:path w="12773660" h="4123690">
                  <a:moveTo>
                    <a:pt x="2543276" y="2746159"/>
                  </a:moveTo>
                  <a:lnTo>
                    <a:pt x="2542819" y="2745041"/>
                  </a:lnTo>
                  <a:lnTo>
                    <a:pt x="2540952" y="2743174"/>
                  </a:lnTo>
                  <a:lnTo>
                    <a:pt x="2539835" y="2742717"/>
                  </a:lnTo>
                  <a:lnTo>
                    <a:pt x="2537206" y="2742717"/>
                  </a:lnTo>
                  <a:lnTo>
                    <a:pt x="2536075" y="2743174"/>
                  </a:lnTo>
                  <a:lnTo>
                    <a:pt x="2534221" y="2745041"/>
                  </a:lnTo>
                  <a:lnTo>
                    <a:pt x="2533751" y="2746159"/>
                  </a:lnTo>
                  <a:lnTo>
                    <a:pt x="2533751" y="2748788"/>
                  </a:lnTo>
                  <a:lnTo>
                    <a:pt x="2534221" y="2749918"/>
                  </a:lnTo>
                  <a:lnTo>
                    <a:pt x="2536075" y="2751772"/>
                  </a:lnTo>
                  <a:lnTo>
                    <a:pt x="2537206" y="2752242"/>
                  </a:lnTo>
                  <a:lnTo>
                    <a:pt x="2539835" y="2752242"/>
                  </a:lnTo>
                  <a:lnTo>
                    <a:pt x="2540952" y="2751772"/>
                  </a:lnTo>
                  <a:lnTo>
                    <a:pt x="2542819" y="2749918"/>
                  </a:lnTo>
                  <a:lnTo>
                    <a:pt x="2543276" y="2748788"/>
                  </a:lnTo>
                  <a:lnTo>
                    <a:pt x="2543276" y="2746159"/>
                  </a:lnTo>
                  <a:close/>
                </a:path>
                <a:path w="12773660" h="4123690">
                  <a:moveTo>
                    <a:pt x="2543276" y="1374800"/>
                  </a:moveTo>
                  <a:lnTo>
                    <a:pt x="2542819" y="1373682"/>
                  </a:lnTo>
                  <a:lnTo>
                    <a:pt x="2540952" y="1371828"/>
                  </a:lnTo>
                  <a:lnTo>
                    <a:pt x="2539835" y="1371358"/>
                  </a:lnTo>
                  <a:lnTo>
                    <a:pt x="2537206" y="1371358"/>
                  </a:lnTo>
                  <a:lnTo>
                    <a:pt x="2536075" y="1371828"/>
                  </a:lnTo>
                  <a:lnTo>
                    <a:pt x="2534221" y="1373682"/>
                  </a:lnTo>
                  <a:lnTo>
                    <a:pt x="2533751" y="1374800"/>
                  </a:lnTo>
                  <a:lnTo>
                    <a:pt x="2533751" y="1377442"/>
                  </a:lnTo>
                  <a:lnTo>
                    <a:pt x="2534221" y="1378559"/>
                  </a:lnTo>
                  <a:lnTo>
                    <a:pt x="2536075" y="1380413"/>
                  </a:lnTo>
                  <a:lnTo>
                    <a:pt x="2537206" y="1380883"/>
                  </a:lnTo>
                  <a:lnTo>
                    <a:pt x="2539835" y="1380883"/>
                  </a:lnTo>
                  <a:lnTo>
                    <a:pt x="2540952" y="1380413"/>
                  </a:lnTo>
                  <a:lnTo>
                    <a:pt x="2542819" y="1378559"/>
                  </a:lnTo>
                  <a:lnTo>
                    <a:pt x="2543276" y="1377442"/>
                  </a:lnTo>
                  <a:lnTo>
                    <a:pt x="2543276" y="1374800"/>
                  </a:lnTo>
                  <a:close/>
                </a:path>
                <a:path w="12773660" h="4123690">
                  <a:moveTo>
                    <a:pt x="2543276" y="3454"/>
                  </a:moveTo>
                  <a:lnTo>
                    <a:pt x="2542819" y="2324"/>
                  </a:lnTo>
                  <a:lnTo>
                    <a:pt x="2540952" y="469"/>
                  </a:lnTo>
                  <a:lnTo>
                    <a:pt x="2539835" y="0"/>
                  </a:lnTo>
                  <a:lnTo>
                    <a:pt x="2537206" y="0"/>
                  </a:lnTo>
                  <a:lnTo>
                    <a:pt x="2536075" y="469"/>
                  </a:lnTo>
                  <a:lnTo>
                    <a:pt x="2534221" y="2324"/>
                  </a:lnTo>
                  <a:lnTo>
                    <a:pt x="2533751" y="3454"/>
                  </a:lnTo>
                  <a:lnTo>
                    <a:pt x="2533751" y="6083"/>
                  </a:lnTo>
                  <a:lnTo>
                    <a:pt x="2534221" y="7200"/>
                  </a:lnTo>
                  <a:lnTo>
                    <a:pt x="2536075" y="9067"/>
                  </a:lnTo>
                  <a:lnTo>
                    <a:pt x="2537206" y="9525"/>
                  </a:lnTo>
                  <a:lnTo>
                    <a:pt x="2539835" y="9525"/>
                  </a:lnTo>
                  <a:lnTo>
                    <a:pt x="2540952" y="9067"/>
                  </a:lnTo>
                  <a:lnTo>
                    <a:pt x="2542819" y="7200"/>
                  </a:lnTo>
                  <a:lnTo>
                    <a:pt x="2543276" y="6083"/>
                  </a:lnTo>
                  <a:lnTo>
                    <a:pt x="2543276" y="3454"/>
                  </a:lnTo>
                  <a:close/>
                </a:path>
                <a:path w="12773660" h="4123690">
                  <a:moveTo>
                    <a:pt x="2562326" y="4117517"/>
                  </a:moveTo>
                  <a:lnTo>
                    <a:pt x="2561869" y="4116400"/>
                  </a:lnTo>
                  <a:lnTo>
                    <a:pt x="2560002" y="4114533"/>
                  </a:lnTo>
                  <a:lnTo>
                    <a:pt x="2558885" y="4114076"/>
                  </a:lnTo>
                  <a:lnTo>
                    <a:pt x="2556256" y="4114076"/>
                  </a:lnTo>
                  <a:lnTo>
                    <a:pt x="2555125" y="4114533"/>
                  </a:lnTo>
                  <a:lnTo>
                    <a:pt x="2553271" y="4116400"/>
                  </a:lnTo>
                  <a:lnTo>
                    <a:pt x="2552801" y="4117517"/>
                  </a:lnTo>
                  <a:lnTo>
                    <a:pt x="2552801" y="4120146"/>
                  </a:lnTo>
                  <a:lnTo>
                    <a:pt x="2553271" y="4121277"/>
                  </a:lnTo>
                  <a:lnTo>
                    <a:pt x="2555125" y="4123131"/>
                  </a:lnTo>
                  <a:lnTo>
                    <a:pt x="2556256" y="4123601"/>
                  </a:lnTo>
                  <a:lnTo>
                    <a:pt x="2558885" y="4123601"/>
                  </a:lnTo>
                  <a:lnTo>
                    <a:pt x="2560002" y="4123131"/>
                  </a:lnTo>
                  <a:lnTo>
                    <a:pt x="2561869" y="4121277"/>
                  </a:lnTo>
                  <a:lnTo>
                    <a:pt x="2562326" y="4120146"/>
                  </a:lnTo>
                  <a:lnTo>
                    <a:pt x="2562326" y="4117517"/>
                  </a:lnTo>
                  <a:close/>
                </a:path>
                <a:path w="12773660" h="4123690">
                  <a:moveTo>
                    <a:pt x="2562326" y="2746159"/>
                  </a:moveTo>
                  <a:lnTo>
                    <a:pt x="2561869" y="2745041"/>
                  </a:lnTo>
                  <a:lnTo>
                    <a:pt x="2560002" y="2743174"/>
                  </a:lnTo>
                  <a:lnTo>
                    <a:pt x="2558885" y="2742717"/>
                  </a:lnTo>
                  <a:lnTo>
                    <a:pt x="2556256" y="2742717"/>
                  </a:lnTo>
                  <a:lnTo>
                    <a:pt x="2555125" y="2743174"/>
                  </a:lnTo>
                  <a:lnTo>
                    <a:pt x="2553271" y="2745041"/>
                  </a:lnTo>
                  <a:lnTo>
                    <a:pt x="2552801" y="2746159"/>
                  </a:lnTo>
                  <a:lnTo>
                    <a:pt x="2552801" y="2748788"/>
                  </a:lnTo>
                  <a:lnTo>
                    <a:pt x="2553271" y="2749918"/>
                  </a:lnTo>
                  <a:lnTo>
                    <a:pt x="2555125" y="2751772"/>
                  </a:lnTo>
                  <a:lnTo>
                    <a:pt x="2556256" y="2752242"/>
                  </a:lnTo>
                  <a:lnTo>
                    <a:pt x="2558885" y="2752242"/>
                  </a:lnTo>
                  <a:lnTo>
                    <a:pt x="2560002" y="2751772"/>
                  </a:lnTo>
                  <a:lnTo>
                    <a:pt x="2561869" y="2749918"/>
                  </a:lnTo>
                  <a:lnTo>
                    <a:pt x="2562326" y="2748788"/>
                  </a:lnTo>
                  <a:lnTo>
                    <a:pt x="2562326" y="2746159"/>
                  </a:lnTo>
                  <a:close/>
                </a:path>
                <a:path w="12773660" h="4123690">
                  <a:moveTo>
                    <a:pt x="2562326" y="1374800"/>
                  </a:moveTo>
                  <a:lnTo>
                    <a:pt x="2561869" y="1373682"/>
                  </a:lnTo>
                  <a:lnTo>
                    <a:pt x="2560002" y="1371828"/>
                  </a:lnTo>
                  <a:lnTo>
                    <a:pt x="2558885" y="1371358"/>
                  </a:lnTo>
                  <a:lnTo>
                    <a:pt x="2556256" y="1371358"/>
                  </a:lnTo>
                  <a:lnTo>
                    <a:pt x="2555125" y="1371828"/>
                  </a:lnTo>
                  <a:lnTo>
                    <a:pt x="2553271" y="1373682"/>
                  </a:lnTo>
                  <a:lnTo>
                    <a:pt x="2552801" y="1374800"/>
                  </a:lnTo>
                  <a:lnTo>
                    <a:pt x="2552801" y="1377442"/>
                  </a:lnTo>
                  <a:lnTo>
                    <a:pt x="2553271" y="1378559"/>
                  </a:lnTo>
                  <a:lnTo>
                    <a:pt x="2555125" y="1380413"/>
                  </a:lnTo>
                  <a:lnTo>
                    <a:pt x="2556256" y="1380883"/>
                  </a:lnTo>
                  <a:lnTo>
                    <a:pt x="2558885" y="1380883"/>
                  </a:lnTo>
                  <a:lnTo>
                    <a:pt x="2560002" y="1380413"/>
                  </a:lnTo>
                  <a:lnTo>
                    <a:pt x="2561869" y="1378559"/>
                  </a:lnTo>
                  <a:lnTo>
                    <a:pt x="2562326" y="1377442"/>
                  </a:lnTo>
                  <a:lnTo>
                    <a:pt x="2562326" y="1374800"/>
                  </a:lnTo>
                  <a:close/>
                </a:path>
                <a:path w="12773660" h="4123690">
                  <a:moveTo>
                    <a:pt x="2562326" y="3454"/>
                  </a:moveTo>
                  <a:lnTo>
                    <a:pt x="2561869" y="2324"/>
                  </a:lnTo>
                  <a:lnTo>
                    <a:pt x="2560002" y="469"/>
                  </a:lnTo>
                  <a:lnTo>
                    <a:pt x="2558885" y="0"/>
                  </a:lnTo>
                  <a:lnTo>
                    <a:pt x="2556256" y="0"/>
                  </a:lnTo>
                  <a:lnTo>
                    <a:pt x="2555125" y="469"/>
                  </a:lnTo>
                  <a:lnTo>
                    <a:pt x="2553271" y="2324"/>
                  </a:lnTo>
                  <a:lnTo>
                    <a:pt x="2552801" y="3454"/>
                  </a:lnTo>
                  <a:lnTo>
                    <a:pt x="2552801" y="6083"/>
                  </a:lnTo>
                  <a:lnTo>
                    <a:pt x="2553271" y="7200"/>
                  </a:lnTo>
                  <a:lnTo>
                    <a:pt x="2555125" y="9067"/>
                  </a:lnTo>
                  <a:lnTo>
                    <a:pt x="2556256" y="9525"/>
                  </a:lnTo>
                  <a:lnTo>
                    <a:pt x="2558885" y="9525"/>
                  </a:lnTo>
                  <a:lnTo>
                    <a:pt x="2560002" y="9067"/>
                  </a:lnTo>
                  <a:lnTo>
                    <a:pt x="2561869" y="7200"/>
                  </a:lnTo>
                  <a:lnTo>
                    <a:pt x="2562326" y="6083"/>
                  </a:lnTo>
                  <a:lnTo>
                    <a:pt x="2562326" y="3454"/>
                  </a:lnTo>
                  <a:close/>
                </a:path>
                <a:path w="12773660" h="4123690">
                  <a:moveTo>
                    <a:pt x="2581376" y="4117517"/>
                  </a:moveTo>
                  <a:lnTo>
                    <a:pt x="2580919" y="4116400"/>
                  </a:lnTo>
                  <a:lnTo>
                    <a:pt x="2579052" y="4114533"/>
                  </a:lnTo>
                  <a:lnTo>
                    <a:pt x="2577935" y="4114076"/>
                  </a:lnTo>
                  <a:lnTo>
                    <a:pt x="2575306" y="4114076"/>
                  </a:lnTo>
                  <a:lnTo>
                    <a:pt x="2574175" y="4114533"/>
                  </a:lnTo>
                  <a:lnTo>
                    <a:pt x="2572321" y="4116400"/>
                  </a:lnTo>
                  <a:lnTo>
                    <a:pt x="2571851" y="4117517"/>
                  </a:lnTo>
                  <a:lnTo>
                    <a:pt x="2571851" y="4120146"/>
                  </a:lnTo>
                  <a:lnTo>
                    <a:pt x="2572321" y="4121277"/>
                  </a:lnTo>
                  <a:lnTo>
                    <a:pt x="2574175" y="4123131"/>
                  </a:lnTo>
                  <a:lnTo>
                    <a:pt x="2575306" y="4123601"/>
                  </a:lnTo>
                  <a:lnTo>
                    <a:pt x="2577935" y="4123601"/>
                  </a:lnTo>
                  <a:lnTo>
                    <a:pt x="2579052" y="4123131"/>
                  </a:lnTo>
                  <a:lnTo>
                    <a:pt x="2580919" y="4121277"/>
                  </a:lnTo>
                  <a:lnTo>
                    <a:pt x="2581376" y="4120146"/>
                  </a:lnTo>
                  <a:lnTo>
                    <a:pt x="2581376" y="4117517"/>
                  </a:lnTo>
                  <a:close/>
                </a:path>
                <a:path w="12773660" h="4123690">
                  <a:moveTo>
                    <a:pt x="2581376" y="2746159"/>
                  </a:moveTo>
                  <a:lnTo>
                    <a:pt x="2580919" y="2745041"/>
                  </a:lnTo>
                  <a:lnTo>
                    <a:pt x="2579052" y="2743174"/>
                  </a:lnTo>
                  <a:lnTo>
                    <a:pt x="2577935" y="2742717"/>
                  </a:lnTo>
                  <a:lnTo>
                    <a:pt x="2575306" y="2742717"/>
                  </a:lnTo>
                  <a:lnTo>
                    <a:pt x="2574175" y="2743174"/>
                  </a:lnTo>
                  <a:lnTo>
                    <a:pt x="2572321" y="2745041"/>
                  </a:lnTo>
                  <a:lnTo>
                    <a:pt x="2571851" y="2746159"/>
                  </a:lnTo>
                  <a:lnTo>
                    <a:pt x="2571851" y="2748788"/>
                  </a:lnTo>
                  <a:lnTo>
                    <a:pt x="2572321" y="2749918"/>
                  </a:lnTo>
                  <a:lnTo>
                    <a:pt x="2574175" y="2751772"/>
                  </a:lnTo>
                  <a:lnTo>
                    <a:pt x="2575306" y="2752242"/>
                  </a:lnTo>
                  <a:lnTo>
                    <a:pt x="2577935" y="2752242"/>
                  </a:lnTo>
                  <a:lnTo>
                    <a:pt x="2579052" y="2751772"/>
                  </a:lnTo>
                  <a:lnTo>
                    <a:pt x="2580919" y="2749918"/>
                  </a:lnTo>
                  <a:lnTo>
                    <a:pt x="2581376" y="2748788"/>
                  </a:lnTo>
                  <a:lnTo>
                    <a:pt x="2581376" y="2746159"/>
                  </a:lnTo>
                  <a:close/>
                </a:path>
                <a:path w="12773660" h="4123690">
                  <a:moveTo>
                    <a:pt x="2581376" y="1374800"/>
                  </a:moveTo>
                  <a:lnTo>
                    <a:pt x="2580919" y="1373682"/>
                  </a:lnTo>
                  <a:lnTo>
                    <a:pt x="2579052" y="1371828"/>
                  </a:lnTo>
                  <a:lnTo>
                    <a:pt x="2577935" y="1371358"/>
                  </a:lnTo>
                  <a:lnTo>
                    <a:pt x="2575306" y="1371358"/>
                  </a:lnTo>
                  <a:lnTo>
                    <a:pt x="2574175" y="1371828"/>
                  </a:lnTo>
                  <a:lnTo>
                    <a:pt x="2572321" y="1373682"/>
                  </a:lnTo>
                  <a:lnTo>
                    <a:pt x="2571851" y="1374800"/>
                  </a:lnTo>
                  <a:lnTo>
                    <a:pt x="2571851" y="1377442"/>
                  </a:lnTo>
                  <a:lnTo>
                    <a:pt x="2572321" y="1378559"/>
                  </a:lnTo>
                  <a:lnTo>
                    <a:pt x="2574175" y="1380413"/>
                  </a:lnTo>
                  <a:lnTo>
                    <a:pt x="2575306" y="1380883"/>
                  </a:lnTo>
                  <a:lnTo>
                    <a:pt x="2577935" y="1380883"/>
                  </a:lnTo>
                  <a:lnTo>
                    <a:pt x="2579052" y="1380413"/>
                  </a:lnTo>
                  <a:lnTo>
                    <a:pt x="2580919" y="1378559"/>
                  </a:lnTo>
                  <a:lnTo>
                    <a:pt x="2581376" y="1377442"/>
                  </a:lnTo>
                  <a:lnTo>
                    <a:pt x="2581376" y="1374800"/>
                  </a:lnTo>
                  <a:close/>
                </a:path>
                <a:path w="12773660" h="4123690">
                  <a:moveTo>
                    <a:pt x="2581376" y="3454"/>
                  </a:moveTo>
                  <a:lnTo>
                    <a:pt x="2580919" y="2324"/>
                  </a:lnTo>
                  <a:lnTo>
                    <a:pt x="2579052" y="469"/>
                  </a:lnTo>
                  <a:lnTo>
                    <a:pt x="2577935" y="0"/>
                  </a:lnTo>
                  <a:lnTo>
                    <a:pt x="2575306" y="0"/>
                  </a:lnTo>
                  <a:lnTo>
                    <a:pt x="2574175" y="469"/>
                  </a:lnTo>
                  <a:lnTo>
                    <a:pt x="2572321" y="2324"/>
                  </a:lnTo>
                  <a:lnTo>
                    <a:pt x="2571851" y="3454"/>
                  </a:lnTo>
                  <a:lnTo>
                    <a:pt x="2571851" y="6083"/>
                  </a:lnTo>
                  <a:lnTo>
                    <a:pt x="2572321" y="7200"/>
                  </a:lnTo>
                  <a:lnTo>
                    <a:pt x="2574175" y="9067"/>
                  </a:lnTo>
                  <a:lnTo>
                    <a:pt x="2575306" y="9525"/>
                  </a:lnTo>
                  <a:lnTo>
                    <a:pt x="2577935" y="9525"/>
                  </a:lnTo>
                  <a:lnTo>
                    <a:pt x="2579052" y="9067"/>
                  </a:lnTo>
                  <a:lnTo>
                    <a:pt x="2580919" y="7200"/>
                  </a:lnTo>
                  <a:lnTo>
                    <a:pt x="2581376" y="6083"/>
                  </a:lnTo>
                  <a:lnTo>
                    <a:pt x="2581376" y="3454"/>
                  </a:lnTo>
                  <a:close/>
                </a:path>
                <a:path w="12773660" h="4123690">
                  <a:moveTo>
                    <a:pt x="2600426" y="4117517"/>
                  </a:moveTo>
                  <a:lnTo>
                    <a:pt x="2599969" y="4116400"/>
                  </a:lnTo>
                  <a:lnTo>
                    <a:pt x="2598102" y="4114533"/>
                  </a:lnTo>
                  <a:lnTo>
                    <a:pt x="2596985" y="4114076"/>
                  </a:lnTo>
                  <a:lnTo>
                    <a:pt x="2594356" y="4114076"/>
                  </a:lnTo>
                  <a:lnTo>
                    <a:pt x="2593225" y="4114533"/>
                  </a:lnTo>
                  <a:lnTo>
                    <a:pt x="2591371" y="4116400"/>
                  </a:lnTo>
                  <a:lnTo>
                    <a:pt x="2590901" y="4117517"/>
                  </a:lnTo>
                  <a:lnTo>
                    <a:pt x="2590901" y="4120146"/>
                  </a:lnTo>
                  <a:lnTo>
                    <a:pt x="2591371" y="4121277"/>
                  </a:lnTo>
                  <a:lnTo>
                    <a:pt x="2593225" y="4123131"/>
                  </a:lnTo>
                  <a:lnTo>
                    <a:pt x="2594356" y="4123601"/>
                  </a:lnTo>
                  <a:lnTo>
                    <a:pt x="2596985" y="4123601"/>
                  </a:lnTo>
                  <a:lnTo>
                    <a:pt x="2598102" y="4123131"/>
                  </a:lnTo>
                  <a:lnTo>
                    <a:pt x="2599969" y="4121277"/>
                  </a:lnTo>
                  <a:lnTo>
                    <a:pt x="2600426" y="4120146"/>
                  </a:lnTo>
                  <a:lnTo>
                    <a:pt x="2600426" y="4117517"/>
                  </a:lnTo>
                  <a:close/>
                </a:path>
                <a:path w="12773660" h="4123690">
                  <a:moveTo>
                    <a:pt x="2600426" y="2746159"/>
                  </a:moveTo>
                  <a:lnTo>
                    <a:pt x="2599969" y="2745041"/>
                  </a:lnTo>
                  <a:lnTo>
                    <a:pt x="2598102" y="2743174"/>
                  </a:lnTo>
                  <a:lnTo>
                    <a:pt x="2596985" y="2742717"/>
                  </a:lnTo>
                  <a:lnTo>
                    <a:pt x="2594356" y="2742717"/>
                  </a:lnTo>
                  <a:lnTo>
                    <a:pt x="2593225" y="2743174"/>
                  </a:lnTo>
                  <a:lnTo>
                    <a:pt x="2591371" y="2745041"/>
                  </a:lnTo>
                  <a:lnTo>
                    <a:pt x="2590901" y="2746159"/>
                  </a:lnTo>
                  <a:lnTo>
                    <a:pt x="2590901" y="2748788"/>
                  </a:lnTo>
                  <a:lnTo>
                    <a:pt x="2591371" y="2749918"/>
                  </a:lnTo>
                  <a:lnTo>
                    <a:pt x="2593225" y="2751772"/>
                  </a:lnTo>
                  <a:lnTo>
                    <a:pt x="2594356" y="2752242"/>
                  </a:lnTo>
                  <a:lnTo>
                    <a:pt x="2596985" y="2752242"/>
                  </a:lnTo>
                  <a:lnTo>
                    <a:pt x="2598102" y="2751772"/>
                  </a:lnTo>
                  <a:lnTo>
                    <a:pt x="2599969" y="2749918"/>
                  </a:lnTo>
                  <a:lnTo>
                    <a:pt x="2600426" y="2748788"/>
                  </a:lnTo>
                  <a:lnTo>
                    <a:pt x="2600426" y="2746159"/>
                  </a:lnTo>
                  <a:close/>
                </a:path>
                <a:path w="12773660" h="4123690">
                  <a:moveTo>
                    <a:pt x="2600426" y="1374800"/>
                  </a:moveTo>
                  <a:lnTo>
                    <a:pt x="2599969" y="1373682"/>
                  </a:lnTo>
                  <a:lnTo>
                    <a:pt x="2598102" y="1371828"/>
                  </a:lnTo>
                  <a:lnTo>
                    <a:pt x="2596985" y="1371358"/>
                  </a:lnTo>
                  <a:lnTo>
                    <a:pt x="2594356" y="1371358"/>
                  </a:lnTo>
                  <a:lnTo>
                    <a:pt x="2593225" y="1371828"/>
                  </a:lnTo>
                  <a:lnTo>
                    <a:pt x="2591371" y="1373682"/>
                  </a:lnTo>
                  <a:lnTo>
                    <a:pt x="2590901" y="1374800"/>
                  </a:lnTo>
                  <a:lnTo>
                    <a:pt x="2590901" y="1377442"/>
                  </a:lnTo>
                  <a:lnTo>
                    <a:pt x="2591371" y="1378559"/>
                  </a:lnTo>
                  <a:lnTo>
                    <a:pt x="2593225" y="1380413"/>
                  </a:lnTo>
                  <a:lnTo>
                    <a:pt x="2594356" y="1380883"/>
                  </a:lnTo>
                  <a:lnTo>
                    <a:pt x="2596985" y="1380883"/>
                  </a:lnTo>
                  <a:lnTo>
                    <a:pt x="2598102" y="1380413"/>
                  </a:lnTo>
                  <a:lnTo>
                    <a:pt x="2599969" y="1378559"/>
                  </a:lnTo>
                  <a:lnTo>
                    <a:pt x="2600426" y="1377442"/>
                  </a:lnTo>
                  <a:lnTo>
                    <a:pt x="2600426" y="1374800"/>
                  </a:lnTo>
                  <a:close/>
                </a:path>
                <a:path w="12773660" h="4123690">
                  <a:moveTo>
                    <a:pt x="2600426" y="3454"/>
                  </a:moveTo>
                  <a:lnTo>
                    <a:pt x="2599969" y="2324"/>
                  </a:lnTo>
                  <a:lnTo>
                    <a:pt x="2598102" y="469"/>
                  </a:lnTo>
                  <a:lnTo>
                    <a:pt x="2596985" y="0"/>
                  </a:lnTo>
                  <a:lnTo>
                    <a:pt x="2594356" y="0"/>
                  </a:lnTo>
                  <a:lnTo>
                    <a:pt x="2593225" y="469"/>
                  </a:lnTo>
                  <a:lnTo>
                    <a:pt x="2591371" y="2324"/>
                  </a:lnTo>
                  <a:lnTo>
                    <a:pt x="2590901" y="3454"/>
                  </a:lnTo>
                  <a:lnTo>
                    <a:pt x="2590901" y="6083"/>
                  </a:lnTo>
                  <a:lnTo>
                    <a:pt x="2591371" y="7200"/>
                  </a:lnTo>
                  <a:lnTo>
                    <a:pt x="2593225" y="9067"/>
                  </a:lnTo>
                  <a:lnTo>
                    <a:pt x="2594356" y="9525"/>
                  </a:lnTo>
                  <a:lnTo>
                    <a:pt x="2596985" y="9525"/>
                  </a:lnTo>
                  <a:lnTo>
                    <a:pt x="2598102" y="9067"/>
                  </a:lnTo>
                  <a:lnTo>
                    <a:pt x="2599969" y="7200"/>
                  </a:lnTo>
                  <a:lnTo>
                    <a:pt x="2600426" y="6083"/>
                  </a:lnTo>
                  <a:lnTo>
                    <a:pt x="2600426" y="3454"/>
                  </a:lnTo>
                  <a:close/>
                </a:path>
                <a:path w="12773660" h="4123690">
                  <a:moveTo>
                    <a:pt x="2619476" y="4117517"/>
                  </a:moveTo>
                  <a:lnTo>
                    <a:pt x="2619019" y="4116400"/>
                  </a:lnTo>
                  <a:lnTo>
                    <a:pt x="2617152" y="4114533"/>
                  </a:lnTo>
                  <a:lnTo>
                    <a:pt x="2616035" y="4114076"/>
                  </a:lnTo>
                  <a:lnTo>
                    <a:pt x="2613406" y="4114076"/>
                  </a:lnTo>
                  <a:lnTo>
                    <a:pt x="2612275" y="4114533"/>
                  </a:lnTo>
                  <a:lnTo>
                    <a:pt x="2610421" y="4116400"/>
                  </a:lnTo>
                  <a:lnTo>
                    <a:pt x="2609951" y="4117517"/>
                  </a:lnTo>
                  <a:lnTo>
                    <a:pt x="2609951" y="4120146"/>
                  </a:lnTo>
                  <a:lnTo>
                    <a:pt x="2610421" y="4121277"/>
                  </a:lnTo>
                  <a:lnTo>
                    <a:pt x="2612275" y="4123131"/>
                  </a:lnTo>
                  <a:lnTo>
                    <a:pt x="2613406" y="4123601"/>
                  </a:lnTo>
                  <a:lnTo>
                    <a:pt x="2616035" y="4123601"/>
                  </a:lnTo>
                  <a:lnTo>
                    <a:pt x="2617152" y="4123131"/>
                  </a:lnTo>
                  <a:lnTo>
                    <a:pt x="2619019" y="4121277"/>
                  </a:lnTo>
                  <a:lnTo>
                    <a:pt x="2619476" y="4120146"/>
                  </a:lnTo>
                  <a:lnTo>
                    <a:pt x="2619476" y="4117517"/>
                  </a:lnTo>
                  <a:close/>
                </a:path>
                <a:path w="12773660" h="4123690">
                  <a:moveTo>
                    <a:pt x="2619476" y="2746159"/>
                  </a:moveTo>
                  <a:lnTo>
                    <a:pt x="2619019" y="2745041"/>
                  </a:lnTo>
                  <a:lnTo>
                    <a:pt x="2617152" y="2743174"/>
                  </a:lnTo>
                  <a:lnTo>
                    <a:pt x="2616035" y="2742717"/>
                  </a:lnTo>
                  <a:lnTo>
                    <a:pt x="2613406" y="2742717"/>
                  </a:lnTo>
                  <a:lnTo>
                    <a:pt x="2612275" y="2743174"/>
                  </a:lnTo>
                  <a:lnTo>
                    <a:pt x="2610421" y="2745041"/>
                  </a:lnTo>
                  <a:lnTo>
                    <a:pt x="2609951" y="2746159"/>
                  </a:lnTo>
                  <a:lnTo>
                    <a:pt x="2609951" y="2748788"/>
                  </a:lnTo>
                  <a:lnTo>
                    <a:pt x="2610421" y="2749918"/>
                  </a:lnTo>
                  <a:lnTo>
                    <a:pt x="2612275" y="2751772"/>
                  </a:lnTo>
                  <a:lnTo>
                    <a:pt x="2613406" y="2752242"/>
                  </a:lnTo>
                  <a:lnTo>
                    <a:pt x="2616035" y="2752242"/>
                  </a:lnTo>
                  <a:lnTo>
                    <a:pt x="2617152" y="2751772"/>
                  </a:lnTo>
                  <a:lnTo>
                    <a:pt x="2619019" y="2749918"/>
                  </a:lnTo>
                  <a:lnTo>
                    <a:pt x="2619476" y="2748788"/>
                  </a:lnTo>
                  <a:lnTo>
                    <a:pt x="2619476" y="2746159"/>
                  </a:lnTo>
                  <a:close/>
                </a:path>
                <a:path w="12773660" h="4123690">
                  <a:moveTo>
                    <a:pt x="2619476" y="1374800"/>
                  </a:moveTo>
                  <a:lnTo>
                    <a:pt x="2619019" y="1373682"/>
                  </a:lnTo>
                  <a:lnTo>
                    <a:pt x="2617152" y="1371828"/>
                  </a:lnTo>
                  <a:lnTo>
                    <a:pt x="2616035" y="1371358"/>
                  </a:lnTo>
                  <a:lnTo>
                    <a:pt x="2613406" y="1371358"/>
                  </a:lnTo>
                  <a:lnTo>
                    <a:pt x="2612275" y="1371828"/>
                  </a:lnTo>
                  <a:lnTo>
                    <a:pt x="2610421" y="1373682"/>
                  </a:lnTo>
                  <a:lnTo>
                    <a:pt x="2609951" y="1374800"/>
                  </a:lnTo>
                  <a:lnTo>
                    <a:pt x="2609951" y="1377442"/>
                  </a:lnTo>
                  <a:lnTo>
                    <a:pt x="2610421" y="1378559"/>
                  </a:lnTo>
                  <a:lnTo>
                    <a:pt x="2612275" y="1380413"/>
                  </a:lnTo>
                  <a:lnTo>
                    <a:pt x="2613406" y="1380883"/>
                  </a:lnTo>
                  <a:lnTo>
                    <a:pt x="2616035" y="1380883"/>
                  </a:lnTo>
                  <a:lnTo>
                    <a:pt x="2617152" y="1380413"/>
                  </a:lnTo>
                  <a:lnTo>
                    <a:pt x="2619019" y="1378559"/>
                  </a:lnTo>
                  <a:lnTo>
                    <a:pt x="2619476" y="1377442"/>
                  </a:lnTo>
                  <a:lnTo>
                    <a:pt x="2619476" y="1374800"/>
                  </a:lnTo>
                  <a:close/>
                </a:path>
                <a:path w="12773660" h="4123690">
                  <a:moveTo>
                    <a:pt x="2619476" y="3454"/>
                  </a:moveTo>
                  <a:lnTo>
                    <a:pt x="2619019" y="2324"/>
                  </a:lnTo>
                  <a:lnTo>
                    <a:pt x="2617152" y="469"/>
                  </a:lnTo>
                  <a:lnTo>
                    <a:pt x="2616035" y="0"/>
                  </a:lnTo>
                  <a:lnTo>
                    <a:pt x="2613406" y="0"/>
                  </a:lnTo>
                  <a:lnTo>
                    <a:pt x="2612275" y="469"/>
                  </a:lnTo>
                  <a:lnTo>
                    <a:pt x="2610421" y="2324"/>
                  </a:lnTo>
                  <a:lnTo>
                    <a:pt x="2609951" y="3454"/>
                  </a:lnTo>
                  <a:lnTo>
                    <a:pt x="2609951" y="6083"/>
                  </a:lnTo>
                  <a:lnTo>
                    <a:pt x="2610421" y="7200"/>
                  </a:lnTo>
                  <a:lnTo>
                    <a:pt x="2612275" y="9067"/>
                  </a:lnTo>
                  <a:lnTo>
                    <a:pt x="2613406" y="9525"/>
                  </a:lnTo>
                  <a:lnTo>
                    <a:pt x="2616035" y="9525"/>
                  </a:lnTo>
                  <a:lnTo>
                    <a:pt x="2617152" y="9067"/>
                  </a:lnTo>
                  <a:lnTo>
                    <a:pt x="2619019" y="7200"/>
                  </a:lnTo>
                  <a:lnTo>
                    <a:pt x="2619476" y="6083"/>
                  </a:lnTo>
                  <a:lnTo>
                    <a:pt x="2619476" y="3454"/>
                  </a:lnTo>
                  <a:close/>
                </a:path>
                <a:path w="12773660" h="4123690">
                  <a:moveTo>
                    <a:pt x="2638526" y="4117517"/>
                  </a:moveTo>
                  <a:lnTo>
                    <a:pt x="2638069" y="4116400"/>
                  </a:lnTo>
                  <a:lnTo>
                    <a:pt x="2636202" y="4114533"/>
                  </a:lnTo>
                  <a:lnTo>
                    <a:pt x="2635085" y="4114076"/>
                  </a:lnTo>
                  <a:lnTo>
                    <a:pt x="2632456" y="4114076"/>
                  </a:lnTo>
                  <a:lnTo>
                    <a:pt x="2631325" y="4114533"/>
                  </a:lnTo>
                  <a:lnTo>
                    <a:pt x="2629471" y="4116400"/>
                  </a:lnTo>
                  <a:lnTo>
                    <a:pt x="2629001" y="4117517"/>
                  </a:lnTo>
                  <a:lnTo>
                    <a:pt x="2629001" y="4120146"/>
                  </a:lnTo>
                  <a:lnTo>
                    <a:pt x="2629471" y="4121277"/>
                  </a:lnTo>
                  <a:lnTo>
                    <a:pt x="2631325" y="4123131"/>
                  </a:lnTo>
                  <a:lnTo>
                    <a:pt x="2632456" y="4123601"/>
                  </a:lnTo>
                  <a:lnTo>
                    <a:pt x="2635085" y="4123601"/>
                  </a:lnTo>
                  <a:lnTo>
                    <a:pt x="2636202" y="4123131"/>
                  </a:lnTo>
                  <a:lnTo>
                    <a:pt x="2638069" y="4121277"/>
                  </a:lnTo>
                  <a:lnTo>
                    <a:pt x="2638526" y="4120146"/>
                  </a:lnTo>
                  <a:lnTo>
                    <a:pt x="2638526" y="4117517"/>
                  </a:lnTo>
                  <a:close/>
                </a:path>
                <a:path w="12773660" h="4123690">
                  <a:moveTo>
                    <a:pt x="2638526" y="2746159"/>
                  </a:moveTo>
                  <a:lnTo>
                    <a:pt x="2638069" y="2745041"/>
                  </a:lnTo>
                  <a:lnTo>
                    <a:pt x="2636202" y="2743174"/>
                  </a:lnTo>
                  <a:lnTo>
                    <a:pt x="2635085" y="2742717"/>
                  </a:lnTo>
                  <a:lnTo>
                    <a:pt x="2632456" y="2742717"/>
                  </a:lnTo>
                  <a:lnTo>
                    <a:pt x="2631325" y="2743174"/>
                  </a:lnTo>
                  <a:lnTo>
                    <a:pt x="2629471" y="2745041"/>
                  </a:lnTo>
                  <a:lnTo>
                    <a:pt x="2629001" y="2746159"/>
                  </a:lnTo>
                  <a:lnTo>
                    <a:pt x="2629001" y="2748788"/>
                  </a:lnTo>
                  <a:lnTo>
                    <a:pt x="2629471" y="2749918"/>
                  </a:lnTo>
                  <a:lnTo>
                    <a:pt x="2631325" y="2751772"/>
                  </a:lnTo>
                  <a:lnTo>
                    <a:pt x="2632456" y="2752242"/>
                  </a:lnTo>
                  <a:lnTo>
                    <a:pt x="2635085" y="2752242"/>
                  </a:lnTo>
                  <a:lnTo>
                    <a:pt x="2636202" y="2751772"/>
                  </a:lnTo>
                  <a:lnTo>
                    <a:pt x="2638069" y="2749918"/>
                  </a:lnTo>
                  <a:lnTo>
                    <a:pt x="2638526" y="2748788"/>
                  </a:lnTo>
                  <a:lnTo>
                    <a:pt x="2638526" y="2746159"/>
                  </a:lnTo>
                  <a:close/>
                </a:path>
                <a:path w="12773660" h="4123690">
                  <a:moveTo>
                    <a:pt x="2638526" y="1374800"/>
                  </a:moveTo>
                  <a:lnTo>
                    <a:pt x="2638069" y="1373682"/>
                  </a:lnTo>
                  <a:lnTo>
                    <a:pt x="2636202" y="1371828"/>
                  </a:lnTo>
                  <a:lnTo>
                    <a:pt x="2635085" y="1371358"/>
                  </a:lnTo>
                  <a:lnTo>
                    <a:pt x="2632456" y="1371358"/>
                  </a:lnTo>
                  <a:lnTo>
                    <a:pt x="2631325" y="1371828"/>
                  </a:lnTo>
                  <a:lnTo>
                    <a:pt x="2629471" y="1373682"/>
                  </a:lnTo>
                  <a:lnTo>
                    <a:pt x="2629001" y="1374800"/>
                  </a:lnTo>
                  <a:lnTo>
                    <a:pt x="2629001" y="1377442"/>
                  </a:lnTo>
                  <a:lnTo>
                    <a:pt x="2629471" y="1378559"/>
                  </a:lnTo>
                  <a:lnTo>
                    <a:pt x="2631325" y="1380413"/>
                  </a:lnTo>
                  <a:lnTo>
                    <a:pt x="2632456" y="1380883"/>
                  </a:lnTo>
                  <a:lnTo>
                    <a:pt x="2635085" y="1380883"/>
                  </a:lnTo>
                  <a:lnTo>
                    <a:pt x="2636202" y="1380413"/>
                  </a:lnTo>
                  <a:lnTo>
                    <a:pt x="2638069" y="1378559"/>
                  </a:lnTo>
                  <a:lnTo>
                    <a:pt x="2638526" y="1377442"/>
                  </a:lnTo>
                  <a:lnTo>
                    <a:pt x="2638526" y="1374800"/>
                  </a:lnTo>
                  <a:close/>
                </a:path>
                <a:path w="12773660" h="4123690">
                  <a:moveTo>
                    <a:pt x="2638526" y="3454"/>
                  </a:moveTo>
                  <a:lnTo>
                    <a:pt x="2638069" y="2324"/>
                  </a:lnTo>
                  <a:lnTo>
                    <a:pt x="2636202" y="469"/>
                  </a:lnTo>
                  <a:lnTo>
                    <a:pt x="2635085" y="0"/>
                  </a:lnTo>
                  <a:lnTo>
                    <a:pt x="2632456" y="0"/>
                  </a:lnTo>
                  <a:lnTo>
                    <a:pt x="2631325" y="469"/>
                  </a:lnTo>
                  <a:lnTo>
                    <a:pt x="2629471" y="2324"/>
                  </a:lnTo>
                  <a:lnTo>
                    <a:pt x="2629001" y="3454"/>
                  </a:lnTo>
                  <a:lnTo>
                    <a:pt x="2629001" y="6083"/>
                  </a:lnTo>
                  <a:lnTo>
                    <a:pt x="2629471" y="7200"/>
                  </a:lnTo>
                  <a:lnTo>
                    <a:pt x="2631325" y="9067"/>
                  </a:lnTo>
                  <a:lnTo>
                    <a:pt x="2632456" y="9525"/>
                  </a:lnTo>
                  <a:lnTo>
                    <a:pt x="2635085" y="9525"/>
                  </a:lnTo>
                  <a:lnTo>
                    <a:pt x="2636202" y="9067"/>
                  </a:lnTo>
                  <a:lnTo>
                    <a:pt x="2638069" y="7200"/>
                  </a:lnTo>
                  <a:lnTo>
                    <a:pt x="2638526" y="6083"/>
                  </a:lnTo>
                  <a:lnTo>
                    <a:pt x="2638526" y="3454"/>
                  </a:lnTo>
                  <a:close/>
                </a:path>
                <a:path w="12773660" h="4123690">
                  <a:moveTo>
                    <a:pt x="2657576" y="4117517"/>
                  </a:moveTo>
                  <a:lnTo>
                    <a:pt x="2657119" y="4116400"/>
                  </a:lnTo>
                  <a:lnTo>
                    <a:pt x="2655252" y="4114533"/>
                  </a:lnTo>
                  <a:lnTo>
                    <a:pt x="2654135" y="4114076"/>
                  </a:lnTo>
                  <a:lnTo>
                    <a:pt x="2651506" y="4114076"/>
                  </a:lnTo>
                  <a:lnTo>
                    <a:pt x="2650375" y="4114533"/>
                  </a:lnTo>
                  <a:lnTo>
                    <a:pt x="2648521" y="4116400"/>
                  </a:lnTo>
                  <a:lnTo>
                    <a:pt x="2648051" y="4117517"/>
                  </a:lnTo>
                  <a:lnTo>
                    <a:pt x="2648051" y="4120146"/>
                  </a:lnTo>
                  <a:lnTo>
                    <a:pt x="2648521" y="4121277"/>
                  </a:lnTo>
                  <a:lnTo>
                    <a:pt x="2650375" y="4123131"/>
                  </a:lnTo>
                  <a:lnTo>
                    <a:pt x="2651506" y="4123601"/>
                  </a:lnTo>
                  <a:lnTo>
                    <a:pt x="2654135" y="4123601"/>
                  </a:lnTo>
                  <a:lnTo>
                    <a:pt x="2655252" y="4123131"/>
                  </a:lnTo>
                  <a:lnTo>
                    <a:pt x="2657119" y="4121277"/>
                  </a:lnTo>
                  <a:lnTo>
                    <a:pt x="2657576" y="4120146"/>
                  </a:lnTo>
                  <a:lnTo>
                    <a:pt x="2657576" y="4117517"/>
                  </a:lnTo>
                  <a:close/>
                </a:path>
                <a:path w="12773660" h="4123690">
                  <a:moveTo>
                    <a:pt x="2657576" y="2746159"/>
                  </a:moveTo>
                  <a:lnTo>
                    <a:pt x="2657119" y="2745041"/>
                  </a:lnTo>
                  <a:lnTo>
                    <a:pt x="2655252" y="2743174"/>
                  </a:lnTo>
                  <a:lnTo>
                    <a:pt x="2654135" y="2742717"/>
                  </a:lnTo>
                  <a:lnTo>
                    <a:pt x="2651506" y="2742717"/>
                  </a:lnTo>
                  <a:lnTo>
                    <a:pt x="2650375" y="2743174"/>
                  </a:lnTo>
                  <a:lnTo>
                    <a:pt x="2648521" y="2745041"/>
                  </a:lnTo>
                  <a:lnTo>
                    <a:pt x="2648051" y="2746159"/>
                  </a:lnTo>
                  <a:lnTo>
                    <a:pt x="2648051" y="2748788"/>
                  </a:lnTo>
                  <a:lnTo>
                    <a:pt x="2648521" y="2749918"/>
                  </a:lnTo>
                  <a:lnTo>
                    <a:pt x="2650375" y="2751772"/>
                  </a:lnTo>
                  <a:lnTo>
                    <a:pt x="2651506" y="2752242"/>
                  </a:lnTo>
                  <a:lnTo>
                    <a:pt x="2654135" y="2752242"/>
                  </a:lnTo>
                  <a:lnTo>
                    <a:pt x="2655252" y="2751772"/>
                  </a:lnTo>
                  <a:lnTo>
                    <a:pt x="2657119" y="2749918"/>
                  </a:lnTo>
                  <a:lnTo>
                    <a:pt x="2657576" y="2748788"/>
                  </a:lnTo>
                  <a:lnTo>
                    <a:pt x="2657576" y="2746159"/>
                  </a:lnTo>
                  <a:close/>
                </a:path>
                <a:path w="12773660" h="4123690">
                  <a:moveTo>
                    <a:pt x="2657576" y="1374800"/>
                  </a:moveTo>
                  <a:lnTo>
                    <a:pt x="2657119" y="1373682"/>
                  </a:lnTo>
                  <a:lnTo>
                    <a:pt x="2655252" y="1371828"/>
                  </a:lnTo>
                  <a:lnTo>
                    <a:pt x="2654135" y="1371358"/>
                  </a:lnTo>
                  <a:lnTo>
                    <a:pt x="2651506" y="1371358"/>
                  </a:lnTo>
                  <a:lnTo>
                    <a:pt x="2650375" y="1371828"/>
                  </a:lnTo>
                  <a:lnTo>
                    <a:pt x="2648521" y="1373682"/>
                  </a:lnTo>
                  <a:lnTo>
                    <a:pt x="2648051" y="1374800"/>
                  </a:lnTo>
                  <a:lnTo>
                    <a:pt x="2648051" y="1377442"/>
                  </a:lnTo>
                  <a:lnTo>
                    <a:pt x="2648521" y="1378559"/>
                  </a:lnTo>
                  <a:lnTo>
                    <a:pt x="2650375" y="1380413"/>
                  </a:lnTo>
                  <a:lnTo>
                    <a:pt x="2651506" y="1380883"/>
                  </a:lnTo>
                  <a:lnTo>
                    <a:pt x="2654135" y="1380883"/>
                  </a:lnTo>
                  <a:lnTo>
                    <a:pt x="2655252" y="1380413"/>
                  </a:lnTo>
                  <a:lnTo>
                    <a:pt x="2657119" y="1378559"/>
                  </a:lnTo>
                  <a:lnTo>
                    <a:pt x="2657576" y="1377442"/>
                  </a:lnTo>
                  <a:lnTo>
                    <a:pt x="2657576" y="1374800"/>
                  </a:lnTo>
                  <a:close/>
                </a:path>
                <a:path w="12773660" h="4123690">
                  <a:moveTo>
                    <a:pt x="2657576" y="3454"/>
                  </a:moveTo>
                  <a:lnTo>
                    <a:pt x="2657119" y="2324"/>
                  </a:lnTo>
                  <a:lnTo>
                    <a:pt x="2655252" y="469"/>
                  </a:lnTo>
                  <a:lnTo>
                    <a:pt x="2654135" y="0"/>
                  </a:lnTo>
                  <a:lnTo>
                    <a:pt x="2651506" y="0"/>
                  </a:lnTo>
                  <a:lnTo>
                    <a:pt x="2650375" y="469"/>
                  </a:lnTo>
                  <a:lnTo>
                    <a:pt x="2648521" y="2324"/>
                  </a:lnTo>
                  <a:lnTo>
                    <a:pt x="2648051" y="3454"/>
                  </a:lnTo>
                  <a:lnTo>
                    <a:pt x="2648051" y="6083"/>
                  </a:lnTo>
                  <a:lnTo>
                    <a:pt x="2648521" y="7200"/>
                  </a:lnTo>
                  <a:lnTo>
                    <a:pt x="2650375" y="9067"/>
                  </a:lnTo>
                  <a:lnTo>
                    <a:pt x="2651506" y="9525"/>
                  </a:lnTo>
                  <a:lnTo>
                    <a:pt x="2654135" y="9525"/>
                  </a:lnTo>
                  <a:lnTo>
                    <a:pt x="2655252" y="9067"/>
                  </a:lnTo>
                  <a:lnTo>
                    <a:pt x="2657119" y="7200"/>
                  </a:lnTo>
                  <a:lnTo>
                    <a:pt x="2657576" y="6083"/>
                  </a:lnTo>
                  <a:lnTo>
                    <a:pt x="2657576" y="3454"/>
                  </a:lnTo>
                  <a:close/>
                </a:path>
                <a:path w="12773660" h="4123690">
                  <a:moveTo>
                    <a:pt x="2676639" y="4117517"/>
                  </a:moveTo>
                  <a:lnTo>
                    <a:pt x="2676169" y="4116400"/>
                  </a:lnTo>
                  <a:lnTo>
                    <a:pt x="2674302" y="4114533"/>
                  </a:lnTo>
                  <a:lnTo>
                    <a:pt x="2673185" y="4114076"/>
                  </a:lnTo>
                  <a:lnTo>
                    <a:pt x="2670556" y="4114076"/>
                  </a:lnTo>
                  <a:lnTo>
                    <a:pt x="2669438" y="4114533"/>
                  </a:lnTo>
                  <a:lnTo>
                    <a:pt x="2667571" y="4116400"/>
                  </a:lnTo>
                  <a:lnTo>
                    <a:pt x="2667101" y="4117517"/>
                  </a:lnTo>
                  <a:lnTo>
                    <a:pt x="2667101" y="4120146"/>
                  </a:lnTo>
                  <a:lnTo>
                    <a:pt x="2667571" y="4121277"/>
                  </a:lnTo>
                  <a:lnTo>
                    <a:pt x="2669438" y="4123131"/>
                  </a:lnTo>
                  <a:lnTo>
                    <a:pt x="2670556" y="4123601"/>
                  </a:lnTo>
                  <a:lnTo>
                    <a:pt x="2673185" y="4123601"/>
                  </a:lnTo>
                  <a:lnTo>
                    <a:pt x="2674302" y="4123131"/>
                  </a:lnTo>
                  <a:lnTo>
                    <a:pt x="2676169" y="4121277"/>
                  </a:lnTo>
                  <a:lnTo>
                    <a:pt x="2676639" y="4120146"/>
                  </a:lnTo>
                  <a:lnTo>
                    <a:pt x="2676639" y="4117517"/>
                  </a:lnTo>
                  <a:close/>
                </a:path>
                <a:path w="12773660" h="4123690">
                  <a:moveTo>
                    <a:pt x="2676639" y="2746159"/>
                  </a:moveTo>
                  <a:lnTo>
                    <a:pt x="2676169" y="2745041"/>
                  </a:lnTo>
                  <a:lnTo>
                    <a:pt x="2674302" y="2743174"/>
                  </a:lnTo>
                  <a:lnTo>
                    <a:pt x="2673185" y="2742717"/>
                  </a:lnTo>
                  <a:lnTo>
                    <a:pt x="2670556" y="2742717"/>
                  </a:lnTo>
                  <a:lnTo>
                    <a:pt x="2669438" y="2743174"/>
                  </a:lnTo>
                  <a:lnTo>
                    <a:pt x="2667571" y="2745041"/>
                  </a:lnTo>
                  <a:lnTo>
                    <a:pt x="2667101" y="2746159"/>
                  </a:lnTo>
                  <a:lnTo>
                    <a:pt x="2667101" y="2748788"/>
                  </a:lnTo>
                  <a:lnTo>
                    <a:pt x="2667571" y="2749918"/>
                  </a:lnTo>
                  <a:lnTo>
                    <a:pt x="2669438" y="2751772"/>
                  </a:lnTo>
                  <a:lnTo>
                    <a:pt x="2670556" y="2752242"/>
                  </a:lnTo>
                  <a:lnTo>
                    <a:pt x="2673185" y="2752242"/>
                  </a:lnTo>
                  <a:lnTo>
                    <a:pt x="2674302" y="2751772"/>
                  </a:lnTo>
                  <a:lnTo>
                    <a:pt x="2676169" y="2749918"/>
                  </a:lnTo>
                  <a:lnTo>
                    <a:pt x="2676639" y="2748788"/>
                  </a:lnTo>
                  <a:lnTo>
                    <a:pt x="2676639" y="2746159"/>
                  </a:lnTo>
                  <a:close/>
                </a:path>
                <a:path w="12773660" h="4123690">
                  <a:moveTo>
                    <a:pt x="2676639" y="1374800"/>
                  </a:moveTo>
                  <a:lnTo>
                    <a:pt x="2676169" y="1373682"/>
                  </a:lnTo>
                  <a:lnTo>
                    <a:pt x="2674302" y="1371828"/>
                  </a:lnTo>
                  <a:lnTo>
                    <a:pt x="2673185" y="1371358"/>
                  </a:lnTo>
                  <a:lnTo>
                    <a:pt x="2670556" y="1371358"/>
                  </a:lnTo>
                  <a:lnTo>
                    <a:pt x="2669438" y="1371828"/>
                  </a:lnTo>
                  <a:lnTo>
                    <a:pt x="2667571" y="1373682"/>
                  </a:lnTo>
                  <a:lnTo>
                    <a:pt x="2667101" y="1374800"/>
                  </a:lnTo>
                  <a:lnTo>
                    <a:pt x="2667101" y="1377442"/>
                  </a:lnTo>
                  <a:lnTo>
                    <a:pt x="2667571" y="1378559"/>
                  </a:lnTo>
                  <a:lnTo>
                    <a:pt x="2669438" y="1380413"/>
                  </a:lnTo>
                  <a:lnTo>
                    <a:pt x="2670556" y="1380883"/>
                  </a:lnTo>
                  <a:lnTo>
                    <a:pt x="2673185" y="1380883"/>
                  </a:lnTo>
                  <a:lnTo>
                    <a:pt x="2674302" y="1380413"/>
                  </a:lnTo>
                  <a:lnTo>
                    <a:pt x="2676169" y="1378559"/>
                  </a:lnTo>
                  <a:lnTo>
                    <a:pt x="2676639" y="1377442"/>
                  </a:lnTo>
                  <a:lnTo>
                    <a:pt x="2676639" y="1374800"/>
                  </a:lnTo>
                  <a:close/>
                </a:path>
                <a:path w="12773660" h="4123690">
                  <a:moveTo>
                    <a:pt x="2676639" y="3454"/>
                  </a:moveTo>
                  <a:lnTo>
                    <a:pt x="2676169" y="2324"/>
                  </a:lnTo>
                  <a:lnTo>
                    <a:pt x="2674302" y="469"/>
                  </a:lnTo>
                  <a:lnTo>
                    <a:pt x="2673185" y="0"/>
                  </a:lnTo>
                  <a:lnTo>
                    <a:pt x="2670556" y="0"/>
                  </a:lnTo>
                  <a:lnTo>
                    <a:pt x="2669438" y="469"/>
                  </a:lnTo>
                  <a:lnTo>
                    <a:pt x="2667571" y="2324"/>
                  </a:lnTo>
                  <a:lnTo>
                    <a:pt x="2667101" y="3454"/>
                  </a:lnTo>
                  <a:lnTo>
                    <a:pt x="2667101" y="6083"/>
                  </a:lnTo>
                  <a:lnTo>
                    <a:pt x="2667571" y="7200"/>
                  </a:lnTo>
                  <a:lnTo>
                    <a:pt x="2669438" y="9067"/>
                  </a:lnTo>
                  <a:lnTo>
                    <a:pt x="2670556" y="9525"/>
                  </a:lnTo>
                  <a:lnTo>
                    <a:pt x="2673185" y="9525"/>
                  </a:lnTo>
                  <a:lnTo>
                    <a:pt x="2674302" y="9067"/>
                  </a:lnTo>
                  <a:lnTo>
                    <a:pt x="2676169" y="7200"/>
                  </a:lnTo>
                  <a:lnTo>
                    <a:pt x="2676639" y="6083"/>
                  </a:lnTo>
                  <a:lnTo>
                    <a:pt x="2676639" y="3454"/>
                  </a:lnTo>
                  <a:close/>
                </a:path>
                <a:path w="12773660" h="4123690">
                  <a:moveTo>
                    <a:pt x="2695689" y="4117517"/>
                  </a:moveTo>
                  <a:lnTo>
                    <a:pt x="2695219" y="4116400"/>
                  </a:lnTo>
                  <a:lnTo>
                    <a:pt x="2693365" y="4114533"/>
                  </a:lnTo>
                  <a:lnTo>
                    <a:pt x="2692235" y="4114076"/>
                  </a:lnTo>
                  <a:lnTo>
                    <a:pt x="2689606" y="4114076"/>
                  </a:lnTo>
                  <a:lnTo>
                    <a:pt x="2688488" y="4114533"/>
                  </a:lnTo>
                  <a:lnTo>
                    <a:pt x="2686621" y="4116400"/>
                  </a:lnTo>
                  <a:lnTo>
                    <a:pt x="2686164" y="4117517"/>
                  </a:lnTo>
                  <a:lnTo>
                    <a:pt x="2686164" y="4120146"/>
                  </a:lnTo>
                  <a:lnTo>
                    <a:pt x="2686621" y="4121277"/>
                  </a:lnTo>
                  <a:lnTo>
                    <a:pt x="2688488" y="4123131"/>
                  </a:lnTo>
                  <a:lnTo>
                    <a:pt x="2689606" y="4123601"/>
                  </a:lnTo>
                  <a:lnTo>
                    <a:pt x="2692235" y="4123601"/>
                  </a:lnTo>
                  <a:lnTo>
                    <a:pt x="2693365" y="4123131"/>
                  </a:lnTo>
                  <a:lnTo>
                    <a:pt x="2695219" y="4121277"/>
                  </a:lnTo>
                  <a:lnTo>
                    <a:pt x="2695689" y="4120146"/>
                  </a:lnTo>
                  <a:lnTo>
                    <a:pt x="2695689" y="4117517"/>
                  </a:lnTo>
                  <a:close/>
                </a:path>
                <a:path w="12773660" h="4123690">
                  <a:moveTo>
                    <a:pt x="2695689" y="2746159"/>
                  </a:moveTo>
                  <a:lnTo>
                    <a:pt x="2695219" y="2745041"/>
                  </a:lnTo>
                  <a:lnTo>
                    <a:pt x="2693365" y="2743174"/>
                  </a:lnTo>
                  <a:lnTo>
                    <a:pt x="2692235" y="2742717"/>
                  </a:lnTo>
                  <a:lnTo>
                    <a:pt x="2689606" y="2742717"/>
                  </a:lnTo>
                  <a:lnTo>
                    <a:pt x="2688488" y="2743174"/>
                  </a:lnTo>
                  <a:lnTo>
                    <a:pt x="2686621" y="2745041"/>
                  </a:lnTo>
                  <a:lnTo>
                    <a:pt x="2686164" y="2746159"/>
                  </a:lnTo>
                  <a:lnTo>
                    <a:pt x="2686164" y="2748788"/>
                  </a:lnTo>
                  <a:lnTo>
                    <a:pt x="2686621" y="2749918"/>
                  </a:lnTo>
                  <a:lnTo>
                    <a:pt x="2688488" y="2751772"/>
                  </a:lnTo>
                  <a:lnTo>
                    <a:pt x="2689606" y="2752242"/>
                  </a:lnTo>
                  <a:lnTo>
                    <a:pt x="2692235" y="2752242"/>
                  </a:lnTo>
                  <a:lnTo>
                    <a:pt x="2693365" y="2751772"/>
                  </a:lnTo>
                  <a:lnTo>
                    <a:pt x="2695219" y="2749918"/>
                  </a:lnTo>
                  <a:lnTo>
                    <a:pt x="2695689" y="2748788"/>
                  </a:lnTo>
                  <a:lnTo>
                    <a:pt x="2695689" y="2746159"/>
                  </a:lnTo>
                  <a:close/>
                </a:path>
                <a:path w="12773660" h="4123690">
                  <a:moveTo>
                    <a:pt x="2695689" y="1374800"/>
                  </a:moveTo>
                  <a:lnTo>
                    <a:pt x="2695219" y="1373682"/>
                  </a:lnTo>
                  <a:lnTo>
                    <a:pt x="2693365" y="1371828"/>
                  </a:lnTo>
                  <a:lnTo>
                    <a:pt x="2692235" y="1371358"/>
                  </a:lnTo>
                  <a:lnTo>
                    <a:pt x="2689606" y="1371358"/>
                  </a:lnTo>
                  <a:lnTo>
                    <a:pt x="2688488" y="1371828"/>
                  </a:lnTo>
                  <a:lnTo>
                    <a:pt x="2686621" y="1373682"/>
                  </a:lnTo>
                  <a:lnTo>
                    <a:pt x="2686164" y="1374800"/>
                  </a:lnTo>
                  <a:lnTo>
                    <a:pt x="2686164" y="1377442"/>
                  </a:lnTo>
                  <a:lnTo>
                    <a:pt x="2686621" y="1378559"/>
                  </a:lnTo>
                  <a:lnTo>
                    <a:pt x="2688488" y="1380413"/>
                  </a:lnTo>
                  <a:lnTo>
                    <a:pt x="2689606" y="1380883"/>
                  </a:lnTo>
                  <a:lnTo>
                    <a:pt x="2692235" y="1380883"/>
                  </a:lnTo>
                  <a:lnTo>
                    <a:pt x="2693365" y="1380413"/>
                  </a:lnTo>
                  <a:lnTo>
                    <a:pt x="2695219" y="1378559"/>
                  </a:lnTo>
                  <a:lnTo>
                    <a:pt x="2695689" y="1377442"/>
                  </a:lnTo>
                  <a:lnTo>
                    <a:pt x="2695689" y="1374800"/>
                  </a:lnTo>
                  <a:close/>
                </a:path>
                <a:path w="12773660" h="4123690">
                  <a:moveTo>
                    <a:pt x="2695689" y="3454"/>
                  </a:moveTo>
                  <a:lnTo>
                    <a:pt x="2695219" y="2324"/>
                  </a:lnTo>
                  <a:lnTo>
                    <a:pt x="2693365" y="469"/>
                  </a:lnTo>
                  <a:lnTo>
                    <a:pt x="2692235" y="0"/>
                  </a:lnTo>
                  <a:lnTo>
                    <a:pt x="2689606" y="0"/>
                  </a:lnTo>
                  <a:lnTo>
                    <a:pt x="2688488" y="469"/>
                  </a:lnTo>
                  <a:lnTo>
                    <a:pt x="2686621" y="2324"/>
                  </a:lnTo>
                  <a:lnTo>
                    <a:pt x="2686164" y="3454"/>
                  </a:lnTo>
                  <a:lnTo>
                    <a:pt x="2686164" y="6083"/>
                  </a:lnTo>
                  <a:lnTo>
                    <a:pt x="2686621" y="7200"/>
                  </a:lnTo>
                  <a:lnTo>
                    <a:pt x="2688488" y="9067"/>
                  </a:lnTo>
                  <a:lnTo>
                    <a:pt x="2689606" y="9525"/>
                  </a:lnTo>
                  <a:lnTo>
                    <a:pt x="2692235" y="9525"/>
                  </a:lnTo>
                  <a:lnTo>
                    <a:pt x="2693365" y="9067"/>
                  </a:lnTo>
                  <a:lnTo>
                    <a:pt x="2695219" y="7200"/>
                  </a:lnTo>
                  <a:lnTo>
                    <a:pt x="2695689" y="6083"/>
                  </a:lnTo>
                  <a:lnTo>
                    <a:pt x="2695689" y="3454"/>
                  </a:lnTo>
                  <a:close/>
                </a:path>
                <a:path w="12773660" h="4123690">
                  <a:moveTo>
                    <a:pt x="2714739" y="4117517"/>
                  </a:moveTo>
                  <a:lnTo>
                    <a:pt x="2714269" y="4116400"/>
                  </a:lnTo>
                  <a:lnTo>
                    <a:pt x="2712415" y="4114533"/>
                  </a:lnTo>
                  <a:lnTo>
                    <a:pt x="2711285" y="4114076"/>
                  </a:lnTo>
                  <a:lnTo>
                    <a:pt x="2708656" y="4114076"/>
                  </a:lnTo>
                  <a:lnTo>
                    <a:pt x="2707538" y="4114533"/>
                  </a:lnTo>
                  <a:lnTo>
                    <a:pt x="2705671" y="4116400"/>
                  </a:lnTo>
                  <a:lnTo>
                    <a:pt x="2705214" y="4117517"/>
                  </a:lnTo>
                  <a:lnTo>
                    <a:pt x="2705214" y="4120146"/>
                  </a:lnTo>
                  <a:lnTo>
                    <a:pt x="2705671" y="4121277"/>
                  </a:lnTo>
                  <a:lnTo>
                    <a:pt x="2707538" y="4123131"/>
                  </a:lnTo>
                  <a:lnTo>
                    <a:pt x="2708656" y="4123601"/>
                  </a:lnTo>
                  <a:lnTo>
                    <a:pt x="2711285" y="4123601"/>
                  </a:lnTo>
                  <a:lnTo>
                    <a:pt x="2712415" y="4123131"/>
                  </a:lnTo>
                  <a:lnTo>
                    <a:pt x="2714269" y="4121277"/>
                  </a:lnTo>
                  <a:lnTo>
                    <a:pt x="2714739" y="4120146"/>
                  </a:lnTo>
                  <a:lnTo>
                    <a:pt x="2714739" y="4117517"/>
                  </a:lnTo>
                  <a:close/>
                </a:path>
                <a:path w="12773660" h="4123690">
                  <a:moveTo>
                    <a:pt x="2714739" y="2746159"/>
                  </a:moveTo>
                  <a:lnTo>
                    <a:pt x="2714269" y="2745041"/>
                  </a:lnTo>
                  <a:lnTo>
                    <a:pt x="2712415" y="2743174"/>
                  </a:lnTo>
                  <a:lnTo>
                    <a:pt x="2711285" y="2742717"/>
                  </a:lnTo>
                  <a:lnTo>
                    <a:pt x="2708656" y="2742717"/>
                  </a:lnTo>
                  <a:lnTo>
                    <a:pt x="2707538" y="2743174"/>
                  </a:lnTo>
                  <a:lnTo>
                    <a:pt x="2705671" y="2745041"/>
                  </a:lnTo>
                  <a:lnTo>
                    <a:pt x="2705214" y="2746159"/>
                  </a:lnTo>
                  <a:lnTo>
                    <a:pt x="2705214" y="2748788"/>
                  </a:lnTo>
                  <a:lnTo>
                    <a:pt x="2705671" y="2749918"/>
                  </a:lnTo>
                  <a:lnTo>
                    <a:pt x="2707538" y="2751772"/>
                  </a:lnTo>
                  <a:lnTo>
                    <a:pt x="2708656" y="2752242"/>
                  </a:lnTo>
                  <a:lnTo>
                    <a:pt x="2711285" y="2752242"/>
                  </a:lnTo>
                  <a:lnTo>
                    <a:pt x="2712415" y="2751772"/>
                  </a:lnTo>
                  <a:lnTo>
                    <a:pt x="2714269" y="2749918"/>
                  </a:lnTo>
                  <a:lnTo>
                    <a:pt x="2714739" y="2748788"/>
                  </a:lnTo>
                  <a:lnTo>
                    <a:pt x="2714739" y="2746159"/>
                  </a:lnTo>
                  <a:close/>
                </a:path>
                <a:path w="12773660" h="4123690">
                  <a:moveTo>
                    <a:pt x="2714739" y="1374800"/>
                  </a:moveTo>
                  <a:lnTo>
                    <a:pt x="2714269" y="1373682"/>
                  </a:lnTo>
                  <a:lnTo>
                    <a:pt x="2712415" y="1371828"/>
                  </a:lnTo>
                  <a:lnTo>
                    <a:pt x="2711285" y="1371358"/>
                  </a:lnTo>
                  <a:lnTo>
                    <a:pt x="2708656" y="1371358"/>
                  </a:lnTo>
                  <a:lnTo>
                    <a:pt x="2707538" y="1371828"/>
                  </a:lnTo>
                  <a:lnTo>
                    <a:pt x="2705671" y="1373682"/>
                  </a:lnTo>
                  <a:lnTo>
                    <a:pt x="2705214" y="1374800"/>
                  </a:lnTo>
                  <a:lnTo>
                    <a:pt x="2705214" y="1377442"/>
                  </a:lnTo>
                  <a:lnTo>
                    <a:pt x="2705671" y="1378559"/>
                  </a:lnTo>
                  <a:lnTo>
                    <a:pt x="2707538" y="1380413"/>
                  </a:lnTo>
                  <a:lnTo>
                    <a:pt x="2708656" y="1380883"/>
                  </a:lnTo>
                  <a:lnTo>
                    <a:pt x="2711285" y="1380883"/>
                  </a:lnTo>
                  <a:lnTo>
                    <a:pt x="2712415" y="1380413"/>
                  </a:lnTo>
                  <a:lnTo>
                    <a:pt x="2714269" y="1378559"/>
                  </a:lnTo>
                  <a:lnTo>
                    <a:pt x="2714739" y="1377442"/>
                  </a:lnTo>
                  <a:lnTo>
                    <a:pt x="2714739" y="1374800"/>
                  </a:lnTo>
                  <a:close/>
                </a:path>
                <a:path w="12773660" h="4123690">
                  <a:moveTo>
                    <a:pt x="2714739" y="3454"/>
                  </a:moveTo>
                  <a:lnTo>
                    <a:pt x="2714269" y="2324"/>
                  </a:lnTo>
                  <a:lnTo>
                    <a:pt x="2712415" y="469"/>
                  </a:lnTo>
                  <a:lnTo>
                    <a:pt x="2711285" y="0"/>
                  </a:lnTo>
                  <a:lnTo>
                    <a:pt x="2708656" y="0"/>
                  </a:lnTo>
                  <a:lnTo>
                    <a:pt x="2707538" y="469"/>
                  </a:lnTo>
                  <a:lnTo>
                    <a:pt x="2705671" y="2324"/>
                  </a:lnTo>
                  <a:lnTo>
                    <a:pt x="2705214" y="3454"/>
                  </a:lnTo>
                  <a:lnTo>
                    <a:pt x="2705214" y="6083"/>
                  </a:lnTo>
                  <a:lnTo>
                    <a:pt x="2705671" y="7200"/>
                  </a:lnTo>
                  <a:lnTo>
                    <a:pt x="2707538" y="9067"/>
                  </a:lnTo>
                  <a:lnTo>
                    <a:pt x="2708656" y="9525"/>
                  </a:lnTo>
                  <a:lnTo>
                    <a:pt x="2711285" y="9525"/>
                  </a:lnTo>
                  <a:lnTo>
                    <a:pt x="2712415" y="9067"/>
                  </a:lnTo>
                  <a:lnTo>
                    <a:pt x="2714269" y="7200"/>
                  </a:lnTo>
                  <a:lnTo>
                    <a:pt x="2714739" y="6083"/>
                  </a:lnTo>
                  <a:lnTo>
                    <a:pt x="2714739" y="3454"/>
                  </a:lnTo>
                  <a:close/>
                </a:path>
                <a:path w="12773660" h="4123690">
                  <a:moveTo>
                    <a:pt x="2733789" y="4117517"/>
                  </a:moveTo>
                  <a:lnTo>
                    <a:pt x="2733319" y="4116400"/>
                  </a:lnTo>
                  <a:lnTo>
                    <a:pt x="2731465" y="4114533"/>
                  </a:lnTo>
                  <a:lnTo>
                    <a:pt x="2730335" y="4114076"/>
                  </a:lnTo>
                  <a:lnTo>
                    <a:pt x="2727706" y="4114076"/>
                  </a:lnTo>
                  <a:lnTo>
                    <a:pt x="2726588" y="4114533"/>
                  </a:lnTo>
                  <a:lnTo>
                    <a:pt x="2724721" y="4116400"/>
                  </a:lnTo>
                  <a:lnTo>
                    <a:pt x="2724264" y="4117517"/>
                  </a:lnTo>
                  <a:lnTo>
                    <a:pt x="2724264" y="4120146"/>
                  </a:lnTo>
                  <a:lnTo>
                    <a:pt x="2724721" y="4121277"/>
                  </a:lnTo>
                  <a:lnTo>
                    <a:pt x="2726588" y="4123131"/>
                  </a:lnTo>
                  <a:lnTo>
                    <a:pt x="2727706" y="4123601"/>
                  </a:lnTo>
                  <a:lnTo>
                    <a:pt x="2730335" y="4123601"/>
                  </a:lnTo>
                  <a:lnTo>
                    <a:pt x="2731465" y="4123131"/>
                  </a:lnTo>
                  <a:lnTo>
                    <a:pt x="2733319" y="4121277"/>
                  </a:lnTo>
                  <a:lnTo>
                    <a:pt x="2733789" y="4120146"/>
                  </a:lnTo>
                  <a:lnTo>
                    <a:pt x="2733789" y="4117517"/>
                  </a:lnTo>
                  <a:close/>
                </a:path>
                <a:path w="12773660" h="4123690">
                  <a:moveTo>
                    <a:pt x="2733789" y="2746159"/>
                  </a:moveTo>
                  <a:lnTo>
                    <a:pt x="2733319" y="2745041"/>
                  </a:lnTo>
                  <a:lnTo>
                    <a:pt x="2731465" y="2743174"/>
                  </a:lnTo>
                  <a:lnTo>
                    <a:pt x="2730335" y="2742717"/>
                  </a:lnTo>
                  <a:lnTo>
                    <a:pt x="2727706" y="2742717"/>
                  </a:lnTo>
                  <a:lnTo>
                    <a:pt x="2726588" y="2743174"/>
                  </a:lnTo>
                  <a:lnTo>
                    <a:pt x="2724721" y="2745041"/>
                  </a:lnTo>
                  <a:lnTo>
                    <a:pt x="2724264" y="2746159"/>
                  </a:lnTo>
                  <a:lnTo>
                    <a:pt x="2724264" y="2748788"/>
                  </a:lnTo>
                  <a:lnTo>
                    <a:pt x="2724721" y="2749918"/>
                  </a:lnTo>
                  <a:lnTo>
                    <a:pt x="2726588" y="2751772"/>
                  </a:lnTo>
                  <a:lnTo>
                    <a:pt x="2727706" y="2752242"/>
                  </a:lnTo>
                  <a:lnTo>
                    <a:pt x="2730335" y="2752242"/>
                  </a:lnTo>
                  <a:lnTo>
                    <a:pt x="2731465" y="2751772"/>
                  </a:lnTo>
                  <a:lnTo>
                    <a:pt x="2733319" y="2749918"/>
                  </a:lnTo>
                  <a:lnTo>
                    <a:pt x="2733789" y="2748788"/>
                  </a:lnTo>
                  <a:lnTo>
                    <a:pt x="2733789" y="2746159"/>
                  </a:lnTo>
                  <a:close/>
                </a:path>
                <a:path w="12773660" h="4123690">
                  <a:moveTo>
                    <a:pt x="2733789" y="1374800"/>
                  </a:moveTo>
                  <a:lnTo>
                    <a:pt x="2733319" y="1373682"/>
                  </a:lnTo>
                  <a:lnTo>
                    <a:pt x="2731465" y="1371828"/>
                  </a:lnTo>
                  <a:lnTo>
                    <a:pt x="2730335" y="1371358"/>
                  </a:lnTo>
                  <a:lnTo>
                    <a:pt x="2727706" y="1371358"/>
                  </a:lnTo>
                  <a:lnTo>
                    <a:pt x="2726588" y="1371828"/>
                  </a:lnTo>
                  <a:lnTo>
                    <a:pt x="2724721" y="1373682"/>
                  </a:lnTo>
                  <a:lnTo>
                    <a:pt x="2724264" y="1374800"/>
                  </a:lnTo>
                  <a:lnTo>
                    <a:pt x="2724264" y="1377442"/>
                  </a:lnTo>
                  <a:lnTo>
                    <a:pt x="2724721" y="1378559"/>
                  </a:lnTo>
                  <a:lnTo>
                    <a:pt x="2726588" y="1380413"/>
                  </a:lnTo>
                  <a:lnTo>
                    <a:pt x="2727706" y="1380883"/>
                  </a:lnTo>
                  <a:lnTo>
                    <a:pt x="2730335" y="1380883"/>
                  </a:lnTo>
                  <a:lnTo>
                    <a:pt x="2731465" y="1380413"/>
                  </a:lnTo>
                  <a:lnTo>
                    <a:pt x="2733319" y="1378559"/>
                  </a:lnTo>
                  <a:lnTo>
                    <a:pt x="2733789" y="1377442"/>
                  </a:lnTo>
                  <a:lnTo>
                    <a:pt x="2733789" y="1374800"/>
                  </a:lnTo>
                  <a:close/>
                </a:path>
                <a:path w="12773660" h="4123690">
                  <a:moveTo>
                    <a:pt x="2733789" y="3454"/>
                  </a:moveTo>
                  <a:lnTo>
                    <a:pt x="2733319" y="2324"/>
                  </a:lnTo>
                  <a:lnTo>
                    <a:pt x="2731465" y="469"/>
                  </a:lnTo>
                  <a:lnTo>
                    <a:pt x="2730335" y="0"/>
                  </a:lnTo>
                  <a:lnTo>
                    <a:pt x="2727706" y="0"/>
                  </a:lnTo>
                  <a:lnTo>
                    <a:pt x="2726588" y="469"/>
                  </a:lnTo>
                  <a:lnTo>
                    <a:pt x="2724721" y="2324"/>
                  </a:lnTo>
                  <a:lnTo>
                    <a:pt x="2724264" y="3454"/>
                  </a:lnTo>
                  <a:lnTo>
                    <a:pt x="2724264" y="6083"/>
                  </a:lnTo>
                  <a:lnTo>
                    <a:pt x="2724721" y="7200"/>
                  </a:lnTo>
                  <a:lnTo>
                    <a:pt x="2726588" y="9067"/>
                  </a:lnTo>
                  <a:lnTo>
                    <a:pt x="2727706" y="9525"/>
                  </a:lnTo>
                  <a:lnTo>
                    <a:pt x="2730335" y="9525"/>
                  </a:lnTo>
                  <a:lnTo>
                    <a:pt x="2731465" y="9067"/>
                  </a:lnTo>
                  <a:lnTo>
                    <a:pt x="2733319" y="7200"/>
                  </a:lnTo>
                  <a:lnTo>
                    <a:pt x="2733789" y="6083"/>
                  </a:lnTo>
                  <a:lnTo>
                    <a:pt x="2733789" y="3454"/>
                  </a:lnTo>
                  <a:close/>
                </a:path>
                <a:path w="12773660" h="4123690">
                  <a:moveTo>
                    <a:pt x="2752839" y="4117517"/>
                  </a:moveTo>
                  <a:lnTo>
                    <a:pt x="2752369" y="4116400"/>
                  </a:lnTo>
                  <a:lnTo>
                    <a:pt x="2750515" y="4114533"/>
                  </a:lnTo>
                  <a:lnTo>
                    <a:pt x="2749385" y="4114076"/>
                  </a:lnTo>
                  <a:lnTo>
                    <a:pt x="2746756" y="4114076"/>
                  </a:lnTo>
                  <a:lnTo>
                    <a:pt x="2745638" y="4114533"/>
                  </a:lnTo>
                  <a:lnTo>
                    <a:pt x="2743771" y="4116400"/>
                  </a:lnTo>
                  <a:lnTo>
                    <a:pt x="2743314" y="4117517"/>
                  </a:lnTo>
                  <a:lnTo>
                    <a:pt x="2743314" y="4120146"/>
                  </a:lnTo>
                  <a:lnTo>
                    <a:pt x="2743771" y="4121277"/>
                  </a:lnTo>
                  <a:lnTo>
                    <a:pt x="2745638" y="4123131"/>
                  </a:lnTo>
                  <a:lnTo>
                    <a:pt x="2746756" y="4123601"/>
                  </a:lnTo>
                  <a:lnTo>
                    <a:pt x="2749385" y="4123601"/>
                  </a:lnTo>
                  <a:lnTo>
                    <a:pt x="2750515" y="4123131"/>
                  </a:lnTo>
                  <a:lnTo>
                    <a:pt x="2752369" y="4121277"/>
                  </a:lnTo>
                  <a:lnTo>
                    <a:pt x="2752839" y="4120146"/>
                  </a:lnTo>
                  <a:lnTo>
                    <a:pt x="2752839" y="4117517"/>
                  </a:lnTo>
                  <a:close/>
                </a:path>
                <a:path w="12773660" h="4123690">
                  <a:moveTo>
                    <a:pt x="2752839" y="2746159"/>
                  </a:moveTo>
                  <a:lnTo>
                    <a:pt x="2752369" y="2745041"/>
                  </a:lnTo>
                  <a:lnTo>
                    <a:pt x="2750515" y="2743174"/>
                  </a:lnTo>
                  <a:lnTo>
                    <a:pt x="2749385" y="2742717"/>
                  </a:lnTo>
                  <a:lnTo>
                    <a:pt x="2746756" y="2742717"/>
                  </a:lnTo>
                  <a:lnTo>
                    <a:pt x="2745638" y="2743174"/>
                  </a:lnTo>
                  <a:lnTo>
                    <a:pt x="2743771" y="2745041"/>
                  </a:lnTo>
                  <a:lnTo>
                    <a:pt x="2743314" y="2746159"/>
                  </a:lnTo>
                  <a:lnTo>
                    <a:pt x="2743314" y="2748788"/>
                  </a:lnTo>
                  <a:lnTo>
                    <a:pt x="2743771" y="2749918"/>
                  </a:lnTo>
                  <a:lnTo>
                    <a:pt x="2745638" y="2751772"/>
                  </a:lnTo>
                  <a:lnTo>
                    <a:pt x="2746756" y="2752242"/>
                  </a:lnTo>
                  <a:lnTo>
                    <a:pt x="2749385" y="2752242"/>
                  </a:lnTo>
                  <a:lnTo>
                    <a:pt x="2750515" y="2751772"/>
                  </a:lnTo>
                  <a:lnTo>
                    <a:pt x="2752369" y="2749918"/>
                  </a:lnTo>
                  <a:lnTo>
                    <a:pt x="2752839" y="2748788"/>
                  </a:lnTo>
                  <a:lnTo>
                    <a:pt x="2752839" y="2746159"/>
                  </a:lnTo>
                  <a:close/>
                </a:path>
                <a:path w="12773660" h="4123690">
                  <a:moveTo>
                    <a:pt x="2752839" y="1374800"/>
                  </a:moveTo>
                  <a:lnTo>
                    <a:pt x="2752369" y="1373682"/>
                  </a:lnTo>
                  <a:lnTo>
                    <a:pt x="2750515" y="1371828"/>
                  </a:lnTo>
                  <a:lnTo>
                    <a:pt x="2749385" y="1371358"/>
                  </a:lnTo>
                  <a:lnTo>
                    <a:pt x="2746756" y="1371358"/>
                  </a:lnTo>
                  <a:lnTo>
                    <a:pt x="2745638" y="1371828"/>
                  </a:lnTo>
                  <a:lnTo>
                    <a:pt x="2743771" y="1373682"/>
                  </a:lnTo>
                  <a:lnTo>
                    <a:pt x="2743314" y="1374800"/>
                  </a:lnTo>
                  <a:lnTo>
                    <a:pt x="2743314" y="1377442"/>
                  </a:lnTo>
                  <a:lnTo>
                    <a:pt x="2743771" y="1378559"/>
                  </a:lnTo>
                  <a:lnTo>
                    <a:pt x="2745638" y="1380413"/>
                  </a:lnTo>
                  <a:lnTo>
                    <a:pt x="2746756" y="1380883"/>
                  </a:lnTo>
                  <a:lnTo>
                    <a:pt x="2749385" y="1380883"/>
                  </a:lnTo>
                  <a:lnTo>
                    <a:pt x="2750515" y="1380413"/>
                  </a:lnTo>
                  <a:lnTo>
                    <a:pt x="2752369" y="1378559"/>
                  </a:lnTo>
                  <a:lnTo>
                    <a:pt x="2752839" y="1377442"/>
                  </a:lnTo>
                  <a:lnTo>
                    <a:pt x="2752839" y="1374800"/>
                  </a:lnTo>
                  <a:close/>
                </a:path>
                <a:path w="12773660" h="4123690">
                  <a:moveTo>
                    <a:pt x="2752839" y="3454"/>
                  </a:moveTo>
                  <a:lnTo>
                    <a:pt x="2752369" y="2324"/>
                  </a:lnTo>
                  <a:lnTo>
                    <a:pt x="2750515" y="469"/>
                  </a:lnTo>
                  <a:lnTo>
                    <a:pt x="2749385" y="0"/>
                  </a:lnTo>
                  <a:lnTo>
                    <a:pt x="2746756" y="0"/>
                  </a:lnTo>
                  <a:lnTo>
                    <a:pt x="2745638" y="469"/>
                  </a:lnTo>
                  <a:lnTo>
                    <a:pt x="2743771" y="2324"/>
                  </a:lnTo>
                  <a:lnTo>
                    <a:pt x="2743314" y="3454"/>
                  </a:lnTo>
                  <a:lnTo>
                    <a:pt x="2743314" y="6083"/>
                  </a:lnTo>
                  <a:lnTo>
                    <a:pt x="2743771" y="7200"/>
                  </a:lnTo>
                  <a:lnTo>
                    <a:pt x="2745638" y="9067"/>
                  </a:lnTo>
                  <a:lnTo>
                    <a:pt x="2746756" y="9525"/>
                  </a:lnTo>
                  <a:lnTo>
                    <a:pt x="2749385" y="9525"/>
                  </a:lnTo>
                  <a:lnTo>
                    <a:pt x="2750515" y="9067"/>
                  </a:lnTo>
                  <a:lnTo>
                    <a:pt x="2752369" y="7200"/>
                  </a:lnTo>
                  <a:lnTo>
                    <a:pt x="2752839" y="6083"/>
                  </a:lnTo>
                  <a:lnTo>
                    <a:pt x="2752839" y="3454"/>
                  </a:lnTo>
                  <a:close/>
                </a:path>
                <a:path w="12773660" h="4123690">
                  <a:moveTo>
                    <a:pt x="2771889" y="4117517"/>
                  </a:moveTo>
                  <a:lnTo>
                    <a:pt x="2771419" y="4116400"/>
                  </a:lnTo>
                  <a:lnTo>
                    <a:pt x="2769565" y="4114533"/>
                  </a:lnTo>
                  <a:lnTo>
                    <a:pt x="2768435" y="4114076"/>
                  </a:lnTo>
                  <a:lnTo>
                    <a:pt x="2765806" y="4114076"/>
                  </a:lnTo>
                  <a:lnTo>
                    <a:pt x="2764688" y="4114533"/>
                  </a:lnTo>
                  <a:lnTo>
                    <a:pt x="2762821" y="4116400"/>
                  </a:lnTo>
                  <a:lnTo>
                    <a:pt x="2762364" y="4117517"/>
                  </a:lnTo>
                  <a:lnTo>
                    <a:pt x="2762364" y="4120146"/>
                  </a:lnTo>
                  <a:lnTo>
                    <a:pt x="2762821" y="4121277"/>
                  </a:lnTo>
                  <a:lnTo>
                    <a:pt x="2764688" y="4123131"/>
                  </a:lnTo>
                  <a:lnTo>
                    <a:pt x="2765806" y="4123601"/>
                  </a:lnTo>
                  <a:lnTo>
                    <a:pt x="2768435" y="4123601"/>
                  </a:lnTo>
                  <a:lnTo>
                    <a:pt x="2769565" y="4123131"/>
                  </a:lnTo>
                  <a:lnTo>
                    <a:pt x="2771419" y="4121277"/>
                  </a:lnTo>
                  <a:lnTo>
                    <a:pt x="2771889" y="4120146"/>
                  </a:lnTo>
                  <a:lnTo>
                    <a:pt x="2771889" y="4117517"/>
                  </a:lnTo>
                  <a:close/>
                </a:path>
                <a:path w="12773660" h="4123690">
                  <a:moveTo>
                    <a:pt x="2771889" y="2746159"/>
                  </a:moveTo>
                  <a:lnTo>
                    <a:pt x="2771419" y="2745041"/>
                  </a:lnTo>
                  <a:lnTo>
                    <a:pt x="2769565" y="2743174"/>
                  </a:lnTo>
                  <a:lnTo>
                    <a:pt x="2768435" y="2742717"/>
                  </a:lnTo>
                  <a:lnTo>
                    <a:pt x="2765806" y="2742717"/>
                  </a:lnTo>
                  <a:lnTo>
                    <a:pt x="2764688" y="2743174"/>
                  </a:lnTo>
                  <a:lnTo>
                    <a:pt x="2762821" y="2745041"/>
                  </a:lnTo>
                  <a:lnTo>
                    <a:pt x="2762364" y="2746159"/>
                  </a:lnTo>
                  <a:lnTo>
                    <a:pt x="2762364" y="2748788"/>
                  </a:lnTo>
                  <a:lnTo>
                    <a:pt x="2762821" y="2749918"/>
                  </a:lnTo>
                  <a:lnTo>
                    <a:pt x="2764688" y="2751772"/>
                  </a:lnTo>
                  <a:lnTo>
                    <a:pt x="2765806" y="2752242"/>
                  </a:lnTo>
                  <a:lnTo>
                    <a:pt x="2768435" y="2752242"/>
                  </a:lnTo>
                  <a:lnTo>
                    <a:pt x="2769565" y="2751772"/>
                  </a:lnTo>
                  <a:lnTo>
                    <a:pt x="2771419" y="2749918"/>
                  </a:lnTo>
                  <a:lnTo>
                    <a:pt x="2771889" y="2748788"/>
                  </a:lnTo>
                  <a:lnTo>
                    <a:pt x="2771889" y="2746159"/>
                  </a:lnTo>
                  <a:close/>
                </a:path>
                <a:path w="12773660" h="4123690">
                  <a:moveTo>
                    <a:pt x="2771889" y="1374800"/>
                  </a:moveTo>
                  <a:lnTo>
                    <a:pt x="2771419" y="1373682"/>
                  </a:lnTo>
                  <a:lnTo>
                    <a:pt x="2769565" y="1371828"/>
                  </a:lnTo>
                  <a:lnTo>
                    <a:pt x="2768435" y="1371358"/>
                  </a:lnTo>
                  <a:lnTo>
                    <a:pt x="2765806" y="1371358"/>
                  </a:lnTo>
                  <a:lnTo>
                    <a:pt x="2764688" y="1371828"/>
                  </a:lnTo>
                  <a:lnTo>
                    <a:pt x="2762821" y="1373682"/>
                  </a:lnTo>
                  <a:lnTo>
                    <a:pt x="2762364" y="1374800"/>
                  </a:lnTo>
                  <a:lnTo>
                    <a:pt x="2762364" y="1377442"/>
                  </a:lnTo>
                  <a:lnTo>
                    <a:pt x="2762821" y="1378559"/>
                  </a:lnTo>
                  <a:lnTo>
                    <a:pt x="2764688" y="1380413"/>
                  </a:lnTo>
                  <a:lnTo>
                    <a:pt x="2765806" y="1380883"/>
                  </a:lnTo>
                  <a:lnTo>
                    <a:pt x="2768435" y="1380883"/>
                  </a:lnTo>
                  <a:lnTo>
                    <a:pt x="2769565" y="1380413"/>
                  </a:lnTo>
                  <a:lnTo>
                    <a:pt x="2771419" y="1378559"/>
                  </a:lnTo>
                  <a:lnTo>
                    <a:pt x="2771889" y="1377442"/>
                  </a:lnTo>
                  <a:lnTo>
                    <a:pt x="2771889" y="1374800"/>
                  </a:lnTo>
                  <a:close/>
                </a:path>
                <a:path w="12773660" h="4123690">
                  <a:moveTo>
                    <a:pt x="2771889" y="3454"/>
                  </a:moveTo>
                  <a:lnTo>
                    <a:pt x="2771419" y="2324"/>
                  </a:lnTo>
                  <a:lnTo>
                    <a:pt x="2769565" y="469"/>
                  </a:lnTo>
                  <a:lnTo>
                    <a:pt x="2768435" y="0"/>
                  </a:lnTo>
                  <a:lnTo>
                    <a:pt x="2765806" y="0"/>
                  </a:lnTo>
                  <a:lnTo>
                    <a:pt x="2764688" y="469"/>
                  </a:lnTo>
                  <a:lnTo>
                    <a:pt x="2762821" y="2324"/>
                  </a:lnTo>
                  <a:lnTo>
                    <a:pt x="2762364" y="3454"/>
                  </a:lnTo>
                  <a:lnTo>
                    <a:pt x="2762364" y="6083"/>
                  </a:lnTo>
                  <a:lnTo>
                    <a:pt x="2762821" y="7200"/>
                  </a:lnTo>
                  <a:lnTo>
                    <a:pt x="2764688" y="9067"/>
                  </a:lnTo>
                  <a:lnTo>
                    <a:pt x="2765806" y="9525"/>
                  </a:lnTo>
                  <a:lnTo>
                    <a:pt x="2768435" y="9525"/>
                  </a:lnTo>
                  <a:lnTo>
                    <a:pt x="2769565" y="9067"/>
                  </a:lnTo>
                  <a:lnTo>
                    <a:pt x="2771419" y="7200"/>
                  </a:lnTo>
                  <a:lnTo>
                    <a:pt x="2771889" y="6083"/>
                  </a:lnTo>
                  <a:lnTo>
                    <a:pt x="2771889" y="3454"/>
                  </a:lnTo>
                  <a:close/>
                </a:path>
                <a:path w="12773660" h="4123690">
                  <a:moveTo>
                    <a:pt x="2790939" y="4117517"/>
                  </a:moveTo>
                  <a:lnTo>
                    <a:pt x="2790469" y="4116400"/>
                  </a:lnTo>
                  <a:lnTo>
                    <a:pt x="2788615" y="4114533"/>
                  </a:lnTo>
                  <a:lnTo>
                    <a:pt x="2787485" y="4114076"/>
                  </a:lnTo>
                  <a:lnTo>
                    <a:pt x="2784856" y="4114076"/>
                  </a:lnTo>
                  <a:lnTo>
                    <a:pt x="2783738" y="4114533"/>
                  </a:lnTo>
                  <a:lnTo>
                    <a:pt x="2781871" y="4116400"/>
                  </a:lnTo>
                  <a:lnTo>
                    <a:pt x="2781414" y="4117517"/>
                  </a:lnTo>
                  <a:lnTo>
                    <a:pt x="2781414" y="4120146"/>
                  </a:lnTo>
                  <a:lnTo>
                    <a:pt x="2781871" y="4121277"/>
                  </a:lnTo>
                  <a:lnTo>
                    <a:pt x="2783738" y="4123131"/>
                  </a:lnTo>
                  <a:lnTo>
                    <a:pt x="2784856" y="4123601"/>
                  </a:lnTo>
                  <a:lnTo>
                    <a:pt x="2787485" y="4123601"/>
                  </a:lnTo>
                  <a:lnTo>
                    <a:pt x="2788615" y="4123131"/>
                  </a:lnTo>
                  <a:lnTo>
                    <a:pt x="2790469" y="4121277"/>
                  </a:lnTo>
                  <a:lnTo>
                    <a:pt x="2790939" y="4120146"/>
                  </a:lnTo>
                  <a:lnTo>
                    <a:pt x="2790939" y="4117517"/>
                  </a:lnTo>
                  <a:close/>
                </a:path>
                <a:path w="12773660" h="4123690">
                  <a:moveTo>
                    <a:pt x="2790939" y="2746159"/>
                  </a:moveTo>
                  <a:lnTo>
                    <a:pt x="2790469" y="2745041"/>
                  </a:lnTo>
                  <a:lnTo>
                    <a:pt x="2788615" y="2743174"/>
                  </a:lnTo>
                  <a:lnTo>
                    <a:pt x="2787485" y="2742717"/>
                  </a:lnTo>
                  <a:lnTo>
                    <a:pt x="2784856" y="2742717"/>
                  </a:lnTo>
                  <a:lnTo>
                    <a:pt x="2783738" y="2743174"/>
                  </a:lnTo>
                  <a:lnTo>
                    <a:pt x="2781871" y="2745041"/>
                  </a:lnTo>
                  <a:lnTo>
                    <a:pt x="2781414" y="2746159"/>
                  </a:lnTo>
                  <a:lnTo>
                    <a:pt x="2781414" y="2748788"/>
                  </a:lnTo>
                  <a:lnTo>
                    <a:pt x="2781871" y="2749918"/>
                  </a:lnTo>
                  <a:lnTo>
                    <a:pt x="2783738" y="2751772"/>
                  </a:lnTo>
                  <a:lnTo>
                    <a:pt x="2784856" y="2752242"/>
                  </a:lnTo>
                  <a:lnTo>
                    <a:pt x="2787485" y="2752242"/>
                  </a:lnTo>
                  <a:lnTo>
                    <a:pt x="2788615" y="2751772"/>
                  </a:lnTo>
                  <a:lnTo>
                    <a:pt x="2790469" y="2749918"/>
                  </a:lnTo>
                  <a:lnTo>
                    <a:pt x="2790939" y="2748788"/>
                  </a:lnTo>
                  <a:lnTo>
                    <a:pt x="2790939" y="2746159"/>
                  </a:lnTo>
                  <a:close/>
                </a:path>
                <a:path w="12773660" h="4123690">
                  <a:moveTo>
                    <a:pt x="2790939" y="1374800"/>
                  </a:moveTo>
                  <a:lnTo>
                    <a:pt x="2790469" y="1373682"/>
                  </a:lnTo>
                  <a:lnTo>
                    <a:pt x="2788615" y="1371828"/>
                  </a:lnTo>
                  <a:lnTo>
                    <a:pt x="2787485" y="1371358"/>
                  </a:lnTo>
                  <a:lnTo>
                    <a:pt x="2784856" y="1371358"/>
                  </a:lnTo>
                  <a:lnTo>
                    <a:pt x="2783738" y="1371828"/>
                  </a:lnTo>
                  <a:lnTo>
                    <a:pt x="2781871" y="1373682"/>
                  </a:lnTo>
                  <a:lnTo>
                    <a:pt x="2781414" y="1374800"/>
                  </a:lnTo>
                  <a:lnTo>
                    <a:pt x="2781414" y="1377442"/>
                  </a:lnTo>
                  <a:lnTo>
                    <a:pt x="2781871" y="1378559"/>
                  </a:lnTo>
                  <a:lnTo>
                    <a:pt x="2783738" y="1380413"/>
                  </a:lnTo>
                  <a:lnTo>
                    <a:pt x="2784856" y="1380883"/>
                  </a:lnTo>
                  <a:lnTo>
                    <a:pt x="2787485" y="1380883"/>
                  </a:lnTo>
                  <a:lnTo>
                    <a:pt x="2788615" y="1380413"/>
                  </a:lnTo>
                  <a:lnTo>
                    <a:pt x="2790469" y="1378559"/>
                  </a:lnTo>
                  <a:lnTo>
                    <a:pt x="2790939" y="1377442"/>
                  </a:lnTo>
                  <a:lnTo>
                    <a:pt x="2790939" y="1374800"/>
                  </a:lnTo>
                  <a:close/>
                </a:path>
                <a:path w="12773660" h="4123690">
                  <a:moveTo>
                    <a:pt x="2790939" y="3454"/>
                  </a:moveTo>
                  <a:lnTo>
                    <a:pt x="2790469" y="2324"/>
                  </a:lnTo>
                  <a:lnTo>
                    <a:pt x="2788615" y="469"/>
                  </a:lnTo>
                  <a:lnTo>
                    <a:pt x="2787485" y="0"/>
                  </a:lnTo>
                  <a:lnTo>
                    <a:pt x="2784856" y="0"/>
                  </a:lnTo>
                  <a:lnTo>
                    <a:pt x="2783738" y="469"/>
                  </a:lnTo>
                  <a:lnTo>
                    <a:pt x="2781871" y="2324"/>
                  </a:lnTo>
                  <a:lnTo>
                    <a:pt x="2781414" y="3454"/>
                  </a:lnTo>
                  <a:lnTo>
                    <a:pt x="2781414" y="6083"/>
                  </a:lnTo>
                  <a:lnTo>
                    <a:pt x="2781871" y="7200"/>
                  </a:lnTo>
                  <a:lnTo>
                    <a:pt x="2783738" y="9067"/>
                  </a:lnTo>
                  <a:lnTo>
                    <a:pt x="2784856" y="9525"/>
                  </a:lnTo>
                  <a:lnTo>
                    <a:pt x="2787485" y="9525"/>
                  </a:lnTo>
                  <a:lnTo>
                    <a:pt x="2788615" y="9067"/>
                  </a:lnTo>
                  <a:lnTo>
                    <a:pt x="2790469" y="7200"/>
                  </a:lnTo>
                  <a:lnTo>
                    <a:pt x="2790939" y="6083"/>
                  </a:lnTo>
                  <a:lnTo>
                    <a:pt x="2790939" y="3454"/>
                  </a:lnTo>
                  <a:close/>
                </a:path>
                <a:path w="12773660" h="4123690">
                  <a:moveTo>
                    <a:pt x="2809989" y="4117517"/>
                  </a:moveTo>
                  <a:lnTo>
                    <a:pt x="2809519" y="4116400"/>
                  </a:lnTo>
                  <a:lnTo>
                    <a:pt x="2807665" y="4114533"/>
                  </a:lnTo>
                  <a:lnTo>
                    <a:pt x="2806547" y="4114076"/>
                  </a:lnTo>
                  <a:lnTo>
                    <a:pt x="2803906" y="4114076"/>
                  </a:lnTo>
                  <a:lnTo>
                    <a:pt x="2802788" y="4114533"/>
                  </a:lnTo>
                  <a:lnTo>
                    <a:pt x="2800921" y="4116400"/>
                  </a:lnTo>
                  <a:lnTo>
                    <a:pt x="2800464" y="4117517"/>
                  </a:lnTo>
                  <a:lnTo>
                    <a:pt x="2800464" y="4120146"/>
                  </a:lnTo>
                  <a:lnTo>
                    <a:pt x="2800921" y="4121277"/>
                  </a:lnTo>
                  <a:lnTo>
                    <a:pt x="2802788" y="4123131"/>
                  </a:lnTo>
                  <a:lnTo>
                    <a:pt x="2803906" y="4123601"/>
                  </a:lnTo>
                  <a:lnTo>
                    <a:pt x="2806547" y="4123601"/>
                  </a:lnTo>
                  <a:lnTo>
                    <a:pt x="2807665" y="4123131"/>
                  </a:lnTo>
                  <a:lnTo>
                    <a:pt x="2809519" y="4121277"/>
                  </a:lnTo>
                  <a:lnTo>
                    <a:pt x="2809989" y="4120146"/>
                  </a:lnTo>
                  <a:lnTo>
                    <a:pt x="2809989" y="4117517"/>
                  </a:lnTo>
                  <a:close/>
                </a:path>
                <a:path w="12773660" h="4123690">
                  <a:moveTo>
                    <a:pt x="2809989" y="2746159"/>
                  </a:moveTo>
                  <a:lnTo>
                    <a:pt x="2809519" y="2745041"/>
                  </a:lnTo>
                  <a:lnTo>
                    <a:pt x="2807665" y="2743174"/>
                  </a:lnTo>
                  <a:lnTo>
                    <a:pt x="2806547" y="2742717"/>
                  </a:lnTo>
                  <a:lnTo>
                    <a:pt x="2803906" y="2742717"/>
                  </a:lnTo>
                  <a:lnTo>
                    <a:pt x="2802788" y="2743174"/>
                  </a:lnTo>
                  <a:lnTo>
                    <a:pt x="2800921" y="2745041"/>
                  </a:lnTo>
                  <a:lnTo>
                    <a:pt x="2800464" y="2746159"/>
                  </a:lnTo>
                  <a:lnTo>
                    <a:pt x="2800464" y="2748788"/>
                  </a:lnTo>
                  <a:lnTo>
                    <a:pt x="2800921" y="2749918"/>
                  </a:lnTo>
                  <a:lnTo>
                    <a:pt x="2802788" y="2751772"/>
                  </a:lnTo>
                  <a:lnTo>
                    <a:pt x="2803906" y="2752242"/>
                  </a:lnTo>
                  <a:lnTo>
                    <a:pt x="2806547" y="2752242"/>
                  </a:lnTo>
                  <a:lnTo>
                    <a:pt x="2807665" y="2751772"/>
                  </a:lnTo>
                  <a:lnTo>
                    <a:pt x="2809519" y="2749918"/>
                  </a:lnTo>
                  <a:lnTo>
                    <a:pt x="2809989" y="2748788"/>
                  </a:lnTo>
                  <a:lnTo>
                    <a:pt x="2809989" y="2746159"/>
                  </a:lnTo>
                  <a:close/>
                </a:path>
                <a:path w="12773660" h="4123690">
                  <a:moveTo>
                    <a:pt x="2809989" y="1374800"/>
                  </a:moveTo>
                  <a:lnTo>
                    <a:pt x="2809519" y="1373682"/>
                  </a:lnTo>
                  <a:lnTo>
                    <a:pt x="2807665" y="1371828"/>
                  </a:lnTo>
                  <a:lnTo>
                    <a:pt x="2806547" y="1371358"/>
                  </a:lnTo>
                  <a:lnTo>
                    <a:pt x="2803906" y="1371358"/>
                  </a:lnTo>
                  <a:lnTo>
                    <a:pt x="2802788" y="1371828"/>
                  </a:lnTo>
                  <a:lnTo>
                    <a:pt x="2800921" y="1373682"/>
                  </a:lnTo>
                  <a:lnTo>
                    <a:pt x="2800464" y="1374800"/>
                  </a:lnTo>
                  <a:lnTo>
                    <a:pt x="2800464" y="1377442"/>
                  </a:lnTo>
                  <a:lnTo>
                    <a:pt x="2800921" y="1378559"/>
                  </a:lnTo>
                  <a:lnTo>
                    <a:pt x="2802788" y="1380413"/>
                  </a:lnTo>
                  <a:lnTo>
                    <a:pt x="2803906" y="1380883"/>
                  </a:lnTo>
                  <a:lnTo>
                    <a:pt x="2806547" y="1380883"/>
                  </a:lnTo>
                  <a:lnTo>
                    <a:pt x="2807665" y="1380413"/>
                  </a:lnTo>
                  <a:lnTo>
                    <a:pt x="2809519" y="1378559"/>
                  </a:lnTo>
                  <a:lnTo>
                    <a:pt x="2809989" y="1377442"/>
                  </a:lnTo>
                  <a:lnTo>
                    <a:pt x="2809989" y="1374800"/>
                  </a:lnTo>
                  <a:close/>
                </a:path>
                <a:path w="12773660" h="4123690">
                  <a:moveTo>
                    <a:pt x="2809989" y="3454"/>
                  </a:moveTo>
                  <a:lnTo>
                    <a:pt x="2809519" y="2324"/>
                  </a:lnTo>
                  <a:lnTo>
                    <a:pt x="2807665" y="469"/>
                  </a:lnTo>
                  <a:lnTo>
                    <a:pt x="2806547" y="0"/>
                  </a:lnTo>
                  <a:lnTo>
                    <a:pt x="2803906" y="0"/>
                  </a:lnTo>
                  <a:lnTo>
                    <a:pt x="2802788" y="469"/>
                  </a:lnTo>
                  <a:lnTo>
                    <a:pt x="2800921" y="2324"/>
                  </a:lnTo>
                  <a:lnTo>
                    <a:pt x="2800464" y="3454"/>
                  </a:lnTo>
                  <a:lnTo>
                    <a:pt x="2800464" y="6083"/>
                  </a:lnTo>
                  <a:lnTo>
                    <a:pt x="2800921" y="7200"/>
                  </a:lnTo>
                  <a:lnTo>
                    <a:pt x="2802788" y="9067"/>
                  </a:lnTo>
                  <a:lnTo>
                    <a:pt x="2803906" y="9525"/>
                  </a:lnTo>
                  <a:lnTo>
                    <a:pt x="2806547" y="9525"/>
                  </a:lnTo>
                  <a:lnTo>
                    <a:pt x="2807665" y="9067"/>
                  </a:lnTo>
                  <a:lnTo>
                    <a:pt x="2809519" y="7200"/>
                  </a:lnTo>
                  <a:lnTo>
                    <a:pt x="2809989" y="6083"/>
                  </a:lnTo>
                  <a:lnTo>
                    <a:pt x="2809989" y="3454"/>
                  </a:lnTo>
                  <a:close/>
                </a:path>
                <a:path w="12773660" h="4123690">
                  <a:moveTo>
                    <a:pt x="2829039" y="4117517"/>
                  </a:moveTo>
                  <a:lnTo>
                    <a:pt x="2828569" y="4116400"/>
                  </a:lnTo>
                  <a:lnTo>
                    <a:pt x="2826715" y="4114533"/>
                  </a:lnTo>
                  <a:lnTo>
                    <a:pt x="2825597" y="4114076"/>
                  </a:lnTo>
                  <a:lnTo>
                    <a:pt x="2822956" y="4114076"/>
                  </a:lnTo>
                  <a:lnTo>
                    <a:pt x="2821838" y="4114533"/>
                  </a:lnTo>
                  <a:lnTo>
                    <a:pt x="2819984" y="4116400"/>
                  </a:lnTo>
                  <a:lnTo>
                    <a:pt x="2819514" y="4117517"/>
                  </a:lnTo>
                  <a:lnTo>
                    <a:pt x="2819514" y="4120146"/>
                  </a:lnTo>
                  <a:lnTo>
                    <a:pt x="2819984" y="4121277"/>
                  </a:lnTo>
                  <a:lnTo>
                    <a:pt x="2821838" y="4123131"/>
                  </a:lnTo>
                  <a:lnTo>
                    <a:pt x="2822956" y="4123601"/>
                  </a:lnTo>
                  <a:lnTo>
                    <a:pt x="2825597" y="4123601"/>
                  </a:lnTo>
                  <a:lnTo>
                    <a:pt x="2826715" y="4123131"/>
                  </a:lnTo>
                  <a:lnTo>
                    <a:pt x="2828569" y="4121277"/>
                  </a:lnTo>
                  <a:lnTo>
                    <a:pt x="2829039" y="4120146"/>
                  </a:lnTo>
                  <a:lnTo>
                    <a:pt x="2829039" y="4117517"/>
                  </a:lnTo>
                  <a:close/>
                </a:path>
                <a:path w="12773660" h="4123690">
                  <a:moveTo>
                    <a:pt x="2829039" y="2746159"/>
                  </a:moveTo>
                  <a:lnTo>
                    <a:pt x="2828569" y="2745041"/>
                  </a:lnTo>
                  <a:lnTo>
                    <a:pt x="2826715" y="2743174"/>
                  </a:lnTo>
                  <a:lnTo>
                    <a:pt x="2825597" y="2742717"/>
                  </a:lnTo>
                  <a:lnTo>
                    <a:pt x="2822956" y="2742717"/>
                  </a:lnTo>
                  <a:lnTo>
                    <a:pt x="2821838" y="2743174"/>
                  </a:lnTo>
                  <a:lnTo>
                    <a:pt x="2819984" y="2745041"/>
                  </a:lnTo>
                  <a:lnTo>
                    <a:pt x="2819514" y="2746159"/>
                  </a:lnTo>
                  <a:lnTo>
                    <a:pt x="2819514" y="2748788"/>
                  </a:lnTo>
                  <a:lnTo>
                    <a:pt x="2819984" y="2749918"/>
                  </a:lnTo>
                  <a:lnTo>
                    <a:pt x="2821838" y="2751772"/>
                  </a:lnTo>
                  <a:lnTo>
                    <a:pt x="2822956" y="2752242"/>
                  </a:lnTo>
                  <a:lnTo>
                    <a:pt x="2825597" y="2752242"/>
                  </a:lnTo>
                  <a:lnTo>
                    <a:pt x="2826715" y="2751772"/>
                  </a:lnTo>
                  <a:lnTo>
                    <a:pt x="2828569" y="2749918"/>
                  </a:lnTo>
                  <a:lnTo>
                    <a:pt x="2829039" y="2748788"/>
                  </a:lnTo>
                  <a:lnTo>
                    <a:pt x="2829039" y="2746159"/>
                  </a:lnTo>
                  <a:close/>
                </a:path>
                <a:path w="12773660" h="4123690">
                  <a:moveTo>
                    <a:pt x="2829039" y="1374800"/>
                  </a:moveTo>
                  <a:lnTo>
                    <a:pt x="2828569" y="1373682"/>
                  </a:lnTo>
                  <a:lnTo>
                    <a:pt x="2826715" y="1371828"/>
                  </a:lnTo>
                  <a:lnTo>
                    <a:pt x="2825597" y="1371358"/>
                  </a:lnTo>
                  <a:lnTo>
                    <a:pt x="2822956" y="1371358"/>
                  </a:lnTo>
                  <a:lnTo>
                    <a:pt x="2821838" y="1371828"/>
                  </a:lnTo>
                  <a:lnTo>
                    <a:pt x="2819984" y="1373682"/>
                  </a:lnTo>
                  <a:lnTo>
                    <a:pt x="2819514" y="1374800"/>
                  </a:lnTo>
                  <a:lnTo>
                    <a:pt x="2819514" y="1377442"/>
                  </a:lnTo>
                  <a:lnTo>
                    <a:pt x="2819984" y="1378559"/>
                  </a:lnTo>
                  <a:lnTo>
                    <a:pt x="2821838" y="1380413"/>
                  </a:lnTo>
                  <a:lnTo>
                    <a:pt x="2822956" y="1380883"/>
                  </a:lnTo>
                  <a:lnTo>
                    <a:pt x="2825597" y="1380883"/>
                  </a:lnTo>
                  <a:lnTo>
                    <a:pt x="2826715" y="1380413"/>
                  </a:lnTo>
                  <a:lnTo>
                    <a:pt x="2828569" y="1378559"/>
                  </a:lnTo>
                  <a:lnTo>
                    <a:pt x="2829039" y="1377442"/>
                  </a:lnTo>
                  <a:lnTo>
                    <a:pt x="2829039" y="1374800"/>
                  </a:lnTo>
                  <a:close/>
                </a:path>
                <a:path w="12773660" h="4123690">
                  <a:moveTo>
                    <a:pt x="2829039" y="3454"/>
                  </a:moveTo>
                  <a:lnTo>
                    <a:pt x="2828569" y="2324"/>
                  </a:lnTo>
                  <a:lnTo>
                    <a:pt x="2826715" y="469"/>
                  </a:lnTo>
                  <a:lnTo>
                    <a:pt x="2825597" y="0"/>
                  </a:lnTo>
                  <a:lnTo>
                    <a:pt x="2822956" y="0"/>
                  </a:lnTo>
                  <a:lnTo>
                    <a:pt x="2821838" y="469"/>
                  </a:lnTo>
                  <a:lnTo>
                    <a:pt x="2819984" y="2324"/>
                  </a:lnTo>
                  <a:lnTo>
                    <a:pt x="2819514" y="3454"/>
                  </a:lnTo>
                  <a:lnTo>
                    <a:pt x="2819514" y="6083"/>
                  </a:lnTo>
                  <a:lnTo>
                    <a:pt x="2819984" y="7200"/>
                  </a:lnTo>
                  <a:lnTo>
                    <a:pt x="2821838" y="9067"/>
                  </a:lnTo>
                  <a:lnTo>
                    <a:pt x="2822956" y="9525"/>
                  </a:lnTo>
                  <a:lnTo>
                    <a:pt x="2825597" y="9525"/>
                  </a:lnTo>
                  <a:lnTo>
                    <a:pt x="2826715" y="9067"/>
                  </a:lnTo>
                  <a:lnTo>
                    <a:pt x="2828569" y="7200"/>
                  </a:lnTo>
                  <a:lnTo>
                    <a:pt x="2829039" y="6083"/>
                  </a:lnTo>
                  <a:lnTo>
                    <a:pt x="2829039" y="3454"/>
                  </a:lnTo>
                  <a:close/>
                </a:path>
                <a:path w="12773660" h="4123690">
                  <a:moveTo>
                    <a:pt x="2848089" y="4117517"/>
                  </a:moveTo>
                  <a:lnTo>
                    <a:pt x="2847619" y="4116400"/>
                  </a:lnTo>
                  <a:lnTo>
                    <a:pt x="2845765" y="4114533"/>
                  </a:lnTo>
                  <a:lnTo>
                    <a:pt x="2844647" y="4114076"/>
                  </a:lnTo>
                  <a:lnTo>
                    <a:pt x="2842006" y="4114076"/>
                  </a:lnTo>
                  <a:lnTo>
                    <a:pt x="2840888" y="4114533"/>
                  </a:lnTo>
                  <a:lnTo>
                    <a:pt x="2839034" y="4116400"/>
                  </a:lnTo>
                  <a:lnTo>
                    <a:pt x="2838564" y="4117517"/>
                  </a:lnTo>
                  <a:lnTo>
                    <a:pt x="2838564" y="4120146"/>
                  </a:lnTo>
                  <a:lnTo>
                    <a:pt x="2839034" y="4121277"/>
                  </a:lnTo>
                  <a:lnTo>
                    <a:pt x="2840888" y="4123131"/>
                  </a:lnTo>
                  <a:lnTo>
                    <a:pt x="2842006" y="4123601"/>
                  </a:lnTo>
                  <a:lnTo>
                    <a:pt x="2844647" y="4123601"/>
                  </a:lnTo>
                  <a:lnTo>
                    <a:pt x="2845765" y="4123131"/>
                  </a:lnTo>
                  <a:lnTo>
                    <a:pt x="2847619" y="4121277"/>
                  </a:lnTo>
                  <a:lnTo>
                    <a:pt x="2848089" y="4120146"/>
                  </a:lnTo>
                  <a:lnTo>
                    <a:pt x="2848089" y="4117517"/>
                  </a:lnTo>
                  <a:close/>
                </a:path>
                <a:path w="12773660" h="4123690">
                  <a:moveTo>
                    <a:pt x="2848089" y="2746159"/>
                  </a:moveTo>
                  <a:lnTo>
                    <a:pt x="2847619" y="2745041"/>
                  </a:lnTo>
                  <a:lnTo>
                    <a:pt x="2845765" y="2743174"/>
                  </a:lnTo>
                  <a:lnTo>
                    <a:pt x="2844647" y="2742717"/>
                  </a:lnTo>
                  <a:lnTo>
                    <a:pt x="2842006" y="2742717"/>
                  </a:lnTo>
                  <a:lnTo>
                    <a:pt x="2840888" y="2743174"/>
                  </a:lnTo>
                  <a:lnTo>
                    <a:pt x="2839034" y="2745041"/>
                  </a:lnTo>
                  <a:lnTo>
                    <a:pt x="2838564" y="2746159"/>
                  </a:lnTo>
                  <a:lnTo>
                    <a:pt x="2838564" y="2748788"/>
                  </a:lnTo>
                  <a:lnTo>
                    <a:pt x="2839034" y="2749918"/>
                  </a:lnTo>
                  <a:lnTo>
                    <a:pt x="2840888" y="2751772"/>
                  </a:lnTo>
                  <a:lnTo>
                    <a:pt x="2842006" y="2752242"/>
                  </a:lnTo>
                  <a:lnTo>
                    <a:pt x="2844647" y="2752242"/>
                  </a:lnTo>
                  <a:lnTo>
                    <a:pt x="2845765" y="2751772"/>
                  </a:lnTo>
                  <a:lnTo>
                    <a:pt x="2847619" y="2749918"/>
                  </a:lnTo>
                  <a:lnTo>
                    <a:pt x="2848089" y="2748788"/>
                  </a:lnTo>
                  <a:lnTo>
                    <a:pt x="2848089" y="2746159"/>
                  </a:lnTo>
                  <a:close/>
                </a:path>
                <a:path w="12773660" h="4123690">
                  <a:moveTo>
                    <a:pt x="2848089" y="1374800"/>
                  </a:moveTo>
                  <a:lnTo>
                    <a:pt x="2847619" y="1373682"/>
                  </a:lnTo>
                  <a:lnTo>
                    <a:pt x="2845765" y="1371828"/>
                  </a:lnTo>
                  <a:lnTo>
                    <a:pt x="2844647" y="1371358"/>
                  </a:lnTo>
                  <a:lnTo>
                    <a:pt x="2842006" y="1371358"/>
                  </a:lnTo>
                  <a:lnTo>
                    <a:pt x="2840888" y="1371828"/>
                  </a:lnTo>
                  <a:lnTo>
                    <a:pt x="2839034" y="1373682"/>
                  </a:lnTo>
                  <a:lnTo>
                    <a:pt x="2838564" y="1374800"/>
                  </a:lnTo>
                  <a:lnTo>
                    <a:pt x="2838564" y="1377442"/>
                  </a:lnTo>
                  <a:lnTo>
                    <a:pt x="2839034" y="1378559"/>
                  </a:lnTo>
                  <a:lnTo>
                    <a:pt x="2840888" y="1380413"/>
                  </a:lnTo>
                  <a:lnTo>
                    <a:pt x="2842006" y="1380883"/>
                  </a:lnTo>
                  <a:lnTo>
                    <a:pt x="2844647" y="1380883"/>
                  </a:lnTo>
                  <a:lnTo>
                    <a:pt x="2845765" y="1380413"/>
                  </a:lnTo>
                  <a:lnTo>
                    <a:pt x="2847619" y="1378559"/>
                  </a:lnTo>
                  <a:lnTo>
                    <a:pt x="2848089" y="1377442"/>
                  </a:lnTo>
                  <a:lnTo>
                    <a:pt x="2848089" y="1374800"/>
                  </a:lnTo>
                  <a:close/>
                </a:path>
                <a:path w="12773660" h="4123690">
                  <a:moveTo>
                    <a:pt x="2848089" y="3454"/>
                  </a:moveTo>
                  <a:lnTo>
                    <a:pt x="2847619" y="2324"/>
                  </a:lnTo>
                  <a:lnTo>
                    <a:pt x="2845765" y="469"/>
                  </a:lnTo>
                  <a:lnTo>
                    <a:pt x="2844647" y="0"/>
                  </a:lnTo>
                  <a:lnTo>
                    <a:pt x="2842006" y="0"/>
                  </a:lnTo>
                  <a:lnTo>
                    <a:pt x="2840888" y="469"/>
                  </a:lnTo>
                  <a:lnTo>
                    <a:pt x="2839034" y="2324"/>
                  </a:lnTo>
                  <a:lnTo>
                    <a:pt x="2838564" y="3454"/>
                  </a:lnTo>
                  <a:lnTo>
                    <a:pt x="2838564" y="6083"/>
                  </a:lnTo>
                  <a:lnTo>
                    <a:pt x="2839034" y="7200"/>
                  </a:lnTo>
                  <a:lnTo>
                    <a:pt x="2840888" y="9067"/>
                  </a:lnTo>
                  <a:lnTo>
                    <a:pt x="2842006" y="9525"/>
                  </a:lnTo>
                  <a:lnTo>
                    <a:pt x="2844647" y="9525"/>
                  </a:lnTo>
                  <a:lnTo>
                    <a:pt x="2845765" y="9067"/>
                  </a:lnTo>
                  <a:lnTo>
                    <a:pt x="2847619" y="7200"/>
                  </a:lnTo>
                  <a:lnTo>
                    <a:pt x="2848089" y="6083"/>
                  </a:lnTo>
                  <a:lnTo>
                    <a:pt x="2848089" y="3454"/>
                  </a:lnTo>
                  <a:close/>
                </a:path>
                <a:path w="12773660" h="4123690">
                  <a:moveTo>
                    <a:pt x="2867139" y="4117517"/>
                  </a:moveTo>
                  <a:lnTo>
                    <a:pt x="2866682" y="4116400"/>
                  </a:lnTo>
                  <a:lnTo>
                    <a:pt x="2864815" y="4114533"/>
                  </a:lnTo>
                  <a:lnTo>
                    <a:pt x="2863697" y="4114076"/>
                  </a:lnTo>
                  <a:lnTo>
                    <a:pt x="2861068" y="4114076"/>
                  </a:lnTo>
                  <a:lnTo>
                    <a:pt x="2859938" y="4114533"/>
                  </a:lnTo>
                  <a:lnTo>
                    <a:pt x="2858084" y="4116400"/>
                  </a:lnTo>
                  <a:lnTo>
                    <a:pt x="2857614" y="4117517"/>
                  </a:lnTo>
                  <a:lnTo>
                    <a:pt x="2857614" y="4120146"/>
                  </a:lnTo>
                  <a:lnTo>
                    <a:pt x="2858084" y="4121277"/>
                  </a:lnTo>
                  <a:lnTo>
                    <a:pt x="2859938" y="4123131"/>
                  </a:lnTo>
                  <a:lnTo>
                    <a:pt x="2861068" y="4123601"/>
                  </a:lnTo>
                  <a:lnTo>
                    <a:pt x="2863697" y="4123601"/>
                  </a:lnTo>
                  <a:lnTo>
                    <a:pt x="2864815" y="4123131"/>
                  </a:lnTo>
                  <a:lnTo>
                    <a:pt x="2866682" y="4121277"/>
                  </a:lnTo>
                  <a:lnTo>
                    <a:pt x="2867139" y="4120146"/>
                  </a:lnTo>
                  <a:lnTo>
                    <a:pt x="2867139" y="4117517"/>
                  </a:lnTo>
                  <a:close/>
                </a:path>
                <a:path w="12773660" h="4123690">
                  <a:moveTo>
                    <a:pt x="2867139" y="2746159"/>
                  </a:moveTo>
                  <a:lnTo>
                    <a:pt x="2866682" y="2745041"/>
                  </a:lnTo>
                  <a:lnTo>
                    <a:pt x="2864815" y="2743174"/>
                  </a:lnTo>
                  <a:lnTo>
                    <a:pt x="2863697" y="2742717"/>
                  </a:lnTo>
                  <a:lnTo>
                    <a:pt x="2861068" y="2742717"/>
                  </a:lnTo>
                  <a:lnTo>
                    <a:pt x="2859938" y="2743174"/>
                  </a:lnTo>
                  <a:lnTo>
                    <a:pt x="2858084" y="2745041"/>
                  </a:lnTo>
                  <a:lnTo>
                    <a:pt x="2857614" y="2746159"/>
                  </a:lnTo>
                  <a:lnTo>
                    <a:pt x="2857614" y="2748788"/>
                  </a:lnTo>
                  <a:lnTo>
                    <a:pt x="2858084" y="2749918"/>
                  </a:lnTo>
                  <a:lnTo>
                    <a:pt x="2859938" y="2751772"/>
                  </a:lnTo>
                  <a:lnTo>
                    <a:pt x="2861068" y="2752242"/>
                  </a:lnTo>
                  <a:lnTo>
                    <a:pt x="2863697" y="2752242"/>
                  </a:lnTo>
                  <a:lnTo>
                    <a:pt x="2864815" y="2751772"/>
                  </a:lnTo>
                  <a:lnTo>
                    <a:pt x="2866682" y="2749918"/>
                  </a:lnTo>
                  <a:lnTo>
                    <a:pt x="2867139" y="2748788"/>
                  </a:lnTo>
                  <a:lnTo>
                    <a:pt x="2867139" y="2746159"/>
                  </a:lnTo>
                  <a:close/>
                </a:path>
                <a:path w="12773660" h="4123690">
                  <a:moveTo>
                    <a:pt x="2867139" y="1374800"/>
                  </a:moveTo>
                  <a:lnTo>
                    <a:pt x="2866682" y="1373682"/>
                  </a:lnTo>
                  <a:lnTo>
                    <a:pt x="2864815" y="1371828"/>
                  </a:lnTo>
                  <a:lnTo>
                    <a:pt x="2863697" y="1371358"/>
                  </a:lnTo>
                  <a:lnTo>
                    <a:pt x="2861068" y="1371358"/>
                  </a:lnTo>
                  <a:lnTo>
                    <a:pt x="2859938" y="1371828"/>
                  </a:lnTo>
                  <a:lnTo>
                    <a:pt x="2858084" y="1373682"/>
                  </a:lnTo>
                  <a:lnTo>
                    <a:pt x="2857614" y="1374800"/>
                  </a:lnTo>
                  <a:lnTo>
                    <a:pt x="2857614" y="1377442"/>
                  </a:lnTo>
                  <a:lnTo>
                    <a:pt x="2858084" y="1378559"/>
                  </a:lnTo>
                  <a:lnTo>
                    <a:pt x="2859938" y="1380413"/>
                  </a:lnTo>
                  <a:lnTo>
                    <a:pt x="2861068" y="1380883"/>
                  </a:lnTo>
                  <a:lnTo>
                    <a:pt x="2863697" y="1380883"/>
                  </a:lnTo>
                  <a:lnTo>
                    <a:pt x="2864815" y="1380413"/>
                  </a:lnTo>
                  <a:lnTo>
                    <a:pt x="2866682" y="1378559"/>
                  </a:lnTo>
                  <a:lnTo>
                    <a:pt x="2867139" y="1377442"/>
                  </a:lnTo>
                  <a:lnTo>
                    <a:pt x="2867139" y="1374800"/>
                  </a:lnTo>
                  <a:close/>
                </a:path>
                <a:path w="12773660" h="4123690">
                  <a:moveTo>
                    <a:pt x="2867139" y="3454"/>
                  </a:moveTo>
                  <a:lnTo>
                    <a:pt x="2866682" y="2324"/>
                  </a:lnTo>
                  <a:lnTo>
                    <a:pt x="2864815" y="469"/>
                  </a:lnTo>
                  <a:lnTo>
                    <a:pt x="2863697" y="0"/>
                  </a:lnTo>
                  <a:lnTo>
                    <a:pt x="2861068" y="0"/>
                  </a:lnTo>
                  <a:lnTo>
                    <a:pt x="2859938" y="469"/>
                  </a:lnTo>
                  <a:lnTo>
                    <a:pt x="2858084" y="2324"/>
                  </a:lnTo>
                  <a:lnTo>
                    <a:pt x="2857614" y="3454"/>
                  </a:lnTo>
                  <a:lnTo>
                    <a:pt x="2857614" y="6083"/>
                  </a:lnTo>
                  <a:lnTo>
                    <a:pt x="2858084" y="7200"/>
                  </a:lnTo>
                  <a:lnTo>
                    <a:pt x="2859938" y="9067"/>
                  </a:lnTo>
                  <a:lnTo>
                    <a:pt x="2861068" y="9525"/>
                  </a:lnTo>
                  <a:lnTo>
                    <a:pt x="2863697" y="9525"/>
                  </a:lnTo>
                  <a:lnTo>
                    <a:pt x="2864815" y="9067"/>
                  </a:lnTo>
                  <a:lnTo>
                    <a:pt x="2866682" y="7200"/>
                  </a:lnTo>
                  <a:lnTo>
                    <a:pt x="2867139" y="6083"/>
                  </a:lnTo>
                  <a:lnTo>
                    <a:pt x="2867139" y="3454"/>
                  </a:lnTo>
                  <a:close/>
                </a:path>
                <a:path w="12773660" h="4123690">
                  <a:moveTo>
                    <a:pt x="2886189" y="4117517"/>
                  </a:moveTo>
                  <a:lnTo>
                    <a:pt x="2885732" y="4116400"/>
                  </a:lnTo>
                  <a:lnTo>
                    <a:pt x="2883865" y="4114533"/>
                  </a:lnTo>
                  <a:lnTo>
                    <a:pt x="2882747" y="4114076"/>
                  </a:lnTo>
                  <a:lnTo>
                    <a:pt x="2880118" y="4114076"/>
                  </a:lnTo>
                  <a:lnTo>
                    <a:pt x="2878988" y="4114533"/>
                  </a:lnTo>
                  <a:lnTo>
                    <a:pt x="2877134" y="4116400"/>
                  </a:lnTo>
                  <a:lnTo>
                    <a:pt x="2876664" y="4117517"/>
                  </a:lnTo>
                  <a:lnTo>
                    <a:pt x="2876664" y="4120146"/>
                  </a:lnTo>
                  <a:lnTo>
                    <a:pt x="2877134" y="4121277"/>
                  </a:lnTo>
                  <a:lnTo>
                    <a:pt x="2878988" y="4123131"/>
                  </a:lnTo>
                  <a:lnTo>
                    <a:pt x="2880118" y="4123601"/>
                  </a:lnTo>
                  <a:lnTo>
                    <a:pt x="2882747" y="4123601"/>
                  </a:lnTo>
                  <a:lnTo>
                    <a:pt x="2883865" y="4123131"/>
                  </a:lnTo>
                  <a:lnTo>
                    <a:pt x="2885732" y="4121277"/>
                  </a:lnTo>
                  <a:lnTo>
                    <a:pt x="2886189" y="4120146"/>
                  </a:lnTo>
                  <a:lnTo>
                    <a:pt x="2886189" y="4117517"/>
                  </a:lnTo>
                  <a:close/>
                </a:path>
                <a:path w="12773660" h="4123690">
                  <a:moveTo>
                    <a:pt x="2886189" y="2746159"/>
                  </a:moveTo>
                  <a:lnTo>
                    <a:pt x="2885732" y="2745041"/>
                  </a:lnTo>
                  <a:lnTo>
                    <a:pt x="2883865" y="2743174"/>
                  </a:lnTo>
                  <a:lnTo>
                    <a:pt x="2882747" y="2742717"/>
                  </a:lnTo>
                  <a:lnTo>
                    <a:pt x="2880118" y="2742717"/>
                  </a:lnTo>
                  <a:lnTo>
                    <a:pt x="2878988" y="2743174"/>
                  </a:lnTo>
                  <a:lnTo>
                    <a:pt x="2877134" y="2745041"/>
                  </a:lnTo>
                  <a:lnTo>
                    <a:pt x="2876664" y="2746159"/>
                  </a:lnTo>
                  <a:lnTo>
                    <a:pt x="2876664" y="2748788"/>
                  </a:lnTo>
                  <a:lnTo>
                    <a:pt x="2877134" y="2749918"/>
                  </a:lnTo>
                  <a:lnTo>
                    <a:pt x="2878988" y="2751772"/>
                  </a:lnTo>
                  <a:lnTo>
                    <a:pt x="2880118" y="2752242"/>
                  </a:lnTo>
                  <a:lnTo>
                    <a:pt x="2882747" y="2752242"/>
                  </a:lnTo>
                  <a:lnTo>
                    <a:pt x="2883865" y="2751772"/>
                  </a:lnTo>
                  <a:lnTo>
                    <a:pt x="2885732" y="2749918"/>
                  </a:lnTo>
                  <a:lnTo>
                    <a:pt x="2886189" y="2748788"/>
                  </a:lnTo>
                  <a:lnTo>
                    <a:pt x="2886189" y="2746159"/>
                  </a:lnTo>
                  <a:close/>
                </a:path>
                <a:path w="12773660" h="4123690">
                  <a:moveTo>
                    <a:pt x="2886189" y="1374800"/>
                  </a:moveTo>
                  <a:lnTo>
                    <a:pt x="2885732" y="1373682"/>
                  </a:lnTo>
                  <a:lnTo>
                    <a:pt x="2883865" y="1371828"/>
                  </a:lnTo>
                  <a:lnTo>
                    <a:pt x="2882747" y="1371358"/>
                  </a:lnTo>
                  <a:lnTo>
                    <a:pt x="2880118" y="1371358"/>
                  </a:lnTo>
                  <a:lnTo>
                    <a:pt x="2878988" y="1371828"/>
                  </a:lnTo>
                  <a:lnTo>
                    <a:pt x="2877134" y="1373682"/>
                  </a:lnTo>
                  <a:lnTo>
                    <a:pt x="2876664" y="1374800"/>
                  </a:lnTo>
                  <a:lnTo>
                    <a:pt x="2876664" y="1377442"/>
                  </a:lnTo>
                  <a:lnTo>
                    <a:pt x="2877134" y="1378559"/>
                  </a:lnTo>
                  <a:lnTo>
                    <a:pt x="2878988" y="1380413"/>
                  </a:lnTo>
                  <a:lnTo>
                    <a:pt x="2880118" y="1380883"/>
                  </a:lnTo>
                  <a:lnTo>
                    <a:pt x="2882747" y="1380883"/>
                  </a:lnTo>
                  <a:lnTo>
                    <a:pt x="2883865" y="1380413"/>
                  </a:lnTo>
                  <a:lnTo>
                    <a:pt x="2885732" y="1378559"/>
                  </a:lnTo>
                  <a:lnTo>
                    <a:pt x="2886189" y="1377442"/>
                  </a:lnTo>
                  <a:lnTo>
                    <a:pt x="2886189" y="1374800"/>
                  </a:lnTo>
                  <a:close/>
                </a:path>
                <a:path w="12773660" h="4123690">
                  <a:moveTo>
                    <a:pt x="2886189" y="3454"/>
                  </a:moveTo>
                  <a:lnTo>
                    <a:pt x="2885732" y="2324"/>
                  </a:lnTo>
                  <a:lnTo>
                    <a:pt x="2883865" y="469"/>
                  </a:lnTo>
                  <a:lnTo>
                    <a:pt x="2882747" y="0"/>
                  </a:lnTo>
                  <a:lnTo>
                    <a:pt x="2880118" y="0"/>
                  </a:lnTo>
                  <a:lnTo>
                    <a:pt x="2878988" y="469"/>
                  </a:lnTo>
                  <a:lnTo>
                    <a:pt x="2877134" y="2324"/>
                  </a:lnTo>
                  <a:lnTo>
                    <a:pt x="2876664" y="3454"/>
                  </a:lnTo>
                  <a:lnTo>
                    <a:pt x="2876664" y="6083"/>
                  </a:lnTo>
                  <a:lnTo>
                    <a:pt x="2877134" y="7200"/>
                  </a:lnTo>
                  <a:lnTo>
                    <a:pt x="2878988" y="9067"/>
                  </a:lnTo>
                  <a:lnTo>
                    <a:pt x="2880118" y="9525"/>
                  </a:lnTo>
                  <a:lnTo>
                    <a:pt x="2882747" y="9525"/>
                  </a:lnTo>
                  <a:lnTo>
                    <a:pt x="2883865" y="9067"/>
                  </a:lnTo>
                  <a:lnTo>
                    <a:pt x="2885732" y="7200"/>
                  </a:lnTo>
                  <a:lnTo>
                    <a:pt x="2886189" y="6083"/>
                  </a:lnTo>
                  <a:lnTo>
                    <a:pt x="2886189" y="3454"/>
                  </a:lnTo>
                  <a:close/>
                </a:path>
                <a:path w="12773660" h="4123690">
                  <a:moveTo>
                    <a:pt x="2905239" y="4117517"/>
                  </a:moveTo>
                  <a:lnTo>
                    <a:pt x="2904782" y="4116400"/>
                  </a:lnTo>
                  <a:lnTo>
                    <a:pt x="2902915" y="4114533"/>
                  </a:lnTo>
                  <a:lnTo>
                    <a:pt x="2901797" y="4114076"/>
                  </a:lnTo>
                  <a:lnTo>
                    <a:pt x="2899168" y="4114076"/>
                  </a:lnTo>
                  <a:lnTo>
                    <a:pt x="2898038" y="4114533"/>
                  </a:lnTo>
                  <a:lnTo>
                    <a:pt x="2896184" y="4116400"/>
                  </a:lnTo>
                  <a:lnTo>
                    <a:pt x="2895714" y="4117517"/>
                  </a:lnTo>
                  <a:lnTo>
                    <a:pt x="2895714" y="4120146"/>
                  </a:lnTo>
                  <a:lnTo>
                    <a:pt x="2896184" y="4121277"/>
                  </a:lnTo>
                  <a:lnTo>
                    <a:pt x="2898038" y="4123131"/>
                  </a:lnTo>
                  <a:lnTo>
                    <a:pt x="2899168" y="4123601"/>
                  </a:lnTo>
                  <a:lnTo>
                    <a:pt x="2901797" y="4123601"/>
                  </a:lnTo>
                  <a:lnTo>
                    <a:pt x="2902915" y="4123131"/>
                  </a:lnTo>
                  <a:lnTo>
                    <a:pt x="2904782" y="4121277"/>
                  </a:lnTo>
                  <a:lnTo>
                    <a:pt x="2905239" y="4120146"/>
                  </a:lnTo>
                  <a:lnTo>
                    <a:pt x="2905239" y="4117517"/>
                  </a:lnTo>
                  <a:close/>
                </a:path>
                <a:path w="12773660" h="4123690">
                  <a:moveTo>
                    <a:pt x="2905239" y="2746159"/>
                  </a:moveTo>
                  <a:lnTo>
                    <a:pt x="2904782" y="2745041"/>
                  </a:lnTo>
                  <a:lnTo>
                    <a:pt x="2902915" y="2743174"/>
                  </a:lnTo>
                  <a:lnTo>
                    <a:pt x="2901797" y="2742717"/>
                  </a:lnTo>
                  <a:lnTo>
                    <a:pt x="2899168" y="2742717"/>
                  </a:lnTo>
                  <a:lnTo>
                    <a:pt x="2898038" y="2743174"/>
                  </a:lnTo>
                  <a:lnTo>
                    <a:pt x="2896184" y="2745041"/>
                  </a:lnTo>
                  <a:lnTo>
                    <a:pt x="2895714" y="2746159"/>
                  </a:lnTo>
                  <a:lnTo>
                    <a:pt x="2895714" y="2748788"/>
                  </a:lnTo>
                  <a:lnTo>
                    <a:pt x="2896184" y="2749918"/>
                  </a:lnTo>
                  <a:lnTo>
                    <a:pt x="2898038" y="2751772"/>
                  </a:lnTo>
                  <a:lnTo>
                    <a:pt x="2899168" y="2752242"/>
                  </a:lnTo>
                  <a:lnTo>
                    <a:pt x="2901797" y="2752242"/>
                  </a:lnTo>
                  <a:lnTo>
                    <a:pt x="2902915" y="2751772"/>
                  </a:lnTo>
                  <a:lnTo>
                    <a:pt x="2904782" y="2749918"/>
                  </a:lnTo>
                  <a:lnTo>
                    <a:pt x="2905239" y="2748788"/>
                  </a:lnTo>
                  <a:lnTo>
                    <a:pt x="2905239" y="2746159"/>
                  </a:lnTo>
                  <a:close/>
                </a:path>
                <a:path w="12773660" h="4123690">
                  <a:moveTo>
                    <a:pt x="2905239" y="1374800"/>
                  </a:moveTo>
                  <a:lnTo>
                    <a:pt x="2904782" y="1373682"/>
                  </a:lnTo>
                  <a:lnTo>
                    <a:pt x="2902915" y="1371828"/>
                  </a:lnTo>
                  <a:lnTo>
                    <a:pt x="2901797" y="1371358"/>
                  </a:lnTo>
                  <a:lnTo>
                    <a:pt x="2899168" y="1371358"/>
                  </a:lnTo>
                  <a:lnTo>
                    <a:pt x="2898038" y="1371828"/>
                  </a:lnTo>
                  <a:lnTo>
                    <a:pt x="2896184" y="1373682"/>
                  </a:lnTo>
                  <a:lnTo>
                    <a:pt x="2895714" y="1374800"/>
                  </a:lnTo>
                  <a:lnTo>
                    <a:pt x="2895714" y="1377442"/>
                  </a:lnTo>
                  <a:lnTo>
                    <a:pt x="2896184" y="1378559"/>
                  </a:lnTo>
                  <a:lnTo>
                    <a:pt x="2898038" y="1380413"/>
                  </a:lnTo>
                  <a:lnTo>
                    <a:pt x="2899168" y="1380883"/>
                  </a:lnTo>
                  <a:lnTo>
                    <a:pt x="2901797" y="1380883"/>
                  </a:lnTo>
                  <a:lnTo>
                    <a:pt x="2902915" y="1380413"/>
                  </a:lnTo>
                  <a:lnTo>
                    <a:pt x="2904782" y="1378559"/>
                  </a:lnTo>
                  <a:lnTo>
                    <a:pt x="2905239" y="1377442"/>
                  </a:lnTo>
                  <a:lnTo>
                    <a:pt x="2905239" y="1374800"/>
                  </a:lnTo>
                  <a:close/>
                </a:path>
                <a:path w="12773660" h="4123690">
                  <a:moveTo>
                    <a:pt x="2905239" y="3454"/>
                  </a:moveTo>
                  <a:lnTo>
                    <a:pt x="2904782" y="2324"/>
                  </a:lnTo>
                  <a:lnTo>
                    <a:pt x="2902915" y="469"/>
                  </a:lnTo>
                  <a:lnTo>
                    <a:pt x="2901797" y="0"/>
                  </a:lnTo>
                  <a:lnTo>
                    <a:pt x="2899168" y="0"/>
                  </a:lnTo>
                  <a:lnTo>
                    <a:pt x="2898038" y="469"/>
                  </a:lnTo>
                  <a:lnTo>
                    <a:pt x="2896184" y="2324"/>
                  </a:lnTo>
                  <a:lnTo>
                    <a:pt x="2895714" y="3454"/>
                  </a:lnTo>
                  <a:lnTo>
                    <a:pt x="2895714" y="6083"/>
                  </a:lnTo>
                  <a:lnTo>
                    <a:pt x="2896184" y="7200"/>
                  </a:lnTo>
                  <a:lnTo>
                    <a:pt x="2898038" y="9067"/>
                  </a:lnTo>
                  <a:lnTo>
                    <a:pt x="2899168" y="9525"/>
                  </a:lnTo>
                  <a:lnTo>
                    <a:pt x="2901797" y="9525"/>
                  </a:lnTo>
                  <a:lnTo>
                    <a:pt x="2902915" y="9067"/>
                  </a:lnTo>
                  <a:lnTo>
                    <a:pt x="2904782" y="7200"/>
                  </a:lnTo>
                  <a:lnTo>
                    <a:pt x="2905239" y="6083"/>
                  </a:lnTo>
                  <a:lnTo>
                    <a:pt x="2905239" y="3454"/>
                  </a:lnTo>
                  <a:close/>
                </a:path>
                <a:path w="12773660" h="4123690">
                  <a:moveTo>
                    <a:pt x="2924289" y="4117517"/>
                  </a:moveTo>
                  <a:lnTo>
                    <a:pt x="2923832" y="4116400"/>
                  </a:lnTo>
                  <a:lnTo>
                    <a:pt x="2921965" y="4114533"/>
                  </a:lnTo>
                  <a:lnTo>
                    <a:pt x="2920847" y="4114076"/>
                  </a:lnTo>
                  <a:lnTo>
                    <a:pt x="2918218" y="4114076"/>
                  </a:lnTo>
                  <a:lnTo>
                    <a:pt x="2917088" y="4114533"/>
                  </a:lnTo>
                  <a:lnTo>
                    <a:pt x="2915234" y="4116400"/>
                  </a:lnTo>
                  <a:lnTo>
                    <a:pt x="2914764" y="4117517"/>
                  </a:lnTo>
                  <a:lnTo>
                    <a:pt x="2914764" y="4120146"/>
                  </a:lnTo>
                  <a:lnTo>
                    <a:pt x="2915234" y="4121277"/>
                  </a:lnTo>
                  <a:lnTo>
                    <a:pt x="2917088" y="4123131"/>
                  </a:lnTo>
                  <a:lnTo>
                    <a:pt x="2918218" y="4123601"/>
                  </a:lnTo>
                  <a:lnTo>
                    <a:pt x="2920847" y="4123601"/>
                  </a:lnTo>
                  <a:lnTo>
                    <a:pt x="2921965" y="4123131"/>
                  </a:lnTo>
                  <a:lnTo>
                    <a:pt x="2923832" y="4121277"/>
                  </a:lnTo>
                  <a:lnTo>
                    <a:pt x="2924289" y="4120146"/>
                  </a:lnTo>
                  <a:lnTo>
                    <a:pt x="2924289" y="4117517"/>
                  </a:lnTo>
                  <a:close/>
                </a:path>
                <a:path w="12773660" h="4123690">
                  <a:moveTo>
                    <a:pt x="2924289" y="2746159"/>
                  </a:moveTo>
                  <a:lnTo>
                    <a:pt x="2923832" y="2745041"/>
                  </a:lnTo>
                  <a:lnTo>
                    <a:pt x="2921965" y="2743174"/>
                  </a:lnTo>
                  <a:lnTo>
                    <a:pt x="2920847" y="2742717"/>
                  </a:lnTo>
                  <a:lnTo>
                    <a:pt x="2918218" y="2742717"/>
                  </a:lnTo>
                  <a:lnTo>
                    <a:pt x="2917088" y="2743174"/>
                  </a:lnTo>
                  <a:lnTo>
                    <a:pt x="2915234" y="2745041"/>
                  </a:lnTo>
                  <a:lnTo>
                    <a:pt x="2914764" y="2746159"/>
                  </a:lnTo>
                  <a:lnTo>
                    <a:pt x="2914764" y="2748788"/>
                  </a:lnTo>
                  <a:lnTo>
                    <a:pt x="2915234" y="2749918"/>
                  </a:lnTo>
                  <a:lnTo>
                    <a:pt x="2917088" y="2751772"/>
                  </a:lnTo>
                  <a:lnTo>
                    <a:pt x="2918218" y="2752242"/>
                  </a:lnTo>
                  <a:lnTo>
                    <a:pt x="2920847" y="2752242"/>
                  </a:lnTo>
                  <a:lnTo>
                    <a:pt x="2921965" y="2751772"/>
                  </a:lnTo>
                  <a:lnTo>
                    <a:pt x="2923832" y="2749918"/>
                  </a:lnTo>
                  <a:lnTo>
                    <a:pt x="2924289" y="2748788"/>
                  </a:lnTo>
                  <a:lnTo>
                    <a:pt x="2924289" y="2746159"/>
                  </a:lnTo>
                  <a:close/>
                </a:path>
                <a:path w="12773660" h="4123690">
                  <a:moveTo>
                    <a:pt x="2924289" y="1374800"/>
                  </a:moveTo>
                  <a:lnTo>
                    <a:pt x="2923832" y="1373682"/>
                  </a:lnTo>
                  <a:lnTo>
                    <a:pt x="2921965" y="1371828"/>
                  </a:lnTo>
                  <a:lnTo>
                    <a:pt x="2920847" y="1371358"/>
                  </a:lnTo>
                  <a:lnTo>
                    <a:pt x="2918218" y="1371358"/>
                  </a:lnTo>
                  <a:lnTo>
                    <a:pt x="2917088" y="1371828"/>
                  </a:lnTo>
                  <a:lnTo>
                    <a:pt x="2915234" y="1373682"/>
                  </a:lnTo>
                  <a:lnTo>
                    <a:pt x="2914764" y="1374800"/>
                  </a:lnTo>
                  <a:lnTo>
                    <a:pt x="2914764" y="1377442"/>
                  </a:lnTo>
                  <a:lnTo>
                    <a:pt x="2915234" y="1378559"/>
                  </a:lnTo>
                  <a:lnTo>
                    <a:pt x="2917088" y="1380413"/>
                  </a:lnTo>
                  <a:lnTo>
                    <a:pt x="2918218" y="1380883"/>
                  </a:lnTo>
                  <a:lnTo>
                    <a:pt x="2920847" y="1380883"/>
                  </a:lnTo>
                  <a:lnTo>
                    <a:pt x="2921965" y="1380413"/>
                  </a:lnTo>
                  <a:lnTo>
                    <a:pt x="2923832" y="1378559"/>
                  </a:lnTo>
                  <a:lnTo>
                    <a:pt x="2924289" y="1377442"/>
                  </a:lnTo>
                  <a:lnTo>
                    <a:pt x="2924289" y="1374800"/>
                  </a:lnTo>
                  <a:close/>
                </a:path>
                <a:path w="12773660" h="4123690">
                  <a:moveTo>
                    <a:pt x="2924289" y="3454"/>
                  </a:moveTo>
                  <a:lnTo>
                    <a:pt x="2923832" y="2324"/>
                  </a:lnTo>
                  <a:lnTo>
                    <a:pt x="2921965" y="469"/>
                  </a:lnTo>
                  <a:lnTo>
                    <a:pt x="2920847" y="0"/>
                  </a:lnTo>
                  <a:lnTo>
                    <a:pt x="2918218" y="0"/>
                  </a:lnTo>
                  <a:lnTo>
                    <a:pt x="2917088" y="469"/>
                  </a:lnTo>
                  <a:lnTo>
                    <a:pt x="2915234" y="2324"/>
                  </a:lnTo>
                  <a:lnTo>
                    <a:pt x="2914764" y="3454"/>
                  </a:lnTo>
                  <a:lnTo>
                    <a:pt x="2914764" y="6083"/>
                  </a:lnTo>
                  <a:lnTo>
                    <a:pt x="2915234" y="7200"/>
                  </a:lnTo>
                  <a:lnTo>
                    <a:pt x="2917088" y="9067"/>
                  </a:lnTo>
                  <a:lnTo>
                    <a:pt x="2918218" y="9525"/>
                  </a:lnTo>
                  <a:lnTo>
                    <a:pt x="2920847" y="9525"/>
                  </a:lnTo>
                  <a:lnTo>
                    <a:pt x="2921965" y="9067"/>
                  </a:lnTo>
                  <a:lnTo>
                    <a:pt x="2923832" y="7200"/>
                  </a:lnTo>
                  <a:lnTo>
                    <a:pt x="2924289" y="6083"/>
                  </a:lnTo>
                  <a:lnTo>
                    <a:pt x="2924289" y="3454"/>
                  </a:lnTo>
                  <a:close/>
                </a:path>
                <a:path w="12773660" h="4123690">
                  <a:moveTo>
                    <a:pt x="2943339" y="4117517"/>
                  </a:moveTo>
                  <a:lnTo>
                    <a:pt x="2942882" y="4116400"/>
                  </a:lnTo>
                  <a:lnTo>
                    <a:pt x="2941015" y="4114533"/>
                  </a:lnTo>
                  <a:lnTo>
                    <a:pt x="2939897" y="4114076"/>
                  </a:lnTo>
                  <a:lnTo>
                    <a:pt x="2937268" y="4114076"/>
                  </a:lnTo>
                  <a:lnTo>
                    <a:pt x="2936138" y="4114533"/>
                  </a:lnTo>
                  <a:lnTo>
                    <a:pt x="2934284" y="4116400"/>
                  </a:lnTo>
                  <a:lnTo>
                    <a:pt x="2933814" y="4117517"/>
                  </a:lnTo>
                  <a:lnTo>
                    <a:pt x="2933814" y="4120146"/>
                  </a:lnTo>
                  <a:lnTo>
                    <a:pt x="2934284" y="4121277"/>
                  </a:lnTo>
                  <a:lnTo>
                    <a:pt x="2936138" y="4123131"/>
                  </a:lnTo>
                  <a:lnTo>
                    <a:pt x="2937268" y="4123601"/>
                  </a:lnTo>
                  <a:lnTo>
                    <a:pt x="2939897" y="4123601"/>
                  </a:lnTo>
                  <a:lnTo>
                    <a:pt x="2941015" y="4123131"/>
                  </a:lnTo>
                  <a:lnTo>
                    <a:pt x="2942882" y="4121277"/>
                  </a:lnTo>
                  <a:lnTo>
                    <a:pt x="2943339" y="4120146"/>
                  </a:lnTo>
                  <a:lnTo>
                    <a:pt x="2943339" y="4117517"/>
                  </a:lnTo>
                  <a:close/>
                </a:path>
                <a:path w="12773660" h="4123690">
                  <a:moveTo>
                    <a:pt x="2943339" y="2746159"/>
                  </a:moveTo>
                  <a:lnTo>
                    <a:pt x="2942882" y="2745041"/>
                  </a:lnTo>
                  <a:lnTo>
                    <a:pt x="2941015" y="2743174"/>
                  </a:lnTo>
                  <a:lnTo>
                    <a:pt x="2939897" y="2742717"/>
                  </a:lnTo>
                  <a:lnTo>
                    <a:pt x="2937268" y="2742717"/>
                  </a:lnTo>
                  <a:lnTo>
                    <a:pt x="2936138" y="2743174"/>
                  </a:lnTo>
                  <a:lnTo>
                    <a:pt x="2934284" y="2745041"/>
                  </a:lnTo>
                  <a:lnTo>
                    <a:pt x="2933814" y="2746159"/>
                  </a:lnTo>
                  <a:lnTo>
                    <a:pt x="2933814" y="2748788"/>
                  </a:lnTo>
                  <a:lnTo>
                    <a:pt x="2934284" y="2749918"/>
                  </a:lnTo>
                  <a:lnTo>
                    <a:pt x="2936138" y="2751772"/>
                  </a:lnTo>
                  <a:lnTo>
                    <a:pt x="2937268" y="2752242"/>
                  </a:lnTo>
                  <a:lnTo>
                    <a:pt x="2939897" y="2752242"/>
                  </a:lnTo>
                  <a:lnTo>
                    <a:pt x="2941015" y="2751772"/>
                  </a:lnTo>
                  <a:lnTo>
                    <a:pt x="2942882" y="2749918"/>
                  </a:lnTo>
                  <a:lnTo>
                    <a:pt x="2943339" y="2748788"/>
                  </a:lnTo>
                  <a:lnTo>
                    <a:pt x="2943339" y="2746159"/>
                  </a:lnTo>
                  <a:close/>
                </a:path>
                <a:path w="12773660" h="4123690">
                  <a:moveTo>
                    <a:pt x="2943339" y="1374800"/>
                  </a:moveTo>
                  <a:lnTo>
                    <a:pt x="2942882" y="1373682"/>
                  </a:lnTo>
                  <a:lnTo>
                    <a:pt x="2941015" y="1371828"/>
                  </a:lnTo>
                  <a:lnTo>
                    <a:pt x="2939897" y="1371358"/>
                  </a:lnTo>
                  <a:lnTo>
                    <a:pt x="2937268" y="1371358"/>
                  </a:lnTo>
                  <a:lnTo>
                    <a:pt x="2936138" y="1371828"/>
                  </a:lnTo>
                  <a:lnTo>
                    <a:pt x="2934284" y="1373682"/>
                  </a:lnTo>
                  <a:lnTo>
                    <a:pt x="2933814" y="1374800"/>
                  </a:lnTo>
                  <a:lnTo>
                    <a:pt x="2933814" y="1377442"/>
                  </a:lnTo>
                  <a:lnTo>
                    <a:pt x="2934284" y="1378559"/>
                  </a:lnTo>
                  <a:lnTo>
                    <a:pt x="2936138" y="1380413"/>
                  </a:lnTo>
                  <a:lnTo>
                    <a:pt x="2937268" y="1380883"/>
                  </a:lnTo>
                  <a:lnTo>
                    <a:pt x="2939897" y="1380883"/>
                  </a:lnTo>
                  <a:lnTo>
                    <a:pt x="2941015" y="1380413"/>
                  </a:lnTo>
                  <a:lnTo>
                    <a:pt x="2942882" y="1378559"/>
                  </a:lnTo>
                  <a:lnTo>
                    <a:pt x="2943339" y="1377442"/>
                  </a:lnTo>
                  <a:lnTo>
                    <a:pt x="2943339" y="1374800"/>
                  </a:lnTo>
                  <a:close/>
                </a:path>
                <a:path w="12773660" h="4123690">
                  <a:moveTo>
                    <a:pt x="2943339" y="3454"/>
                  </a:moveTo>
                  <a:lnTo>
                    <a:pt x="2942882" y="2324"/>
                  </a:lnTo>
                  <a:lnTo>
                    <a:pt x="2941015" y="469"/>
                  </a:lnTo>
                  <a:lnTo>
                    <a:pt x="2939897" y="0"/>
                  </a:lnTo>
                  <a:lnTo>
                    <a:pt x="2937268" y="0"/>
                  </a:lnTo>
                  <a:lnTo>
                    <a:pt x="2936138" y="469"/>
                  </a:lnTo>
                  <a:lnTo>
                    <a:pt x="2934284" y="2324"/>
                  </a:lnTo>
                  <a:lnTo>
                    <a:pt x="2933814" y="3454"/>
                  </a:lnTo>
                  <a:lnTo>
                    <a:pt x="2933814" y="6083"/>
                  </a:lnTo>
                  <a:lnTo>
                    <a:pt x="2934284" y="7200"/>
                  </a:lnTo>
                  <a:lnTo>
                    <a:pt x="2936138" y="9067"/>
                  </a:lnTo>
                  <a:lnTo>
                    <a:pt x="2937268" y="9525"/>
                  </a:lnTo>
                  <a:lnTo>
                    <a:pt x="2939897" y="9525"/>
                  </a:lnTo>
                  <a:lnTo>
                    <a:pt x="2941015" y="9067"/>
                  </a:lnTo>
                  <a:lnTo>
                    <a:pt x="2942882" y="7200"/>
                  </a:lnTo>
                  <a:lnTo>
                    <a:pt x="2943339" y="6083"/>
                  </a:lnTo>
                  <a:lnTo>
                    <a:pt x="2943339" y="3454"/>
                  </a:lnTo>
                  <a:close/>
                </a:path>
                <a:path w="12773660" h="4123690">
                  <a:moveTo>
                    <a:pt x="2962389" y="4117517"/>
                  </a:moveTo>
                  <a:lnTo>
                    <a:pt x="2961932" y="4116400"/>
                  </a:lnTo>
                  <a:lnTo>
                    <a:pt x="2960065" y="4114533"/>
                  </a:lnTo>
                  <a:lnTo>
                    <a:pt x="2958947" y="4114076"/>
                  </a:lnTo>
                  <a:lnTo>
                    <a:pt x="2956318" y="4114076"/>
                  </a:lnTo>
                  <a:lnTo>
                    <a:pt x="2955188" y="4114533"/>
                  </a:lnTo>
                  <a:lnTo>
                    <a:pt x="2953334" y="4116400"/>
                  </a:lnTo>
                  <a:lnTo>
                    <a:pt x="2952864" y="4117517"/>
                  </a:lnTo>
                  <a:lnTo>
                    <a:pt x="2952864" y="4120146"/>
                  </a:lnTo>
                  <a:lnTo>
                    <a:pt x="2953334" y="4121277"/>
                  </a:lnTo>
                  <a:lnTo>
                    <a:pt x="2955188" y="4123131"/>
                  </a:lnTo>
                  <a:lnTo>
                    <a:pt x="2956318" y="4123601"/>
                  </a:lnTo>
                  <a:lnTo>
                    <a:pt x="2958947" y="4123601"/>
                  </a:lnTo>
                  <a:lnTo>
                    <a:pt x="2960065" y="4123131"/>
                  </a:lnTo>
                  <a:lnTo>
                    <a:pt x="2961932" y="4121277"/>
                  </a:lnTo>
                  <a:lnTo>
                    <a:pt x="2962389" y="4120146"/>
                  </a:lnTo>
                  <a:lnTo>
                    <a:pt x="2962389" y="4117517"/>
                  </a:lnTo>
                  <a:close/>
                </a:path>
                <a:path w="12773660" h="4123690">
                  <a:moveTo>
                    <a:pt x="2962389" y="2746159"/>
                  </a:moveTo>
                  <a:lnTo>
                    <a:pt x="2961932" y="2745041"/>
                  </a:lnTo>
                  <a:lnTo>
                    <a:pt x="2960065" y="2743174"/>
                  </a:lnTo>
                  <a:lnTo>
                    <a:pt x="2958947" y="2742717"/>
                  </a:lnTo>
                  <a:lnTo>
                    <a:pt x="2956318" y="2742717"/>
                  </a:lnTo>
                  <a:lnTo>
                    <a:pt x="2955188" y="2743174"/>
                  </a:lnTo>
                  <a:lnTo>
                    <a:pt x="2953334" y="2745041"/>
                  </a:lnTo>
                  <a:lnTo>
                    <a:pt x="2952864" y="2746159"/>
                  </a:lnTo>
                  <a:lnTo>
                    <a:pt x="2952864" y="2748788"/>
                  </a:lnTo>
                  <a:lnTo>
                    <a:pt x="2953334" y="2749918"/>
                  </a:lnTo>
                  <a:lnTo>
                    <a:pt x="2955188" y="2751772"/>
                  </a:lnTo>
                  <a:lnTo>
                    <a:pt x="2956318" y="2752242"/>
                  </a:lnTo>
                  <a:lnTo>
                    <a:pt x="2958947" y="2752242"/>
                  </a:lnTo>
                  <a:lnTo>
                    <a:pt x="2960065" y="2751772"/>
                  </a:lnTo>
                  <a:lnTo>
                    <a:pt x="2961932" y="2749918"/>
                  </a:lnTo>
                  <a:lnTo>
                    <a:pt x="2962389" y="2748788"/>
                  </a:lnTo>
                  <a:lnTo>
                    <a:pt x="2962389" y="2746159"/>
                  </a:lnTo>
                  <a:close/>
                </a:path>
                <a:path w="12773660" h="4123690">
                  <a:moveTo>
                    <a:pt x="2962389" y="1374800"/>
                  </a:moveTo>
                  <a:lnTo>
                    <a:pt x="2961932" y="1373682"/>
                  </a:lnTo>
                  <a:lnTo>
                    <a:pt x="2960065" y="1371828"/>
                  </a:lnTo>
                  <a:lnTo>
                    <a:pt x="2958947" y="1371358"/>
                  </a:lnTo>
                  <a:lnTo>
                    <a:pt x="2956318" y="1371358"/>
                  </a:lnTo>
                  <a:lnTo>
                    <a:pt x="2955188" y="1371828"/>
                  </a:lnTo>
                  <a:lnTo>
                    <a:pt x="2953334" y="1373682"/>
                  </a:lnTo>
                  <a:lnTo>
                    <a:pt x="2952864" y="1374800"/>
                  </a:lnTo>
                  <a:lnTo>
                    <a:pt x="2952864" y="1377442"/>
                  </a:lnTo>
                  <a:lnTo>
                    <a:pt x="2953334" y="1378559"/>
                  </a:lnTo>
                  <a:lnTo>
                    <a:pt x="2955188" y="1380413"/>
                  </a:lnTo>
                  <a:lnTo>
                    <a:pt x="2956318" y="1380883"/>
                  </a:lnTo>
                  <a:lnTo>
                    <a:pt x="2958947" y="1380883"/>
                  </a:lnTo>
                  <a:lnTo>
                    <a:pt x="2960065" y="1380413"/>
                  </a:lnTo>
                  <a:lnTo>
                    <a:pt x="2961932" y="1378559"/>
                  </a:lnTo>
                  <a:lnTo>
                    <a:pt x="2962389" y="1377442"/>
                  </a:lnTo>
                  <a:lnTo>
                    <a:pt x="2962389" y="1374800"/>
                  </a:lnTo>
                  <a:close/>
                </a:path>
                <a:path w="12773660" h="4123690">
                  <a:moveTo>
                    <a:pt x="2962389" y="3454"/>
                  </a:moveTo>
                  <a:lnTo>
                    <a:pt x="2961932" y="2324"/>
                  </a:lnTo>
                  <a:lnTo>
                    <a:pt x="2960065" y="469"/>
                  </a:lnTo>
                  <a:lnTo>
                    <a:pt x="2958947" y="0"/>
                  </a:lnTo>
                  <a:lnTo>
                    <a:pt x="2956318" y="0"/>
                  </a:lnTo>
                  <a:lnTo>
                    <a:pt x="2955188" y="469"/>
                  </a:lnTo>
                  <a:lnTo>
                    <a:pt x="2953334" y="2324"/>
                  </a:lnTo>
                  <a:lnTo>
                    <a:pt x="2952864" y="3454"/>
                  </a:lnTo>
                  <a:lnTo>
                    <a:pt x="2952864" y="6083"/>
                  </a:lnTo>
                  <a:lnTo>
                    <a:pt x="2953334" y="7200"/>
                  </a:lnTo>
                  <a:lnTo>
                    <a:pt x="2955188" y="9067"/>
                  </a:lnTo>
                  <a:lnTo>
                    <a:pt x="2956318" y="9525"/>
                  </a:lnTo>
                  <a:lnTo>
                    <a:pt x="2958947" y="9525"/>
                  </a:lnTo>
                  <a:lnTo>
                    <a:pt x="2960065" y="9067"/>
                  </a:lnTo>
                  <a:lnTo>
                    <a:pt x="2961932" y="7200"/>
                  </a:lnTo>
                  <a:lnTo>
                    <a:pt x="2962389" y="6083"/>
                  </a:lnTo>
                  <a:lnTo>
                    <a:pt x="2962389" y="3454"/>
                  </a:lnTo>
                  <a:close/>
                </a:path>
                <a:path w="12773660" h="4123690">
                  <a:moveTo>
                    <a:pt x="2981439" y="4117517"/>
                  </a:moveTo>
                  <a:lnTo>
                    <a:pt x="2980982" y="4116400"/>
                  </a:lnTo>
                  <a:lnTo>
                    <a:pt x="2979115" y="4114533"/>
                  </a:lnTo>
                  <a:lnTo>
                    <a:pt x="2977997" y="4114076"/>
                  </a:lnTo>
                  <a:lnTo>
                    <a:pt x="2975368" y="4114076"/>
                  </a:lnTo>
                  <a:lnTo>
                    <a:pt x="2974238" y="4114533"/>
                  </a:lnTo>
                  <a:lnTo>
                    <a:pt x="2972384" y="4116400"/>
                  </a:lnTo>
                  <a:lnTo>
                    <a:pt x="2971914" y="4117517"/>
                  </a:lnTo>
                  <a:lnTo>
                    <a:pt x="2971914" y="4120146"/>
                  </a:lnTo>
                  <a:lnTo>
                    <a:pt x="2972384" y="4121277"/>
                  </a:lnTo>
                  <a:lnTo>
                    <a:pt x="2974238" y="4123131"/>
                  </a:lnTo>
                  <a:lnTo>
                    <a:pt x="2975368" y="4123601"/>
                  </a:lnTo>
                  <a:lnTo>
                    <a:pt x="2977997" y="4123601"/>
                  </a:lnTo>
                  <a:lnTo>
                    <a:pt x="2979115" y="4123131"/>
                  </a:lnTo>
                  <a:lnTo>
                    <a:pt x="2980982" y="4121277"/>
                  </a:lnTo>
                  <a:lnTo>
                    <a:pt x="2981439" y="4120146"/>
                  </a:lnTo>
                  <a:lnTo>
                    <a:pt x="2981439" y="4117517"/>
                  </a:lnTo>
                  <a:close/>
                </a:path>
                <a:path w="12773660" h="4123690">
                  <a:moveTo>
                    <a:pt x="2981439" y="2746159"/>
                  </a:moveTo>
                  <a:lnTo>
                    <a:pt x="2980982" y="2745041"/>
                  </a:lnTo>
                  <a:lnTo>
                    <a:pt x="2979115" y="2743174"/>
                  </a:lnTo>
                  <a:lnTo>
                    <a:pt x="2977997" y="2742717"/>
                  </a:lnTo>
                  <a:lnTo>
                    <a:pt x="2975368" y="2742717"/>
                  </a:lnTo>
                  <a:lnTo>
                    <a:pt x="2974238" y="2743174"/>
                  </a:lnTo>
                  <a:lnTo>
                    <a:pt x="2972384" y="2745041"/>
                  </a:lnTo>
                  <a:lnTo>
                    <a:pt x="2971914" y="2746159"/>
                  </a:lnTo>
                  <a:lnTo>
                    <a:pt x="2971914" y="2748788"/>
                  </a:lnTo>
                  <a:lnTo>
                    <a:pt x="2972384" y="2749918"/>
                  </a:lnTo>
                  <a:lnTo>
                    <a:pt x="2974238" y="2751772"/>
                  </a:lnTo>
                  <a:lnTo>
                    <a:pt x="2975368" y="2752242"/>
                  </a:lnTo>
                  <a:lnTo>
                    <a:pt x="2977997" y="2752242"/>
                  </a:lnTo>
                  <a:lnTo>
                    <a:pt x="2979115" y="2751772"/>
                  </a:lnTo>
                  <a:lnTo>
                    <a:pt x="2980982" y="2749918"/>
                  </a:lnTo>
                  <a:lnTo>
                    <a:pt x="2981439" y="2748788"/>
                  </a:lnTo>
                  <a:lnTo>
                    <a:pt x="2981439" y="2746159"/>
                  </a:lnTo>
                  <a:close/>
                </a:path>
                <a:path w="12773660" h="4123690">
                  <a:moveTo>
                    <a:pt x="2981439" y="1374800"/>
                  </a:moveTo>
                  <a:lnTo>
                    <a:pt x="2980982" y="1373682"/>
                  </a:lnTo>
                  <a:lnTo>
                    <a:pt x="2979115" y="1371828"/>
                  </a:lnTo>
                  <a:lnTo>
                    <a:pt x="2977997" y="1371358"/>
                  </a:lnTo>
                  <a:lnTo>
                    <a:pt x="2975368" y="1371358"/>
                  </a:lnTo>
                  <a:lnTo>
                    <a:pt x="2974238" y="1371828"/>
                  </a:lnTo>
                  <a:lnTo>
                    <a:pt x="2972384" y="1373682"/>
                  </a:lnTo>
                  <a:lnTo>
                    <a:pt x="2971914" y="1374800"/>
                  </a:lnTo>
                  <a:lnTo>
                    <a:pt x="2971914" y="1377442"/>
                  </a:lnTo>
                  <a:lnTo>
                    <a:pt x="2972384" y="1378559"/>
                  </a:lnTo>
                  <a:lnTo>
                    <a:pt x="2974238" y="1380413"/>
                  </a:lnTo>
                  <a:lnTo>
                    <a:pt x="2975368" y="1380883"/>
                  </a:lnTo>
                  <a:lnTo>
                    <a:pt x="2977997" y="1380883"/>
                  </a:lnTo>
                  <a:lnTo>
                    <a:pt x="2979115" y="1380413"/>
                  </a:lnTo>
                  <a:lnTo>
                    <a:pt x="2980982" y="1378559"/>
                  </a:lnTo>
                  <a:lnTo>
                    <a:pt x="2981439" y="1377442"/>
                  </a:lnTo>
                  <a:lnTo>
                    <a:pt x="2981439" y="1374800"/>
                  </a:lnTo>
                  <a:close/>
                </a:path>
                <a:path w="12773660" h="4123690">
                  <a:moveTo>
                    <a:pt x="2981439" y="3454"/>
                  </a:moveTo>
                  <a:lnTo>
                    <a:pt x="2980982" y="2324"/>
                  </a:lnTo>
                  <a:lnTo>
                    <a:pt x="2979115" y="469"/>
                  </a:lnTo>
                  <a:lnTo>
                    <a:pt x="2977997" y="0"/>
                  </a:lnTo>
                  <a:lnTo>
                    <a:pt x="2975368" y="0"/>
                  </a:lnTo>
                  <a:lnTo>
                    <a:pt x="2974238" y="469"/>
                  </a:lnTo>
                  <a:lnTo>
                    <a:pt x="2972384" y="2324"/>
                  </a:lnTo>
                  <a:lnTo>
                    <a:pt x="2971914" y="3454"/>
                  </a:lnTo>
                  <a:lnTo>
                    <a:pt x="2971914" y="6083"/>
                  </a:lnTo>
                  <a:lnTo>
                    <a:pt x="2972384" y="7200"/>
                  </a:lnTo>
                  <a:lnTo>
                    <a:pt x="2974238" y="9067"/>
                  </a:lnTo>
                  <a:lnTo>
                    <a:pt x="2975368" y="9525"/>
                  </a:lnTo>
                  <a:lnTo>
                    <a:pt x="2977997" y="9525"/>
                  </a:lnTo>
                  <a:lnTo>
                    <a:pt x="2979115" y="9067"/>
                  </a:lnTo>
                  <a:lnTo>
                    <a:pt x="2980982" y="7200"/>
                  </a:lnTo>
                  <a:lnTo>
                    <a:pt x="2981439" y="6083"/>
                  </a:lnTo>
                  <a:lnTo>
                    <a:pt x="2981439" y="3454"/>
                  </a:lnTo>
                  <a:close/>
                </a:path>
                <a:path w="12773660" h="4123690">
                  <a:moveTo>
                    <a:pt x="3000502" y="4117517"/>
                  </a:moveTo>
                  <a:lnTo>
                    <a:pt x="3000032" y="4116400"/>
                  </a:lnTo>
                  <a:lnTo>
                    <a:pt x="2998165" y="4114533"/>
                  </a:lnTo>
                  <a:lnTo>
                    <a:pt x="2997047" y="4114076"/>
                  </a:lnTo>
                  <a:lnTo>
                    <a:pt x="2994418" y="4114076"/>
                  </a:lnTo>
                  <a:lnTo>
                    <a:pt x="2993301" y="4114533"/>
                  </a:lnTo>
                  <a:lnTo>
                    <a:pt x="2991434" y="4116400"/>
                  </a:lnTo>
                  <a:lnTo>
                    <a:pt x="2990964" y="4117517"/>
                  </a:lnTo>
                  <a:lnTo>
                    <a:pt x="2990964" y="4120146"/>
                  </a:lnTo>
                  <a:lnTo>
                    <a:pt x="2991434" y="4121277"/>
                  </a:lnTo>
                  <a:lnTo>
                    <a:pt x="2993301" y="4123131"/>
                  </a:lnTo>
                  <a:lnTo>
                    <a:pt x="2994418" y="4123601"/>
                  </a:lnTo>
                  <a:lnTo>
                    <a:pt x="2997047" y="4123601"/>
                  </a:lnTo>
                  <a:lnTo>
                    <a:pt x="2998165" y="4123131"/>
                  </a:lnTo>
                  <a:lnTo>
                    <a:pt x="3000032" y="4121277"/>
                  </a:lnTo>
                  <a:lnTo>
                    <a:pt x="3000502" y="4120146"/>
                  </a:lnTo>
                  <a:lnTo>
                    <a:pt x="3000502" y="4117517"/>
                  </a:lnTo>
                  <a:close/>
                </a:path>
                <a:path w="12773660" h="4123690">
                  <a:moveTo>
                    <a:pt x="3000502" y="2746159"/>
                  </a:moveTo>
                  <a:lnTo>
                    <a:pt x="3000032" y="2745041"/>
                  </a:lnTo>
                  <a:lnTo>
                    <a:pt x="2998165" y="2743174"/>
                  </a:lnTo>
                  <a:lnTo>
                    <a:pt x="2997047" y="2742717"/>
                  </a:lnTo>
                  <a:lnTo>
                    <a:pt x="2994418" y="2742717"/>
                  </a:lnTo>
                  <a:lnTo>
                    <a:pt x="2993301" y="2743174"/>
                  </a:lnTo>
                  <a:lnTo>
                    <a:pt x="2991434" y="2745041"/>
                  </a:lnTo>
                  <a:lnTo>
                    <a:pt x="2990964" y="2746159"/>
                  </a:lnTo>
                  <a:lnTo>
                    <a:pt x="2990964" y="2748788"/>
                  </a:lnTo>
                  <a:lnTo>
                    <a:pt x="2991434" y="2749918"/>
                  </a:lnTo>
                  <a:lnTo>
                    <a:pt x="2993301" y="2751772"/>
                  </a:lnTo>
                  <a:lnTo>
                    <a:pt x="2994418" y="2752242"/>
                  </a:lnTo>
                  <a:lnTo>
                    <a:pt x="2997047" y="2752242"/>
                  </a:lnTo>
                  <a:lnTo>
                    <a:pt x="2998165" y="2751772"/>
                  </a:lnTo>
                  <a:lnTo>
                    <a:pt x="3000032" y="2749918"/>
                  </a:lnTo>
                  <a:lnTo>
                    <a:pt x="3000502" y="2748788"/>
                  </a:lnTo>
                  <a:lnTo>
                    <a:pt x="3000502" y="2746159"/>
                  </a:lnTo>
                  <a:close/>
                </a:path>
                <a:path w="12773660" h="4123690">
                  <a:moveTo>
                    <a:pt x="3000502" y="1374800"/>
                  </a:moveTo>
                  <a:lnTo>
                    <a:pt x="3000032" y="1373682"/>
                  </a:lnTo>
                  <a:lnTo>
                    <a:pt x="2998165" y="1371828"/>
                  </a:lnTo>
                  <a:lnTo>
                    <a:pt x="2997047" y="1371358"/>
                  </a:lnTo>
                  <a:lnTo>
                    <a:pt x="2994418" y="1371358"/>
                  </a:lnTo>
                  <a:lnTo>
                    <a:pt x="2993301" y="1371828"/>
                  </a:lnTo>
                  <a:lnTo>
                    <a:pt x="2991434" y="1373682"/>
                  </a:lnTo>
                  <a:lnTo>
                    <a:pt x="2990964" y="1374800"/>
                  </a:lnTo>
                  <a:lnTo>
                    <a:pt x="2990964" y="1377442"/>
                  </a:lnTo>
                  <a:lnTo>
                    <a:pt x="2991434" y="1378559"/>
                  </a:lnTo>
                  <a:lnTo>
                    <a:pt x="2993301" y="1380413"/>
                  </a:lnTo>
                  <a:lnTo>
                    <a:pt x="2994418" y="1380883"/>
                  </a:lnTo>
                  <a:lnTo>
                    <a:pt x="2997047" y="1380883"/>
                  </a:lnTo>
                  <a:lnTo>
                    <a:pt x="2998165" y="1380413"/>
                  </a:lnTo>
                  <a:lnTo>
                    <a:pt x="3000032" y="1378559"/>
                  </a:lnTo>
                  <a:lnTo>
                    <a:pt x="3000502" y="1377442"/>
                  </a:lnTo>
                  <a:lnTo>
                    <a:pt x="3000502" y="1374800"/>
                  </a:lnTo>
                  <a:close/>
                </a:path>
                <a:path w="12773660" h="4123690">
                  <a:moveTo>
                    <a:pt x="3000502" y="3454"/>
                  </a:moveTo>
                  <a:lnTo>
                    <a:pt x="3000032" y="2324"/>
                  </a:lnTo>
                  <a:lnTo>
                    <a:pt x="2998165" y="469"/>
                  </a:lnTo>
                  <a:lnTo>
                    <a:pt x="2997047" y="0"/>
                  </a:lnTo>
                  <a:lnTo>
                    <a:pt x="2994418" y="0"/>
                  </a:lnTo>
                  <a:lnTo>
                    <a:pt x="2993301" y="469"/>
                  </a:lnTo>
                  <a:lnTo>
                    <a:pt x="2991434" y="2324"/>
                  </a:lnTo>
                  <a:lnTo>
                    <a:pt x="2990964" y="3454"/>
                  </a:lnTo>
                  <a:lnTo>
                    <a:pt x="2990964" y="6083"/>
                  </a:lnTo>
                  <a:lnTo>
                    <a:pt x="2991434" y="7200"/>
                  </a:lnTo>
                  <a:lnTo>
                    <a:pt x="2993301" y="9067"/>
                  </a:lnTo>
                  <a:lnTo>
                    <a:pt x="2994418" y="9525"/>
                  </a:lnTo>
                  <a:lnTo>
                    <a:pt x="2997047" y="9525"/>
                  </a:lnTo>
                  <a:lnTo>
                    <a:pt x="2998165" y="9067"/>
                  </a:lnTo>
                  <a:lnTo>
                    <a:pt x="3000032" y="7200"/>
                  </a:lnTo>
                  <a:lnTo>
                    <a:pt x="3000502" y="6083"/>
                  </a:lnTo>
                  <a:lnTo>
                    <a:pt x="3000502" y="3454"/>
                  </a:lnTo>
                  <a:close/>
                </a:path>
                <a:path w="12773660" h="4123690">
                  <a:moveTo>
                    <a:pt x="3019552" y="4117517"/>
                  </a:moveTo>
                  <a:lnTo>
                    <a:pt x="3019082" y="4116400"/>
                  </a:lnTo>
                  <a:lnTo>
                    <a:pt x="3017228" y="4114533"/>
                  </a:lnTo>
                  <a:lnTo>
                    <a:pt x="3016097" y="4114076"/>
                  </a:lnTo>
                  <a:lnTo>
                    <a:pt x="3013468" y="4114076"/>
                  </a:lnTo>
                  <a:lnTo>
                    <a:pt x="3012351" y="4114533"/>
                  </a:lnTo>
                  <a:lnTo>
                    <a:pt x="3010484" y="4116400"/>
                  </a:lnTo>
                  <a:lnTo>
                    <a:pt x="3010027" y="4117517"/>
                  </a:lnTo>
                  <a:lnTo>
                    <a:pt x="3010027" y="4120146"/>
                  </a:lnTo>
                  <a:lnTo>
                    <a:pt x="3010484" y="4121277"/>
                  </a:lnTo>
                  <a:lnTo>
                    <a:pt x="3012351" y="4123131"/>
                  </a:lnTo>
                  <a:lnTo>
                    <a:pt x="3013468" y="4123601"/>
                  </a:lnTo>
                  <a:lnTo>
                    <a:pt x="3016097" y="4123601"/>
                  </a:lnTo>
                  <a:lnTo>
                    <a:pt x="3017228" y="4123131"/>
                  </a:lnTo>
                  <a:lnTo>
                    <a:pt x="3019082" y="4121277"/>
                  </a:lnTo>
                  <a:lnTo>
                    <a:pt x="3019552" y="4120146"/>
                  </a:lnTo>
                  <a:lnTo>
                    <a:pt x="3019552" y="4117517"/>
                  </a:lnTo>
                  <a:close/>
                </a:path>
                <a:path w="12773660" h="4123690">
                  <a:moveTo>
                    <a:pt x="3019552" y="2746159"/>
                  </a:moveTo>
                  <a:lnTo>
                    <a:pt x="3019082" y="2745041"/>
                  </a:lnTo>
                  <a:lnTo>
                    <a:pt x="3017228" y="2743174"/>
                  </a:lnTo>
                  <a:lnTo>
                    <a:pt x="3016097" y="2742717"/>
                  </a:lnTo>
                  <a:lnTo>
                    <a:pt x="3013468" y="2742717"/>
                  </a:lnTo>
                  <a:lnTo>
                    <a:pt x="3012351" y="2743174"/>
                  </a:lnTo>
                  <a:lnTo>
                    <a:pt x="3010484" y="2745041"/>
                  </a:lnTo>
                  <a:lnTo>
                    <a:pt x="3010027" y="2746159"/>
                  </a:lnTo>
                  <a:lnTo>
                    <a:pt x="3010027" y="2748788"/>
                  </a:lnTo>
                  <a:lnTo>
                    <a:pt x="3010484" y="2749918"/>
                  </a:lnTo>
                  <a:lnTo>
                    <a:pt x="3012351" y="2751772"/>
                  </a:lnTo>
                  <a:lnTo>
                    <a:pt x="3013468" y="2752242"/>
                  </a:lnTo>
                  <a:lnTo>
                    <a:pt x="3016097" y="2752242"/>
                  </a:lnTo>
                  <a:lnTo>
                    <a:pt x="3017228" y="2751772"/>
                  </a:lnTo>
                  <a:lnTo>
                    <a:pt x="3019082" y="2749918"/>
                  </a:lnTo>
                  <a:lnTo>
                    <a:pt x="3019552" y="2748788"/>
                  </a:lnTo>
                  <a:lnTo>
                    <a:pt x="3019552" y="2746159"/>
                  </a:lnTo>
                  <a:close/>
                </a:path>
                <a:path w="12773660" h="4123690">
                  <a:moveTo>
                    <a:pt x="3019552" y="1374800"/>
                  </a:moveTo>
                  <a:lnTo>
                    <a:pt x="3019082" y="1373682"/>
                  </a:lnTo>
                  <a:lnTo>
                    <a:pt x="3017228" y="1371828"/>
                  </a:lnTo>
                  <a:lnTo>
                    <a:pt x="3016097" y="1371358"/>
                  </a:lnTo>
                  <a:lnTo>
                    <a:pt x="3013468" y="1371358"/>
                  </a:lnTo>
                  <a:lnTo>
                    <a:pt x="3012351" y="1371828"/>
                  </a:lnTo>
                  <a:lnTo>
                    <a:pt x="3010484" y="1373682"/>
                  </a:lnTo>
                  <a:lnTo>
                    <a:pt x="3010027" y="1374800"/>
                  </a:lnTo>
                  <a:lnTo>
                    <a:pt x="3010027" y="1377442"/>
                  </a:lnTo>
                  <a:lnTo>
                    <a:pt x="3010484" y="1378559"/>
                  </a:lnTo>
                  <a:lnTo>
                    <a:pt x="3012351" y="1380413"/>
                  </a:lnTo>
                  <a:lnTo>
                    <a:pt x="3013468" y="1380883"/>
                  </a:lnTo>
                  <a:lnTo>
                    <a:pt x="3016097" y="1380883"/>
                  </a:lnTo>
                  <a:lnTo>
                    <a:pt x="3017228" y="1380413"/>
                  </a:lnTo>
                  <a:lnTo>
                    <a:pt x="3019082" y="1378559"/>
                  </a:lnTo>
                  <a:lnTo>
                    <a:pt x="3019552" y="1377442"/>
                  </a:lnTo>
                  <a:lnTo>
                    <a:pt x="3019552" y="1374800"/>
                  </a:lnTo>
                  <a:close/>
                </a:path>
                <a:path w="12773660" h="4123690">
                  <a:moveTo>
                    <a:pt x="3019552" y="3454"/>
                  </a:moveTo>
                  <a:lnTo>
                    <a:pt x="3019082" y="2324"/>
                  </a:lnTo>
                  <a:lnTo>
                    <a:pt x="3017228" y="469"/>
                  </a:lnTo>
                  <a:lnTo>
                    <a:pt x="3016097" y="0"/>
                  </a:lnTo>
                  <a:lnTo>
                    <a:pt x="3013468" y="0"/>
                  </a:lnTo>
                  <a:lnTo>
                    <a:pt x="3012351" y="469"/>
                  </a:lnTo>
                  <a:lnTo>
                    <a:pt x="3010484" y="2324"/>
                  </a:lnTo>
                  <a:lnTo>
                    <a:pt x="3010027" y="3454"/>
                  </a:lnTo>
                  <a:lnTo>
                    <a:pt x="3010027" y="6083"/>
                  </a:lnTo>
                  <a:lnTo>
                    <a:pt x="3010484" y="7200"/>
                  </a:lnTo>
                  <a:lnTo>
                    <a:pt x="3012351" y="9067"/>
                  </a:lnTo>
                  <a:lnTo>
                    <a:pt x="3013468" y="9525"/>
                  </a:lnTo>
                  <a:lnTo>
                    <a:pt x="3016097" y="9525"/>
                  </a:lnTo>
                  <a:lnTo>
                    <a:pt x="3017228" y="9067"/>
                  </a:lnTo>
                  <a:lnTo>
                    <a:pt x="3019082" y="7200"/>
                  </a:lnTo>
                  <a:lnTo>
                    <a:pt x="3019552" y="6083"/>
                  </a:lnTo>
                  <a:lnTo>
                    <a:pt x="3019552" y="3454"/>
                  </a:lnTo>
                  <a:close/>
                </a:path>
                <a:path w="12773660" h="4123690">
                  <a:moveTo>
                    <a:pt x="3038602" y="4117517"/>
                  </a:moveTo>
                  <a:lnTo>
                    <a:pt x="3038132" y="4116400"/>
                  </a:lnTo>
                  <a:lnTo>
                    <a:pt x="3036278" y="4114533"/>
                  </a:lnTo>
                  <a:lnTo>
                    <a:pt x="3035147" y="4114076"/>
                  </a:lnTo>
                  <a:lnTo>
                    <a:pt x="3032518" y="4114076"/>
                  </a:lnTo>
                  <a:lnTo>
                    <a:pt x="3031401" y="4114533"/>
                  </a:lnTo>
                  <a:lnTo>
                    <a:pt x="3029534" y="4116400"/>
                  </a:lnTo>
                  <a:lnTo>
                    <a:pt x="3029077" y="4117517"/>
                  </a:lnTo>
                  <a:lnTo>
                    <a:pt x="3029077" y="4120146"/>
                  </a:lnTo>
                  <a:lnTo>
                    <a:pt x="3029534" y="4121277"/>
                  </a:lnTo>
                  <a:lnTo>
                    <a:pt x="3031401" y="4123131"/>
                  </a:lnTo>
                  <a:lnTo>
                    <a:pt x="3032518" y="4123601"/>
                  </a:lnTo>
                  <a:lnTo>
                    <a:pt x="3035147" y="4123601"/>
                  </a:lnTo>
                  <a:lnTo>
                    <a:pt x="3036278" y="4123131"/>
                  </a:lnTo>
                  <a:lnTo>
                    <a:pt x="3038132" y="4121277"/>
                  </a:lnTo>
                  <a:lnTo>
                    <a:pt x="3038602" y="4120146"/>
                  </a:lnTo>
                  <a:lnTo>
                    <a:pt x="3038602" y="4117517"/>
                  </a:lnTo>
                  <a:close/>
                </a:path>
                <a:path w="12773660" h="4123690">
                  <a:moveTo>
                    <a:pt x="3038602" y="2746159"/>
                  </a:moveTo>
                  <a:lnTo>
                    <a:pt x="3038132" y="2745041"/>
                  </a:lnTo>
                  <a:lnTo>
                    <a:pt x="3036278" y="2743174"/>
                  </a:lnTo>
                  <a:lnTo>
                    <a:pt x="3035147" y="2742717"/>
                  </a:lnTo>
                  <a:lnTo>
                    <a:pt x="3032518" y="2742717"/>
                  </a:lnTo>
                  <a:lnTo>
                    <a:pt x="3031401" y="2743174"/>
                  </a:lnTo>
                  <a:lnTo>
                    <a:pt x="3029534" y="2745041"/>
                  </a:lnTo>
                  <a:lnTo>
                    <a:pt x="3029077" y="2746159"/>
                  </a:lnTo>
                  <a:lnTo>
                    <a:pt x="3029077" y="2748788"/>
                  </a:lnTo>
                  <a:lnTo>
                    <a:pt x="3029534" y="2749918"/>
                  </a:lnTo>
                  <a:lnTo>
                    <a:pt x="3031401" y="2751772"/>
                  </a:lnTo>
                  <a:lnTo>
                    <a:pt x="3032518" y="2752242"/>
                  </a:lnTo>
                  <a:lnTo>
                    <a:pt x="3035147" y="2752242"/>
                  </a:lnTo>
                  <a:lnTo>
                    <a:pt x="3036278" y="2751772"/>
                  </a:lnTo>
                  <a:lnTo>
                    <a:pt x="3038132" y="2749918"/>
                  </a:lnTo>
                  <a:lnTo>
                    <a:pt x="3038602" y="2748788"/>
                  </a:lnTo>
                  <a:lnTo>
                    <a:pt x="3038602" y="2746159"/>
                  </a:lnTo>
                  <a:close/>
                </a:path>
                <a:path w="12773660" h="4123690">
                  <a:moveTo>
                    <a:pt x="3038602" y="1374800"/>
                  </a:moveTo>
                  <a:lnTo>
                    <a:pt x="3038132" y="1373682"/>
                  </a:lnTo>
                  <a:lnTo>
                    <a:pt x="3036278" y="1371828"/>
                  </a:lnTo>
                  <a:lnTo>
                    <a:pt x="3035147" y="1371358"/>
                  </a:lnTo>
                  <a:lnTo>
                    <a:pt x="3032518" y="1371358"/>
                  </a:lnTo>
                  <a:lnTo>
                    <a:pt x="3031401" y="1371828"/>
                  </a:lnTo>
                  <a:lnTo>
                    <a:pt x="3029534" y="1373682"/>
                  </a:lnTo>
                  <a:lnTo>
                    <a:pt x="3029077" y="1374800"/>
                  </a:lnTo>
                  <a:lnTo>
                    <a:pt x="3029077" y="1377442"/>
                  </a:lnTo>
                  <a:lnTo>
                    <a:pt x="3029534" y="1378559"/>
                  </a:lnTo>
                  <a:lnTo>
                    <a:pt x="3031401" y="1380413"/>
                  </a:lnTo>
                  <a:lnTo>
                    <a:pt x="3032518" y="1380883"/>
                  </a:lnTo>
                  <a:lnTo>
                    <a:pt x="3035147" y="1380883"/>
                  </a:lnTo>
                  <a:lnTo>
                    <a:pt x="3036278" y="1380413"/>
                  </a:lnTo>
                  <a:lnTo>
                    <a:pt x="3038132" y="1378559"/>
                  </a:lnTo>
                  <a:lnTo>
                    <a:pt x="3038602" y="1377442"/>
                  </a:lnTo>
                  <a:lnTo>
                    <a:pt x="3038602" y="1374800"/>
                  </a:lnTo>
                  <a:close/>
                </a:path>
                <a:path w="12773660" h="4123690">
                  <a:moveTo>
                    <a:pt x="3038602" y="3454"/>
                  </a:moveTo>
                  <a:lnTo>
                    <a:pt x="3038132" y="2324"/>
                  </a:lnTo>
                  <a:lnTo>
                    <a:pt x="3036278" y="469"/>
                  </a:lnTo>
                  <a:lnTo>
                    <a:pt x="3035147" y="0"/>
                  </a:lnTo>
                  <a:lnTo>
                    <a:pt x="3032518" y="0"/>
                  </a:lnTo>
                  <a:lnTo>
                    <a:pt x="3031401" y="469"/>
                  </a:lnTo>
                  <a:lnTo>
                    <a:pt x="3029534" y="2324"/>
                  </a:lnTo>
                  <a:lnTo>
                    <a:pt x="3029077" y="3454"/>
                  </a:lnTo>
                  <a:lnTo>
                    <a:pt x="3029077" y="6083"/>
                  </a:lnTo>
                  <a:lnTo>
                    <a:pt x="3029534" y="7200"/>
                  </a:lnTo>
                  <a:lnTo>
                    <a:pt x="3031401" y="9067"/>
                  </a:lnTo>
                  <a:lnTo>
                    <a:pt x="3032518" y="9525"/>
                  </a:lnTo>
                  <a:lnTo>
                    <a:pt x="3035147" y="9525"/>
                  </a:lnTo>
                  <a:lnTo>
                    <a:pt x="3036278" y="9067"/>
                  </a:lnTo>
                  <a:lnTo>
                    <a:pt x="3038132" y="7200"/>
                  </a:lnTo>
                  <a:lnTo>
                    <a:pt x="3038602" y="6083"/>
                  </a:lnTo>
                  <a:lnTo>
                    <a:pt x="3038602" y="3454"/>
                  </a:lnTo>
                  <a:close/>
                </a:path>
                <a:path w="12773660" h="4123690">
                  <a:moveTo>
                    <a:pt x="3057652" y="4117517"/>
                  </a:moveTo>
                  <a:lnTo>
                    <a:pt x="3057182" y="4116400"/>
                  </a:lnTo>
                  <a:lnTo>
                    <a:pt x="3055328" y="4114533"/>
                  </a:lnTo>
                  <a:lnTo>
                    <a:pt x="3054197" y="4114076"/>
                  </a:lnTo>
                  <a:lnTo>
                    <a:pt x="3051568" y="4114076"/>
                  </a:lnTo>
                  <a:lnTo>
                    <a:pt x="3050451" y="4114533"/>
                  </a:lnTo>
                  <a:lnTo>
                    <a:pt x="3048584" y="4116400"/>
                  </a:lnTo>
                  <a:lnTo>
                    <a:pt x="3048127" y="4117517"/>
                  </a:lnTo>
                  <a:lnTo>
                    <a:pt x="3048127" y="4120146"/>
                  </a:lnTo>
                  <a:lnTo>
                    <a:pt x="3048584" y="4121277"/>
                  </a:lnTo>
                  <a:lnTo>
                    <a:pt x="3050451" y="4123131"/>
                  </a:lnTo>
                  <a:lnTo>
                    <a:pt x="3051568" y="4123601"/>
                  </a:lnTo>
                  <a:lnTo>
                    <a:pt x="3054197" y="4123601"/>
                  </a:lnTo>
                  <a:lnTo>
                    <a:pt x="3055328" y="4123131"/>
                  </a:lnTo>
                  <a:lnTo>
                    <a:pt x="3057182" y="4121277"/>
                  </a:lnTo>
                  <a:lnTo>
                    <a:pt x="3057652" y="4120146"/>
                  </a:lnTo>
                  <a:lnTo>
                    <a:pt x="3057652" y="4117517"/>
                  </a:lnTo>
                  <a:close/>
                </a:path>
                <a:path w="12773660" h="4123690">
                  <a:moveTo>
                    <a:pt x="3057652" y="2746159"/>
                  </a:moveTo>
                  <a:lnTo>
                    <a:pt x="3057182" y="2745041"/>
                  </a:lnTo>
                  <a:lnTo>
                    <a:pt x="3055328" y="2743174"/>
                  </a:lnTo>
                  <a:lnTo>
                    <a:pt x="3054197" y="2742717"/>
                  </a:lnTo>
                  <a:lnTo>
                    <a:pt x="3051568" y="2742717"/>
                  </a:lnTo>
                  <a:lnTo>
                    <a:pt x="3050451" y="2743174"/>
                  </a:lnTo>
                  <a:lnTo>
                    <a:pt x="3048584" y="2745041"/>
                  </a:lnTo>
                  <a:lnTo>
                    <a:pt x="3048127" y="2746159"/>
                  </a:lnTo>
                  <a:lnTo>
                    <a:pt x="3048127" y="2748788"/>
                  </a:lnTo>
                  <a:lnTo>
                    <a:pt x="3048584" y="2749918"/>
                  </a:lnTo>
                  <a:lnTo>
                    <a:pt x="3050451" y="2751772"/>
                  </a:lnTo>
                  <a:lnTo>
                    <a:pt x="3051568" y="2752242"/>
                  </a:lnTo>
                  <a:lnTo>
                    <a:pt x="3054197" y="2752242"/>
                  </a:lnTo>
                  <a:lnTo>
                    <a:pt x="3055328" y="2751772"/>
                  </a:lnTo>
                  <a:lnTo>
                    <a:pt x="3057182" y="2749918"/>
                  </a:lnTo>
                  <a:lnTo>
                    <a:pt x="3057652" y="2748788"/>
                  </a:lnTo>
                  <a:lnTo>
                    <a:pt x="3057652" y="2746159"/>
                  </a:lnTo>
                  <a:close/>
                </a:path>
                <a:path w="12773660" h="4123690">
                  <a:moveTo>
                    <a:pt x="3057652" y="1374800"/>
                  </a:moveTo>
                  <a:lnTo>
                    <a:pt x="3057182" y="1373682"/>
                  </a:lnTo>
                  <a:lnTo>
                    <a:pt x="3055328" y="1371828"/>
                  </a:lnTo>
                  <a:lnTo>
                    <a:pt x="3054197" y="1371358"/>
                  </a:lnTo>
                  <a:lnTo>
                    <a:pt x="3051568" y="1371358"/>
                  </a:lnTo>
                  <a:lnTo>
                    <a:pt x="3050451" y="1371828"/>
                  </a:lnTo>
                  <a:lnTo>
                    <a:pt x="3048584" y="1373682"/>
                  </a:lnTo>
                  <a:lnTo>
                    <a:pt x="3048127" y="1374800"/>
                  </a:lnTo>
                  <a:lnTo>
                    <a:pt x="3048127" y="1377442"/>
                  </a:lnTo>
                  <a:lnTo>
                    <a:pt x="3048584" y="1378559"/>
                  </a:lnTo>
                  <a:lnTo>
                    <a:pt x="3050451" y="1380413"/>
                  </a:lnTo>
                  <a:lnTo>
                    <a:pt x="3051568" y="1380883"/>
                  </a:lnTo>
                  <a:lnTo>
                    <a:pt x="3054197" y="1380883"/>
                  </a:lnTo>
                  <a:lnTo>
                    <a:pt x="3055328" y="1380413"/>
                  </a:lnTo>
                  <a:lnTo>
                    <a:pt x="3057182" y="1378559"/>
                  </a:lnTo>
                  <a:lnTo>
                    <a:pt x="3057652" y="1377442"/>
                  </a:lnTo>
                  <a:lnTo>
                    <a:pt x="3057652" y="1374800"/>
                  </a:lnTo>
                  <a:close/>
                </a:path>
                <a:path w="12773660" h="4123690">
                  <a:moveTo>
                    <a:pt x="3057652" y="3454"/>
                  </a:moveTo>
                  <a:lnTo>
                    <a:pt x="3057182" y="2324"/>
                  </a:lnTo>
                  <a:lnTo>
                    <a:pt x="3055328" y="469"/>
                  </a:lnTo>
                  <a:lnTo>
                    <a:pt x="3054197" y="0"/>
                  </a:lnTo>
                  <a:lnTo>
                    <a:pt x="3051568" y="0"/>
                  </a:lnTo>
                  <a:lnTo>
                    <a:pt x="3050451" y="469"/>
                  </a:lnTo>
                  <a:lnTo>
                    <a:pt x="3048584" y="2324"/>
                  </a:lnTo>
                  <a:lnTo>
                    <a:pt x="3048127" y="3454"/>
                  </a:lnTo>
                  <a:lnTo>
                    <a:pt x="3048127" y="6083"/>
                  </a:lnTo>
                  <a:lnTo>
                    <a:pt x="3048584" y="7200"/>
                  </a:lnTo>
                  <a:lnTo>
                    <a:pt x="3050451" y="9067"/>
                  </a:lnTo>
                  <a:lnTo>
                    <a:pt x="3051568" y="9525"/>
                  </a:lnTo>
                  <a:lnTo>
                    <a:pt x="3054197" y="9525"/>
                  </a:lnTo>
                  <a:lnTo>
                    <a:pt x="3055328" y="9067"/>
                  </a:lnTo>
                  <a:lnTo>
                    <a:pt x="3057182" y="7200"/>
                  </a:lnTo>
                  <a:lnTo>
                    <a:pt x="3057652" y="6083"/>
                  </a:lnTo>
                  <a:lnTo>
                    <a:pt x="3057652" y="3454"/>
                  </a:lnTo>
                  <a:close/>
                </a:path>
                <a:path w="12773660" h="4123690">
                  <a:moveTo>
                    <a:pt x="3076702" y="4117517"/>
                  </a:moveTo>
                  <a:lnTo>
                    <a:pt x="3076232" y="4116400"/>
                  </a:lnTo>
                  <a:lnTo>
                    <a:pt x="3074378" y="4114533"/>
                  </a:lnTo>
                  <a:lnTo>
                    <a:pt x="3073247" y="4114076"/>
                  </a:lnTo>
                  <a:lnTo>
                    <a:pt x="3070618" y="4114076"/>
                  </a:lnTo>
                  <a:lnTo>
                    <a:pt x="3069501" y="4114533"/>
                  </a:lnTo>
                  <a:lnTo>
                    <a:pt x="3067634" y="4116400"/>
                  </a:lnTo>
                  <a:lnTo>
                    <a:pt x="3067177" y="4117517"/>
                  </a:lnTo>
                  <a:lnTo>
                    <a:pt x="3067177" y="4120146"/>
                  </a:lnTo>
                  <a:lnTo>
                    <a:pt x="3067634" y="4121277"/>
                  </a:lnTo>
                  <a:lnTo>
                    <a:pt x="3069501" y="4123131"/>
                  </a:lnTo>
                  <a:lnTo>
                    <a:pt x="3070618" y="4123601"/>
                  </a:lnTo>
                  <a:lnTo>
                    <a:pt x="3073247" y="4123601"/>
                  </a:lnTo>
                  <a:lnTo>
                    <a:pt x="3074378" y="4123131"/>
                  </a:lnTo>
                  <a:lnTo>
                    <a:pt x="3076232" y="4121277"/>
                  </a:lnTo>
                  <a:lnTo>
                    <a:pt x="3076702" y="4120146"/>
                  </a:lnTo>
                  <a:lnTo>
                    <a:pt x="3076702" y="4117517"/>
                  </a:lnTo>
                  <a:close/>
                </a:path>
                <a:path w="12773660" h="4123690">
                  <a:moveTo>
                    <a:pt x="3076702" y="2746159"/>
                  </a:moveTo>
                  <a:lnTo>
                    <a:pt x="3076232" y="2745041"/>
                  </a:lnTo>
                  <a:lnTo>
                    <a:pt x="3074378" y="2743174"/>
                  </a:lnTo>
                  <a:lnTo>
                    <a:pt x="3073247" y="2742717"/>
                  </a:lnTo>
                  <a:lnTo>
                    <a:pt x="3070618" y="2742717"/>
                  </a:lnTo>
                  <a:lnTo>
                    <a:pt x="3069501" y="2743174"/>
                  </a:lnTo>
                  <a:lnTo>
                    <a:pt x="3067634" y="2745041"/>
                  </a:lnTo>
                  <a:lnTo>
                    <a:pt x="3067177" y="2746159"/>
                  </a:lnTo>
                  <a:lnTo>
                    <a:pt x="3067177" y="2748788"/>
                  </a:lnTo>
                  <a:lnTo>
                    <a:pt x="3067634" y="2749918"/>
                  </a:lnTo>
                  <a:lnTo>
                    <a:pt x="3069501" y="2751772"/>
                  </a:lnTo>
                  <a:lnTo>
                    <a:pt x="3070618" y="2752242"/>
                  </a:lnTo>
                  <a:lnTo>
                    <a:pt x="3073247" y="2752242"/>
                  </a:lnTo>
                  <a:lnTo>
                    <a:pt x="3074378" y="2751772"/>
                  </a:lnTo>
                  <a:lnTo>
                    <a:pt x="3076232" y="2749918"/>
                  </a:lnTo>
                  <a:lnTo>
                    <a:pt x="3076702" y="2748788"/>
                  </a:lnTo>
                  <a:lnTo>
                    <a:pt x="3076702" y="2746159"/>
                  </a:lnTo>
                  <a:close/>
                </a:path>
                <a:path w="12773660" h="4123690">
                  <a:moveTo>
                    <a:pt x="3076702" y="1374800"/>
                  </a:moveTo>
                  <a:lnTo>
                    <a:pt x="3076232" y="1373682"/>
                  </a:lnTo>
                  <a:lnTo>
                    <a:pt x="3074378" y="1371828"/>
                  </a:lnTo>
                  <a:lnTo>
                    <a:pt x="3073247" y="1371358"/>
                  </a:lnTo>
                  <a:lnTo>
                    <a:pt x="3070618" y="1371358"/>
                  </a:lnTo>
                  <a:lnTo>
                    <a:pt x="3069501" y="1371828"/>
                  </a:lnTo>
                  <a:lnTo>
                    <a:pt x="3067634" y="1373682"/>
                  </a:lnTo>
                  <a:lnTo>
                    <a:pt x="3067177" y="1374800"/>
                  </a:lnTo>
                  <a:lnTo>
                    <a:pt x="3067177" y="1377442"/>
                  </a:lnTo>
                  <a:lnTo>
                    <a:pt x="3067634" y="1378559"/>
                  </a:lnTo>
                  <a:lnTo>
                    <a:pt x="3069501" y="1380413"/>
                  </a:lnTo>
                  <a:lnTo>
                    <a:pt x="3070618" y="1380883"/>
                  </a:lnTo>
                  <a:lnTo>
                    <a:pt x="3073247" y="1380883"/>
                  </a:lnTo>
                  <a:lnTo>
                    <a:pt x="3074378" y="1380413"/>
                  </a:lnTo>
                  <a:lnTo>
                    <a:pt x="3076232" y="1378559"/>
                  </a:lnTo>
                  <a:lnTo>
                    <a:pt x="3076702" y="1377442"/>
                  </a:lnTo>
                  <a:lnTo>
                    <a:pt x="3076702" y="1374800"/>
                  </a:lnTo>
                  <a:close/>
                </a:path>
                <a:path w="12773660" h="4123690">
                  <a:moveTo>
                    <a:pt x="3076702" y="3454"/>
                  </a:moveTo>
                  <a:lnTo>
                    <a:pt x="3076232" y="2324"/>
                  </a:lnTo>
                  <a:lnTo>
                    <a:pt x="3074378" y="469"/>
                  </a:lnTo>
                  <a:lnTo>
                    <a:pt x="3073247" y="0"/>
                  </a:lnTo>
                  <a:lnTo>
                    <a:pt x="3070618" y="0"/>
                  </a:lnTo>
                  <a:lnTo>
                    <a:pt x="3069501" y="469"/>
                  </a:lnTo>
                  <a:lnTo>
                    <a:pt x="3067634" y="2324"/>
                  </a:lnTo>
                  <a:lnTo>
                    <a:pt x="3067177" y="3454"/>
                  </a:lnTo>
                  <a:lnTo>
                    <a:pt x="3067177" y="6083"/>
                  </a:lnTo>
                  <a:lnTo>
                    <a:pt x="3067634" y="7200"/>
                  </a:lnTo>
                  <a:lnTo>
                    <a:pt x="3069501" y="9067"/>
                  </a:lnTo>
                  <a:lnTo>
                    <a:pt x="3070618" y="9525"/>
                  </a:lnTo>
                  <a:lnTo>
                    <a:pt x="3073247" y="9525"/>
                  </a:lnTo>
                  <a:lnTo>
                    <a:pt x="3074378" y="9067"/>
                  </a:lnTo>
                  <a:lnTo>
                    <a:pt x="3076232" y="7200"/>
                  </a:lnTo>
                  <a:lnTo>
                    <a:pt x="3076702" y="6083"/>
                  </a:lnTo>
                  <a:lnTo>
                    <a:pt x="3076702" y="3454"/>
                  </a:lnTo>
                  <a:close/>
                </a:path>
                <a:path w="12773660" h="4123690">
                  <a:moveTo>
                    <a:pt x="3095752" y="4117517"/>
                  </a:moveTo>
                  <a:lnTo>
                    <a:pt x="3095282" y="4116400"/>
                  </a:lnTo>
                  <a:lnTo>
                    <a:pt x="3093428" y="4114533"/>
                  </a:lnTo>
                  <a:lnTo>
                    <a:pt x="3092297" y="4114076"/>
                  </a:lnTo>
                  <a:lnTo>
                    <a:pt x="3089668" y="4114076"/>
                  </a:lnTo>
                  <a:lnTo>
                    <a:pt x="3088551" y="4114533"/>
                  </a:lnTo>
                  <a:lnTo>
                    <a:pt x="3086684" y="4116400"/>
                  </a:lnTo>
                  <a:lnTo>
                    <a:pt x="3086227" y="4117517"/>
                  </a:lnTo>
                  <a:lnTo>
                    <a:pt x="3086227" y="4120146"/>
                  </a:lnTo>
                  <a:lnTo>
                    <a:pt x="3086684" y="4121277"/>
                  </a:lnTo>
                  <a:lnTo>
                    <a:pt x="3088551" y="4123131"/>
                  </a:lnTo>
                  <a:lnTo>
                    <a:pt x="3089668" y="4123601"/>
                  </a:lnTo>
                  <a:lnTo>
                    <a:pt x="3092297" y="4123601"/>
                  </a:lnTo>
                  <a:lnTo>
                    <a:pt x="3093428" y="4123131"/>
                  </a:lnTo>
                  <a:lnTo>
                    <a:pt x="3095282" y="4121277"/>
                  </a:lnTo>
                  <a:lnTo>
                    <a:pt x="3095752" y="4120146"/>
                  </a:lnTo>
                  <a:lnTo>
                    <a:pt x="3095752" y="4117517"/>
                  </a:lnTo>
                  <a:close/>
                </a:path>
                <a:path w="12773660" h="4123690">
                  <a:moveTo>
                    <a:pt x="3095752" y="2746159"/>
                  </a:moveTo>
                  <a:lnTo>
                    <a:pt x="3095282" y="2745041"/>
                  </a:lnTo>
                  <a:lnTo>
                    <a:pt x="3093428" y="2743174"/>
                  </a:lnTo>
                  <a:lnTo>
                    <a:pt x="3092297" y="2742717"/>
                  </a:lnTo>
                  <a:lnTo>
                    <a:pt x="3089668" y="2742717"/>
                  </a:lnTo>
                  <a:lnTo>
                    <a:pt x="3088551" y="2743174"/>
                  </a:lnTo>
                  <a:lnTo>
                    <a:pt x="3086684" y="2745041"/>
                  </a:lnTo>
                  <a:lnTo>
                    <a:pt x="3086227" y="2746159"/>
                  </a:lnTo>
                  <a:lnTo>
                    <a:pt x="3086227" y="2748788"/>
                  </a:lnTo>
                  <a:lnTo>
                    <a:pt x="3086684" y="2749918"/>
                  </a:lnTo>
                  <a:lnTo>
                    <a:pt x="3088551" y="2751772"/>
                  </a:lnTo>
                  <a:lnTo>
                    <a:pt x="3089668" y="2752242"/>
                  </a:lnTo>
                  <a:lnTo>
                    <a:pt x="3092297" y="2752242"/>
                  </a:lnTo>
                  <a:lnTo>
                    <a:pt x="3093428" y="2751772"/>
                  </a:lnTo>
                  <a:lnTo>
                    <a:pt x="3095282" y="2749918"/>
                  </a:lnTo>
                  <a:lnTo>
                    <a:pt x="3095752" y="2748788"/>
                  </a:lnTo>
                  <a:lnTo>
                    <a:pt x="3095752" y="2746159"/>
                  </a:lnTo>
                  <a:close/>
                </a:path>
                <a:path w="12773660" h="4123690">
                  <a:moveTo>
                    <a:pt x="3095752" y="1374800"/>
                  </a:moveTo>
                  <a:lnTo>
                    <a:pt x="3095282" y="1373682"/>
                  </a:lnTo>
                  <a:lnTo>
                    <a:pt x="3093428" y="1371828"/>
                  </a:lnTo>
                  <a:lnTo>
                    <a:pt x="3092297" y="1371358"/>
                  </a:lnTo>
                  <a:lnTo>
                    <a:pt x="3089668" y="1371358"/>
                  </a:lnTo>
                  <a:lnTo>
                    <a:pt x="3088551" y="1371828"/>
                  </a:lnTo>
                  <a:lnTo>
                    <a:pt x="3086684" y="1373682"/>
                  </a:lnTo>
                  <a:lnTo>
                    <a:pt x="3086227" y="1374800"/>
                  </a:lnTo>
                  <a:lnTo>
                    <a:pt x="3086227" y="1377442"/>
                  </a:lnTo>
                  <a:lnTo>
                    <a:pt x="3086684" y="1378559"/>
                  </a:lnTo>
                  <a:lnTo>
                    <a:pt x="3088551" y="1380413"/>
                  </a:lnTo>
                  <a:lnTo>
                    <a:pt x="3089668" y="1380883"/>
                  </a:lnTo>
                  <a:lnTo>
                    <a:pt x="3092297" y="1380883"/>
                  </a:lnTo>
                  <a:lnTo>
                    <a:pt x="3093428" y="1380413"/>
                  </a:lnTo>
                  <a:lnTo>
                    <a:pt x="3095282" y="1378559"/>
                  </a:lnTo>
                  <a:lnTo>
                    <a:pt x="3095752" y="1377442"/>
                  </a:lnTo>
                  <a:lnTo>
                    <a:pt x="3095752" y="1374800"/>
                  </a:lnTo>
                  <a:close/>
                </a:path>
                <a:path w="12773660" h="4123690">
                  <a:moveTo>
                    <a:pt x="3095752" y="3454"/>
                  </a:moveTo>
                  <a:lnTo>
                    <a:pt x="3095282" y="2324"/>
                  </a:lnTo>
                  <a:lnTo>
                    <a:pt x="3093428" y="469"/>
                  </a:lnTo>
                  <a:lnTo>
                    <a:pt x="3092297" y="0"/>
                  </a:lnTo>
                  <a:lnTo>
                    <a:pt x="3089668" y="0"/>
                  </a:lnTo>
                  <a:lnTo>
                    <a:pt x="3088551" y="469"/>
                  </a:lnTo>
                  <a:lnTo>
                    <a:pt x="3086684" y="2324"/>
                  </a:lnTo>
                  <a:lnTo>
                    <a:pt x="3086227" y="3454"/>
                  </a:lnTo>
                  <a:lnTo>
                    <a:pt x="3086227" y="6083"/>
                  </a:lnTo>
                  <a:lnTo>
                    <a:pt x="3086684" y="7200"/>
                  </a:lnTo>
                  <a:lnTo>
                    <a:pt x="3088551" y="9067"/>
                  </a:lnTo>
                  <a:lnTo>
                    <a:pt x="3089668" y="9525"/>
                  </a:lnTo>
                  <a:lnTo>
                    <a:pt x="3092297" y="9525"/>
                  </a:lnTo>
                  <a:lnTo>
                    <a:pt x="3093428" y="9067"/>
                  </a:lnTo>
                  <a:lnTo>
                    <a:pt x="3095282" y="7200"/>
                  </a:lnTo>
                  <a:lnTo>
                    <a:pt x="3095752" y="6083"/>
                  </a:lnTo>
                  <a:lnTo>
                    <a:pt x="3095752" y="3454"/>
                  </a:lnTo>
                  <a:close/>
                </a:path>
                <a:path w="12773660" h="4123690">
                  <a:moveTo>
                    <a:pt x="3114802" y="4117517"/>
                  </a:moveTo>
                  <a:lnTo>
                    <a:pt x="3114332" y="4116400"/>
                  </a:lnTo>
                  <a:lnTo>
                    <a:pt x="3112478" y="4114533"/>
                  </a:lnTo>
                  <a:lnTo>
                    <a:pt x="3111347" y="4114076"/>
                  </a:lnTo>
                  <a:lnTo>
                    <a:pt x="3108718" y="4114076"/>
                  </a:lnTo>
                  <a:lnTo>
                    <a:pt x="3107601" y="4114533"/>
                  </a:lnTo>
                  <a:lnTo>
                    <a:pt x="3105734" y="4116400"/>
                  </a:lnTo>
                  <a:lnTo>
                    <a:pt x="3105277" y="4117517"/>
                  </a:lnTo>
                  <a:lnTo>
                    <a:pt x="3105277" y="4120146"/>
                  </a:lnTo>
                  <a:lnTo>
                    <a:pt x="3105734" y="4121277"/>
                  </a:lnTo>
                  <a:lnTo>
                    <a:pt x="3107601" y="4123131"/>
                  </a:lnTo>
                  <a:lnTo>
                    <a:pt x="3108718" y="4123601"/>
                  </a:lnTo>
                  <a:lnTo>
                    <a:pt x="3111347" y="4123601"/>
                  </a:lnTo>
                  <a:lnTo>
                    <a:pt x="3112478" y="4123131"/>
                  </a:lnTo>
                  <a:lnTo>
                    <a:pt x="3114332" y="4121277"/>
                  </a:lnTo>
                  <a:lnTo>
                    <a:pt x="3114802" y="4120146"/>
                  </a:lnTo>
                  <a:lnTo>
                    <a:pt x="3114802" y="4117517"/>
                  </a:lnTo>
                  <a:close/>
                </a:path>
                <a:path w="12773660" h="4123690">
                  <a:moveTo>
                    <a:pt x="3114802" y="2746159"/>
                  </a:moveTo>
                  <a:lnTo>
                    <a:pt x="3114332" y="2745041"/>
                  </a:lnTo>
                  <a:lnTo>
                    <a:pt x="3112478" y="2743174"/>
                  </a:lnTo>
                  <a:lnTo>
                    <a:pt x="3111347" y="2742717"/>
                  </a:lnTo>
                  <a:lnTo>
                    <a:pt x="3108718" y="2742717"/>
                  </a:lnTo>
                  <a:lnTo>
                    <a:pt x="3107601" y="2743174"/>
                  </a:lnTo>
                  <a:lnTo>
                    <a:pt x="3105734" y="2745041"/>
                  </a:lnTo>
                  <a:lnTo>
                    <a:pt x="3105277" y="2746159"/>
                  </a:lnTo>
                  <a:lnTo>
                    <a:pt x="3105277" y="2748788"/>
                  </a:lnTo>
                  <a:lnTo>
                    <a:pt x="3105734" y="2749918"/>
                  </a:lnTo>
                  <a:lnTo>
                    <a:pt x="3107601" y="2751772"/>
                  </a:lnTo>
                  <a:lnTo>
                    <a:pt x="3108718" y="2752242"/>
                  </a:lnTo>
                  <a:lnTo>
                    <a:pt x="3111347" y="2752242"/>
                  </a:lnTo>
                  <a:lnTo>
                    <a:pt x="3112478" y="2751772"/>
                  </a:lnTo>
                  <a:lnTo>
                    <a:pt x="3114332" y="2749918"/>
                  </a:lnTo>
                  <a:lnTo>
                    <a:pt x="3114802" y="2748788"/>
                  </a:lnTo>
                  <a:lnTo>
                    <a:pt x="3114802" y="2746159"/>
                  </a:lnTo>
                  <a:close/>
                </a:path>
                <a:path w="12773660" h="4123690">
                  <a:moveTo>
                    <a:pt x="3114802" y="1374800"/>
                  </a:moveTo>
                  <a:lnTo>
                    <a:pt x="3114332" y="1373682"/>
                  </a:lnTo>
                  <a:lnTo>
                    <a:pt x="3112478" y="1371828"/>
                  </a:lnTo>
                  <a:lnTo>
                    <a:pt x="3111347" y="1371358"/>
                  </a:lnTo>
                  <a:lnTo>
                    <a:pt x="3108718" y="1371358"/>
                  </a:lnTo>
                  <a:lnTo>
                    <a:pt x="3107601" y="1371828"/>
                  </a:lnTo>
                  <a:lnTo>
                    <a:pt x="3105734" y="1373682"/>
                  </a:lnTo>
                  <a:lnTo>
                    <a:pt x="3105277" y="1374800"/>
                  </a:lnTo>
                  <a:lnTo>
                    <a:pt x="3105277" y="1377442"/>
                  </a:lnTo>
                  <a:lnTo>
                    <a:pt x="3105734" y="1378559"/>
                  </a:lnTo>
                  <a:lnTo>
                    <a:pt x="3107601" y="1380413"/>
                  </a:lnTo>
                  <a:lnTo>
                    <a:pt x="3108718" y="1380883"/>
                  </a:lnTo>
                  <a:lnTo>
                    <a:pt x="3111347" y="1380883"/>
                  </a:lnTo>
                  <a:lnTo>
                    <a:pt x="3112478" y="1380413"/>
                  </a:lnTo>
                  <a:lnTo>
                    <a:pt x="3114332" y="1378559"/>
                  </a:lnTo>
                  <a:lnTo>
                    <a:pt x="3114802" y="1377442"/>
                  </a:lnTo>
                  <a:lnTo>
                    <a:pt x="3114802" y="1374800"/>
                  </a:lnTo>
                  <a:close/>
                </a:path>
                <a:path w="12773660" h="4123690">
                  <a:moveTo>
                    <a:pt x="3114802" y="3454"/>
                  </a:moveTo>
                  <a:lnTo>
                    <a:pt x="3114332" y="2324"/>
                  </a:lnTo>
                  <a:lnTo>
                    <a:pt x="3112478" y="469"/>
                  </a:lnTo>
                  <a:lnTo>
                    <a:pt x="3111347" y="0"/>
                  </a:lnTo>
                  <a:lnTo>
                    <a:pt x="3108718" y="0"/>
                  </a:lnTo>
                  <a:lnTo>
                    <a:pt x="3107601" y="469"/>
                  </a:lnTo>
                  <a:lnTo>
                    <a:pt x="3105734" y="2324"/>
                  </a:lnTo>
                  <a:lnTo>
                    <a:pt x="3105277" y="3454"/>
                  </a:lnTo>
                  <a:lnTo>
                    <a:pt x="3105277" y="6083"/>
                  </a:lnTo>
                  <a:lnTo>
                    <a:pt x="3105734" y="7200"/>
                  </a:lnTo>
                  <a:lnTo>
                    <a:pt x="3107601" y="9067"/>
                  </a:lnTo>
                  <a:lnTo>
                    <a:pt x="3108718" y="9525"/>
                  </a:lnTo>
                  <a:lnTo>
                    <a:pt x="3111347" y="9525"/>
                  </a:lnTo>
                  <a:lnTo>
                    <a:pt x="3112478" y="9067"/>
                  </a:lnTo>
                  <a:lnTo>
                    <a:pt x="3114332" y="7200"/>
                  </a:lnTo>
                  <a:lnTo>
                    <a:pt x="3114802" y="6083"/>
                  </a:lnTo>
                  <a:lnTo>
                    <a:pt x="3114802" y="3454"/>
                  </a:lnTo>
                  <a:close/>
                </a:path>
                <a:path w="12773660" h="4123690">
                  <a:moveTo>
                    <a:pt x="3133852" y="4117517"/>
                  </a:moveTo>
                  <a:lnTo>
                    <a:pt x="3133382" y="4116400"/>
                  </a:lnTo>
                  <a:lnTo>
                    <a:pt x="3131528" y="4114533"/>
                  </a:lnTo>
                  <a:lnTo>
                    <a:pt x="3130397" y="4114076"/>
                  </a:lnTo>
                  <a:lnTo>
                    <a:pt x="3127768" y="4114076"/>
                  </a:lnTo>
                  <a:lnTo>
                    <a:pt x="3126651" y="4114533"/>
                  </a:lnTo>
                  <a:lnTo>
                    <a:pt x="3124784" y="4116400"/>
                  </a:lnTo>
                  <a:lnTo>
                    <a:pt x="3124327" y="4117517"/>
                  </a:lnTo>
                  <a:lnTo>
                    <a:pt x="3124327" y="4120146"/>
                  </a:lnTo>
                  <a:lnTo>
                    <a:pt x="3124784" y="4121277"/>
                  </a:lnTo>
                  <a:lnTo>
                    <a:pt x="3126651" y="4123131"/>
                  </a:lnTo>
                  <a:lnTo>
                    <a:pt x="3127768" y="4123601"/>
                  </a:lnTo>
                  <a:lnTo>
                    <a:pt x="3130397" y="4123601"/>
                  </a:lnTo>
                  <a:lnTo>
                    <a:pt x="3131528" y="4123131"/>
                  </a:lnTo>
                  <a:lnTo>
                    <a:pt x="3133382" y="4121277"/>
                  </a:lnTo>
                  <a:lnTo>
                    <a:pt x="3133852" y="4120146"/>
                  </a:lnTo>
                  <a:lnTo>
                    <a:pt x="3133852" y="4117517"/>
                  </a:lnTo>
                  <a:close/>
                </a:path>
                <a:path w="12773660" h="4123690">
                  <a:moveTo>
                    <a:pt x="3133852" y="2746159"/>
                  </a:moveTo>
                  <a:lnTo>
                    <a:pt x="3133382" y="2745041"/>
                  </a:lnTo>
                  <a:lnTo>
                    <a:pt x="3131528" y="2743174"/>
                  </a:lnTo>
                  <a:lnTo>
                    <a:pt x="3130397" y="2742717"/>
                  </a:lnTo>
                  <a:lnTo>
                    <a:pt x="3127768" y="2742717"/>
                  </a:lnTo>
                  <a:lnTo>
                    <a:pt x="3126651" y="2743174"/>
                  </a:lnTo>
                  <a:lnTo>
                    <a:pt x="3124784" y="2745041"/>
                  </a:lnTo>
                  <a:lnTo>
                    <a:pt x="3124327" y="2746159"/>
                  </a:lnTo>
                  <a:lnTo>
                    <a:pt x="3124327" y="2748788"/>
                  </a:lnTo>
                  <a:lnTo>
                    <a:pt x="3124784" y="2749918"/>
                  </a:lnTo>
                  <a:lnTo>
                    <a:pt x="3126651" y="2751772"/>
                  </a:lnTo>
                  <a:lnTo>
                    <a:pt x="3127768" y="2752242"/>
                  </a:lnTo>
                  <a:lnTo>
                    <a:pt x="3130397" y="2752242"/>
                  </a:lnTo>
                  <a:lnTo>
                    <a:pt x="3131528" y="2751772"/>
                  </a:lnTo>
                  <a:lnTo>
                    <a:pt x="3133382" y="2749918"/>
                  </a:lnTo>
                  <a:lnTo>
                    <a:pt x="3133852" y="2748788"/>
                  </a:lnTo>
                  <a:lnTo>
                    <a:pt x="3133852" y="2746159"/>
                  </a:lnTo>
                  <a:close/>
                </a:path>
                <a:path w="12773660" h="4123690">
                  <a:moveTo>
                    <a:pt x="3133852" y="1374800"/>
                  </a:moveTo>
                  <a:lnTo>
                    <a:pt x="3133382" y="1373682"/>
                  </a:lnTo>
                  <a:lnTo>
                    <a:pt x="3131528" y="1371828"/>
                  </a:lnTo>
                  <a:lnTo>
                    <a:pt x="3130397" y="1371358"/>
                  </a:lnTo>
                  <a:lnTo>
                    <a:pt x="3127768" y="1371358"/>
                  </a:lnTo>
                  <a:lnTo>
                    <a:pt x="3126651" y="1371828"/>
                  </a:lnTo>
                  <a:lnTo>
                    <a:pt x="3124784" y="1373682"/>
                  </a:lnTo>
                  <a:lnTo>
                    <a:pt x="3124327" y="1374800"/>
                  </a:lnTo>
                  <a:lnTo>
                    <a:pt x="3124327" y="1377442"/>
                  </a:lnTo>
                  <a:lnTo>
                    <a:pt x="3124784" y="1378559"/>
                  </a:lnTo>
                  <a:lnTo>
                    <a:pt x="3126651" y="1380413"/>
                  </a:lnTo>
                  <a:lnTo>
                    <a:pt x="3127768" y="1380883"/>
                  </a:lnTo>
                  <a:lnTo>
                    <a:pt x="3130397" y="1380883"/>
                  </a:lnTo>
                  <a:lnTo>
                    <a:pt x="3131528" y="1380413"/>
                  </a:lnTo>
                  <a:lnTo>
                    <a:pt x="3133382" y="1378559"/>
                  </a:lnTo>
                  <a:lnTo>
                    <a:pt x="3133852" y="1377442"/>
                  </a:lnTo>
                  <a:lnTo>
                    <a:pt x="3133852" y="1374800"/>
                  </a:lnTo>
                  <a:close/>
                </a:path>
                <a:path w="12773660" h="4123690">
                  <a:moveTo>
                    <a:pt x="3133852" y="3454"/>
                  </a:moveTo>
                  <a:lnTo>
                    <a:pt x="3133382" y="2324"/>
                  </a:lnTo>
                  <a:lnTo>
                    <a:pt x="3131528" y="469"/>
                  </a:lnTo>
                  <a:lnTo>
                    <a:pt x="3130397" y="0"/>
                  </a:lnTo>
                  <a:lnTo>
                    <a:pt x="3127768" y="0"/>
                  </a:lnTo>
                  <a:lnTo>
                    <a:pt x="3126651" y="469"/>
                  </a:lnTo>
                  <a:lnTo>
                    <a:pt x="3124784" y="2324"/>
                  </a:lnTo>
                  <a:lnTo>
                    <a:pt x="3124327" y="3454"/>
                  </a:lnTo>
                  <a:lnTo>
                    <a:pt x="3124327" y="6083"/>
                  </a:lnTo>
                  <a:lnTo>
                    <a:pt x="3124784" y="7200"/>
                  </a:lnTo>
                  <a:lnTo>
                    <a:pt x="3126651" y="9067"/>
                  </a:lnTo>
                  <a:lnTo>
                    <a:pt x="3127768" y="9525"/>
                  </a:lnTo>
                  <a:lnTo>
                    <a:pt x="3130397" y="9525"/>
                  </a:lnTo>
                  <a:lnTo>
                    <a:pt x="3131528" y="9067"/>
                  </a:lnTo>
                  <a:lnTo>
                    <a:pt x="3133382" y="7200"/>
                  </a:lnTo>
                  <a:lnTo>
                    <a:pt x="3133852" y="6083"/>
                  </a:lnTo>
                  <a:lnTo>
                    <a:pt x="3133852" y="3454"/>
                  </a:lnTo>
                  <a:close/>
                </a:path>
                <a:path w="12773660" h="4123690">
                  <a:moveTo>
                    <a:pt x="3152902" y="4117517"/>
                  </a:moveTo>
                  <a:lnTo>
                    <a:pt x="3152432" y="4116400"/>
                  </a:lnTo>
                  <a:lnTo>
                    <a:pt x="3150578" y="4114533"/>
                  </a:lnTo>
                  <a:lnTo>
                    <a:pt x="3149460" y="4114076"/>
                  </a:lnTo>
                  <a:lnTo>
                    <a:pt x="3146818" y="4114076"/>
                  </a:lnTo>
                  <a:lnTo>
                    <a:pt x="3145701" y="4114533"/>
                  </a:lnTo>
                  <a:lnTo>
                    <a:pt x="3143847" y="4116400"/>
                  </a:lnTo>
                  <a:lnTo>
                    <a:pt x="3143377" y="4117517"/>
                  </a:lnTo>
                  <a:lnTo>
                    <a:pt x="3143377" y="4120146"/>
                  </a:lnTo>
                  <a:lnTo>
                    <a:pt x="3143847" y="4121277"/>
                  </a:lnTo>
                  <a:lnTo>
                    <a:pt x="3145701" y="4123131"/>
                  </a:lnTo>
                  <a:lnTo>
                    <a:pt x="3146818" y="4123601"/>
                  </a:lnTo>
                  <a:lnTo>
                    <a:pt x="3149460" y="4123601"/>
                  </a:lnTo>
                  <a:lnTo>
                    <a:pt x="3150578" y="4123131"/>
                  </a:lnTo>
                  <a:lnTo>
                    <a:pt x="3152432" y="4121277"/>
                  </a:lnTo>
                  <a:lnTo>
                    <a:pt x="3152902" y="4120146"/>
                  </a:lnTo>
                  <a:lnTo>
                    <a:pt x="3152902" y="4117517"/>
                  </a:lnTo>
                  <a:close/>
                </a:path>
                <a:path w="12773660" h="4123690">
                  <a:moveTo>
                    <a:pt x="3152902" y="2746159"/>
                  </a:moveTo>
                  <a:lnTo>
                    <a:pt x="3152432" y="2745041"/>
                  </a:lnTo>
                  <a:lnTo>
                    <a:pt x="3150578" y="2743174"/>
                  </a:lnTo>
                  <a:lnTo>
                    <a:pt x="3149460" y="2742717"/>
                  </a:lnTo>
                  <a:lnTo>
                    <a:pt x="3146818" y="2742717"/>
                  </a:lnTo>
                  <a:lnTo>
                    <a:pt x="3145701" y="2743174"/>
                  </a:lnTo>
                  <a:lnTo>
                    <a:pt x="3143847" y="2745041"/>
                  </a:lnTo>
                  <a:lnTo>
                    <a:pt x="3143377" y="2746159"/>
                  </a:lnTo>
                  <a:lnTo>
                    <a:pt x="3143377" y="2748788"/>
                  </a:lnTo>
                  <a:lnTo>
                    <a:pt x="3143847" y="2749918"/>
                  </a:lnTo>
                  <a:lnTo>
                    <a:pt x="3145701" y="2751772"/>
                  </a:lnTo>
                  <a:lnTo>
                    <a:pt x="3146818" y="2752242"/>
                  </a:lnTo>
                  <a:lnTo>
                    <a:pt x="3149460" y="2752242"/>
                  </a:lnTo>
                  <a:lnTo>
                    <a:pt x="3150578" y="2751772"/>
                  </a:lnTo>
                  <a:lnTo>
                    <a:pt x="3152432" y="2749918"/>
                  </a:lnTo>
                  <a:lnTo>
                    <a:pt x="3152902" y="2748788"/>
                  </a:lnTo>
                  <a:lnTo>
                    <a:pt x="3152902" y="2746159"/>
                  </a:lnTo>
                  <a:close/>
                </a:path>
                <a:path w="12773660" h="4123690">
                  <a:moveTo>
                    <a:pt x="3152902" y="1374800"/>
                  </a:moveTo>
                  <a:lnTo>
                    <a:pt x="3152432" y="1373682"/>
                  </a:lnTo>
                  <a:lnTo>
                    <a:pt x="3150578" y="1371828"/>
                  </a:lnTo>
                  <a:lnTo>
                    <a:pt x="3149460" y="1371358"/>
                  </a:lnTo>
                  <a:lnTo>
                    <a:pt x="3146818" y="1371358"/>
                  </a:lnTo>
                  <a:lnTo>
                    <a:pt x="3145701" y="1371828"/>
                  </a:lnTo>
                  <a:lnTo>
                    <a:pt x="3143847" y="1373682"/>
                  </a:lnTo>
                  <a:lnTo>
                    <a:pt x="3143377" y="1374800"/>
                  </a:lnTo>
                  <a:lnTo>
                    <a:pt x="3143377" y="1377442"/>
                  </a:lnTo>
                  <a:lnTo>
                    <a:pt x="3143847" y="1378559"/>
                  </a:lnTo>
                  <a:lnTo>
                    <a:pt x="3145701" y="1380413"/>
                  </a:lnTo>
                  <a:lnTo>
                    <a:pt x="3146818" y="1380883"/>
                  </a:lnTo>
                  <a:lnTo>
                    <a:pt x="3149460" y="1380883"/>
                  </a:lnTo>
                  <a:lnTo>
                    <a:pt x="3150578" y="1380413"/>
                  </a:lnTo>
                  <a:lnTo>
                    <a:pt x="3152432" y="1378559"/>
                  </a:lnTo>
                  <a:lnTo>
                    <a:pt x="3152902" y="1377442"/>
                  </a:lnTo>
                  <a:lnTo>
                    <a:pt x="3152902" y="1374800"/>
                  </a:lnTo>
                  <a:close/>
                </a:path>
                <a:path w="12773660" h="4123690">
                  <a:moveTo>
                    <a:pt x="3152902" y="3454"/>
                  </a:moveTo>
                  <a:lnTo>
                    <a:pt x="3152432" y="2324"/>
                  </a:lnTo>
                  <a:lnTo>
                    <a:pt x="3150578" y="469"/>
                  </a:lnTo>
                  <a:lnTo>
                    <a:pt x="3149460" y="0"/>
                  </a:lnTo>
                  <a:lnTo>
                    <a:pt x="3146818" y="0"/>
                  </a:lnTo>
                  <a:lnTo>
                    <a:pt x="3145701" y="469"/>
                  </a:lnTo>
                  <a:lnTo>
                    <a:pt x="3143847" y="2324"/>
                  </a:lnTo>
                  <a:lnTo>
                    <a:pt x="3143377" y="3454"/>
                  </a:lnTo>
                  <a:lnTo>
                    <a:pt x="3143377" y="6083"/>
                  </a:lnTo>
                  <a:lnTo>
                    <a:pt x="3143847" y="7200"/>
                  </a:lnTo>
                  <a:lnTo>
                    <a:pt x="3145701" y="9067"/>
                  </a:lnTo>
                  <a:lnTo>
                    <a:pt x="3146818" y="9525"/>
                  </a:lnTo>
                  <a:lnTo>
                    <a:pt x="3149460" y="9525"/>
                  </a:lnTo>
                  <a:lnTo>
                    <a:pt x="3150578" y="9067"/>
                  </a:lnTo>
                  <a:lnTo>
                    <a:pt x="3152432" y="7200"/>
                  </a:lnTo>
                  <a:lnTo>
                    <a:pt x="3152902" y="6083"/>
                  </a:lnTo>
                  <a:lnTo>
                    <a:pt x="3152902" y="3454"/>
                  </a:lnTo>
                  <a:close/>
                </a:path>
                <a:path w="12773660" h="4123690">
                  <a:moveTo>
                    <a:pt x="3171952" y="4117517"/>
                  </a:moveTo>
                  <a:lnTo>
                    <a:pt x="3171482" y="4116400"/>
                  </a:lnTo>
                  <a:lnTo>
                    <a:pt x="3169628" y="4114533"/>
                  </a:lnTo>
                  <a:lnTo>
                    <a:pt x="3168510" y="4114076"/>
                  </a:lnTo>
                  <a:lnTo>
                    <a:pt x="3165868" y="4114076"/>
                  </a:lnTo>
                  <a:lnTo>
                    <a:pt x="3164751" y="4114533"/>
                  </a:lnTo>
                  <a:lnTo>
                    <a:pt x="3162897" y="4116400"/>
                  </a:lnTo>
                  <a:lnTo>
                    <a:pt x="3162427" y="4117517"/>
                  </a:lnTo>
                  <a:lnTo>
                    <a:pt x="3162427" y="4120146"/>
                  </a:lnTo>
                  <a:lnTo>
                    <a:pt x="3162897" y="4121277"/>
                  </a:lnTo>
                  <a:lnTo>
                    <a:pt x="3164751" y="4123131"/>
                  </a:lnTo>
                  <a:lnTo>
                    <a:pt x="3165868" y="4123601"/>
                  </a:lnTo>
                  <a:lnTo>
                    <a:pt x="3168510" y="4123601"/>
                  </a:lnTo>
                  <a:lnTo>
                    <a:pt x="3169628" y="4123131"/>
                  </a:lnTo>
                  <a:lnTo>
                    <a:pt x="3171482" y="4121277"/>
                  </a:lnTo>
                  <a:lnTo>
                    <a:pt x="3171952" y="4120146"/>
                  </a:lnTo>
                  <a:lnTo>
                    <a:pt x="3171952" y="4117517"/>
                  </a:lnTo>
                  <a:close/>
                </a:path>
                <a:path w="12773660" h="4123690">
                  <a:moveTo>
                    <a:pt x="3171952" y="2746159"/>
                  </a:moveTo>
                  <a:lnTo>
                    <a:pt x="3171482" y="2745041"/>
                  </a:lnTo>
                  <a:lnTo>
                    <a:pt x="3169628" y="2743174"/>
                  </a:lnTo>
                  <a:lnTo>
                    <a:pt x="3168510" y="2742717"/>
                  </a:lnTo>
                  <a:lnTo>
                    <a:pt x="3165868" y="2742717"/>
                  </a:lnTo>
                  <a:lnTo>
                    <a:pt x="3164751" y="2743174"/>
                  </a:lnTo>
                  <a:lnTo>
                    <a:pt x="3162897" y="2745041"/>
                  </a:lnTo>
                  <a:lnTo>
                    <a:pt x="3162427" y="2746159"/>
                  </a:lnTo>
                  <a:lnTo>
                    <a:pt x="3162427" y="2748788"/>
                  </a:lnTo>
                  <a:lnTo>
                    <a:pt x="3162897" y="2749918"/>
                  </a:lnTo>
                  <a:lnTo>
                    <a:pt x="3164751" y="2751772"/>
                  </a:lnTo>
                  <a:lnTo>
                    <a:pt x="3165868" y="2752242"/>
                  </a:lnTo>
                  <a:lnTo>
                    <a:pt x="3168510" y="2752242"/>
                  </a:lnTo>
                  <a:lnTo>
                    <a:pt x="3169628" y="2751772"/>
                  </a:lnTo>
                  <a:lnTo>
                    <a:pt x="3171482" y="2749918"/>
                  </a:lnTo>
                  <a:lnTo>
                    <a:pt x="3171952" y="2748788"/>
                  </a:lnTo>
                  <a:lnTo>
                    <a:pt x="3171952" y="2746159"/>
                  </a:lnTo>
                  <a:close/>
                </a:path>
                <a:path w="12773660" h="4123690">
                  <a:moveTo>
                    <a:pt x="3171952" y="1374800"/>
                  </a:moveTo>
                  <a:lnTo>
                    <a:pt x="3171482" y="1373682"/>
                  </a:lnTo>
                  <a:lnTo>
                    <a:pt x="3169628" y="1371828"/>
                  </a:lnTo>
                  <a:lnTo>
                    <a:pt x="3168510" y="1371358"/>
                  </a:lnTo>
                  <a:lnTo>
                    <a:pt x="3165868" y="1371358"/>
                  </a:lnTo>
                  <a:lnTo>
                    <a:pt x="3164751" y="1371828"/>
                  </a:lnTo>
                  <a:lnTo>
                    <a:pt x="3162897" y="1373682"/>
                  </a:lnTo>
                  <a:lnTo>
                    <a:pt x="3162427" y="1374800"/>
                  </a:lnTo>
                  <a:lnTo>
                    <a:pt x="3162427" y="1377442"/>
                  </a:lnTo>
                  <a:lnTo>
                    <a:pt x="3162897" y="1378559"/>
                  </a:lnTo>
                  <a:lnTo>
                    <a:pt x="3164751" y="1380413"/>
                  </a:lnTo>
                  <a:lnTo>
                    <a:pt x="3165868" y="1380883"/>
                  </a:lnTo>
                  <a:lnTo>
                    <a:pt x="3168510" y="1380883"/>
                  </a:lnTo>
                  <a:lnTo>
                    <a:pt x="3169628" y="1380413"/>
                  </a:lnTo>
                  <a:lnTo>
                    <a:pt x="3171482" y="1378559"/>
                  </a:lnTo>
                  <a:lnTo>
                    <a:pt x="3171952" y="1377442"/>
                  </a:lnTo>
                  <a:lnTo>
                    <a:pt x="3171952" y="1374800"/>
                  </a:lnTo>
                  <a:close/>
                </a:path>
                <a:path w="12773660" h="4123690">
                  <a:moveTo>
                    <a:pt x="3171952" y="3454"/>
                  </a:moveTo>
                  <a:lnTo>
                    <a:pt x="3171482" y="2324"/>
                  </a:lnTo>
                  <a:lnTo>
                    <a:pt x="3169628" y="469"/>
                  </a:lnTo>
                  <a:lnTo>
                    <a:pt x="3168510" y="0"/>
                  </a:lnTo>
                  <a:lnTo>
                    <a:pt x="3165868" y="0"/>
                  </a:lnTo>
                  <a:lnTo>
                    <a:pt x="3164751" y="469"/>
                  </a:lnTo>
                  <a:lnTo>
                    <a:pt x="3162897" y="2324"/>
                  </a:lnTo>
                  <a:lnTo>
                    <a:pt x="3162427" y="3454"/>
                  </a:lnTo>
                  <a:lnTo>
                    <a:pt x="3162427" y="6083"/>
                  </a:lnTo>
                  <a:lnTo>
                    <a:pt x="3162897" y="7200"/>
                  </a:lnTo>
                  <a:lnTo>
                    <a:pt x="3164751" y="9067"/>
                  </a:lnTo>
                  <a:lnTo>
                    <a:pt x="3165868" y="9525"/>
                  </a:lnTo>
                  <a:lnTo>
                    <a:pt x="3168510" y="9525"/>
                  </a:lnTo>
                  <a:lnTo>
                    <a:pt x="3169628" y="9067"/>
                  </a:lnTo>
                  <a:lnTo>
                    <a:pt x="3171482" y="7200"/>
                  </a:lnTo>
                  <a:lnTo>
                    <a:pt x="3171952" y="6083"/>
                  </a:lnTo>
                  <a:lnTo>
                    <a:pt x="3171952" y="3454"/>
                  </a:lnTo>
                  <a:close/>
                </a:path>
                <a:path w="12773660" h="4123690">
                  <a:moveTo>
                    <a:pt x="3191002" y="4117517"/>
                  </a:moveTo>
                  <a:lnTo>
                    <a:pt x="3190544" y="4116400"/>
                  </a:lnTo>
                  <a:lnTo>
                    <a:pt x="3188678" y="4114533"/>
                  </a:lnTo>
                  <a:lnTo>
                    <a:pt x="3187560" y="4114076"/>
                  </a:lnTo>
                  <a:lnTo>
                    <a:pt x="3184918" y="4114076"/>
                  </a:lnTo>
                  <a:lnTo>
                    <a:pt x="3183801" y="4114533"/>
                  </a:lnTo>
                  <a:lnTo>
                    <a:pt x="3181947" y="4116400"/>
                  </a:lnTo>
                  <a:lnTo>
                    <a:pt x="3181477" y="4117517"/>
                  </a:lnTo>
                  <a:lnTo>
                    <a:pt x="3181477" y="4120146"/>
                  </a:lnTo>
                  <a:lnTo>
                    <a:pt x="3181947" y="4121277"/>
                  </a:lnTo>
                  <a:lnTo>
                    <a:pt x="3183801" y="4123131"/>
                  </a:lnTo>
                  <a:lnTo>
                    <a:pt x="3184918" y="4123601"/>
                  </a:lnTo>
                  <a:lnTo>
                    <a:pt x="3187560" y="4123601"/>
                  </a:lnTo>
                  <a:lnTo>
                    <a:pt x="3188678" y="4123131"/>
                  </a:lnTo>
                  <a:lnTo>
                    <a:pt x="3190544" y="4121277"/>
                  </a:lnTo>
                  <a:lnTo>
                    <a:pt x="3191002" y="4120146"/>
                  </a:lnTo>
                  <a:lnTo>
                    <a:pt x="3191002" y="4117517"/>
                  </a:lnTo>
                  <a:close/>
                </a:path>
                <a:path w="12773660" h="4123690">
                  <a:moveTo>
                    <a:pt x="3191002" y="2746159"/>
                  </a:moveTo>
                  <a:lnTo>
                    <a:pt x="3190544" y="2745041"/>
                  </a:lnTo>
                  <a:lnTo>
                    <a:pt x="3188678" y="2743174"/>
                  </a:lnTo>
                  <a:lnTo>
                    <a:pt x="3187560" y="2742717"/>
                  </a:lnTo>
                  <a:lnTo>
                    <a:pt x="3184918" y="2742717"/>
                  </a:lnTo>
                  <a:lnTo>
                    <a:pt x="3183801" y="2743174"/>
                  </a:lnTo>
                  <a:lnTo>
                    <a:pt x="3181947" y="2745041"/>
                  </a:lnTo>
                  <a:lnTo>
                    <a:pt x="3181477" y="2746159"/>
                  </a:lnTo>
                  <a:lnTo>
                    <a:pt x="3181477" y="2748788"/>
                  </a:lnTo>
                  <a:lnTo>
                    <a:pt x="3181947" y="2749918"/>
                  </a:lnTo>
                  <a:lnTo>
                    <a:pt x="3183801" y="2751772"/>
                  </a:lnTo>
                  <a:lnTo>
                    <a:pt x="3184918" y="2752242"/>
                  </a:lnTo>
                  <a:lnTo>
                    <a:pt x="3187560" y="2752242"/>
                  </a:lnTo>
                  <a:lnTo>
                    <a:pt x="3188678" y="2751772"/>
                  </a:lnTo>
                  <a:lnTo>
                    <a:pt x="3190544" y="2749918"/>
                  </a:lnTo>
                  <a:lnTo>
                    <a:pt x="3191002" y="2748788"/>
                  </a:lnTo>
                  <a:lnTo>
                    <a:pt x="3191002" y="2746159"/>
                  </a:lnTo>
                  <a:close/>
                </a:path>
                <a:path w="12773660" h="4123690">
                  <a:moveTo>
                    <a:pt x="3191002" y="1374800"/>
                  </a:moveTo>
                  <a:lnTo>
                    <a:pt x="3190544" y="1373682"/>
                  </a:lnTo>
                  <a:lnTo>
                    <a:pt x="3188678" y="1371828"/>
                  </a:lnTo>
                  <a:lnTo>
                    <a:pt x="3187560" y="1371358"/>
                  </a:lnTo>
                  <a:lnTo>
                    <a:pt x="3184918" y="1371358"/>
                  </a:lnTo>
                  <a:lnTo>
                    <a:pt x="3183801" y="1371828"/>
                  </a:lnTo>
                  <a:lnTo>
                    <a:pt x="3181947" y="1373682"/>
                  </a:lnTo>
                  <a:lnTo>
                    <a:pt x="3181477" y="1374800"/>
                  </a:lnTo>
                  <a:lnTo>
                    <a:pt x="3181477" y="1377442"/>
                  </a:lnTo>
                  <a:lnTo>
                    <a:pt x="3181947" y="1378559"/>
                  </a:lnTo>
                  <a:lnTo>
                    <a:pt x="3183801" y="1380413"/>
                  </a:lnTo>
                  <a:lnTo>
                    <a:pt x="3184918" y="1380883"/>
                  </a:lnTo>
                  <a:lnTo>
                    <a:pt x="3187560" y="1380883"/>
                  </a:lnTo>
                  <a:lnTo>
                    <a:pt x="3188678" y="1380413"/>
                  </a:lnTo>
                  <a:lnTo>
                    <a:pt x="3190544" y="1378559"/>
                  </a:lnTo>
                  <a:lnTo>
                    <a:pt x="3191002" y="1377442"/>
                  </a:lnTo>
                  <a:lnTo>
                    <a:pt x="3191002" y="1374800"/>
                  </a:lnTo>
                  <a:close/>
                </a:path>
                <a:path w="12773660" h="4123690">
                  <a:moveTo>
                    <a:pt x="3191002" y="3454"/>
                  </a:moveTo>
                  <a:lnTo>
                    <a:pt x="3190544" y="2324"/>
                  </a:lnTo>
                  <a:lnTo>
                    <a:pt x="3188678" y="469"/>
                  </a:lnTo>
                  <a:lnTo>
                    <a:pt x="3187560" y="0"/>
                  </a:lnTo>
                  <a:lnTo>
                    <a:pt x="3184918" y="0"/>
                  </a:lnTo>
                  <a:lnTo>
                    <a:pt x="3183801" y="469"/>
                  </a:lnTo>
                  <a:lnTo>
                    <a:pt x="3181947" y="2324"/>
                  </a:lnTo>
                  <a:lnTo>
                    <a:pt x="3181477" y="3454"/>
                  </a:lnTo>
                  <a:lnTo>
                    <a:pt x="3181477" y="6083"/>
                  </a:lnTo>
                  <a:lnTo>
                    <a:pt x="3181947" y="7200"/>
                  </a:lnTo>
                  <a:lnTo>
                    <a:pt x="3183801" y="9067"/>
                  </a:lnTo>
                  <a:lnTo>
                    <a:pt x="3184918" y="9525"/>
                  </a:lnTo>
                  <a:lnTo>
                    <a:pt x="3187560" y="9525"/>
                  </a:lnTo>
                  <a:lnTo>
                    <a:pt x="3188678" y="9067"/>
                  </a:lnTo>
                  <a:lnTo>
                    <a:pt x="3190544" y="7200"/>
                  </a:lnTo>
                  <a:lnTo>
                    <a:pt x="3191002" y="6083"/>
                  </a:lnTo>
                  <a:lnTo>
                    <a:pt x="3191002" y="3454"/>
                  </a:lnTo>
                  <a:close/>
                </a:path>
                <a:path w="12773660" h="4123690">
                  <a:moveTo>
                    <a:pt x="3210052" y="4117517"/>
                  </a:moveTo>
                  <a:lnTo>
                    <a:pt x="3209594" y="4116400"/>
                  </a:lnTo>
                  <a:lnTo>
                    <a:pt x="3207728" y="4114533"/>
                  </a:lnTo>
                  <a:lnTo>
                    <a:pt x="3206610" y="4114076"/>
                  </a:lnTo>
                  <a:lnTo>
                    <a:pt x="3203981" y="4114076"/>
                  </a:lnTo>
                  <a:lnTo>
                    <a:pt x="3202851" y="4114533"/>
                  </a:lnTo>
                  <a:lnTo>
                    <a:pt x="3200997" y="4116400"/>
                  </a:lnTo>
                  <a:lnTo>
                    <a:pt x="3200527" y="4117517"/>
                  </a:lnTo>
                  <a:lnTo>
                    <a:pt x="3200527" y="4120146"/>
                  </a:lnTo>
                  <a:lnTo>
                    <a:pt x="3200997" y="4121277"/>
                  </a:lnTo>
                  <a:lnTo>
                    <a:pt x="3202851" y="4123131"/>
                  </a:lnTo>
                  <a:lnTo>
                    <a:pt x="3203981" y="4123601"/>
                  </a:lnTo>
                  <a:lnTo>
                    <a:pt x="3206610" y="4123601"/>
                  </a:lnTo>
                  <a:lnTo>
                    <a:pt x="3207728" y="4123131"/>
                  </a:lnTo>
                  <a:lnTo>
                    <a:pt x="3209594" y="4121277"/>
                  </a:lnTo>
                  <a:lnTo>
                    <a:pt x="3210052" y="4120146"/>
                  </a:lnTo>
                  <a:lnTo>
                    <a:pt x="3210052" y="4117517"/>
                  </a:lnTo>
                  <a:close/>
                </a:path>
                <a:path w="12773660" h="4123690">
                  <a:moveTo>
                    <a:pt x="3210052" y="2746159"/>
                  </a:moveTo>
                  <a:lnTo>
                    <a:pt x="3209594" y="2745041"/>
                  </a:lnTo>
                  <a:lnTo>
                    <a:pt x="3207728" y="2743174"/>
                  </a:lnTo>
                  <a:lnTo>
                    <a:pt x="3206610" y="2742717"/>
                  </a:lnTo>
                  <a:lnTo>
                    <a:pt x="3203981" y="2742717"/>
                  </a:lnTo>
                  <a:lnTo>
                    <a:pt x="3202851" y="2743174"/>
                  </a:lnTo>
                  <a:lnTo>
                    <a:pt x="3200997" y="2745041"/>
                  </a:lnTo>
                  <a:lnTo>
                    <a:pt x="3200527" y="2746159"/>
                  </a:lnTo>
                  <a:lnTo>
                    <a:pt x="3200527" y="2748788"/>
                  </a:lnTo>
                  <a:lnTo>
                    <a:pt x="3200997" y="2749918"/>
                  </a:lnTo>
                  <a:lnTo>
                    <a:pt x="3202851" y="2751772"/>
                  </a:lnTo>
                  <a:lnTo>
                    <a:pt x="3203981" y="2752242"/>
                  </a:lnTo>
                  <a:lnTo>
                    <a:pt x="3206610" y="2752242"/>
                  </a:lnTo>
                  <a:lnTo>
                    <a:pt x="3207728" y="2751772"/>
                  </a:lnTo>
                  <a:lnTo>
                    <a:pt x="3209594" y="2749918"/>
                  </a:lnTo>
                  <a:lnTo>
                    <a:pt x="3210052" y="2748788"/>
                  </a:lnTo>
                  <a:lnTo>
                    <a:pt x="3210052" y="2746159"/>
                  </a:lnTo>
                  <a:close/>
                </a:path>
                <a:path w="12773660" h="4123690">
                  <a:moveTo>
                    <a:pt x="3210052" y="1374800"/>
                  </a:moveTo>
                  <a:lnTo>
                    <a:pt x="3209594" y="1373682"/>
                  </a:lnTo>
                  <a:lnTo>
                    <a:pt x="3207728" y="1371828"/>
                  </a:lnTo>
                  <a:lnTo>
                    <a:pt x="3206610" y="1371358"/>
                  </a:lnTo>
                  <a:lnTo>
                    <a:pt x="3203981" y="1371358"/>
                  </a:lnTo>
                  <a:lnTo>
                    <a:pt x="3202851" y="1371828"/>
                  </a:lnTo>
                  <a:lnTo>
                    <a:pt x="3200997" y="1373682"/>
                  </a:lnTo>
                  <a:lnTo>
                    <a:pt x="3200527" y="1374800"/>
                  </a:lnTo>
                  <a:lnTo>
                    <a:pt x="3200527" y="1377442"/>
                  </a:lnTo>
                  <a:lnTo>
                    <a:pt x="3200997" y="1378559"/>
                  </a:lnTo>
                  <a:lnTo>
                    <a:pt x="3202851" y="1380413"/>
                  </a:lnTo>
                  <a:lnTo>
                    <a:pt x="3203981" y="1380883"/>
                  </a:lnTo>
                  <a:lnTo>
                    <a:pt x="3206610" y="1380883"/>
                  </a:lnTo>
                  <a:lnTo>
                    <a:pt x="3207728" y="1380413"/>
                  </a:lnTo>
                  <a:lnTo>
                    <a:pt x="3209594" y="1378559"/>
                  </a:lnTo>
                  <a:lnTo>
                    <a:pt x="3210052" y="1377442"/>
                  </a:lnTo>
                  <a:lnTo>
                    <a:pt x="3210052" y="1374800"/>
                  </a:lnTo>
                  <a:close/>
                </a:path>
                <a:path w="12773660" h="4123690">
                  <a:moveTo>
                    <a:pt x="3210052" y="3454"/>
                  </a:moveTo>
                  <a:lnTo>
                    <a:pt x="3209594" y="2324"/>
                  </a:lnTo>
                  <a:lnTo>
                    <a:pt x="3207728" y="469"/>
                  </a:lnTo>
                  <a:lnTo>
                    <a:pt x="3206610" y="0"/>
                  </a:lnTo>
                  <a:lnTo>
                    <a:pt x="3203981" y="0"/>
                  </a:lnTo>
                  <a:lnTo>
                    <a:pt x="3202851" y="469"/>
                  </a:lnTo>
                  <a:lnTo>
                    <a:pt x="3200997" y="2324"/>
                  </a:lnTo>
                  <a:lnTo>
                    <a:pt x="3200527" y="3454"/>
                  </a:lnTo>
                  <a:lnTo>
                    <a:pt x="3200527" y="6083"/>
                  </a:lnTo>
                  <a:lnTo>
                    <a:pt x="3200997" y="7200"/>
                  </a:lnTo>
                  <a:lnTo>
                    <a:pt x="3202851" y="9067"/>
                  </a:lnTo>
                  <a:lnTo>
                    <a:pt x="3203981" y="9525"/>
                  </a:lnTo>
                  <a:lnTo>
                    <a:pt x="3206610" y="9525"/>
                  </a:lnTo>
                  <a:lnTo>
                    <a:pt x="3207728" y="9067"/>
                  </a:lnTo>
                  <a:lnTo>
                    <a:pt x="3209594" y="7200"/>
                  </a:lnTo>
                  <a:lnTo>
                    <a:pt x="3210052" y="6083"/>
                  </a:lnTo>
                  <a:lnTo>
                    <a:pt x="3210052" y="3454"/>
                  </a:lnTo>
                  <a:close/>
                </a:path>
                <a:path w="12773660" h="4123690">
                  <a:moveTo>
                    <a:pt x="3229102" y="4117517"/>
                  </a:moveTo>
                  <a:lnTo>
                    <a:pt x="3228644" y="4116400"/>
                  </a:lnTo>
                  <a:lnTo>
                    <a:pt x="3226778" y="4114533"/>
                  </a:lnTo>
                  <a:lnTo>
                    <a:pt x="3225660" y="4114076"/>
                  </a:lnTo>
                  <a:lnTo>
                    <a:pt x="3223031" y="4114076"/>
                  </a:lnTo>
                  <a:lnTo>
                    <a:pt x="3221901" y="4114533"/>
                  </a:lnTo>
                  <a:lnTo>
                    <a:pt x="3220047" y="4116400"/>
                  </a:lnTo>
                  <a:lnTo>
                    <a:pt x="3219577" y="4117517"/>
                  </a:lnTo>
                  <a:lnTo>
                    <a:pt x="3219577" y="4120146"/>
                  </a:lnTo>
                  <a:lnTo>
                    <a:pt x="3220047" y="4121277"/>
                  </a:lnTo>
                  <a:lnTo>
                    <a:pt x="3221901" y="4123131"/>
                  </a:lnTo>
                  <a:lnTo>
                    <a:pt x="3223031" y="4123601"/>
                  </a:lnTo>
                  <a:lnTo>
                    <a:pt x="3225660" y="4123601"/>
                  </a:lnTo>
                  <a:lnTo>
                    <a:pt x="3226778" y="4123131"/>
                  </a:lnTo>
                  <a:lnTo>
                    <a:pt x="3228644" y="4121277"/>
                  </a:lnTo>
                  <a:lnTo>
                    <a:pt x="3229102" y="4120146"/>
                  </a:lnTo>
                  <a:lnTo>
                    <a:pt x="3229102" y="4117517"/>
                  </a:lnTo>
                  <a:close/>
                </a:path>
                <a:path w="12773660" h="4123690">
                  <a:moveTo>
                    <a:pt x="3229102" y="2746159"/>
                  </a:moveTo>
                  <a:lnTo>
                    <a:pt x="3228644" y="2745041"/>
                  </a:lnTo>
                  <a:lnTo>
                    <a:pt x="3226778" y="2743174"/>
                  </a:lnTo>
                  <a:lnTo>
                    <a:pt x="3225660" y="2742717"/>
                  </a:lnTo>
                  <a:lnTo>
                    <a:pt x="3223031" y="2742717"/>
                  </a:lnTo>
                  <a:lnTo>
                    <a:pt x="3221901" y="2743174"/>
                  </a:lnTo>
                  <a:lnTo>
                    <a:pt x="3220047" y="2745041"/>
                  </a:lnTo>
                  <a:lnTo>
                    <a:pt x="3219577" y="2746159"/>
                  </a:lnTo>
                  <a:lnTo>
                    <a:pt x="3219577" y="2748788"/>
                  </a:lnTo>
                  <a:lnTo>
                    <a:pt x="3220047" y="2749918"/>
                  </a:lnTo>
                  <a:lnTo>
                    <a:pt x="3221901" y="2751772"/>
                  </a:lnTo>
                  <a:lnTo>
                    <a:pt x="3223031" y="2752242"/>
                  </a:lnTo>
                  <a:lnTo>
                    <a:pt x="3225660" y="2752242"/>
                  </a:lnTo>
                  <a:lnTo>
                    <a:pt x="3226778" y="2751772"/>
                  </a:lnTo>
                  <a:lnTo>
                    <a:pt x="3228644" y="2749918"/>
                  </a:lnTo>
                  <a:lnTo>
                    <a:pt x="3229102" y="2748788"/>
                  </a:lnTo>
                  <a:lnTo>
                    <a:pt x="3229102" y="2746159"/>
                  </a:lnTo>
                  <a:close/>
                </a:path>
                <a:path w="12773660" h="4123690">
                  <a:moveTo>
                    <a:pt x="3229102" y="1374800"/>
                  </a:moveTo>
                  <a:lnTo>
                    <a:pt x="3228644" y="1373682"/>
                  </a:lnTo>
                  <a:lnTo>
                    <a:pt x="3226778" y="1371828"/>
                  </a:lnTo>
                  <a:lnTo>
                    <a:pt x="3225660" y="1371358"/>
                  </a:lnTo>
                  <a:lnTo>
                    <a:pt x="3223031" y="1371358"/>
                  </a:lnTo>
                  <a:lnTo>
                    <a:pt x="3221901" y="1371828"/>
                  </a:lnTo>
                  <a:lnTo>
                    <a:pt x="3220047" y="1373682"/>
                  </a:lnTo>
                  <a:lnTo>
                    <a:pt x="3219577" y="1374800"/>
                  </a:lnTo>
                  <a:lnTo>
                    <a:pt x="3219577" y="1377442"/>
                  </a:lnTo>
                  <a:lnTo>
                    <a:pt x="3220047" y="1378559"/>
                  </a:lnTo>
                  <a:lnTo>
                    <a:pt x="3221901" y="1380413"/>
                  </a:lnTo>
                  <a:lnTo>
                    <a:pt x="3223031" y="1380883"/>
                  </a:lnTo>
                  <a:lnTo>
                    <a:pt x="3225660" y="1380883"/>
                  </a:lnTo>
                  <a:lnTo>
                    <a:pt x="3226778" y="1380413"/>
                  </a:lnTo>
                  <a:lnTo>
                    <a:pt x="3228644" y="1378559"/>
                  </a:lnTo>
                  <a:lnTo>
                    <a:pt x="3229102" y="1377442"/>
                  </a:lnTo>
                  <a:lnTo>
                    <a:pt x="3229102" y="1374800"/>
                  </a:lnTo>
                  <a:close/>
                </a:path>
                <a:path w="12773660" h="4123690">
                  <a:moveTo>
                    <a:pt x="3229102" y="3454"/>
                  </a:moveTo>
                  <a:lnTo>
                    <a:pt x="3228644" y="2324"/>
                  </a:lnTo>
                  <a:lnTo>
                    <a:pt x="3226778" y="469"/>
                  </a:lnTo>
                  <a:lnTo>
                    <a:pt x="3225660" y="0"/>
                  </a:lnTo>
                  <a:lnTo>
                    <a:pt x="3223031" y="0"/>
                  </a:lnTo>
                  <a:lnTo>
                    <a:pt x="3221901" y="469"/>
                  </a:lnTo>
                  <a:lnTo>
                    <a:pt x="3220047" y="2324"/>
                  </a:lnTo>
                  <a:lnTo>
                    <a:pt x="3219577" y="3454"/>
                  </a:lnTo>
                  <a:lnTo>
                    <a:pt x="3219577" y="6083"/>
                  </a:lnTo>
                  <a:lnTo>
                    <a:pt x="3220047" y="7200"/>
                  </a:lnTo>
                  <a:lnTo>
                    <a:pt x="3221901" y="9067"/>
                  </a:lnTo>
                  <a:lnTo>
                    <a:pt x="3223031" y="9525"/>
                  </a:lnTo>
                  <a:lnTo>
                    <a:pt x="3225660" y="9525"/>
                  </a:lnTo>
                  <a:lnTo>
                    <a:pt x="3226778" y="9067"/>
                  </a:lnTo>
                  <a:lnTo>
                    <a:pt x="3228644" y="7200"/>
                  </a:lnTo>
                  <a:lnTo>
                    <a:pt x="3229102" y="6083"/>
                  </a:lnTo>
                  <a:lnTo>
                    <a:pt x="3229102" y="3454"/>
                  </a:lnTo>
                  <a:close/>
                </a:path>
                <a:path w="12773660" h="4123690">
                  <a:moveTo>
                    <a:pt x="3248152" y="4117517"/>
                  </a:moveTo>
                  <a:lnTo>
                    <a:pt x="3247694" y="4116400"/>
                  </a:lnTo>
                  <a:lnTo>
                    <a:pt x="3245828" y="4114533"/>
                  </a:lnTo>
                  <a:lnTo>
                    <a:pt x="3244710" y="4114076"/>
                  </a:lnTo>
                  <a:lnTo>
                    <a:pt x="3242081" y="4114076"/>
                  </a:lnTo>
                  <a:lnTo>
                    <a:pt x="3240951" y="4114533"/>
                  </a:lnTo>
                  <a:lnTo>
                    <a:pt x="3239097" y="4116400"/>
                  </a:lnTo>
                  <a:lnTo>
                    <a:pt x="3238627" y="4117517"/>
                  </a:lnTo>
                  <a:lnTo>
                    <a:pt x="3238627" y="4120146"/>
                  </a:lnTo>
                  <a:lnTo>
                    <a:pt x="3239097" y="4121277"/>
                  </a:lnTo>
                  <a:lnTo>
                    <a:pt x="3240951" y="4123131"/>
                  </a:lnTo>
                  <a:lnTo>
                    <a:pt x="3242081" y="4123601"/>
                  </a:lnTo>
                  <a:lnTo>
                    <a:pt x="3244710" y="4123601"/>
                  </a:lnTo>
                  <a:lnTo>
                    <a:pt x="3245828" y="4123131"/>
                  </a:lnTo>
                  <a:lnTo>
                    <a:pt x="3247694" y="4121277"/>
                  </a:lnTo>
                  <a:lnTo>
                    <a:pt x="3248152" y="4120146"/>
                  </a:lnTo>
                  <a:lnTo>
                    <a:pt x="3248152" y="4117517"/>
                  </a:lnTo>
                  <a:close/>
                </a:path>
                <a:path w="12773660" h="4123690">
                  <a:moveTo>
                    <a:pt x="3248152" y="2746159"/>
                  </a:moveTo>
                  <a:lnTo>
                    <a:pt x="3247694" y="2745041"/>
                  </a:lnTo>
                  <a:lnTo>
                    <a:pt x="3245828" y="2743174"/>
                  </a:lnTo>
                  <a:lnTo>
                    <a:pt x="3244710" y="2742717"/>
                  </a:lnTo>
                  <a:lnTo>
                    <a:pt x="3242081" y="2742717"/>
                  </a:lnTo>
                  <a:lnTo>
                    <a:pt x="3240951" y="2743174"/>
                  </a:lnTo>
                  <a:lnTo>
                    <a:pt x="3239097" y="2745041"/>
                  </a:lnTo>
                  <a:lnTo>
                    <a:pt x="3238627" y="2746159"/>
                  </a:lnTo>
                  <a:lnTo>
                    <a:pt x="3238627" y="2748788"/>
                  </a:lnTo>
                  <a:lnTo>
                    <a:pt x="3239097" y="2749918"/>
                  </a:lnTo>
                  <a:lnTo>
                    <a:pt x="3240951" y="2751772"/>
                  </a:lnTo>
                  <a:lnTo>
                    <a:pt x="3242081" y="2752242"/>
                  </a:lnTo>
                  <a:lnTo>
                    <a:pt x="3244710" y="2752242"/>
                  </a:lnTo>
                  <a:lnTo>
                    <a:pt x="3245828" y="2751772"/>
                  </a:lnTo>
                  <a:lnTo>
                    <a:pt x="3247694" y="2749918"/>
                  </a:lnTo>
                  <a:lnTo>
                    <a:pt x="3248152" y="2748788"/>
                  </a:lnTo>
                  <a:lnTo>
                    <a:pt x="3248152" y="2746159"/>
                  </a:lnTo>
                  <a:close/>
                </a:path>
                <a:path w="12773660" h="4123690">
                  <a:moveTo>
                    <a:pt x="3248152" y="1374800"/>
                  </a:moveTo>
                  <a:lnTo>
                    <a:pt x="3247694" y="1373682"/>
                  </a:lnTo>
                  <a:lnTo>
                    <a:pt x="3245828" y="1371828"/>
                  </a:lnTo>
                  <a:lnTo>
                    <a:pt x="3244710" y="1371358"/>
                  </a:lnTo>
                  <a:lnTo>
                    <a:pt x="3242081" y="1371358"/>
                  </a:lnTo>
                  <a:lnTo>
                    <a:pt x="3240951" y="1371828"/>
                  </a:lnTo>
                  <a:lnTo>
                    <a:pt x="3239097" y="1373682"/>
                  </a:lnTo>
                  <a:lnTo>
                    <a:pt x="3238627" y="1374800"/>
                  </a:lnTo>
                  <a:lnTo>
                    <a:pt x="3238627" y="1377442"/>
                  </a:lnTo>
                  <a:lnTo>
                    <a:pt x="3239097" y="1378559"/>
                  </a:lnTo>
                  <a:lnTo>
                    <a:pt x="3240951" y="1380413"/>
                  </a:lnTo>
                  <a:lnTo>
                    <a:pt x="3242081" y="1380883"/>
                  </a:lnTo>
                  <a:lnTo>
                    <a:pt x="3244710" y="1380883"/>
                  </a:lnTo>
                  <a:lnTo>
                    <a:pt x="3245828" y="1380413"/>
                  </a:lnTo>
                  <a:lnTo>
                    <a:pt x="3247694" y="1378559"/>
                  </a:lnTo>
                  <a:lnTo>
                    <a:pt x="3248152" y="1377442"/>
                  </a:lnTo>
                  <a:lnTo>
                    <a:pt x="3248152" y="1374800"/>
                  </a:lnTo>
                  <a:close/>
                </a:path>
                <a:path w="12773660" h="4123690">
                  <a:moveTo>
                    <a:pt x="3248152" y="3454"/>
                  </a:moveTo>
                  <a:lnTo>
                    <a:pt x="3247694" y="2324"/>
                  </a:lnTo>
                  <a:lnTo>
                    <a:pt x="3245828" y="469"/>
                  </a:lnTo>
                  <a:lnTo>
                    <a:pt x="3244710" y="0"/>
                  </a:lnTo>
                  <a:lnTo>
                    <a:pt x="3242081" y="0"/>
                  </a:lnTo>
                  <a:lnTo>
                    <a:pt x="3240951" y="469"/>
                  </a:lnTo>
                  <a:lnTo>
                    <a:pt x="3239097" y="2324"/>
                  </a:lnTo>
                  <a:lnTo>
                    <a:pt x="3238627" y="3454"/>
                  </a:lnTo>
                  <a:lnTo>
                    <a:pt x="3238627" y="6083"/>
                  </a:lnTo>
                  <a:lnTo>
                    <a:pt x="3239097" y="7200"/>
                  </a:lnTo>
                  <a:lnTo>
                    <a:pt x="3240951" y="9067"/>
                  </a:lnTo>
                  <a:lnTo>
                    <a:pt x="3242081" y="9525"/>
                  </a:lnTo>
                  <a:lnTo>
                    <a:pt x="3244710" y="9525"/>
                  </a:lnTo>
                  <a:lnTo>
                    <a:pt x="3245828" y="9067"/>
                  </a:lnTo>
                  <a:lnTo>
                    <a:pt x="3247694" y="7200"/>
                  </a:lnTo>
                  <a:lnTo>
                    <a:pt x="3248152" y="6083"/>
                  </a:lnTo>
                  <a:lnTo>
                    <a:pt x="3248152" y="3454"/>
                  </a:lnTo>
                  <a:close/>
                </a:path>
                <a:path w="12773660" h="4123690">
                  <a:moveTo>
                    <a:pt x="3267202" y="4117517"/>
                  </a:moveTo>
                  <a:lnTo>
                    <a:pt x="3266744" y="4116400"/>
                  </a:lnTo>
                  <a:lnTo>
                    <a:pt x="3264878" y="4114533"/>
                  </a:lnTo>
                  <a:lnTo>
                    <a:pt x="3263760" y="4114076"/>
                  </a:lnTo>
                  <a:lnTo>
                    <a:pt x="3261131" y="4114076"/>
                  </a:lnTo>
                  <a:lnTo>
                    <a:pt x="3260001" y="4114533"/>
                  </a:lnTo>
                  <a:lnTo>
                    <a:pt x="3258147" y="4116400"/>
                  </a:lnTo>
                  <a:lnTo>
                    <a:pt x="3257677" y="4117517"/>
                  </a:lnTo>
                  <a:lnTo>
                    <a:pt x="3257677" y="4120146"/>
                  </a:lnTo>
                  <a:lnTo>
                    <a:pt x="3258147" y="4121277"/>
                  </a:lnTo>
                  <a:lnTo>
                    <a:pt x="3260001" y="4123131"/>
                  </a:lnTo>
                  <a:lnTo>
                    <a:pt x="3261131" y="4123601"/>
                  </a:lnTo>
                  <a:lnTo>
                    <a:pt x="3263760" y="4123601"/>
                  </a:lnTo>
                  <a:lnTo>
                    <a:pt x="3264878" y="4123131"/>
                  </a:lnTo>
                  <a:lnTo>
                    <a:pt x="3266744" y="4121277"/>
                  </a:lnTo>
                  <a:lnTo>
                    <a:pt x="3267202" y="4120146"/>
                  </a:lnTo>
                  <a:lnTo>
                    <a:pt x="3267202" y="4117517"/>
                  </a:lnTo>
                  <a:close/>
                </a:path>
                <a:path w="12773660" h="4123690">
                  <a:moveTo>
                    <a:pt x="3267202" y="2746159"/>
                  </a:moveTo>
                  <a:lnTo>
                    <a:pt x="3266744" y="2745041"/>
                  </a:lnTo>
                  <a:lnTo>
                    <a:pt x="3264878" y="2743174"/>
                  </a:lnTo>
                  <a:lnTo>
                    <a:pt x="3263760" y="2742717"/>
                  </a:lnTo>
                  <a:lnTo>
                    <a:pt x="3261131" y="2742717"/>
                  </a:lnTo>
                  <a:lnTo>
                    <a:pt x="3260001" y="2743174"/>
                  </a:lnTo>
                  <a:lnTo>
                    <a:pt x="3258147" y="2745041"/>
                  </a:lnTo>
                  <a:lnTo>
                    <a:pt x="3257677" y="2746159"/>
                  </a:lnTo>
                  <a:lnTo>
                    <a:pt x="3257677" y="2748788"/>
                  </a:lnTo>
                  <a:lnTo>
                    <a:pt x="3258147" y="2749918"/>
                  </a:lnTo>
                  <a:lnTo>
                    <a:pt x="3260001" y="2751772"/>
                  </a:lnTo>
                  <a:lnTo>
                    <a:pt x="3261131" y="2752242"/>
                  </a:lnTo>
                  <a:lnTo>
                    <a:pt x="3263760" y="2752242"/>
                  </a:lnTo>
                  <a:lnTo>
                    <a:pt x="3264878" y="2751772"/>
                  </a:lnTo>
                  <a:lnTo>
                    <a:pt x="3266744" y="2749918"/>
                  </a:lnTo>
                  <a:lnTo>
                    <a:pt x="3267202" y="2748788"/>
                  </a:lnTo>
                  <a:lnTo>
                    <a:pt x="3267202" y="2746159"/>
                  </a:lnTo>
                  <a:close/>
                </a:path>
                <a:path w="12773660" h="4123690">
                  <a:moveTo>
                    <a:pt x="3267202" y="1374800"/>
                  </a:moveTo>
                  <a:lnTo>
                    <a:pt x="3266744" y="1373682"/>
                  </a:lnTo>
                  <a:lnTo>
                    <a:pt x="3264878" y="1371828"/>
                  </a:lnTo>
                  <a:lnTo>
                    <a:pt x="3263760" y="1371358"/>
                  </a:lnTo>
                  <a:lnTo>
                    <a:pt x="3261131" y="1371358"/>
                  </a:lnTo>
                  <a:lnTo>
                    <a:pt x="3260001" y="1371828"/>
                  </a:lnTo>
                  <a:lnTo>
                    <a:pt x="3258147" y="1373682"/>
                  </a:lnTo>
                  <a:lnTo>
                    <a:pt x="3257677" y="1374800"/>
                  </a:lnTo>
                  <a:lnTo>
                    <a:pt x="3257677" y="1377442"/>
                  </a:lnTo>
                  <a:lnTo>
                    <a:pt x="3258147" y="1378559"/>
                  </a:lnTo>
                  <a:lnTo>
                    <a:pt x="3260001" y="1380413"/>
                  </a:lnTo>
                  <a:lnTo>
                    <a:pt x="3261131" y="1380883"/>
                  </a:lnTo>
                  <a:lnTo>
                    <a:pt x="3263760" y="1380883"/>
                  </a:lnTo>
                  <a:lnTo>
                    <a:pt x="3264878" y="1380413"/>
                  </a:lnTo>
                  <a:lnTo>
                    <a:pt x="3266744" y="1378559"/>
                  </a:lnTo>
                  <a:lnTo>
                    <a:pt x="3267202" y="1377442"/>
                  </a:lnTo>
                  <a:lnTo>
                    <a:pt x="3267202" y="1374800"/>
                  </a:lnTo>
                  <a:close/>
                </a:path>
                <a:path w="12773660" h="4123690">
                  <a:moveTo>
                    <a:pt x="3267202" y="3454"/>
                  </a:moveTo>
                  <a:lnTo>
                    <a:pt x="3266744" y="2324"/>
                  </a:lnTo>
                  <a:lnTo>
                    <a:pt x="3264878" y="469"/>
                  </a:lnTo>
                  <a:lnTo>
                    <a:pt x="3263760" y="0"/>
                  </a:lnTo>
                  <a:lnTo>
                    <a:pt x="3261131" y="0"/>
                  </a:lnTo>
                  <a:lnTo>
                    <a:pt x="3260001" y="469"/>
                  </a:lnTo>
                  <a:lnTo>
                    <a:pt x="3258147" y="2324"/>
                  </a:lnTo>
                  <a:lnTo>
                    <a:pt x="3257677" y="3454"/>
                  </a:lnTo>
                  <a:lnTo>
                    <a:pt x="3257677" y="6083"/>
                  </a:lnTo>
                  <a:lnTo>
                    <a:pt x="3258147" y="7200"/>
                  </a:lnTo>
                  <a:lnTo>
                    <a:pt x="3260001" y="9067"/>
                  </a:lnTo>
                  <a:lnTo>
                    <a:pt x="3261131" y="9525"/>
                  </a:lnTo>
                  <a:lnTo>
                    <a:pt x="3263760" y="9525"/>
                  </a:lnTo>
                  <a:lnTo>
                    <a:pt x="3264878" y="9067"/>
                  </a:lnTo>
                  <a:lnTo>
                    <a:pt x="3266744" y="7200"/>
                  </a:lnTo>
                  <a:lnTo>
                    <a:pt x="3267202" y="6083"/>
                  </a:lnTo>
                  <a:lnTo>
                    <a:pt x="3267202" y="3454"/>
                  </a:lnTo>
                  <a:close/>
                </a:path>
                <a:path w="12773660" h="4123690">
                  <a:moveTo>
                    <a:pt x="3286252" y="4117517"/>
                  </a:moveTo>
                  <a:lnTo>
                    <a:pt x="3285794" y="4116400"/>
                  </a:lnTo>
                  <a:lnTo>
                    <a:pt x="3283928" y="4114533"/>
                  </a:lnTo>
                  <a:lnTo>
                    <a:pt x="3282810" y="4114076"/>
                  </a:lnTo>
                  <a:lnTo>
                    <a:pt x="3280181" y="4114076"/>
                  </a:lnTo>
                  <a:lnTo>
                    <a:pt x="3279051" y="4114533"/>
                  </a:lnTo>
                  <a:lnTo>
                    <a:pt x="3277197" y="4116400"/>
                  </a:lnTo>
                  <a:lnTo>
                    <a:pt x="3276727" y="4117517"/>
                  </a:lnTo>
                  <a:lnTo>
                    <a:pt x="3276727" y="4120146"/>
                  </a:lnTo>
                  <a:lnTo>
                    <a:pt x="3277197" y="4121277"/>
                  </a:lnTo>
                  <a:lnTo>
                    <a:pt x="3279051" y="4123131"/>
                  </a:lnTo>
                  <a:lnTo>
                    <a:pt x="3280181" y="4123601"/>
                  </a:lnTo>
                  <a:lnTo>
                    <a:pt x="3282810" y="4123601"/>
                  </a:lnTo>
                  <a:lnTo>
                    <a:pt x="3283928" y="4123131"/>
                  </a:lnTo>
                  <a:lnTo>
                    <a:pt x="3285794" y="4121277"/>
                  </a:lnTo>
                  <a:lnTo>
                    <a:pt x="3286252" y="4120146"/>
                  </a:lnTo>
                  <a:lnTo>
                    <a:pt x="3286252" y="4117517"/>
                  </a:lnTo>
                  <a:close/>
                </a:path>
                <a:path w="12773660" h="4123690">
                  <a:moveTo>
                    <a:pt x="3286252" y="2746159"/>
                  </a:moveTo>
                  <a:lnTo>
                    <a:pt x="3285794" y="2745041"/>
                  </a:lnTo>
                  <a:lnTo>
                    <a:pt x="3283928" y="2743174"/>
                  </a:lnTo>
                  <a:lnTo>
                    <a:pt x="3282810" y="2742717"/>
                  </a:lnTo>
                  <a:lnTo>
                    <a:pt x="3280181" y="2742717"/>
                  </a:lnTo>
                  <a:lnTo>
                    <a:pt x="3279051" y="2743174"/>
                  </a:lnTo>
                  <a:lnTo>
                    <a:pt x="3277197" y="2745041"/>
                  </a:lnTo>
                  <a:lnTo>
                    <a:pt x="3276727" y="2746159"/>
                  </a:lnTo>
                  <a:lnTo>
                    <a:pt x="3276727" y="2748788"/>
                  </a:lnTo>
                  <a:lnTo>
                    <a:pt x="3277197" y="2749918"/>
                  </a:lnTo>
                  <a:lnTo>
                    <a:pt x="3279051" y="2751772"/>
                  </a:lnTo>
                  <a:lnTo>
                    <a:pt x="3280181" y="2752242"/>
                  </a:lnTo>
                  <a:lnTo>
                    <a:pt x="3282810" y="2752242"/>
                  </a:lnTo>
                  <a:lnTo>
                    <a:pt x="3283928" y="2751772"/>
                  </a:lnTo>
                  <a:lnTo>
                    <a:pt x="3285794" y="2749918"/>
                  </a:lnTo>
                  <a:lnTo>
                    <a:pt x="3286252" y="2748788"/>
                  </a:lnTo>
                  <a:lnTo>
                    <a:pt x="3286252" y="2746159"/>
                  </a:lnTo>
                  <a:close/>
                </a:path>
                <a:path w="12773660" h="4123690">
                  <a:moveTo>
                    <a:pt x="3286252" y="1374800"/>
                  </a:moveTo>
                  <a:lnTo>
                    <a:pt x="3285794" y="1373682"/>
                  </a:lnTo>
                  <a:lnTo>
                    <a:pt x="3283928" y="1371828"/>
                  </a:lnTo>
                  <a:lnTo>
                    <a:pt x="3282810" y="1371358"/>
                  </a:lnTo>
                  <a:lnTo>
                    <a:pt x="3280181" y="1371358"/>
                  </a:lnTo>
                  <a:lnTo>
                    <a:pt x="3279051" y="1371828"/>
                  </a:lnTo>
                  <a:lnTo>
                    <a:pt x="3277197" y="1373682"/>
                  </a:lnTo>
                  <a:lnTo>
                    <a:pt x="3276727" y="1374800"/>
                  </a:lnTo>
                  <a:lnTo>
                    <a:pt x="3276727" y="1377442"/>
                  </a:lnTo>
                  <a:lnTo>
                    <a:pt x="3277197" y="1378559"/>
                  </a:lnTo>
                  <a:lnTo>
                    <a:pt x="3279051" y="1380413"/>
                  </a:lnTo>
                  <a:lnTo>
                    <a:pt x="3280181" y="1380883"/>
                  </a:lnTo>
                  <a:lnTo>
                    <a:pt x="3282810" y="1380883"/>
                  </a:lnTo>
                  <a:lnTo>
                    <a:pt x="3283928" y="1380413"/>
                  </a:lnTo>
                  <a:lnTo>
                    <a:pt x="3285794" y="1378559"/>
                  </a:lnTo>
                  <a:lnTo>
                    <a:pt x="3286252" y="1377442"/>
                  </a:lnTo>
                  <a:lnTo>
                    <a:pt x="3286252" y="1374800"/>
                  </a:lnTo>
                  <a:close/>
                </a:path>
                <a:path w="12773660" h="4123690">
                  <a:moveTo>
                    <a:pt x="3286252" y="3454"/>
                  </a:moveTo>
                  <a:lnTo>
                    <a:pt x="3285794" y="2324"/>
                  </a:lnTo>
                  <a:lnTo>
                    <a:pt x="3283928" y="469"/>
                  </a:lnTo>
                  <a:lnTo>
                    <a:pt x="3282810" y="0"/>
                  </a:lnTo>
                  <a:lnTo>
                    <a:pt x="3280181" y="0"/>
                  </a:lnTo>
                  <a:lnTo>
                    <a:pt x="3279051" y="469"/>
                  </a:lnTo>
                  <a:lnTo>
                    <a:pt x="3277197" y="2324"/>
                  </a:lnTo>
                  <a:lnTo>
                    <a:pt x="3276727" y="3454"/>
                  </a:lnTo>
                  <a:lnTo>
                    <a:pt x="3276727" y="6083"/>
                  </a:lnTo>
                  <a:lnTo>
                    <a:pt x="3277197" y="7200"/>
                  </a:lnTo>
                  <a:lnTo>
                    <a:pt x="3279051" y="9067"/>
                  </a:lnTo>
                  <a:lnTo>
                    <a:pt x="3280181" y="9525"/>
                  </a:lnTo>
                  <a:lnTo>
                    <a:pt x="3282810" y="9525"/>
                  </a:lnTo>
                  <a:lnTo>
                    <a:pt x="3283928" y="9067"/>
                  </a:lnTo>
                  <a:lnTo>
                    <a:pt x="3285794" y="7200"/>
                  </a:lnTo>
                  <a:lnTo>
                    <a:pt x="3286252" y="6083"/>
                  </a:lnTo>
                  <a:lnTo>
                    <a:pt x="3286252" y="3454"/>
                  </a:lnTo>
                  <a:close/>
                </a:path>
                <a:path w="12773660" h="4123690">
                  <a:moveTo>
                    <a:pt x="3305302" y="4117517"/>
                  </a:moveTo>
                  <a:lnTo>
                    <a:pt x="3304844" y="4116400"/>
                  </a:lnTo>
                  <a:lnTo>
                    <a:pt x="3302978" y="4114533"/>
                  </a:lnTo>
                  <a:lnTo>
                    <a:pt x="3301860" y="4114076"/>
                  </a:lnTo>
                  <a:lnTo>
                    <a:pt x="3299231" y="4114076"/>
                  </a:lnTo>
                  <a:lnTo>
                    <a:pt x="3298101" y="4114533"/>
                  </a:lnTo>
                  <a:lnTo>
                    <a:pt x="3296247" y="4116400"/>
                  </a:lnTo>
                  <a:lnTo>
                    <a:pt x="3295777" y="4117517"/>
                  </a:lnTo>
                  <a:lnTo>
                    <a:pt x="3295777" y="4120146"/>
                  </a:lnTo>
                  <a:lnTo>
                    <a:pt x="3296247" y="4121277"/>
                  </a:lnTo>
                  <a:lnTo>
                    <a:pt x="3298101" y="4123131"/>
                  </a:lnTo>
                  <a:lnTo>
                    <a:pt x="3299231" y="4123601"/>
                  </a:lnTo>
                  <a:lnTo>
                    <a:pt x="3301860" y="4123601"/>
                  </a:lnTo>
                  <a:lnTo>
                    <a:pt x="3302978" y="4123131"/>
                  </a:lnTo>
                  <a:lnTo>
                    <a:pt x="3304844" y="4121277"/>
                  </a:lnTo>
                  <a:lnTo>
                    <a:pt x="3305302" y="4120146"/>
                  </a:lnTo>
                  <a:lnTo>
                    <a:pt x="3305302" y="4117517"/>
                  </a:lnTo>
                  <a:close/>
                </a:path>
                <a:path w="12773660" h="4123690">
                  <a:moveTo>
                    <a:pt x="3305302" y="2746159"/>
                  </a:moveTo>
                  <a:lnTo>
                    <a:pt x="3304844" y="2745041"/>
                  </a:lnTo>
                  <a:lnTo>
                    <a:pt x="3302978" y="2743174"/>
                  </a:lnTo>
                  <a:lnTo>
                    <a:pt x="3301860" y="2742717"/>
                  </a:lnTo>
                  <a:lnTo>
                    <a:pt x="3299231" y="2742717"/>
                  </a:lnTo>
                  <a:lnTo>
                    <a:pt x="3298101" y="2743174"/>
                  </a:lnTo>
                  <a:lnTo>
                    <a:pt x="3296247" y="2745041"/>
                  </a:lnTo>
                  <a:lnTo>
                    <a:pt x="3295777" y="2746159"/>
                  </a:lnTo>
                  <a:lnTo>
                    <a:pt x="3295777" y="2748788"/>
                  </a:lnTo>
                  <a:lnTo>
                    <a:pt x="3296247" y="2749918"/>
                  </a:lnTo>
                  <a:lnTo>
                    <a:pt x="3298101" y="2751772"/>
                  </a:lnTo>
                  <a:lnTo>
                    <a:pt x="3299231" y="2752242"/>
                  </a:lnTo>
                  <a:lnTo>
                    <a:pt x="3301860" y="2752242"/>
                  </a:lnTo>
                  <a:lnTo>
                    <a:pt x="3302978" y="2751772"/>
                  </a:lnTo>
                  <a:lnTo>
                    <a:pt x="3304844" y="2749918"/>
                  </a:lnTo>
                  <a:lnTo>
                    <a:pt x="3305302" y="2748788"/>
                  </a:lnTo>
                  <a:lnTo>
                    <a:pt x="3305302" y="2746159"/>
                  </a:lnTo>
                  <a:close/>
                </a:path>
                <a:path w="12773660" h="4123690">
                  <a:moveTo>
                    <a:pt x="3305302" y="1374800"/>
                  </a:moveTo>
                  <a:lnTo>
                    <a:pt x="3304844" y="1373682"/>
                  </a:lnTo>
                  <a:lnTo>
                    <a:pt x="3302978" y="1371828"/>
                  </a:lnTo>
                  <a:lnTo>
                    <a:pt x="3301860" y="1371358"/>
                  </a:lnTo>
                  <a:lnTo>
                    <a:pt x="3299231" y="1371358"/>
                  </a:lnTo>
                  <a:lnTo>
                    <a:pt x="3298101" y="1371828"/>
                  </a:lnTo>
                  <a:lnTo>
                    <a:pt x="3296247" y="1373682"/>
                  </a:lnTo>
                  <a:lnTo>
                    <a:pt x="3295777" y="1374800"/>
                  </a:lnTo>
                  <a:lnTo>
                    <a:pt x="3295777" y="1377442"/>
                  </a:lnTo>
                  <a:lnTo>
                    <a:pt x="3296247" y="1378559"/>
                  </a:lnTo>
                  <a:lnTo>
                    <a:pt x="3298101" y="1380413"/>
                  </a:lnTo>
                  <a:lnTo>
                    <a:pt x="3299231" y="1380883"/>
                  </a:lnTo>
                  <a:lnTo>
                    <a:pt x="3301860" y="1380883"/>
                  </a:lnTo>
                  <a:lnTo>
                    <a:pt x="3302978" y="1380413"/>
                  </a:lnTo>
                  <a:lnTo>
                    <a:pt x="3304844" y="1378559"/>
                  </a:lnTo>
                  <a:lnTo>
                    <a:pt x="3305302" y="1377442"/>
                  </a:lnTo>
                  <a:lnTo>
                    <a:pt x="3305302" y="1374800"/>
                  </a:lnTo>
                  <a:close/>
                </a:path>
                <a:path w="12773660" h="4123690">
                  <a:moveTo>
                    <a:pt x="3305302" y="3454"/>
                  </a:moveTo>
                  <a:lnTo>
                    <a:pt x="3304844" y="2324"/>
                  </a:lnTo>
                  <a:lnTo>
                    <a:pt x="3302978" y="469"/>
                  </a:lnTo>
                  <a:lnTo>
                    <a:pt x="3301860" y="0"/>
                  </a:lnTo>
                  <a:lnTo>
                    <a:pt x="3299231" y="0"/>
                  </a:lnTo>
                  <a:lnTo>
                    <a:pt x="3298101" y="469"/>
                  </a:lnTo>
                  <a:lnTo>
                    <a:pt x="3296247" y="2324"/>
                  </a:lnTo>
                  <a:lnTo>
                    <a:pt x="3295777" y="3454"/>
                  </a:lnTo>
                  <a:lnTo>
                    <a:pt x="3295777" y="6083"/>
                  </a:lnTo>
                  <a:lnTo>
                    <a:pt x="3296247" y="7200"/>
                  </a:lnTo>
                  <a:lnTo>
                    <a:pt x="3298101" y="9067"/>
                  </a:lnTo>
                  <a:lnTo>
                    <a:pt x="3299231" y="9525"/>
                  </a:lnTo>
                  <a:lnTo>
                    <a:pt x="3301860" y="9525"/>
                  </a:lnTo>
                  <a:lnTo>
                    <a:pt x="3302978" y="9067"/>
                  </a:lnTo>
                  <a:lnTo>
                    <a:pt x="3304844" y="7200"/>
                  </a:lnTo>
                  <a:lnTo>
                    <a:pt x="3305302" y="6083"/>
                  </a:lnTo>
                  <a:lnTo>
                    <a:pt x="3305302" y="3454"/>
                  </a:lnTo>
                  <a:close/>
                </a:path>
                <a:path w="12773660" h="4123690">
                  <a:moveTo>
                    <a:pt x="3324352" y="4117517"/>
                  </a:moveTo>
                  <a:lnTo>
                    <a:pt x="3323894" y="4116400"/>
                  </a:lnTo>
                  <a:lnTo>
                    <a:pt x="3322028" y="4114533"/>
                  </a:lnTo>
                  <a:lnTo>
                    <a:pt x="3320910" y="4114076"/>
                  </a:lnTo>
                  <a:lnTo>
                    <a:pt x="3318281" y="4114076"/>
                  </a:lnTo>
                  <a:lnTo>
                    <a:pt x="3317151" y="4114533"/>
                  </a:lnTo>
                  <a:lnTo>
                    <a:pt x="3315297" y="4116400"/>
                  </a:lnTo>
                  <a:lnTo>
                    <a:pt x="3314827" y="4117517"/>
                  </a:lnTo>
                  <a:lnTo>
                    <a:pt x="3314827" y="4120146"/>
                  </a:lnTo>
                  <a:lnTo>
                    <a:pt x="3315297" y="4121277"/>
                  </a:lnTo>
                  <a:lnTo>
                    <a:pt x="3317151" y="4123131"/>
                  </a:lnTo>
                  <a:lnTo>
                    <a:pt x="3318281" y="4123601"/>
                  </a:lnTo>
                  <a:lnTo>
                    <a:pt x="3320910" y="4123601"/>
                  </a:lnTo>
                  <a:lnTo>
                    <a:pt x="3322028" y="4123131"/>
                  </a:lnTo>
                  <a:lnTo>
                    <a:pt x="3323894" y="4121277"/>
                  </a:lnTo>
                  <a:lnTo>
                    <a:pt x="3324352" y="4120146"/>
                  </a:lnTo>
                  <a:lnTo>
                    <a:pt x="3324352" y="4117517"/>
                  </a:lnTo>
                  <a:close/>
                </a:path>
                <a:path w="12773660" h="4123690">
                  <a:moveTo>
                    <a:pt x="3324352" y="2746159"/>
                  </a:moveTo>
                  <a:lnTo>
                    <a:pt x="3323894" y="2745041"/>
                  </a:lnTo>
                  <a:lnTo>
                    <a:pt x="3322028" y="2743174"/>
                  </a:lnTo>
                  <a:lnTo>
                    <a:pt x="3320910" y="2742717"/>
                  </a:lnTo>
                  <a:lnTo>
                    <a:pt x="3318281" y="2742717"/>
                  </a:lnTo>
                  <a:lnTo>
                    <a:pt x="3317151" y="2743174"/>
                  </a:lnTo>
                  <a:lnTo>
                    <a:pt x="3315297" y="2745041"/>
                  </a:lnTo>
                  <a:lnTo>
                    <a:pt x="3314827" y="2746159"/>
                  </a:lnTo>
                  <a:lnTo>
                    <a:pt x="3314827" y="2748788"/>
                  </a:lnTo>
                  <a:lnTo>
                    <a:pt x="3315297" y="2749918"/>
                  </a:lnTo>
                  <a:lnTo>
                    <a:pt x="3317151" y="2751772"/>
                  </a:lnTo>
                  <a:lnTo>
                    <a:pt x="3318281" y="2752242"/>
                  </a:lnTo>
                  <a:lnTo>
                    <a:pt x="3320910" y="2752242"/>
                  </a:lnTo>
                  <a:lnTo>
                    <a:pt x="3322028" y="2751772"/>
                  </a:lnTo>
                  <a:lnTo>
                    <a:pt x="3323894" y="2749918"/>
                  </a:lnTo>
                  <a:lnTo>
                    <a:pt x="3324352" y="2748788"/>
                  </a:lnTo>
                  <a:lnTo>
                    <a:pt x="3324352" y="2746159"/>
                  </a:lnTo>
                  <a:close/>
                </a:path>
                <a:path w="12773660" h="4123690">
                  <a:moveTo>
                    <a:pt x="3324352" y="1374800"/>
                  </a:moveTo>
                  <a:lnTo>
                    <a:pt x="3323894" y="1373682"/>
                  </a:lnTo>
                  <a:lnTo>
                    <a:pt x="3322028" y="1371828"/>
                  </a:lnTo>
                  <a:lnTo>
                    <a:pt x="3320910" y="1371358"/>
                  </a:lnTo>
                  <a:lnTo>
                    <a:pt x="3318281" y="1371358"/>
                  </a:lnTo>
                  <a:lnTo>
                    <a:pt x="3317151" y="1371828"/>
                  </a:lnTo>
                  <a:lnTo>
                    <a:pt x="3315297" y="1373682"/>
                  </a:lnTo>
                  <a:lnTo>
                    <a:pt x="3314827" y="1374800"/>
                  </a:lnTo>
                  <a:lnTo>
                    <a:pt x="3314827" y="1377442"/>
                  </a:lnTo>
                  <a:lnTo>
                    <a:pt x="3315297" y="1378559"/>
                  </a:lnTo>
                  <a:lnTo>
                    <a:pt x="3317151" y="1380413"/>
                  </a:lnTo>
                  <a:lnTo>
                    <a:pt x="3318281" y="1380883"/>
                  </a:lnTo>
                  <a:lnTo>
                    <a:pt x="3320910" y="1380883"/>
                  </a:lnTo>
                  <a:lnTo>
                    <a:pt x="3322028" y="1380413"/>
                  </a:lnTo>
                  <a:lnTo>
                    <a:pt x="3323894" y="1378559"/>
                  </a:lnTo>
                  <a:lnTo>
                    <a:pt x="3324352" y="1377442"/>
                  </a:lnTo>
                  <a:lnTo>
                    <a:pt x="3324352" y="1374800"/>
                  </a:lnTo>
                  <a:close/>
                </a:path>
                <a:path w="12773660" h="4123690">
                  <a:moveTo>
                    <a:pt x="3324352" y="3454"/>
                  </a:moveTo>
                  <a:lnTo>
                    <a:pt x="3323894" y="2324"/>
                  </a:lnTo>
                  <a:lnTo>
                    <a:pt x="3322028" y="469"/>
                  </a:lnTo>
                  <a:lnTo>
                    <a:pt x="3320910" y="0"/>
                  </a:lnTo>
                  <a:lnTo>
                    <a:pt x="3318281" y="0"/>
                  </a:lnTo>
                  <a:lnTo>
                    <a:pt x="3317151" y="469"/>
                  </a:lnTo>
                  <a:lnTo>
                    <a:pt x="3315297" y="2324"/>
                  </a:lnTo>
                  <a:lnTo>
                    <a:pt x="3314827" y="3454"/>
                  </a:lnTo>
                  <a:lnTo>
                    <a:pt x="3314827" y="6083"/>
                  </a:lnTo>
                  <a:lnTo>
                    <a:pt x="3315297" y="7200"/>
                  </a:lnTo>
                  <a:lnTo>
                    <a:pt x="3317151" y="9067"/>
                  </a:lnTo>
                  <a:lnTo>
                    <a:pt x="3318281" y="9525"/>
                  </a:lnTo>
                  <a:lnTo>
                    <a:pt x="3320910" y="9525"/>
                  </a:lnTo>
                  <a:lnTo>
                    <a:pt x="3322028" y="9067"/>
                  </a:lnTo>
                  <a:lnTo>
                    <a:pt x="3323894" y="7200"/>
                  </a:lnTo>
                  <a:lnTo>
                    <a:pt x="3324352" y="6083"/>
                  </a:lnTo>
                  <a:lnTo>
                    <a:pt x="3324352" y="3454"/>
                  </a:lnTo>
                  <a:close/>
                </a:path>
                <a:path w="12773660" h="4123690">
                  <a:moveTo>
                    <a:pt x="3343414" y="4117517"/>
                  </a:moveTo>
                  <a:lnTo>
                    <a:pt x="3342944" y="4116400"/>
                  </a:lnTo>
                  <a:lnTo>
                    <a:pt x="3341090" y="4114533"/>
                  </a:lnTo>
                  <a:lnTo>
                    <a:pt x="3339960" y="4114076"/>
                  </a:lnTo>
                  <a:lnTo>
                    <a:pt x="3337331" y="4114076"/>
                  </a:lnTo>
                  <a:lnTo>
                    <a:pt x="3336213" y="4114533"/>
                  </a:lnTo>
                  <a:lnTo>
                    <a:pt x="3334347" y="4116400"/>
                  </a:lnTo>
                  <a:lnTo>
                    <a:pt x="3333877" y="4117517"/>
                  </a:lnTo>
                  <a:lnTo>
                    <a:pt x="3333877" y="4120146"/>
                  </a:lnTo>
                  <a:lnTo>
                    <a:pt x="3334347" y="4121277"/>
                  </a:lnTo>
                  <a:lnTo>
                    <a:pt x="3336213" y="4123131"/>
                  </a:lnTo>
                  <a:lnTo>
                    <a:pt x="3337331" y="4123601"/>
                  </a:lnTo>
                  <a:lnTo>
                    <a:pt x="3339960" y="4123601"/>
                  </a:lnTo>
                  <a:lnTo>
                    <a:pt x="3341090" y="4123131"/>
                  </a:lnTo>
                  <a:lnTo>
                    <a:pt x="3342944" y="4121277"/>
                  </a:lnTo>
                  <a:lnTo>
                    <a:pt x="3343414" y="4120146"/>
                  </a:lnTo>
                  <a:lnTo>
                    <a:pt x="3343414" y="4117517"/>
                  </a:lnTo>
                  <a:close/>
                </a:path>
                <a:path w="12773660" h="4123690">
                  <a:moveTo>
                    <a:pt x="3343414" y="2746159"/>
                  </a:moveTo>
                  <a:lnTo>
                    <a:pt x="3342944" y="2745041"/>
                  </a:lnTo>
                  <a:lnTo>
                    <a:pt x="3341090" y="2743174"/>
                  </a:lnTo>
                  <a:lnTo>
                    <a:pt x="3339960" y="2742717"/>
                  </a:lnTo>
                  <a:lnTo>
                    <a:pt x="3337331" y="2742717"/>
                  </a:lnTo>
                  <a:lnTo>
                    <a:pt x="3336213" y="2743174"/>
                  </a:lnTo>
                  <a:lnTo>
                    <a:pt x="3334347" y="2745041"/>
                  </a:lnTo>
                  <a:lnTo>
                    <a:pt x="3333877" y="2746159"/>
                  </a:lnTo>
                  <a:lnTo>
                    <a:pt x="3333877" y="2748788"/>
                  </a:lnTo>
                  <a:lnTo>
                    <a:pt x="3334347" y="2749918"/>
                  </a:lnTo>
                  <a:lnTo>
                    <a:pt x="3336213" y="2751772"/>
                  </a:lnTo>
                  <a:lnTo>
                    <a:pt x="3337331" y="2752242"/>
                  </a:lnTo>
                  <a:lnTo>
                    <a:pt x="3339960" y="2752242"/>
                  </a:lnTo>
                  <a:lnTo>
                    <a:pt x="3341090" y="2751772"/>
                  </a:lnTo>
                  <a:lnTo>
                    <a:pt x="3342944" y="2749918"/>
                  </a:lnTo>
                  <a:lnTo>
                    <a:pt x="3343414" y="2748788"/>
                  </a:lnTo>
                  <a:lnTo>
                    <a:pt x="3343414" y="2746159"/>
                  </a:lnTo>
                  <a:close/>
                </a:path>
                <a:path w="12773660" h="4123690">
                  <a:moveTo>
                    <a:pt x="3343414" y="1374800"/>
                  </a:moveTo>
                  <a:lnTo>
                    <a:pt x="3342944" y="1373682"/>
                  </a:lnTo>
                  <a:lnTo>
                    <a:pt x="3341090" y="1371828"/>
                  </a:lnTo>
                  <a:lnTo>
                    <a:pt x="3339960" y="1371358"/>
                  </a:lnTo>
                  <a:lnTo>
                    <a:pt x="3337331" y="1371358"/>
                  </a:lnTo>
                  <a:lnTo>
                    <a:pt x="3336213" y="1371828"/>
                  </a:lnTo>
                  <a:lnTo>
                    <a:pt x="3334347" y="1373682"/>
                  </a:lnTo>
                  <a:lnTo>
                    <a:pt x="3333877" y="1374800"/>
                  </a:lnTo>
                  <a:lnTo>
                    <a:pt x="3333877" y="1377442"/>
                  </a:lnTo>
                  <a:lnTo>
                    <a:pt x="3334347" y="1378559"/>
                  </a:lnTo>
                  <a:lnTo>
                    <a:pt x="3336213" y="1380413"/>
                  </a:lnTo>
                  <a:lnTo>
                    <a:pt x="3337331" y="1380883"/>
                  </a:lnTo>
                  <a:lnTo>
                    <a:pt x="3339960" y="1380883"/>
                  </a:lnTo>
                  <a:lnTo>
                    <a:pt x="3341090" y="1380413"/>
                  </a:lnTo>
                  <a:lnTo>
                    <a:pt x="3342944" y="1378559"/>
                  </a:lnTo>
                  <a:lnTo>
                    <a:pt x="3343414" y="1377442"/>
                  </a:lnTo>
                  <a:lnTo>
                    <a:pt x="3343414" y="1374800"/>
                  </a:lnTo>
                  <a:close/>
                </a:path>
                <a:path w="12773660" h="4123690">
                  <a:moveTo>
                    <a:pt x="3343414" y="3454"/>
                  </a:moveTo>
                  <a:lnTo>
                    <a:pt x="3342944" y="2324"/>
                  </a:lnTo>
                  <a:lnTo>
                    <a:pt x="3341090" y="469"/>
                  </a:lnTo>
                  <a:lnTo>
                    <a:pt x="3339960" y="0"/>
                  </a:lnTo>
                  <a:lnTo>
                    <a:pt x="3337331" y="0"/>
                  </a:lnTo>
                  <a:lnTo>
                    <a:pt x="3336213" y="469"/>
                  </a:lnTo>
                  <a:lnTo>
                    <a:pt x="3334347" y="2324"/>
                  </a:lnTo>
                  <a:lnTo>
                    <a:pt x="3333877" y="3454"/>
                  </a:lnTo>
                  <a:lnTo>
                    <a:pt x="3333877" y="6083"/>
                  </a:lnTo>
                  <a:lnTo>
                    <a:pt x="3334347" y="7200"/>
                  </a:lnTo>
                  <a:lnTo>
                    <a:pt x="3336213" y="9067"/>
                  </a:lnTo>
                  <a:lnTo>
                    <a:pt x="3337331" y="9525"/>
                  </a:lnTo>
                  <a:lnTo>
                    <a:pt x="3339960" y="9525"/>
                  </a:lnTo>
                  <a:lnTo>
                    <a:pt x="3341090" y="9067"/>
                  </a:lnTo>
                  <a:lnTo>
                    <a:pt x="3342944" y="7200"/>
                  </a:lnTo>
                  <a:lnTo>
                    <a:pt x="3343414" y="6083"/>
                  </a:lnTo>
                  <a:lnTo>
                    <a:pt x="3343414" y="3454"/>
                  </a:lnTo>
                  <a:close/>
                </a:path>
                <a:path w="12773660" h="4123690">
                  <a:moveTo>
                    <a:pt x="3362464" y="4117517"/>
                  </a:moveTo>
                  <a:lnTo>
                    <a:pt x="3361994" y="4116400"/>
                  </a:lnTo>
                  <a:lnTo>
                    <a:pt x="3360140" y="4114533"/>
                  </a:lnTo>
                  <a:lnTo>
                    <a:pt x="3359010" y="4114076"/>
                  </a:lnTo>
                  <a:lnTo>
                    <a:pt x="3356381" y="4114076"/>
                  </a:lnTo>
                  <a:lnTo>
                    <a:pt x="3355263" y="4114533"/>
                  </a:lnTo>
                  <a:lnTo>
                    <a:pt x="3353397" y="4116400"/>
                  </a:lnTo>
                  <a:lnTo>
                    <a:pt x="3352939" y="4117517"/>
                  </a:lnTo>
                  <a:lnTo>
                    <a:pt x="3352939" y="4120146"/>
                  </a:lnTo>
                  <a:lnTo>
                    <a:pt x="3353397" y="4121277"/>
                  </a:lnTo>
                  <a:lnTo>
                    <a:pt x="3355263" y="4123131"/>
                  </a:lnTo>
                  <a:lnTo>
                    <a:pt x="3356381" y="4123601"/>
                  </a:lnTo>
                  <a:lnTo>
                    <a:pt x="3359010" y="4123601"/>
                  </a:lnTo>
                  <a:lnTo>
                    <a:pt x="3360140" y="4123131"/>
                  </a:lnTo>
                  <a:lnTo>
                    <a:pt x="3361994" y="4121277"/>
                  </a:lnTo>
                  <a:lnTo>
                    <a:pt x="3362464" y="4120146"/>
                  </a:lnTo>
                  <a:lnTo>
                    <a:pt x="3362464" y="4117517"/>
                  </a:lnTo>
                  <a:close/>
                </a:path>
                <a:path w="12773660" h="4123690">
                  <a:moveTo>
                    <a:pt x="3362464" y="2746159"/>
                  </a:moveTo>
                  <a:lnTo>
                    <a:pt x="3361994" y="2745041"/>
                  </a:lnTo>
                  <a:lnTo>
                    <a:pt x="3360140" y="2743174"/>
                  </a:lnTo>
                  <a:lnTo>
                    <a:pt x="3359010" y="2742717"/>
                  </a:lnTo>
                  <a:lnTo>
                    <a:pt x="3356381" y="2742717"/>
                  </a:lnTo>
                  <a:lnTo>
                    <a:pt x="3355263" y="2743174"/>
                  </a:lnTo>
                  <a:lnTo>
                    <a:pt x="3353397" y="2745041"/>
                  </a:lnTo>
                  <a:lnTo>
                    <a:pt x="3352939" y="2746159"/>
                  </a:lnTo>
                  <a:lnTo>
                    <a:pt x="3352939" y="2748788"/>
                  </a:lnTo>
                  <a:lnTo>
                    <a:pt x="3353397" y="2749918"/>
                  </a:lnTo>
                  <a:lnTo>
                    <a:pt x="3355263" y="2751772"/>
                  </a:lnTo>
                  <a:lnTo>
                    <a:pt x="3356381" y="2752242"/>
                  </a:lnTo>
                  <a:lnTo>
                    <a:pt x="3359010" y="2752242"/>
                  </a:lnTo>
                  <a:lnTo>
                    <a:pt x="3360140" y="2751772"/>
                  </a:lnTo>
                  <a:lnTo>
                    <a:pt x="3361994" y="2749918"/>
                  </a:lnTo>
                  <a:lnTo>
                    <a:pt x="3362464" y="2748788"/>
                  </a:lnTo>
                  <a:lnTo>
                    <a:pt x="3362464" y="2746159"/>
                  </a:lnTo>
                  <a:close/>
                </a:path>
                <a:path w="12773660" h="4123690">
                  <a:moveTo>
                    <a:pt x="3362464" y="1374800"/>
                  </a:moveTo>
                  <a:lnTo>
                    <a:pt x="3361994" y="1373682"/>
                  </a:lnTo>
                  <a:lnTo>
                    <a:pt x="3360140" y="1371828"/>
                  </a:lnTo>
                  <a:lnTo>
                    <a:pt x="3359010" y="1371358"/>
                  </a:lnTo>
                  <a:lnTo>
                    <a:pt x="3356381" y="1371358"/>
                  </a:lnTo>
                  <a:lnTo>
                    <a:pt x="3355263" y="1371828"/>
                  </a:lnTo>
                  <a:lnTo>
                    <a:pt x="3353397" y="1373682"/>
                  </a:lnTo>
                  <a:lnTo>
                    <a:pt x="3352939" y="1374800"/>
                  </a:lnTo>
                  <a:lnTo>
                    <a:pt x="3352939" y="1377442"/>
                  </a:lnTo>
                  <a:lnTo>
                    <a:pt x="3353397" y="1378559"/>
                  </a:lnTo>
                  <a:lnTo>
                    <a:pt x="3355263" y="1380413"/>
                  </a:lnTo>
                  <a:lnTo>
                    <a:pt x="3356381" y="1380883"/>
                  </a:lnTo>
                  <a:lnTo>
                    <a:pt x="3359010" y="1380883"/>
                  </a:lnTo>
                  <a:lnTo>
                    <a:pt x="3360140" y="1380413"/>
                  </a:lnTo>
                  <a:lnTo>
                    <a:pt x="3361994" y="1378559"/>
                  </a:lnTo>
                  <a:lnTo>
                    <a:pt x="3362464" y="1377442"/>
                  </a:lnTo>
                  <a:lnTo>
                    <a:pt x="3362464" y="1374800"/>
                  </a:lnTo>
                  <a:close/>
                </a:path>
                <a:path w="12773660" h="4123690">
                  <a:moveTo>
                    <a:pt x="3362464" y="3454"/>
                  </a:moveTo>
                  <a:lnTo>
                    <a:pt x="3361994" y="2324"/>
                  </a:lnTo>
                  <a:lnTo>
                    <a:pt x="3360140" y="469"/>
                  </a:lnTo>
                  <a:lnTo>
                    <a:pt x="3359010" y="0"/>
                  </a:lnTo>
                  <a:lnTo>
                    <a:pt x="3356381" y="0"/>
                  </a:lnTo>
                  <a:lnTo>
                    <a:pt x="3355263" y="469"/>
                  </a:lnTo>
                  <a:lnTo>
                    <a:pt x="3353397" y="2324"/>
                  </a:lnTo>
                  <a:lnTo>
                    <a:pt x="3352939" y="3454"/>
                  </a:lnTo>
                  <a:lnTo>
                    <a:pt x="3352939" y="6083"/>
                  </a:lnTo>
                  <a:lnTo>
                    <a:pt x="3353397" y="7200"/>
                  </a:lnTo>
                  <a:lnTo>
                    <a:pt x="3355263" y="9067"/>
                  </a:lnTo>
                  <a:lnTo>
                    <a:pt x="3356381" y="9525"/>
                  </a:lnTo>
                  <a:lnTo>
                    <a:pt x="3359010" y="9525"/>
                  </a:lnTo>
                  <a:lnTo>
                    <a:pt x="3360140" y="9067"/>
                  </a:lnTo>
                  <a:lnTo>
                    <a:pt x="3361994" y="7200"/>
                  </a:lnTo>
                  <a:lnTo>
                    <a:pt x="3362464" y="6083"/>
                  </a:lnTo>
                  <a:lnTo>
                    <a:pt x="3362464" y="3454"/>
                  </a:lnTo>
                  <a:close/>
                </a:path>
                <a:path w="12773660" h="4123690">
                  <a:moveTo>
                    <a:pt x="3381514" y="4117517"/>
                  </a:moveTo>
                  <a:lnTo>
                    <a:pt x="3381044" y="4116400"/>
                  </a:lnTo>
                  <a:lnTo>
                    <a:pt x="3379190" y="4114533"/>
                  </a:lnTo>
                  <a:lnTo>
                    <a:pt x="3378060" y="4114076"/>
                  </a:lnTo>
                  <a:lnTo>
                    <a:pt x="3375431" y="4114076"/>
                  </a:lnTo>
                  <a:lnTo>
                    <a:pt x="3374313" y="4114533"/>
                  </a:lnTo>
                  <a:lnTo>
                    <a:pt x="3372447" y="4116400"/>
                  </a:lnTo>
                  <a:lnTo>
                    <a:pt x="3371989" y="4117517"/>
                  </a:lnTo>
                  <a:lnTo>
                    <a:pt x="3371989" y="4120146"/>
                  </a:lnTo>
                  <a:lnTo>
                    <a:pt x="3372447" y="4121277"/>
                  </a:lnTo>
                  <a:lnTo>
                    <a:pt x="3374313" y="4123131"/>
                  </a:lnTo>
                  <a:lnTo>
                    <a:pt x="3375431" y="4123601"/>
                  </a:lnTo>
                  <a:lnTo>
                    <a:pt x="3378060" y="4123601"/>
                  </a:lnTo>
                  <a:lnTo>
                    <a:pt x="3379190" y="4123131"/>
                  </a:lnTo>
                  <a:lnTo>
                    <a:pt x="3381044" y="4121277"/>
                  </a:lnTo>
                  <a:lnTo>
                    <a:pt x="3381514" y="4120146"/>
                  </a:lnTo>
                  <a:lnTo>
                    <a:pt x="3381514" y="4117517"/>
                  </a:lnTo>
                  <a:close/>
                </a:path>
                <a:path w="12773660" h="4123690">
                  <a:moveTo>
                    <a:pt x="3381514" y="2746159"/>
                  </a:moveTo>
                  <a:lnTo>
                    <a:pt x="3381044" y="2745041"/>
                  </a:lnTo>
                  <a:lnTo>
                    <a:pt x="3379190" y="2743174"/>
                  </a:lnTo>
                  <a:lnTo>
                    <a:pt x="3378060" y="2742717"/>
                  </a:lnTo>
                  <a:lnTo>
                    <a:pt x="3375431" y="2742717"/>
                  </a:lnTo>
                  <a:lnTo>
                    <a:pt x="3374313" y="2743174"/>
                  </a:lnTo>
                  <a:lnTo>
                    <a:pt x="3372447" y="2745041"/>
                  </a:lnTo>
                  <a:lnTo>
                    <a:pt x="3371989" y="2746159"/>
                  </a:lnTo>
                  <a:lnTo>
                    <a:pt x="3371989" y="2748788"/>
                  </a:lnTo>
                  <a:lnTo>
                    <a:pt x="3372447" y="2749918"/>
                  </a:lnTo>
                  <a:lnTo>
                    <a:pt x="3374313" y="2751772"/>
                  </a:lnTo>
                  <a:lnTo>
                    <a:pt x="3375431" y="2752242"/>
                  </a:lnTo>
                  <a:lnTo>
                    <a:pt x="3378060" y="2752242"/>
                  </a:lnTo>
                  <a:lnTo>
                    <a:pt x="3379190" y="2751772"/>
                  </a:lnTo>
                  <a:lnTo>
                    <a:pt x="3381044" y="2749918"/>
                  </a:lnTo>
                  <a:lnTo>
                    <a:pt x="3381514" y="2748788"/>
                  </a:lnTo>
                  <a:lnTo>
                    <a:pt x="3381514" y="2746159"/>
                  </a:lnTo>
                  <a:close/>
                </a:path>
                <a:path w="12773660" h="4123690">
                  <a:moveTo>
                    <a:pt x="3381514" y="1374800"/>
                  </a:moveTo>
                  <a:lnTo>
                    <a:pt x="3381044" y="1373682"/>
                  </a:lnTo>
                  <a:lnTo>
                    <a:pt x="3379190" y="1371828"/>
                  </a:lnTo>
                  <a:lnTo>
                    <a:pt x="3378060" y="1371358"/>
                  </a:lnTo>
                  <a:lnTo>
                    <a:pt x="3375431" y="1371358"/>
                  </a:lnTo>
                  <a:lnTo>
                    <a:pt x="3374313" y="1371828"/>
                  </a:lnTo>
                  <a:lnTo>
                    <a:pt x="3372447" y="1373682"/>
                  </a:lnTo>
                  <a:lnTo>
                    <a:pt x="3371989" y="1374800"/>
                  </a:lnTo>
                  <a:lnTo>
                    <a:pt x="3371989" y="1377442"/>
                  </a:lnTo>
                  <a:lnTo>
                    <a:pt x="3372447" y="1378559"/>
                  </a:lnTo>
                  <a:lnTo>
                    <a:pt x="3374313" y="1380413"/>
                  </a:lnTo>
                  <a:lnTo>
                    <a:pt x="3375431" y="1380883"/>
                  </a:lnTo>
                  <a:lnTo>
                    <a:pt x="3378060" y="1380883"/>
                  </a:lnTo>
                  <a:lnTo>
                    <a:pt x="3379190" y="1380413"/>
                  </a:lnTo>
                  <a:lnTo>
                    <a:pt x="3381044" y="1378559"/>
                  </a:lnTo>
                  <a:lnTo>
                    <a:pt x="3381514" y="1377442"/>
                  </a:lnTo>
                  <a:lnTo>
                    <a:pt x="3381514" y="1374800"/>
                  </a:lnTo>
                  <a:close/>
                </a:path>
                <a:path w="12773660" h="4123690">
                  <a:moveTo>
                    <a:pt x="3381514" y="3454"/>
                  </a:moveTo>
                  <a:lnTo>
                    <a:pt x="3381044" y="2324"/>
                  </a:lnTo>
                  <a:lnTo>
                    <a:pt x="3379190" y="469"/>
                  </a:lnTo>
                  <a:lnTo>
                    <a:pt x="3378060" y="0"/>
                  </a:lnTo>
                  <a:lnTo>
                    <a:pt x="3375431" y="0"/>
                  </a:lnTo>
                  <a:lnTo>
                    <a:pt x="3374313" y="469"/>
                  </a:lnTo>
                  <a:lnTo>
                    <a:pt x="3372447" y="2324"/>
                  </a:lnTo>
                  <a:lnTo>
                    <a:pt x="3371989" y="3454"/>
                  </a:lnTo>
                  <a:lnTo>
                    <a:pt x="3371989" y="6083"/>
                  </a:lnTo>
                  <a:lnTo>
                    <a:pt x="3372447" y="7200"/>
                  </a:lnTo>
                  <a:lnTo>
                    <a:pt x="3374313" y="9067"/>
                  </a:lnTo>
                  <a:lnTo>
                    <a:pt x="3375431" y="9525"/>
                  </a:lnTo>
                  <a:lnTo>
                    <a:pt x="3378060" y="9525"/>
                  </a:lnTo>
                  <a:lnTo>
                    <a:pt x="3379190" y="9067"/>
                  </a:lnTo>
                  <a:lnTo>
                    <a:pt x="3381044" y="7200"/>
                  </a:lnTo>
                  <a:lnTo>
                    <a:pt x="3381514" y="6083"/>
                  </a:lnTo>
                  <a:lnTo>
                    <a:pt x="3381514" y="3454"/>
                  </a:lnTo>
                  <a:close/>
                </a:path>
                <a:path w="12773660" h="4123690">
                  <a:moveTo>
                    <a:pt x="3400564" y="4117517"/>
                  </a:moveTo>
                  <a:lnTo>
                    <a:pt x="3400094" y="4116400"/>
                  </a:lnTo>
                  <a:lnTo>
                    <a:pt x="3398240" y="4114533"/>
                  </a:lnTo>
                  <a:lnTo>
                    <a:pt x="3397110" y="4114076"/>
                  </a:lnTo>
                  <a:lnTo>
                    <a:pt x="3394481" y="4114076"/>
                  </a:lnTo>
                  <a:lnTo>
                    <a:pt x="3393363" y="4114533"/>
                  </a:lnTo>
                  <a:lnTo>
                    <a:pt x="3391497" y="4116400"/>
                  </a:lnTo>
                  <a:lnTo>
                    <a:pt x="3391039" y="4117517"/>
                  </a:lnTo>
                  <a:lnTo>
                    <a:pt x="3391039" y="4120146"/>
                  </a:lnTo>
                  <a:lnTo>
                    <a:pt x="3391497" y="4121277"/>
                  </a:lnTo>
                  <a:lnTo>
                    <a:pt x="3393363" y="4123131"/>
                  </a:lnTo>
                  <a:lnTo>
                    <a:pt x="3394481" y="4123601"/>
                  </a:lnTo>
                  <a:lnTo>
                    <a:pt x="3397110" y="4123601"/>
                  </a:lnTo>
                  <a:lnTo>
                    <a:pt x="3398240" y="4123131"/>
                  </a:lnTo>
                  <a:lnTo>
                    <a:pt x="3400094" y="4121277"/>
                  </a:lnTo>
                  <a:lnTo>
                    <a:pt x="3400564" y="4120146"/>
                  </a:lnTo>
                  <a:lnTo>
                    <a:pt x="3400564" y="4117517"/>
                  </a:lnTo>
                  <a:close/>
                </a:path>
                <a:path w="12773660" h="4123690">
                  <a:moveTo>
                    <a:pt x="3400564" y="2746159"/>
                  </a:moveTo>
                  <a:lnTo>
                    <a:pt x="3400094" y="2745041"/>
                  </a:lnTo>
                  <a:lnTo>
                    <a:pt x="3398240" y="2743174"/>
                  </a:lnTo>
                  <a:lnTo>
                    <a:pt x="3397110" y="2742717"/>
                  </a:lnTo>
                  <a:lnTo>
                    <a:pt x="3394481" y="2742717"/>
                  </a:lnTo>
                  <a:lnTo>
                    <a:pt x="3393363" y="2743174"/>
                  </a:lnTo>
                  <a:lnTo>
                    <a:pt x="3391497" y="2745041"/>
                  </a:lnTo>
                  <a:lnTo>
                    <a:pt x="3391039" y="2746159"/>
                  </a:lnTo>
                  <a:lnTo>
                    <a:pt x="3391039" y="2748788"/>
                  </a:lnTo>
                  <a:lnTo>
                    <a:pt x="3391497" y="2749918"/>
                  </a:lnTo>
                  <a:lnTo>
                    <a:pt x="3393363" y="2751772"/>
                  </a:lnTo>
                  <a:lnTo>
                    <a:pt x="3394481" y="2752242"/>
                  </a:lnTo>
                  <a:lnTo>
                    <a:pt x="3397110" y="2752242"/>
                  </a:lnTo>
                  <a:lnTo>
                    <a:pt x="3398240" y="2751772"/>
                  </a:lnTo>
                  <a:lnTo>
                    <a:pt x="3400094" y="2749918"/>
                  </a:lnTo>
                  <a:lnTo>
                    <a:pt x="3400564" y="2748788"/>
                  </a:lnTo>
                  <a:lnTo>
                    <a:pt x="3400564" y="2746159"/>
                  </a:lnTo>
                  <a:close/>
                </a:path>
                <a:path w="12773660" h="4123690">
                  <a:moveTo>
                    <a:pt x="3400564" y="1374800"/>
                  </a:moveTo>
                  <a:lnTo>
                    <a:pt x="3400094" y="1373682"/>
                  </a:lnTo>
                  <a:lnTo>
                    <a:pt x="3398240" y="1371828"/>
                  </a:lnTo>
                  <a:lnTo>
                    <a:pt x="3397110" y="1371358"/>
                  </a:lnTo>
                  <a:lnTo>
                    <a:pt x="3394481" y="1371358"/>
                  </a:lnTo>
                  <a:lnTo>
                    <a:pt x="3393363" y="1371828"/>
                  </a:lnTo>
                  <a:lnTo>
                    <a:pt x="3391497" y="1373682"/>
                  </a:lnTo>
                  <a:lnTo>
                    <a:pt x="3391039" y="1374800"/>
                  </a:lnTo>
                  <a:lnTo>
                    <a:pt x="3391039" y="1377442"/>
                  </a:lnTo>
                  <a:lnTo>
                    <a:pt x="3391497" y="1378559"/>
                  </a:lnTo>
                  <a:lnTo>
                    <a:pt x="3393363" y="1380413"/>
                  </a:lnTo>
                  <a:lnTo>
                    <a:pt x="3394481" y="1380883"/>
                  </a:lnTo>
                  <a:lnTo>
                    <a:pt x="3397110" y="1380883"/>
                  </a:lnTo>
                  <a:lnTo>
                    <a:pt x="3398240" y="1380413"/>
                  </a:lnTo>
                  <a:lnTo>
                    <a:pt x="3400094" y="1378559"/>
                  </a:lnTo>
                  <a:lnTo>
                    <a:pt x="3400564" y="1377442"/>
                  </a:lnTo>
                  <a:lnTo>
                    <a:pt x="3400564" y="1374800"/>
                  </a:lnTo>
                  <a:close/>
                </a:path>
                <a:path w="12773660" h="4123690">
                  <a:moveTo>
                    <a:pt x="3400564" y="3454"/>
                  </a:moveTo>
                  <a:lnTo>
                    <a:pt x="3400094" y="2324"/>
                  </a:lnTo>
                  <a:lnTo>
                    <a:pt x="3398240" y="469"/>
                  </a:lnTo>
                  <a:lnTo>
                    <a:pt x="3397110" y="0"/>
                  </a:lnTo>
                  <a:lnTo>
                    <a:pt x="3394481" y="0"/>
                  </a:lnTo>
                  <a:lnTo>
                    <a:pt x="3393363" y="469"/>
                  </a:lnTo>
                  <a:lnTo>
                    <a:pt x="3391497" y="2324"/>
                  </a:lnTo>
                  <a:lnTo>
                    <a:pt x="3391039" y="3454"/>
                  </a:lnTo>
                  <a:lnTo>
                    <a:pt x="3391039" y="6083"/>
                  </a:lnTo>
                  <a:lnTo>
                    <a:pt x="3391497" y="7200"/>
                  </a:lnTo>
                  <a:lnTo>
                    <a:pt x="3393363" y="9067"/>
                  </a:lnTo>
                  <a:lnTo>
                    <a:pt x="3394481" y="9525"/>
                  </a:lnTo>
                  <a:lnTo>
                    <a:pt x="3397110" y="9525"/>
                  </a:lnTo>
                  <a:lnTo>
                    <a:pt x="3398240" y="9067"/>
                  </a:lnTo>
                  <a:lnTo>
                    <a:pt x="3400094" y="7200"/>
                  </a:lnTo>
                  <a:lnTo>
                    <a:pt x="3400564" y="6083"/>
                  </a:lnTo>
                  <a:lnTo>
                    <a:pt x="3400564" y="3454"/>
                  </a:lnTo>
                  <a:close/>
                </a:path>
                <a:path w="12773660" h="4123690">
                  <a:moveTo>
                    <a:pt x="3419614" y="4117517"/>
                  </a:moveTo>
                  <a:lnTo>
                    <a:pt x="3419144" y="4116400"/>
                  </a:lnTo>
                  <a:lnTo>
                    <a:pt x="3417290" y="4114533"/>
                  </a:lnTo>
                  <a:lnTo>
                    <a:pt x="3416160" y="4114076"/>
                  </a:lnTo>
                  <a:lnTo>
                    <a:pt x="3413531" y="4114076"/>
                  </a:lnTo>
                  <a:lnTo>
                    <a:pt x="3412413" y="4114533"/>
                  </a:lnTo>
                  <a:lnTo>
                    <a:pt x="3410547" y="4116400"/>
                  </a:lnTo>
                  <a:lnTo>
                    <a:pt x="3410089" y="4117517"/>
                  </a:lnTo>
                  <a:lnTo>
                    <a:pt x="3410089" y="4120146"/>
                  </a:lnTo>
                  <a:lnTo>
                    <a:pt x="3410547" y="4121277"/>
                  </a:lnTo>
                  <a:lnTo>
                    <a:pt x="3412413" y="4123131"/>
                  </a:lnTo>
                  <a:lnTo>
                    <a:pt x="3413531" y="4123601"/>
                  </a:lnTo>
                  <a:lnTo>
                    <a:pt x="3416160" y="4123601"/>
                  </a:lnTo>
                  <a:lnTo>
                    <a:pt x="3417290" y="4123131"/>
                  </a:lnTo>
                  <a:lnTo>
                    <a:pt x="3419144" y="4121277"/>
                  </a:lnTo>
                  <a:lnTo>
                    <a:pt x="3419614" y="4120146"/>
                  </a:lnTo>
                  <a:lnTo>
                    <a:pt x="3419614" y="4117517"/>
                  </a:lnTo>
                  <a:close/>
                </a:path>
                <a:path w="12773660" h="4123690">
                  <a:moveTo>
                    <a:pt x="3419614" y="2746159"/>
                  </a:moveTo>
                  <a:lnTo>
                    <a:pt x="3419144" y="2745041"/>
                  </a:lnTo>
                  <a:lnTo>
                    <a:pt x="3417290" y="2743174"/>
                  </a:lnTo>
                  <a:lnTo>
                    <a:pt x="3416160" y="2742717"/>
                  </a:lnTo>
                  <a:lnTo>
                    <a:pt x="3413531" y="2742717"/>
                  </a:lnTo>
                  <a:lnTo>
                    <a:pt x="3412413" y="2743174"/>
                  </a:lnTo>
                  <a:lnTo>
                    <a:pt x="3410547" y="2745041"/>
                  </a:lnTo>
                  <a:lnTo>
                    <a:pt x="3410089" y="2746159"/>
                  </a:lnTo>
                  <a:lnTo>
                    <a:pt x="3410089" y="2748788"/>
                  </a:lnTo>
                  <a:lnTo>
                    <a:pt x="3410547" y="2749918"/>
                  </a:lnTo>
                  <a:lnTo>
                    <a:pt x="3412413" y="2751772"/>
                  </a:lnTo>
                  <a:lnTo>
                    <a:pt x="3413531" y="2752242"/>
                  </a:lnTo>
                  <a:lnTo>
                    <a:pt x="3416160" y="2752242"/>
                  </a:lnTo>
                  <a:lnTo>
                    <a:pt x="3417290" y="2751772"/>
                  </a:lnTo>
                  <a:lnTo>
                    <a:pt x="3419144" y="2749918"/>
                  </a:lnTo>
                  <a:lnTo>
                    <a:pt x="3419614" y="2748788"/>
                  </a:lnTo>
                  <a:lnTo>
                    <a:pt x="3419614" y="2746159"/>
                  </a:lnTo>
                  <a:close/>
                </a:path>
                <a:path w="12773660" h="4123690">
                  <a:moveTo>
                    <a:pt x="3419614" y="1374800"/>
                  </a:moveTo>
                  <a:lnTo>
                    <a:pt x="3419144" y="1373682"/>
                  </a:lnTo>
                  <a:lnTo>
                    <a:pt x="3417290" y="1371828"/>
                  </a:lnTo>
                  <a:lnTo>
                    <a:pt x="3416160" y="1371358"/>
                  </a:lnTo>
                  <a:lnTo>
                    <a:pt x="3413531" y="1371358"/>
                  </a:lnTo>
                  <a:lnTo>
                    <a:pt x="3412413" y="1371828"/>
                  </a:lnTo>
                  <a:lnTo>
                    <a:pt x="3410547" y="1373682"/>
                  </a:lnTo>
                  <a:lnTo>
                    <a:pt x="3410089" y="1374800"/>
                  </a:lnTo>
                  <a:lnTo>
                    <a:pt x="3410089" y="1377442"/>
                  </a:lnTo>
                  <a:lnTo>
                    <a:pt x="3410547" y="1378559"/>
                  </a:lnTo>
                  <a:lnTo>
                    <a:pt x="3412413" y="1380413"/>
                  </a:lnTo>
                  <a:lnTo>
                    <a:pt x="3413531" y="1380883"/>
                  </a:lnTo>
                  <a:lnTo>
                    <a:pt x="3416160" y="1380883"/>
                  </a:lnTo>
                  <a:lnTo>
                    <a:pt x="3417290" y="1380413"/>
                  </a:lnTo>
                  <a:lnTo>
                    <a:pt x="3419144" y="1378559"/>
                  </a:lnTo>
                  <a:lnTo>
                    <a:pt x="3419614" y="1377442"/>
                  </a:lnTo>
                  <a:lnTo>
                    <a:pt x="3419614" y="1374800"/>
                  </a:lnTo>
                  <a:close/>
                </a:path>
                <a:path w="12773660" h="4123690">
                  <a:moveTo>
                    <a:pt x="3419614" y="3454"/>
                  </a:moveTo>
                  <a:lnTo>
                    <a:pt x="3419144" y="2324"/>
                  </a:lnTo>
                  <a:lnTo>
                    <a:pt x="3417290" y="469"/>
                  </a:lnTo>
                  <a:lnTo>
                    <a:pt x="3416160" y="0"/>
                  </a:lnTo>
                  <a:lnTo>
                    <a:pt x="3413531" y="0"/>
                  </a:lnTo>
                  <a:lnTo>
                    <a:pt x="3412413" y="469"/>
                  </a:lnTo>
                  <a:lnTo>
                    <a:pt x="3410547" y="2324"/>
                  </a:lnTo>
                  <a:lnTo>
                    <a:pt x="3410089" y="3454"/>
                  </a:lnTo>
                  <a:lnTo>
                    <a:pt x="3410089" y="6083"/>
                  </a:lnTo>
                  <a:lnTo>
                    <a:pt x="3410547" y="7200"/>
                  </a:lnTo>
                  <a:lnTo>
                    <a:pt x="3412413" y="9067"/>
                  </a:lnTo>
                  <a:lnTo>
                    <a:pt x="3413531" y="9525"/>
                  </a:lnTo>
                  <a:lnTo>
                    <a:pt x="3416160" y="9525"/>
                  </a:lnTo>
                  <a:lnTo>
                    <a:pt x="3417290" y="9067"/>
                  </a:lnTo>
                  <a:lnTo>
                    <a:pt x="3419144" y="7200"/>
                  </a:lnTo>
                  <a:lnTo>
                    <a:pt x="3419614" y="6083"/>
                  </a:lnTo>
                  <a:lnTo>
                    <a:pt x="3419614" y="3454"/>
                  </a:lnTo>
                  <a:close/>
                </a:path>
                <a:path w="12773660" h="4123690">
                  <a:moveTo>
                    <a:pt x="3438664" y="4117517"/>
                  </a:moveTo>
                  <a:lnTo>
                    <a:pt x="3438194" y="4116400"/>
                  </a:lnTo>
                  <a:lnTo>
                    <a:pt x="3436340" y="4114533"/>
                  </a:lnTo>
                  <a:lnTo>
                    <a:pt x="3435210" y="4114076"/>
                  </a:lnTo>
                  <a:lnTo>
                    <a:pt x="3432581" y="4114076"/>
                  </a:lnTo>
                  <a:lnTo>
                    <a:pt x="3431463" y="4114533"/>
                  </a:lnTo>
                  <a:lnTo>
                    <a:pt x="3429597" y="4116400"/>
                  </a:lnTo>
                  <a:lnTo>
                    <a:pt x="3429139" y="4117517"/>
                  </a:lnTo>
                  <a:lnTo>
                    <a:pt x="3429139" y="4120146"/>
                  </a:lnTo>
                  <a:lnTo>
                    <a:pt x="3429597" y="4121277"/>
                  </a:lnTo>
                  <a:lnTo>
                    <a:pt x="3431463" y="4123131"/>
                  </a:lnTo>
                  <a:lnTo>
                    <a:pt x="3432581" y="4123601"/>
                  </a:lnTo>
                  <a:lnTo>
                    <a:pt x="3435210" y="4123601"/>
                  </a:lnTo>
                  <a:lnTo>
                    <a:pt x="3436340" y="4123131"/>
                  </a:lnTo>
                  <a:lnTo>
                    <a:pt x="3438194" y="4121277"/>
                  </a:lnTo>
                  <a:lnTo>
                    <a:pt x="3438664" y="4120146"/>
                  </a:lnTo>
                  <a:lnTo>
                    <a:pt x="3438664" y="4117517"/>
                  </a:lnTo>
                  <a:close/>
                </a:path>
                <a:path w="12773660" h="4123690">
                  <a:moveTo>
                    <a:pt x="3438664" y="2746159"/>
                  </a:moveTo>
                  <a:lnTo>
                    <a:pt x="3438194" y="2745041"/>
                  </a:lnTo>
                  <a:lnTo>
                    <a:pt x="3436340" y="2743174"/>
                  </a:lnTo>
                  <a:lnTo>
                    <a:pt x="3435210" y="2742717"/>
                  </a:lnTo>
                  <a:lnTo>
                    <a:pt x="3432581" y="2742717"/>
                  </a:lnTo>
                  <a:lnTo>
                    <a:pt x="3431463" y="2743174"/>
                  </a:lnTo>
                  <a:lnTo>
                    <a:pt x="3429597" y="2745041"/>
                  </a:lnTo>
                  <a:lnTo>
                    <a:pt x="3429139" y="2746159"/>
                  </a:lnTo>
                  <a:lnTo>
                    <a:pt x="3429139" y="2748788"/>
                  </a:lnTo>
                  <a:lnTo>
                    <a:pt x="3429597" y="2749918"/>
                  </a:lnTo>
                  <a:lnTo>
                    <a:pt x="3431463" y="2751772"/>
                  </a:lnTo>
                  <a:lnTo>
                    <a:pt x="3432581" y="2752242"/>
                  </a:lnTo>
                  <a:lnTo>
                    <a:pt x="3435210" y="2752242"/>
                  </a:lnTo>
                  <a:lnTo>
                    <a:pt x="3436340" y="2751772"/>
                  </a:lnTo>
                  <a:lnTo>
                    <a:pt x="3438194" y="2749918"/>
                  </a:lnTo>
                  <a:lnTo>
                    <a:pt x="3438664" y="2748788"/>
                  </a:lnTo>
                  <a:lnTo>
                    <a:pt x="3438664" y="2746159"/>
                  </a:lnTo>
                  <a:close/>
                </a:path>
                <a:path w="12773660" h="4123690">
                  <a:moveTo>
                    <a:pt x="3438664" y="1374800"/>
                  </a:moveTo>
                  <a:lnTo>
                    <a:pt x="3438194" y="1373682"/>
                  </a:lnTo>
                  <a:lnTo>
                    <a:pt x="3436340" y="1371828"/>
                  </a:lnTo>
                  <a:lnTo>
                    <a:pt x="3435210" y="1371358"/>
                  </a:lnTo>
                  <a:lnTo>
                    <a:pt x="3432581" y="1371358"/>
                  </a:lnTo>
                  <a:lnTo>
                    <a:pt x="3431463" y="1371828"/>
                  </a:lnTo>
                  <a:lnTo>
                    <a:pt x="3429597" y="1373682"/>
                  </a:lnTo>
                  <a:lnTo>
                    <a:pt x="3429139" y="1374800"/>
                  </a:lnTo>
                  <a:lnTo>
                    <a:pt x="3429139" y="1377442"/>
                  </a:lnTo>
                  <a:lnTo>
                    <a:pt x="3429597" y="1378559"/>
                  </a:lnTo>
                  <a:lnTo>
                    <a:pt x="3431463" y="1380413"/>
                  </a:lnTo>
                  <a:lnTo>
                    <a:pt x="3432581" y="1380883"/>
                  </a:lnTo>
                  <a:lnTo>
                    <a:pt x="3435210" y="1380883"/>
                  </a:lnTo>
                  <a:lnTo>
                    <a:pt x="3436340" y="1380413"/>
                  </a:lnTo>
                  <a:lnTo>
                    <a:pt x="3438194" y="1378559"/>
                  </a:lnTo>
                  <a:lnTo>
                    <a:pt x="3438664" y="1377442"/>
                  </a:lnTo>
                  <a:lnTo>
                    <a:pt x="3438664" y="1374800"/>
                  </a:lnTo>
                  <a:close/>
                </a:path>
                <a:path w="12773660" h="4123690">
                  <a:moveTo>
                    <a:pt x="3438664" y="3454"/>
                  </a:moveTo>
                  <a:lnTo>
                    <a:pt x="3438194" y="2324"/>
                  </a:lnTo>
                  <a:lnTo>
                    <a:pt x="3436340" y="469"/>
                  </a:lnTo>
                  <a:lnTo>
                    <a:pt x="3435210" y="0"/>
                  </a:lnTo>
                  <a:lnTo>
                    <a:pt x="3432581" y="0"/>
                  </a:lnTo>
                  <a:lnTo>
                    <a:pt x="3431463" y="469"/>
                  </a:lnTo>
                  <a:lnTo>
                    <a:pt x="3429597" y="2324"/>
                  </a:lnTo>
                  <a:lnTo>
                    <a:pt x="3429139" y="3454"/>
                  </a:lnTo>
                  <a:lnTo>
                    <a:pt x="3429139" y="6083"/>
                  </a:lnTo>
                  <a:lnTo>
                    <a:pt x="3429597" y="7200"/>
                  </a:lnTo>
                  <a:lnTo>
                    <a:pt x="3431463" y="9067"/>
                  </a:lnTo>
                  <a:lnTo>
                    <a:pt x="3432581" y="9525"/>
                  </a:lnTo>
                  <a:lnTo>
                    <a:pt x="3435210" y="9525"/>
                  </a:lnTo>
                  <a:lnTo>
                    <a:pt x="3436340" y="9067"/>
                  </a:lnTo>
                  <a:lnTo>
                    <a:pt x="3438194" y="7200"/>
                  </a:lnTo>
                  <a:lnTo>
                    <a:pt x="3438664" y="6083"/>
                  </a:lnTo>
                  <a:lnTo>
                    <a:pt x="3438664" y="3454"/>
                  </a:lnTo>
                  <a:close/>
                </a:path>
                <a:path w="12773660" h="4123690">
                  <a:moveTo>
                    <a:pt x="3457714" y="4117517"/>
                  </a:moveTo>
                  <a:lnTo>
                    <a:pt x="3457244" y="4116400"/>
                  </a:lnTo>
                  <a:lnTo>
                    <a:pt x="3455390" y="4114533"/>
                  </a:lnTo>
                  <a:lnTo>
                    <a:pt x="3454260" y="4114076"/>
                  </a:lnTo>
                  <a:lnTo>
                    <a:pt x="3451631" y="4114076"/>
                  </a:lnTo>
                  <a:lnTo>
                    <a:pt x="3450513" y="4114533"/>
                  </a:lnTo>
                  <a:lnTo>
                    <a:pt x="3448647" y="4116400"/>
                  </a:lnTo>
                  <a:lnTo>
                    <a:pt x="3448189" y="4117517"/>
                  </a:lnTo>
                  <a:lnTo>
                    <a:pt x="3448189" y="4120146"/>
                  </a:lnTo>
                  <a:lnTo>
                    <a:pt x="3448647" y="4121277"/>
                  </a:lnTo>
                  <a:lnTo>
                    <a:pt x="3450513" y="4123131"/>
                  </a:lnTo>
                  <a:lnTo>
                    <a:pt x="3451631" y="4123601"/>
                  </a:lnTo>
                  <a:lnTo>
                    <a:pt x="3454260" y="4123601"/>
                  </a:lnTo>
                  <a:lnTo>
                    <a:pt x="3455390" y="4123131"/>
                  </a:lnTo>
                  <a:lnTo>
                    <a:pt x="3457244" y="4121277"/>
                  </a:lnTo>
                  <a:lnTo>
                    <a:pt x="3457714" y="4120146"/>
                  </a:lnTo>
                  <a:lnTo>
                    <a:pt x="3457714" y="4117517"/>
                  </a:lnTo>
                  <a:close/>
                </a:path>
                <a:path w="12773660" h="4123690">
                  <a:moveTo>
                    <a:pt x="3457714" y="2746159"/>
                  </a:moveTo>
                  <a:lnTo>
                    <a:pt x="3457244" y="2745041"/>
                  </a:lnTo>
                  <a:lnTo>
                    <a:pt x="3455390" y="2743174"/>
                  </a:lnTo>
                  <a:lnTo>
                    <a:pt x="3454260" y="2742717"/>
                  </a:lnTo>
                  <a:lnTo>
                    <a:pt x="3451631" y="2742717"/>
                  </a:lnTo>
                  <a:lnTo>
                    <a:pt x="3450513" y="2743174"/>
                  </a:lnTo>
                  <a:lnTo>
                    <a:pt x="3448647" y="2745041"/>
                  </a:lnTo>
                  <a:lnTo>
                    <a:pt x="3448189" y="2746159"/>
                  </a:lnTo>
                  <a:lnTo>
                    <a:pt x="3448189" y="2748788"/>
                  </a:lnTo>
                  <a:lnTo>
                    <a:pt x="3448647" y="2749918"/>
                  </a:lnTo>
                  <a:lnTo>
                    <a:pt x="3450513" y="2751772"/>
                  </a:lnTo>
                  <a:lnTo>
                    <a:pt x="3451631" y="2752242"/>
                  </a:lnTo>
                  <a:lnTo>
                    <a:pt x="3454260" y="2752242"/>
                  </a:lnTo>
                  <a:lnTo>
                    <a:pt x="3455390" y="2751772"/>
                  </a:lnTo>
                  <a:lnTo>
                    <a:pt x="3457244" y="2749918"/>
                  </a:lnTo>
                  <a:lnTo>
                    <a:pt x="3457714" y="2748788"/>
                  </a:lnTo>
                  <a:lnTo>
                    <a:pt x="3457714" y="2746159"/>
                  </a:lnTo>
                  <a:close/>
                </a:path>
                <a:path w="12773660" h="4123690">
                  <a:moveTo>
                    <a:pt x="3457714" y="1374800"/>
                  </a:moveTo>
                  <a:lnTo>
                    <a:pt x="3457244" y="1373682"/>
                  </a:lnTo>
                  <a:lnTo>
                    <a:pt x="3455390" y="1371828"/>
                  </a:lnTo>
                  <a:lnTo>
                    <a:pt x="3454260" y="1371358"/>
                  </a:lnTo>
                  <a:lnTo>
                    <a:pt x="3451631" y="1371358"/>
                  </a:lnTo>
                  <a:lnTo>
                    <a:pt x="3450513" y="1371828"/>
                  </a:lnTo>
                  <a:lnTo>
                    <a:pt x="3448647" y="1373682"/>
                  </a:lnTo>
                  <a:lnTo>
                    <a:pt x="3448189" y="1374800"/>
                  </a:lnTo>
                  <a:lnTo>
                    <a:pt x="3448189" y="1377442"/>
                  </a:lnTo>
                  <a:lnTo>
                    <a:pt x="3448647" y="1378559"/>
                  </a:lnTo>
                  <a:lnTo>
                    <a:pt x="3450513" y="1380413"/>
                  </a:lnTo>
                  <a:lnTo>
                    <a:pt x="3451631" y="1380883"/>
                  </a:lnTo>
                  <a:lnTo>
                    <a:pt x="3454260" y="1380883"/>
                  </a:lnTo>
                  <a:lnTo>
                    <a:pt x="3455390" y="1380413"/>
                  </a:lnTo>
                  <a:lnTo>
                    <a:pt x="3457244" y="1378559"/>
                  </a:lnTo>
                  <a:lnTo>
                    <a:pt x="3457714" y="1377442"/>
                  </a:lnTo>
                  <a:lnTo>
                    <a:pt x="3457714" y="1374800"/>
                  </a:lnTo>
                  <a:close/>
                </a:path>
                <a:path w="12773660" h="4123690">
                  <a:moveTo>
                    <a:pt x="3457714" y="3454"/>
                  </a:moveTo>
                  <a:lnTo>
                    <a:pt x="3457244" y="2324"/>
                  </a:lnTo>
                  <a:lnTo>
                    <a:pt x="3455390" y="469"/>
                  </a:lnTo>
                  <a:lnTo>
                    <a:pt x="3454260" y="0"/>
                  </a:lnTo>
                  <a:lnTo>
                    <a:pt x="3451631" y="0"/>
                  </a:lnTo>
                  <a:lnTo>
                    <a:pt x="3450513" y="469"/>
                  </a:lnTo>
                  <a:lnTo>
                    <a:pt x="3448647" y="2324"/>
                  </a:lnTo>
                  <a:lnTo>
                    <a:pt x="3448189" y="3454"/>
                  </a:lnTo>
                  <a:lnTo>
                    <a:pt x="3448189" y="6083"/>
                  </a:lnTo>
                  <a:lnTo>
                    <a:pt x="3448647" y="7200"/>
                  </a:lnTo>
                  <a:lnTo>
                    <a:pt x="3450513" y="9067"/>
                  </a:lnTo>
                  <a:lnTo>
                    <a:pt x="3451631" y="9525"/>
                  </a:lnTo>
                  <a:lnTo>
                    <a:pt x="3454260" y="9525"/>
                  </a:lnTo>
                  <a:lnTo>
                    <a:pt x="3455390" y="9067"/>
                  </a:lnTo>
                  <a:lnTo>
                    <a:pt x="3457244" y="7200"/>
                  </a:lnTo>
                  <a:lnTo>
                    <a:pt x="3457714" y="6083"/>
                  </a:lnTo>
                  <a:lnTo>
                    <a:pt x="3457714" y="3454"/>
                  </a:lnTo>
                  <a:close/>
                </a:path>
                <a:path w="12773660" h="4123690">
                  <a:moveTo>
                    <a:pt x="3476764" y="4117517"/>
                  </a:moveTo>
                  <a:lnTo>
                    <a:pt x="3476294" y="4116400"/>
                  </a:lnTo>
                  <a:lnTo>
                    <a:pt x="3474440" y="4114533"/>
                  </a:lnTo>
                  <a:lnTo>
                    <a:pt x="3473323" y="4114076"/>
                  </a:lnTo>
                  <a:lnTo>
                    <a:pt x="3470681" y="4114076"/>
                  </a:lnTo>
                  <a:lnTo>
                    <a:pt x="3469563" y="4114533"/>
                  </a:lnTo>
                  <a:lnTo>
                    <a:pt x="3467697" y="4116400"/>
                  </a:lnTo>
                  <a:lnTo>
                    <a:pt x="3467239" y="4117517"/>
                  </a:lnTo>
                  <a:lnTo>
                    <a:pt x="3467239" y="4120146"/>
                  </a:lnTo>
                  <a:lnTo>
                    <a:pt x="3467697" y="4121277"/>
                  </a:lnTo>
                  <a:lnTo>
                    <a:pt x="3469563" y="4123131"/>
                  </a:lnTo>
                  <a:lnTo>
                    <a:pt x="3470681" y="4123601"/>
                  </a:lnTo>
                  <a:lnTo>
                    <a:pt x="3473323" y="4123601"/>
                  </a:lnTo>
                  <a:lnTo>
                    <a:pt x="3474440" y="4123131"/>
                  </a:lnTo>
                  <a:lnTo>
                    <a:pt x="3476294" y="4121277"/>
                  </a:lnTo>
                  <a:lnTo>
                    <a:pt x="3476764" y="4120146"/>
                  </a:lnTo>
                  <a:lnTo>
                    <a:pt x="3476764" y="4117517"/>
                  </a:lnTo>
                  <a:close/>
                </a:path>
                <a:path w="12773660" h="4123690">
                  <a:moveTo>
                    <a:pt x="3476764" y="2746159"/>
                  </a:moveTo>
                  <a:lnTo>
                    <a:pt x="3476294" y="2745041"/>
                  </a:lnTo>
                  <a:lnTo>
                    <a:pt x="3474440" y="2743174"/>
                  </a:lnTo>
                  <a:lnTo>
                    <a:pt x="3473323" y="2742717"/>
                  </a:lnTo>
                  <a:lnTo>
                    <a:pt x="3470681" y="2742717"/>
                  </a:lnTo>
                  <a:lnTo>
                    <a:pt x="3469563" y="2743174"/>
                  </a:lnTo>
                  <a:lnTo>
                    <a:pt x="3467697" y="2745041"/>
                  </a:lnTo>
                  <a:lnTo>
                    <a:pt x="3467239" y="2746159"/>
                  </a:lnTo>
                  <a:lnTo>
                    <a:pt x="3467239" y="2748788"/>
                  </a:lnTo>
                  <a:lnTo>
                    <a:pt x="3467697" y="2749918"/>
                  </a:lnTo>
                  <a:lnTo>
                    <a:pt x="3469563" y="2751772"/>
                  </a:lnTo>
                  <a:lnTo>
                    <a:pt x="3470681" y="2752242"/>
                  </a:lnTo>
                  <a:lnTo>
                    <a:pt x="3473323" y="2752242"/>
                  </a:lnTo>
                  <a:lnTo>
                    <a:pt x="3474440" y="2751772"/>
                  </a:lnTo>
                  <a:lnTo>
                    <a:pt x="3476294" y="2749918"/>
                  </a:lnTo>
                  <a:lnTo>
                    <a:pt x="3476764" y="2748788"/>
                  </a:lnTo>
                  <a:lnTo>
                    <a:pt x="3476764" y="2746159"/>
                  </a:lnTo>
                  <a:close/>
                </a:path>
                <a:path w="12773660" h="4123690">
                  <a:moveTo>
                    <a:pt x="3476764" y="1374800"/>
                  </a:moveTo>
                  <a:lnTo>
                    <a:pt x="3476294" y="1373682"/>
                  </a:lnTo>
                  <a:lnTo>
                    <a:pt x="3474440" y="1371828"/>
                  </a:lnTo>
                  <a:lnTo>
                    <a:pt x="3473323" y="1371358"/>
                  </a:lnTo>
                  <a:lnTo>
                    <a:pt x="3470681" y="1371358"/>
                  </a:lnTo>
                  <a:lnTo>
                    <a:pt x="3469563" y="1371828"/>
                  </a:lnTo>
                  <a:lnTo>
                    <a:pt x="3467697" y="1373682"/>
                  </a:lnTo>
                  <a:lnTo>
                    <a:pt x="3467239" y="1374800"/>
                  </a:lnTo>
                  <a:lnTo>
                    <a:pt x="3467239" y="1377442"/>
                  </a:lnTo>
                  <a:lnTo>
                    <a:pt x="3467697" y="1378559"/>
                  </a:lnTo>
                  <a:lnTo>
                    <a:pt x="3469563" y="1380413"/>
                  </a:lnTo>
                  <a:lnTo>
                    <a:pt x="3470681" y="1380883"/>
                  </a:lnTo>
                  <a:lnTo>
                    <a:pt x="3473323" y="1380883"/>
                  </a:lnTo>
                  <a:lnTo>
                    <a:pt x="3474440" y="1380413"/>
                  </a:lnTo>
                  <a:lnTo>
                    <a:pt x="3476294" y="1378559"/>
                  </a:lnTo>
                  <a:lnTo>
                    <a:pt x="3476764" y="1377442"/>
                  </a:lnTo>
                  <a:lnTo>
                    <a:pt x="3476764" y="1374800"/>
                  </a:lnTo>
                  <a:close/>
                </a:path>
                <a:path w="12773660" h="4123690">
                  <a:moveTo>
                    <a:pt x="3476764" y="3454"/>
                  </a:moveTo>
                  <a:lnTo>
                    <a:pt x="3476294" y="2324"/>
                  </a:lnTo>
                  <a:lnTo>
                    <a:pt x="3474440" y="469"/>
                  </a:lnTo>
                  <a:lnTo>
                    <a:pt x="3473323" y="0"/>
                  </a:lnTo>
                  <a:lnTo>
                    <a:pt x="3470681" y="0"/>
                  </a:lnTo>
                  <a:lnTo>
                    <a:pt x="3469563" y="469"/>
                  </a:lnTo>
                  <a:lnTo>
                    <a:pt x="3467697" y="2324"/>
                  </a:lnTo>
                  <a:lnTo>
                    <a:pt x="3467239" y="3454"/>
                  </a:lnTo>
                  <a:lnTo>
                    <a:pt x="3467239" y="6083"/>
                  </a:lnTo>
                  <a:lnTo>
                    <a:pt x="3467697" y="7200"/>
                  </a:lnTo>
                  <a:lnTo>
                    <a:pt x="3469563" y="9067"/>
                  </a:lnTo>
                  <a:lnTo>
                    <a:pt x="3470681" y="9525"/>
                  </a:lnTo>
                  <a:lnTo>
                    <a:pt x="3473323" y="9525"/>
                  </a:lnTo>
                  <a:lnTo>
                    <a:pt x="3474440" y="9067"/>
                  </a:lnTo>
                  <a:lnTo>
                    <a:pt x="3476294" y="7200"/>
                  </a:lnTo>
                  <a:lnTo>
                    <a:pt x="3476764" y="6083"/>
                  </a:lnTo>
                  <a:lnTo>
                    <a:pt x="3476764" y="3454"/>
                  </a:lnTo>
                  <a:close/>
                </a:path>
                <a:path w="12773660" h="4123690">
                  <a:moveTo>
                    <a:pt x="3495814" y="4117517"/>
                  </a:moveTo>
                  <a:lnTo>
                    <a:pt x="3495344" y="4116400"/>
                  </a:lnTo>
                  <a:lnTo>
                    <a:pt x="3493490" y="4114533"/>
                  </a:lnTo>
                  <a:lnTo>
                    <a:pt x="3492373" y="4114076"/>
                  </a:lnTo>
                  <a:lnTo>
                    <a:pt x="3489731" y="4114076"/>
                  </a:lnTo>
                  <a:lnTo>
                    <a:pt x="3488613" y="4114533"/>
                  </a:lnTo>
                  <a:lnTo>
                    <a:pt x="3486759" y="4116400"/>
                  </a:lnTo>
                  <a:lnTo>
                    <a:pt x="3486289" y="4117517"/>
                  </a:lnTo>
                  <a:lnTo>
                    <a:pt x="3486289" y="4120146"/>
                  </a:lnTo>
                  <a:lnTo>
                    <a:pt x="3486759" y="4121277"/>
                  </a:lnTo>
                  <a:lnTo>
                    <a:pt x="3488613" y="4123131"/>
                  </a:lnTo>
                  <a:lnTo>
                    <a:pt x="3489731" y="4123601"/>
                  </a:lnTo>
                  <a:lnTo>
                    <a:pt x="3492373" y="4123601"/>
                  </a:lnTo>
                  <a:lnTo>
                    <a:pt x="3493490" y="4123131"/>
                  </a:lnTo>
                  <a:lnTo>
                    <a:pt x="3495344" y="4121277"/>
                  </a:lnTo>
                  <a:lnTo>
                    <a:pt x="3495814" y="4120146"/>
                  </a:lnTo>
                  <a:lnTo>
                    <a:pt x="3495814" y="4117517"/>
                  </a:lnTo>
                  <a:close/>
                </a:path>
                <a:path w="12773660" h="4123690">
                  <a:moveTo>
                    <a:pt x="3495814" y="2746159"/>
                  </a:moveTo>
                  <a:lnTo>
                    <a:pt x="3495344" y="2745041"/>
                  </a:lnTo>
                  <a:lnTo>
                    <a:pt x="3493490" y="2743174"/>
                  </a:lnTo>
                  <a:lnTo>
                    <a:pt x="3492373" y="2742717"/>
                  </a:lnTo>
                  <a:lnTo>
                    <a:pt x="3489731" y="2742717"/>
                  </a:lnTo>
                  <a:lnTo>
                    <a:pt x="3488613" y="2743174"/>
                  </a:lnTo>
                  <a:lnTo>
                    <a:pt x="3486759" y="2745041"/>
                  </a:lnTo>
                  <a:lnTo>
                    <a:pt x="3486289" y="2746159"/>
                  </a:lnTo>
                  <a:lnTo>
                    <a:pt x="3486289" y="2748788"/>
                  </a:lnTo>
                  <a:lnTo>
                    <a:pt x="3486759" y="2749918"/>
                  </a:lnTo>
                  <a:lnTo>
                    <a:pt x="3488613" y="2751772"/>
                  </a:lnTo>
                  <a:lnTo>
                    <a:pt x="3489731" y="2752242"/>
                  </a:lnTo>
                  <a:lnTo>
                    <a:pt x="3492373" y="2752242"/>
                  </a:lnTo>
                  <a:lnTo>
                    <a:pt x="3493490" y="2751772"/>
                  </a:lnTo>
                  <a:lnTo>
                    <a:pt x="3495344" y="2749918"/>
                  </a:lnTo>
                  <a:lnTo>
                    <a:pt x="3495814" y="2748788"/>
                  </a:lnTo>
                  <a:lnTo>
                    <a:pt x="3495814" y="2746159"/>
                  </a:lnTo>
                  <a:close/>
                </a:path>
                <a:path w="12773660" h="4123690">
                  <a:moveTo>
                    <a:pt x="3495814" y="1374800"/>
                  </a:moveTo>
                  <a:lnTo>
                    <a:pt x="3495344" y="1373682"/>
                  </a:lnTo>
                  <a:lnTo>
                    <a:pt x="3493490" y="1371828"/>
                  </a:lnTo>
                  <a:lnTo>
                    <a:pt x="3492373" y="1371358"/>
                  </a:lnTo>
                  <a:lnTo>
                    <a:pt x="3489731" y="1371358"/>
                  </a:lnTo>
                  <a:lnTo>
                    <a:pt x="3488613" y="1371828"/>
                  </a:lnTo>
                  <a:lnTo>
                    <a:pt x="3486759" y="1373682"/>
                  </a:lnTo>
                  <a:lnTo>
                    <a:pt x="3486289" y="1374800"/>
                  </a:lnTo>
                  <a:lnTo>
                    <a:pt x="3486289" y="1377442"/>
                  </a:lnTo>
                  <a:lnTo>
                    <a:pt x="3486759" y="1378559"/>
                  </a:lnTo>
                  <a:lnTo>
                    <a:pt x="3488613" y="1380413"/>
                  </a:lnTo>
                  <a:lnTo>
                    <a:pt x="3489731" y="1380883"/>
                  </a:lnTo>
                  <a:lnTo>
                    <a:pt x="3492373" y="1380883"/>
                  </a:lnTo>
                  <a:lnTo>
                    <a:pt x="3493490" y="1380413"/>
                  </a:lnTo>
                  <a:lnTo>
                    <a:pt x="3495344" y="1378559"/>
                  </a:lnTo>
                  <a:lnTo>
                    <a:pt x="3495814" y="1377442"/>
                  </a:lnTo>
                  <a:lnTo>
                    <a:pt x="3495814" y="1374800"/>
                  </a:lnTo>
                  <a:close/>
                </a:path>
                <a:path w="12773660" h="4123690">
                  <a:moveTo>
                    <a:pt x="3495814" y="3454"/>
                  </a:moveTo>
                  <a:lnTo>
                    <a:pt x="3495344" y="2324"/>
                  </a:lnTo>
                  <a:lnTo>
                    <a:pt x="3493490" y="469"/>
                  </a:lnTo>
                  <a:lnTo>
                    <a:pt x="3492373" y="0"/>
                  </a:lnTo>
                  <a:lnTo>
                    <a:pt x="3489731" y="0"/>
                  </a:lnTo>
                  <a:lnTo>
                    <a:pt x="3488613" y="469"/>
                  </a:lnTo>
                  <a:lnTo>
                    <a:pt x="3486759" y="2324"/>
                  </a:lnTo>
                  <a:lnTo>
                    <a:pt x="3486289" y="3454"/>
                  </a:lnTo>
                  <a:lnTo>
                    <a:pt x="3486289" y="6083"/>
                  </a:lnTo>
                  <a:lnTo>
                    <a:pt x="3486759" y="7200"/>
                  </a:lnTo>
                  <a:lnTo>
                    <a:pt x="3488613" y="9067"/>
                  </a:lnTo>
                  <a:lnTo>
                    <a:pt x="3489731" y="9525"/>
                  </a:lnTo>
                  <a:lnTo>
                    <a:pt x="3492373" y="9525"/>
                  </a:lnTo>
                  <a:lnTo>
                    <a:pt x="3493490" y="9067"/>
                  </a:lnTo>
                  <a:lnTo>
                    <a:pt x="3495344" y="7200"/>
                  </a:lnTo>
                  <a:lnTo>
                    <a:pt x="3495814" y="6083"/>
                  </a:lnTo>
                  <a:lnTo>
                    <a:pt x="3495814" y="3454"/>
                  </a:lnTo>
                  <a:close/>
                </a:path>
                <a:path w="12773660" h="4123690">
                  <a:moveTo>
                    <a:pt x="3514864" y="4117517"/>
                  </a:moveTo>
                  <a:lnTo>
                    <a:pt x="3514394" y="4116400"/>
                  </a:lnTo>
                  <a:lnTo>
                    <a:pt x="3512540" y="4114533"/>
                  </a:lnTo>
                  <a:lnTo>
                    <a:pt x="3511423" y="4114076"/>
                  </a:lnTo>
                  <a:lnTo>
                    <a:pt x="3508781" y="4114076"/>
                  </a:lnTo>
                  <a:lnTo>
                    <a:pt x="3507663" y="4114533"/>
                  </a:lnTo>
                  <a:lnTo>
                    <a:pt x="3505809" y="4116400"/>
                  </a:lnTo>
                  <a:lnTo>
                    <a:pt x="3505339" y="4117517"/>
                  </a:lnTo>
                  <a:lnTo>
                    <a:pt x="3505339" y="4120146"/>
                  </a:lnTo>
                  <a:lnTo>
                    <a:pt x="3505809" y="4121277"/>
                  </a:lnTo>
                  <a:lnTo>
                    <a:pt x="3507663" y="4123131"/>
                  </a:lnTo>
                  <a:lnTo>
                    <a:pt x="3508781" y="4123601"/>
                  </a:lnTo>
                  <a:lnTo>
                    <a:pt x="3511423" y="4123601"/>
                  </a:lnTo>
                  <a:lnTo>
                    <a:pt x="3512540" y="4123131"/>
                  </a:lnTo>
                  <a:lnTo>
                    <a:pt x="3514394" y="4121277"/>
                  </a:lnTo>
                  <a:lnTo>
                    <a:pt x="3514864" y="4120146"/>
                  </a:lnTo>
                  <a:lnTo>
                    <a:pt x="3514864" y="4117517"/>
                  </a:lnTo>
                  <a:close/>
                </a:path>
                <a:path w="12773660" h="4123690">
                  <a:moveTo>
                    <a:pt x="3514864" y="2746159"/>
                  </a:moveTo>
                  <a:lnTo>
                    <a:pt x="3514394" y="2745041"/>
                  </a:lnTo>
                  <a:lnTo>
                    <a:pt x="3512540" y="2743174"/>
                  </a:lnTo>
                  <a:lnTo>
                    <a:pt x="3511423" y="2742717"/>
                  </a:lnTo>
                  <a:lnTo>
                    <a:pt x="3508781" y="2742717"/>
                  </a:lnTo>
                  <a:lnTo>
                    <a:pt x="3507663" y="2743174"/>
                  </a:lnTo>
                  <a:lnTo>
                    <a:pt x="3505809" y="2745041"/>
                  </a:lnTo>
                  <a:lnTo>
                    <a:pt x="3505339" y="2746159"/>
                  </a:lnTo>
                  <a:lnTo>
                    <a:pt x="3505339" y="2748788"/>
                  </a:lnTo>
                  <a:lnTo>
                    <a:pt x="3505809" y="2749918"/>
                  </a:lnTo>
                  <a:lnTo>
                    <a:pt x="3507663" y="2751772"/>
                  </a:lnTo>
                  <a:lnTo>
                    <a:pt x="3508781" y="2752242"/>
                  </a:lnTo>
                  <a:lnTo>
                    <a:pt x="3511423" y="2752242"/>
                  </a:lnTo>
                  <a:lnTo>
                    <a:pt x="3512540" y="2751772"/>
                  </a:lnTo>
                  <a:lnTo>
                    <a:pt x="3514394" y="2749918"/>
                  </a:lnTo>
                  <a:lnTo>
                    <a:pt x="3514864" y="2748788"/>
                  </a:lnTo>
                  <a:lnTo>
                    <a:pt x="3514864" y="2746159"/>
                  </a:lnTo>
                  <a:close/>
                </a:path>
                <a:path w="12773660" h="4123690">
                  <a:moveTo>
                    <a:pt x="3514864" y="1374800"/>
                  </a:moveTo>
                  <a:lnTo>
                    <a:pt x="3514394" y="1373682"/>
                  </a:lnTo>
                  <a:lnTo>
                    <a:pt x="3512540" y="1371828"/>
                  </a:lnTo>
                  <a:lnTo>
                    <a:pt x="3511423" y="1371358"/>
                  </a:lnTo>
                  <a:lnTo>
                    <a:pt x="3508781" y="1371358"/>
                  </a:lnTo>
                  <a:lnTo>
                    <a:pt x="3507663" y="1371828"/>
                  </a:lnTo>
                  <a:lnTo>
                    <a:pt x="3505809" y="1373682"/>
                  </a:lnTo>
                  <a:lnTo>
                    <a:pt x="3505339" y="1374800"/>
                  </a:lnTo>
                  <a:lnTo>
                    <a:pt x="3505339" y="1377442"/>
                  </a:lnTo>
                  <a:lnTo>
                    <a:pt x="3505809" y="1378559"/>
                  </a:lnTo>
                  <a:lnTo>
                    <a:pt x="3507663" y="1380413"/>
                  </a:lnTo>
                  <a:lnTo>
                    <a:pt x="3508781" y="1380883"/>
                  </a:lnTo>
                  <a:lnTo>
                    <a:pt x="3511423" y="1380883"/>
                  </a:lnTo>
                  <a:lnTo>
                    <a:pt x="3512540" y="1380413"/>
                  </a:lnTo>
                  <a:lnTo>
                    <a:pt x="3514394" y="1378559"/>
                  </a:lnTo>
                  <a:lnTo>
                    <a:pt x="3514864" y="1377442"/>
                  </a:lnTo>
                  <a:lnTo>
                    <a:pt x="3514864" y="1374800"/>
                  </a:lnTo>
                  <a:close/>
                </a:path>
                <a:path w="12773660" h="4123690">
                  <a:moveTo>
                    <a:pt x="3514864" y="3454"/>
                  </a:moveTo>
                  <a:lnTo>
                    <a:pt x="3514394" y="2324"/>
                  </a:lnTo>
                  <a:lnTo>
                    <a:pt x="3512540" y="469"/>
                  </a:lnTo>
                  <a:lnTo>
                    <a:pt x="3511423" y="0"/>
                  </a:lnTo>
                  <a:lnTo>
                    <a:pt x="3508781" y="0"/>
                  </a:lnTo>
                  <a:lnTo>
                    <a:pt x="3507663" y="469"/>
                  </a:lnTo>
                  <a:lnTo>
                    <a:pt x="3505809" y="2324"/>
                  </a:lnTo>
                  <a:lnTo>
                    <a:pt x="3505339" y="3454"/>
                  </a:lnTo>
                  <a:lnTo>
                    <a:pt x="3505339" y="6083"/>
                  </a:lnTo>
                  <a:lnTo>
                    <a:pt x="3505809" y="7200"/>
                  </a:lnTo>
                  <a:lnTo>
                    <a:pt x="3507663" y="9067"/>
                  </a:lnTo>
                  <a:lnTo>
                    <a:pt x="3508781" y="9525"/>
                  </a:lnTo>
                  <a:lnTo>
                    <a:pt x="3511423" y="9525"/>
                  </a:lnTo>
                  <a:lnTo>
                    <a:pt x="3512540" y="9067"/>
                  </a:lnTo>
                  <a:lnTo>
                    <a:pt x="3514394" y="7200"/>
                  </a:lnTo>
                  <a:lnTo>
                    <a:pt x="3514864" y="6083"/>
                  </a:lnTo>
                  <a:lnTo>
                    <a:pt x="3514864" y="3454"/>
                  </a:lnTo>
                  <a:close/>
                </a:path>
                <a:path w="12773660" h="4123690">
                  <a:moveTo>
                    <a:pt x="3533914" y="4117517"/>
                  </a:moveTo>
                  <a:lnTo>
                    <a:pt x="3533457" y="4116400"/>
                  </a:lnTo>
                  <a:lnTo>
                    <a:pt x="3531590" y="4114533"/>
                  </a:lnTo>
                  <a:lnTo>
                    <a:pt x="3530473" y="4114076"/>
                  </a:lnTo>
                  <a:lnTo>
                    <a:pt x="3527831" y="4114076"/>
                  </a:lnTo>
                  <a:lnTo>
                    <a:pt x="3526713" y="4114533"/>
                  </a:lnTo>
                  <a:lnTo>
                    <a:pt x="3524859" y="4116400"/>
                  </a:lnTo>
                  <a:lnTo>
                    <a:pt x="3524389" y="4117517"/>
                  </a:lnTo>
                  <a:lnTo>
                    <a:pt x="3524389" y="4120146"/>
                  </a:lnTo>
                  <a:lnTo>
                    <a:pt x="3524859" y="4121277"/>
                  </a:lnTo>
                  <a:lnTo>
                    <a:pt x="3526713" y="4123131"/>
                  </a:lnTo>
                  <a:lnTo>
                    <a:pt x="3527831" y="4123601"/>
                  </a:lnTo>
                  <a:lnTo>
                    <a:pt x="3530473" y="4123601"/>
                  </a:lnTo>
                  <a:lnTo>
                    <a:pt x="3531590" y="4123131"/>
                  </a:lnTo>
                  <a:lnTo>
                    <a:pt x="3533457" y="4121277"/>
                  </a:lnTo>
                  <a:lnTo>
                    <a:pt x="3533914" y="4120146"/>
                  </a:lnTo>
                  <a:lnTo>
                    <a:pt x="3533914" y="4117517"/>
                  </a:lnTo>
                  <a:close/>
                </a:path>
                <a:path w="12773660" h="4123690">
                  <a:moveTo>
                    <a:pt x="3533914" y="2746159"/>
                  </a:moveTo>
                  <a:lnTo>
                    <a:pt x="3533457" y="2745041"/>
                  </a:lnTo>
                  <a:lnTo>
                    <a:pt x="3531590" y="2743174"/>
                  </a:lnTo>
                  <a:lnTo>
                    <a:pt x="3530473" y="2742717"/>
                  </a:lnTo>
                  <a:lnTo>
                    <a:pt x="3527831" y="2742717"/>
                  </a:lnTo>
                  <a:lnTo>
                    <a:pt x="3526713" y="2743174"/>
                  </a:lnTo>
                  <a:lnTo>
                    <a:pt x="3524859" y="2745041"/>
                  </a:lnTo>
                  <a:lnTo>
                    <a:pt x="3524389" y="2746159"/>
                  </a:lnTo>
                  <a:lnTo>
                    <a:pt x="3524389" y="2748788"/>
                  </a:lnTo>
                  <a:lnTo>
                    <a:pt x="3524859" y="2749918"/>
                  </a:lnTo>
                  <a:lnTo>
                    <a:pt x="3526713" y="2751772"/>
                  </a:lnTo>
                  <a:lnTo>
                    <a:pt x="3527831" y="2752242"/>
                  </a:lnTo>
                  <a:lnTo>
                    <a:pt x="3530473" y="2752242"/>
                  </a:lnTo>
                  <a:lnTo>
                    <a:pt x="3531590" y="2751772"/>
                  </a:lnTo>
                  <a:lnTo>
                    <a:pt x="3533457" y="2749918"/>
                  </a:lnTo>
                  <a:lnTo>
                    <a:pt x="3533914" y="2748788"/>
                  </a:lnTo>
                  <a:lnTo>
                    <a:pt x="3533914" y="2746159"/>
                  </a:lnTo>
                  <a:close/>
                </a:path>
                <a:path w="12773660" h="4123690">
                  <a:moveTo>
                    <a:pt x="3533914" y="1374800"/>
                  </a:moveTo>
                  <a:lnTo>
                    <a:pt x="3533457" y="1373682"/>
                  </a:lnTo>
                  <a:lnTo>
                    <a:pt x="3531590" y="1371828"/>
                  </a:lnTo>
                  <a:lnTo>
                    <a:pt x="3530473" y="1371358"/>
                  </a:lnTo>
                  <a:lnTo>
                    <a:pt x="3527831" y="1371358"/>
                  </a:lnTo>
                  <a:lnTo>
                    <a:pt x="3526713" y="1371828"/>
                  </a:lnTo>
                  <a:lnTo>
                    <a:pt x="3524859" y="1373682"/>
                  </a:lnTo>
                  <a:lnTo>
                    <a:pt x="3524389" y="1374800"/>
                  </a:lnTo>
                  <a:lnTo>
                    <a:pt x="3524389" y="1377442"/>
                  </a:lnTo>
                  <a:lnTo>
                    <a:pt x="3524859" y="1378559"/>
                  </a:lnTo>
                  <a:lnTo>
                    <a:pt x="3526713" y="1380413"/>
                  </a:lnTo>
                  <a:lnTo>
                    <a:pt x="3527831" y="1380883"/>
                  </a:lnTo>
                  <a:lnTo>
                    <a:pt x="3530473" y="1380883"/>
                  </a:lnTo>
                  <a:lnTo>
                    <a:pt x="3531590" y="1380413"/>
                  </a:lnTo>
                  <a:lnTo>
                    <a:pt x="3533457" y="1378559"/>
                  </a:lnTo>
                  <a:lnTo>
                    <a:pt x="3533914" y="1377442"/>
                  </a:lnTo>
                  <a:lnTo>
                    <a:pt x="3533914" y="1374800"/>
                  </a:lnTo>
                  <a:close/>
                </a:path>
                <a:path w="12773660" h="4123690">
                  <a:moveTo>
                    <a:pt x="3533914" y="3454"/>
                  </a:moveTo>
                  <a:lnTo>
                    <a:pt x="3533457" y="2324"/>
                  </a:lnTo>
                  <a:lnTo>
                    <a:pt x="3531590" y="469"/>
                  </a:lnTo>
                  <a:lnTo>
                    <a:pt x="3530473" y="0"/>
                  </a:lnTo>
                  <a:lnTo>
                    <a:pt x="3527831" y="0"/>
                  </a:lnTo>
                  <a:lnTo>
                    <a:pt x="3526713" y="469"/>
                  </a:lnTo>
                  <a:lnTo>
                    <a:pt x="3524859" y="2324"/>
                  </a:lnTo>
                  <a:lnTo>
                    <a:pt x="3524389" y="3454"/>
                  </a:lnTo>
                  <a:lnTo>
                    <a:pt x="3524389" y="6083"/>
                  </a:lnTo>
                  <a:lnTo>
                    <a:pt x="3524859" y="7200"/>
                  </a:lnTo>
                  <a:lnTo>
                    <a:pt x="3526713" y="9067"/>
                  </a:lnTo>
                  <a:lnTo>
                    <a:pt x="3527831" y="9525"/>
                  </a:lnTo>
                  <a:lnTo>
                    <a:pt x="3530473" y="9525"/>
                  </a:lnTo>
                  <a:lnTo>
                    <a:pt x="3531590" y="9067"/>
                  </a:lnTo>
                  <a:lnTo>
                    <a:pt x="3533457" y="7200"/>
                  </a:lnTo>
                  <a:lnTo>
                    <a:pt x="3533914" y="6083"/>
                  </a:lnTo>
                  <a:lnTo>
                    <a:pt x="3533914" y="3454"/>
                  </a:lnTo>
                  <a:close/>
                </a:path>
                <a:path w="12773660" h="4123690">
                  <a:moveTo>
                    <a:pt x="3552964" y="4117517"/>
                  </a:moveTo>
                  <a:lnTo>
                    <a:pt x="3552507" y="4116400"/>
                  </a:lnTo>
                  <a:lnTo>
                    <a:pt x="3550640" y="4114533"/>
                  </a:lnTo>
                  <a:lnTo>
                    <a:pt x="3549523" y="4114076"/>
                  </a:lnTo>
                  <a:lnTo>
                    <a:pt x="3546894" y="4114076"/>
                  </a:lnTo>
                  <a:lnTo>
                    <a:pt x="3545763" y="4114533"/>
                  </a:lnTo>
                  <a:lnTo>
                    <a:pt x="3543909" y="4116400"/>
                  </a:lnTo>
                  <a:lnTo>
                    <a:pt x="3543439" y="4117517"/>
                  </a:lnTo>
                  <a:lnTo>
                    <a:pt x="3543439" y="4120146"/>
                  </a:lnTo>
                  <a:lnTo>
                    <a:pt x="3543909" y="4121277"/>
                  </a:lnTo>
                  <a:lnTo>
                    <a:pt x="3545763" y="4123131"/>
                  </a:lnTo>
                  <a:lnTo>
                    <a:pt x="3546894" y="4123601"/>
                  </a:lnTo>
                  <a:lnTo>
                    <a:pt x="3549523" y="4123601"/>
                  </a:lnTo>
                  <a:lnTo>
                    <a:pt x="3550640" y="4123131"/>
                  </a:lnTo>
                  <a:lnTo>
                    <a:pt x="3552507" y="4121277"/>
                  </a:lnTo>
                  <a:lnTo>
                    <a:pt x="3552964" y="4120146"/>
                  </a:lnTo>
                  <a:lnTo>
                    <a:pt x="3552964" y="4117517"/>
                  </a:lnTo>
                  <a:close/>
                </a:path>
                <a:path w="12773660" h="4123690">
                  <a:moveTo>
                    <a:pt x="3552964" y="2746159"/>
                  </a:moveTo>
                  <a:lnTo>
                    <a:pt x="3552507" y="2745041"/>
                  </a:lnTo>
                  <a:lnTo>
                    <a:pt x="3550640" y="2743174"/>
                  </a:lnTo>
                  <a:lnTo>
                    <a:pt x="3549523" y="2742717"/>
                  </a:lnTo>
                  <a:lnTo>
                    <a:pt x="3546894" y="2742717"/>
                  </a:lnTo>
                  <a:lnTo>
                    <a:pt x="3545763" y="2743174"/>
                  </a:lnTo>
                  <a:lnTo>
                    <a:pt x="3543909" y="2745041"/>
                  </a:lnTo>
                  <a:lnTo>
                    <a:pt x="3543439" y="2746159"/>
                  </a:lnTo>
                  <a:lnTo>
                    <a:pt x="3543439" y="2748788"/>
                  </a:lnTo>
                  <a:lnTo>
                    <a:pt x="3543909" y="2749918"/>
                  </a:lnTo>
                  <a:lnTo>
                    <a:pt x="3545763" y="2751772"/>
                  </a:lnTo>
                  <a:lnTo>
                    <a:pt x="3546894" y="2752242"/>
                  </a:lnTo>
                  <a:lnTo>
                    <a:pt x="3549523" y="2752242"/>
                  </a:lnTo>
                  <a:lnTo>
                    <a:pt x="3550640" y="2751772"/>
                  </a:lnTo>
                  <a:lnTo>
                    <a:pt x="3552507" y="2749918"/>
                  </a:lnTo>
                  <a:lnTo>
                    <a:pt x="3552964" y="2748788"/>
                  </a:lnTo>
                  <a:lnTo>
                    <a:pt x="3552964" y="2746159"/>
                  </a:lnTo>
                  <a:close/>
                </a:path>
                <a:path w="12773660" h="4123690">
                  <a:moveTo>
                    <a:pt x="3552964" y="1374800"/>
                  </a:moveTo>
                  <a:lnTo>
                    <a:pt x="3552507" y="1373682"/>
                  </a:lnTo>
                  <a:lnTo>
                    <a:pt x="3550640" y="1371828"/>
                  </a:lnTo>
                  <a:lnTo>
                    <a:pt x="3549523" y="1371358"/>
                  </a:lnTo>
                  <a:lnTo>
                    <a:pt x="3546894" y="1371358"/>
                  </a:lnTo>
                  <a:lnTo>
                    <a:pt x="3545763" y="1371828"/>
                  </a:lnTo>
                  <a:lnTo>
                    <a:pt x="3543909" y="1373682"/>
                  </a:lnTo>
                  <a:lnTo>
                    <a:pt x="3543439" y="1374800"/>
                  </a:lnTo>
                  <a:lnTo>
                    <a:pt x="3543439" y="1377442"/>
                  </a:lnTo>
                  <a:lnTo>
                    <a:pt x="3543909" y="1378559"/>
                  </a:lnTo>
                  <a:lnTo>
                    <a:pt x="3545763" y="1380413"/>
                  </a:lnTo>
                  <a:lnTo>
                    <a:pt x="3546894" y="1380883"/>
                  </a:lnTo>
                  <a:lnTo>
                    <a:pt x="3549523" y="1380883"/>
                  </a:lnTo>
                  <a:lnTo>
                    <a:pt x="3550640" y="1380413"/>
                  </a:lnTo>
                  <a:lnTo>
                    <a:pt x="3552507" y="1378559"/>
                  </a:lnTo>
                  <a:lnTo>
                    <a:pt x="3552964" y="1377442"/>
                  </a:lnTo>
                  <a:lnTo>
                    <a:pt x="3552964" y="1374800"/>
                  </a:lnTo>
                  <a:close/>
                </a:path>
                <a:path w="12773660" h="4123690">
                  <a:moveTo>
                    <a:pt x="3552964" y="3454"/>
                  </a:moveTo>
                  <a:lnTo>
                    <a:pt x="3552507" y="2324"/>
                  </a:lnTo>
                  <a:lnTo>
                    <a:pt x="3550640" y="469"/>
                  </a:lnTo>
                  <a:lnTo>
                    <a:pt x="3549523" y="0"/>
                  </a:lnTo>
                  <a:lnTo>
                    <a:pt x="3546894" y="0"/>
                  </a:lnTo>
                  <a:lnTo>
                    <a:pt x="3545763" y="469"/>
                  </a:lnTo>
                  <a:lnTo>
                    <a:pt x="3543909" y="2324"/>
                  </a:lnTo>
                  <a:lnTo>
                    <a:pt x="3543439" y="3454"/>
                  </a:lnTo>
                  <a:lnTo>
                    <a:pt x="3543439" y="6083"/>
                  </a:lnTo>
                  <a:lnTo>
                    <a:pt x="3543909" y="7200"/>
                  </a:lnTo>
                  <a:lnTo>
                    <a:pt x="3545763" y="9067"/>
                  </a:lnTo>
                  <a:lnTo>
                    <a:pt x="3546894" y="9525"/>
                  </a:lnTo>
                  <a:lnTo>
                    <a:pt x="3549523" y="9525"/>
                  </a:lnTo>
                  <a:lnTo>
                    <a:pt x="3550640" y="9067"/>
                  </a:lnTo>
                  <a:lnTo>
                    <a:pt x="3552507" y="7200"/>
                  </a:lnTo>
                  <a:lnTo>
                    <a:pt x="3552964" y="6083"/>
                  </a:lnTo>
                  <a:lnTo>
                    <a:pt x="3552964" y="3454"/>
                  </a:lnTo>
                  <a:close/>
                </a:path>
                <a:path w="12773660" h="4123690">
                  <a:moveTo>
                    <a:pt x="3572014" y="4117517"/>
                  </a:moveTo>
                  <a:lnTo>
                    <a:pt x="3571557" y="4116400"/>
                  </a:lnTo>
                  <a:lnTo>
                    <a:pt x="3569690" y="4114533"/>
                  </a:lnTo>
                  <a:lnTo>
                    <a:pt x="3568573" y="4114076"/>
                  </a:lnTo>
                  <a:lnTo>
                    <a:pt x="3565944" y="4114076"/>
                  </a:lnTo>
                  <a:lnTo>
                    <a:pt x="3564813" y="4114533"/>
                  </a:lnTo>
                  <a:lnTo>
                    <a:pt x="3562959" y="4116400"/>
                  </a:lnTo>
                  <a:lnTo>
                    <a:pt x="3562489" y="4117517"/>
                  </a:lnTo>
                  <a:lnTo>
                    <a:pt x="3562489" y="4120146"/>
                  </a:lnTo>
                  <a:lnTo>
                    <a:pt x="3562959" y="4121277"/>
                  </a:lnTo>
                  <a:lnTo>
                    <a:pt x="3564813" y="4123131"/>
                  </a:lnTo>
                  <a:lnTo>
                    <a:pt x="3565944" y="4123601"/>
                  </a:lnTo>
                  <a:lnTo>
                    <a:pt x="3568573" y="4123601"/>
                  </a:lnTo>
                  <a:lnTo>
                    <a:pt x="3569690" y="4123131"/>
                  </a:lnTo>
                  <a:lnTo>
                    <a:pt x="3571557" y="4121277"/>
                  </a:lnTo>
                  <a:lnTo>
                    <a:pt x="3572014" y="4120146"/>
                  </a:lnTo>
                  <a:lnTo>
                    <a:pt x="3572014" y="4117517"/>
                  </a:lnTo>
                  <a:close/>
                </a:path>
                <a:path w="12773660" h="4123690">
                  <a:moveTo>
                    <a:pt x="3572014" y="2746159"/>
                  </a:moveTo>
                  <a:lnTo>
                    <a:pt x="3571557" y="2745041"/>
                  </a:lnTo>
                  <a:lnTo>
                    <a:pt x="3569690" y="2743174"/>
                  </a:lnTo>
                  <a:lnTo>
                    <a:pt x="3568573" y="2742717"/>
                  </a:lnTo>
                  <a:lnTo>
                    <a:pt x="3565944" y="2742717"/>
                  </a:lnTo>
                  <a:lnTo>
                    <a:pt x="3564813" y="2743174"/>
                  </a:lnTo>
                  <a:lnTo>
                    <a:pt x="3562959" y="2745041"/>
                  </a:lnTo>
                  <a:lnTo>
                    <a:pt x="3562489" y="2746159"/>
                  </a:lnTo>
                  <a:lnTo>
                    <a:pt x="3562489" y="2748788"/>
                  </a:lnTo>
                  <a:lnTo>
                    <a:pt x="3562959" y="2749918"/>
                  </a:lnTo>
                  <a:lnTo>
                    <a:pt x="3564813" y="2751772"/>
                  </a:lnTo>
                  <a:lnTo>
                    <a:pt x="3565944" y="2752242"/>
                  </a:lnTo>
                  <a:lnTo>
                    <a:pt x="3568573" y="2752242"/>
                  </a:lnTo>
                  <a:lnTo>
                    <a:pt x="3569690" y="2751772"/>
                  </a:lnTo>
                  <a:lnTo>
                    <a:pt x="3571557" y="2749918"/>
                  </a:lnTo>
                  <a:lnTo>
                    <a:pt x="3572014" y="2748788"/>
                  </a:lnTo>
                  <a:lnTo>
                    <a:pt x="3572014" y="2746159"/>
                  </a:lnTo>
                  <a:close/>
                </a:path>
                <a:path w="12773660" h="4123690">
                  <a:moveTo>
                    <a:pt x="3572014" y="1374800"/>
                  </a:moveTo>
                  <a:lnTo>
                    <a:pt x="3571557" y="1373682"/>
                  </a:lnTo>
                  <a:lnTo>
                    <a:pt x="3569690" y="1371828"/>
                  </a:lnTo>
                  <a:lnTo>
                    <a:pt x="3568573" y="1371358"/>
                  </a:lnTo>
                  <a:lnTo>
                    <a:pt x="3565944" y="1371358"/>
                  </a:lnTo>
                  <a:lnTo>
                    <a:pt x="3564813" y="1371828"/>
                  </a:lnTo>
                  <a:lnTo>
                    <a:pt x="3562959" y="1373682"/>
                  </a:lnTo>
                  <a:lnTo>
                    <a:pt x="3562489" y="1374800"/>
                  </a:lnTo>
                  <a:lnTo>
                    <a:pt x="3562489" y="1377442"/>
                  </a:lnTo>
                  <a:lnTo>
                    <a:pt x="3562959" y="1378559"/>
                  </a:lnTo>
                  <a:lnTo>
                    <a:pt x="3564813" y="1380413"/>
                  </a:lnTo>
                  <a:lnTo>
                    <a:pt x="3565944" y="1380883"/>
                  </a:lnTo>
                  <a:lnTo>
                    <a:pt x="3568573" y="1380883"/>
                  </a:lnTo>
                  <a:lnTo>
                    <a:pt x="3569690" y="1380413"/>
                  </a:lnTo>
                  <a:lnTo>
                    <a:pt x="3571557" y="1378559"/>
                  </a:lnTo>
                  <a:lnTo>
                    <a:pt x="3572014" y="1377442"/>
                  </a:lnTo>
                  <a:lnTo>
                    <a:pt x="3572014" y="1374800"/>
                  </a:lnTo>
                  <a:close/>
                </a:path>
                <a:path w="12773660" h="4123690">
                  <a:moveTo>
                    <a:pt x="3572014" y="3454"/>
                  </a:moveTo>
                  <a:lnTo>
                    <a:pt x="3571557" y="2324"/>
                  </a:lnTo>
                  <a:lnTo>
                    <a:pt x="3569690" y="469"/>
                  </a:lnTo>
                  <a:lnTo>
                    <a:pt x="3568573" y="0"/>
                  </a:lnTo>
                  <a:lnTo>
                    <a:pt x="3565944" y="0"/>
                  </a:lnTo>
                  <a:lnTo>
                    <a:pt x="3564813" y="469"/>
                  </a:lnTo>
                  <a:lnTo>
                    <a:pt x="3562959" y="2324"/>
                  </a:lnTo>
                  <a:lnTo>
                    <a:pt x="3562489" y="3454"/>
                  </a:lnTo>
                  <a:lnTo>
                    <a:pt x="3562489" y="6083"/>
                  </a:lnTo>
                  <a:lnTo>
                    <a:pt x="3562959" y="7200"/>
                  </a:lnTo>
                  <a:lnTo>
                    <a:pt x="3564813" y="9067"/>
                  </a:lnTo>
                  <a:lnTo>
                    <a:pt x="3565944" y="9525"/>
                  </a:lnTo>
                  <a:lnTo>
                    <a:pt x="3568573" y="9525"/>
                  </a:lnTo>
                  <a:lnTo>
                    <a:pt x="3569690" y="9067"/>
                  </a:lnTo>
                  <a:lnTo>
                    <a:pt x="3571557" y="7200"/>
                  </a:lnTo>
                  <a:lnTo>
                    <a:pt x="3572014" y="6083"/>
                  </a:lnTo>
                  <a:lnTo>
                    <a:pt x="3572014" y="3454"/>
                  </a:lnTo>
                  <a:close/>
                </a:path>
                <a:path w="12773660" h="4123690">
                  <a:moveTo>
                    <a:pt x="3591064" y="4117517"/>
                  </a:moveTo>
                  <a:lnTo>
                    <a:pt x="3590607" y="4116400"/>
                  </a:lnTo>
                  <a:lnTo>
                    <a:pt x="3588740" y="4114533"/>
                  </a:lnTo>
                  <a:lnTo>
                    <a:pt x="3587623" y="4114076"/>
                  </a:lnTo>
                  <a:lnTo>
                    <a:pt x="3584994" y="4114076"/>
                  </a:lnTo>
                  <a:lnTo>
                    <a:pt x="3583863" y="4114533"/>
                  </a:lnTo>
                  <a:lnTo>
                    <a:pt x="3582009" y="4116400"/>
                  </a:lnTo>
                  <a:lnTo>
                    <a:pt x="3581539" y="4117517"/>
                  </a:lnTo>
                  <a:lnTo>
                    <a:pt x="3581539" y="4120146"/>
                  </a:lnTo>
                  <a:lnTo>
                    <a:pt x="3582009" y="4121277"/>
                  </a:lnTo>
                  <a:lnTo>
                    <a:pt x="3583863" y="4123131"/>
                  </a:lnTo>
                  <a:lnTo>
                    <a:pt x="3584994" y="4123601"/>
                  </a:lnTo>
                  <a:lnTo>
                    <a:pt x="3587623" y="4123601"/>
                  </a:lnTo>
                  <a:lnTo>
                    <a:pt x="3588740" y="4123131"/>
                  </a:lnTo>
                  <a:lnTo>
                    <a:pt x="3590607" y="4121277"/>
                  </a:lnTo>
                  <a:lnTo>
                    <a:pt x="3591064" y="4120146"/>
                  </a:lnTo>
                  <a:lnTo>
                    <a:pt x="3591064" y="4117517"/>
                  </a:lnTo>
                  <a:close/>
                </a:path>
                <a:path w="12773660" h="4123690">
                  <a:moveTo>
                    <a:pt x="3591064" y="2746159"/>
                  </a:moveTo>
                  <a:lnTo>
                    <a:pt x="3590607" y="2745041"/>
                  </a:lnTo>
                  <a:lnTo>
                    <a:pt x="3588740" y="2743174"/>
                  </a:lnTo>
                  <a:lnTo>
                    <a:pt x="3587623" y="2742717"/>
                  </a:lnTo>
                  <a:lnTo>
                    <a:pt x="3584994" y="2742717"/>
                  </a:lnTo>
                  <a:lnTo>
                    <a:pt x="3583863" y="2743174"/>
                  </a:lnTo>
                  <a:lnTo>
                    <a:pt x="3582009" y="2745041"/>
                  </a:lnTo>
                  <a:lnTo>
                    <a:pt x="3581539" y="2746159"/>
                  </a:lnTo>
                  <a:lnTo>
                    <a:pt x="3581539" y="2748788"/>
                  </a:lnTo>
                  <a:lnTo>
                    <a:pt x="3582009" y="2749918"/>
                  </a:lnTo>
                  <a:lnTo>
                    <a:pt x="3583863" y="2751772"/>
                  </a:lnTo>
                  <a:lnTo>
                    <a:pt x="3584994" y="2752242"/>
                  </a:lnTo>
                  <a:lnTo>
                    <a:pt x="3587623" y="2752242"/>
                  </a:lnTo>
                  <a:lnTo>
                    <a:pt x="3588740" y="2751772"/>
                  </a:lnTo>
                  <a:lnTo>
                    <a:pt x="3590607" y="2749918"/>
                  </a:lnTo>
                  <a:lnTo>
                    <a:pt x="3591064" y="2748788"/>
                  </a:lnTo>
                  <a:lnTo>
                    <a:pt x="3591064" y="2746159"/>
                  </a:lnTo>
                  <a:close/>
                </a:path>
                <a:path w="12773660" h="4123690">
                  <a:moveTo>
                    <a:pt x="3591064" y="1374800"/>
                  </a:moveTo>
                  <a:lnTo>
                    <a:pt x="3590607" y="1373682"/>
                  </a:lnTo>
                  <a:lnTo>
                    <a:pt x="3588740" y="1371828"/>
                  </a:lnTo>
                  <a:lnTo>
                    <a:pt x="3587623" y="1371358"/>
                  </a:lnTo>
                  <a:lnTo>
                    <a:pt x="3584994" y="1371358"/>
                  </a:lnTo>
                  <a:lnTo>
                    <a:pt x="3583863" y="1371828"/>
                  </a:lnTo>
                  <a:lnTo>
                    <a:pt x="3582009" y="1373682"/>
                  </a:lnTo>
                  <a:lnTo>
                    <a:pt x="3581539" y="1374800"/>
                  </a:lnTo>
                  <a:lnTo>
                    <a:pt x="3581539" y="1377442"/>
                  </a:lnTo>
                  <a:lnTo>
                    <a:pt x="3582009" y="1378559"/>
                  </a:lnTo>
                  <a:lnTo>
                    <a:pt x="3583863" y="1380413"/>
                  </a:lnTo>
                  <a:lnTo>
                    <a:pt x="3584994" y="1380883"/>
                  </a:lnTo>
                  <a:lnTo>
                    <a:pt x="3587623" y="1380883"/>
                  </a:lnTo>
                  <a:lnTo>
                    <a:pt x="3588740" y="1380413"/>
                  </a:lnTo>
                  <a:lnTo>
                    <a:pt x="3590607" y="1378559"/>
                  </a:lnTo>
                  <a:lnTo>
                    <a:pt x="3591064" y="1377442"/>
                  </a:lnTo>
                  <a:lnTo>
                    <a:pt x="3591064" y="1374800"/>
                  </a:lnTo>
                  <a:close/>
                </a:path>
                <a:path w="12773660" h="4123690">
                  <a:moveTo>
                    <a:pt x="3591064" y="3454"/>
                  </a:moveTo>
                  <a:lnTo>
                    <a:pt x="3590607" y="2324"/>
                  </a:lnTo>
                  <a:lnTo>
                    <a:pt x="3588740" y="469"/>
                  </a:lnTo>
                  <a:lnTo>
                    <a:pt x="3587623" y="0"/>
                  </a:lnTo>
                  <a:lnTo>
                    <a:pt x="3584994" y="0"/>
                  </a:lnTo>
                  <a:lnTo>
                    <a:pt x="3583863" y="469"/>
                  </a:lnTo>
                  <a:lnTo>
                    <a:pt x="3582009" y="2324"/>
                  </a:lnTo>
                  <a:lnTo>
                    <a:pt x="3581539" y="3454"/>
                  </a:lnTo>
                  <a:lnTo>
                    <a:pt x="3581539" y="6083"/>
                  </a:lnTo>
                  <a:lnTo>
                    <a:pt x="3582009" y="7200"/>
                  </a:lnTo>
                  <a:lnTo>
                    <a:pt x="3583863" y="9067"/>
                  </a:lnTo>
                  <a:lnTo>
                    <a:pt x="3584994" y="9525"/>
                  </a:lnTo>
                  <a:lnTo>
                    <a:pt x="3587623" y="9525"/>
                  </a:lnTo>
                  <a:lnTo>
                    <a:pt x="3588740" y="9067"/>
                  </a:lnTo>
                  <a:lnTo>
                    <a:pt x="3590607" y="7200"/>
                  </a:lnTo>
                  <a:lnTo>
                    <a:pt x="3591064" y="6083"/>
                  </a:lnTo>
                  <a:lnTo>
                    <a:pt x="3591064" y="3454"/>
                  </a:lnTo>
                  <a:close/>
                </a:path>
                <a:path w="12773660" h="4123690">
                  <a:moveTo>
                    <a:pt x="3610114" y="4117517"/>
                  </a:moveTo>
                  <a:lnTo>
                    <a:pt x="3609657" y="4116400"/>
                  </a:lnTo>
                  <a:lnTo>
                    <a:pt x="3607790" y="4114533"/>
                  </a:lnTo>
                  <a:lnTo>
                    <a:pt x="3606673" y="4114076"/>
                  </a:lnTo>
                  <a:lnTo>
                    <a:pt x="3604044" y="4114076"/>
                  </a:lnTo>
                  <a:lnTo>
                    <a:pt x="3602913" y="4114533"/>
                  </a:lnTo>
                  <a:lnTo>
                    <a:pt x="3601059" y="4116400"/>
                  </a:lnTo>
                  <a:lnTo>
                    <a:pt x="3600589" y="4117517"/>
                  </a:lnTo>
                  <a:lnTo>
                    <a:pt x="3600589" y="4120146"/>
                  </a:lnTo>
                  <a:lnTo>
                    <a:pt x="3601059" y="4121277"/>
                  </a:lnTo>
                  <a:lnTo>
                    <a:pt x="3602913" y="4123131"/>
                  </a:lnTo>
                  <a:lnTo>
                    <a:pt x="3604044" y="4123601"/>
                  </a:lnTo>
                  <a:lnTo>
                    <a:pt x="3606673" y="4123601"/>
                  </a:lnTo>
                  <a:lnTo>
                    <a:pt x="3607790" y="4123131"/>
                  </a:lnTo>
                  <a:lnTo>
                    <a:pt x="3609657" y="4121277"/>
                  </a:lnTo>
                  <a:lnTo>
                    <a:pt x="3610114" y="4120146"/>
                  </a:lnTo>
                  <a:lnTo>
                    <a:pt x="3610114" y="4117517"/>
                  </a:lnTo>
                  <a:close/>
                </a:path>
                <a:path w="12773660" h="4123690">
                  <a:moveTo>
                    <a:pt x="3610114" y="2746159"/>
                  </a:moveTo>
                  <a:lnTo>
                    <a:pt x="3609657" y="2745041"/>
                  </a:lnTo>
                  <a:lnTo>
                    <a:pt x="3607790" y="2743174"/>
                  </a:lnTo>
                  <a:lnTo>
                    <a:pt x="3606673" y="2742717"/>
                  </a:lnTo>
                  <a:lnTo>
                    <a:pt x="3604044" y="2742717"/>
                  </a:lnTo>
                  <a:lnTo>
                    <a:pt x="3602913" y="2743174"/>
                  </a:lnTo>
                  <a:lnTo>
                    <a:pt x="3601059" y="2745041"/>
                  </a:lnTo>
                  <a:lnTo>
                    <a:pt x="3600589" y="2746159"/>
                  </a:lnTo>
                  <a:lnTo>
                    <a:pt x="3600589" y="2748788"/>
                  </a:lnTo>
                  <a:lnTo>
                    <a:pt x="3601059" y="2749918"/>
                  </a:lnTo>
                  <a:lnTo>
                    <a:pt x="3602913" y="2751772"/>
                  </a:lnTo>
                  <a:lnTo>
                    <a:pt x="3604044" y="2752242"/>
                  </a:lnTo>
                  <a:lnTo>
                    <a:pt x="3606673" y="2752242"/>
                  </a:lnTo>
                  <a:lnTo>
                    <a:pt x="3607790" y="2751772"/>
                  </a:lnTo>
                  <a:lnTo>
                    <a:pt x="3609657" y="2749918"/>
                  </a:lnTo>
                  <a:lnTo>
                    <a:pt x="3610114" y="2748788"/>
                  </a:lnTo>
                  <a:lnTo>
                    <a:pt x="3610114" y="2746159"/>
                  </a:lnTo>
                  <a:close/>
                </a:path>
                <a:path w="12773660" h="4123690">
                  <a:moveTo>
                    <a:pt x="3610114" y="1374800"/>
                  </a:moveTo>
                  <a:lnTo>
                    <a:pt x="3609657" y="1373682"/>
                  </a:lnTo>
                  <a:lnTo>
                    <a:pt x="3607790" y="1371828"/>
                  </a:lnTo>
                  <a:lnTo>
                    <a:pt x="3606673" y="1371358"/>
                  </a:lnTo>
                  <a:lnTo>
                    <a:pt x="3604044" y="1371358"/>
                  </a:lnTo>
                  <a:lnTo>
                    <a:pt x="3602913" y="1371828"/>
                  </a:lnTo>
                  <a:lnTo>
                    <a:pt x="3601059" y="1373682"/>
                  </a:lnTo>
                  <a:lnTo>
                    <a:pt x="3600589" y="1374800"/>
                  </a:lnTo>
                  <a:lnTo>
                    <a:pt x="3600589" y="1377442"/>
                  </a:lnTo>
                  <a:lnTo>
                    <a:pt x="3601059" y="1378559"/>
                  </a:lnTo>
                  <a:lnTo>
                    <a:pt x="3602913" y="1380413"/>
                  </a:lnTo>
                  <a:lnTo>
                    <a:pt x="3604044" y="1380883"/>
                  </a:lnTo>
                  <a:lnTo>
                    <a:pt x="3606673" y="1380883"/>
                  </a:lnTo>
                  <a:lnTo>
                    <a:pt x="3607790" y="1380413"/>
                  </a:lnTo>
                  <a:lnTo>
                    <a:pt x="3609657" y="1378559"/>
                  </a:lnTo>
                  <a:lnTo>
                    <a:pt x="3610114" y="1377442"/>
                  </a:lnTo>
                  <a:lnTo>
                    <a:pt x="3610114" y="1374800"/>
                  </a:lnTo>
                  <a:close/>
                </a:path>
                <a:path w="12773660" h="4123690">
                  <a:moveTo>
                    <a:pt x="3610114" y="3454"/>
                  </a:moveTo>
                  <a:lnTo>
                    <a:pt x="3609657" y="2324"/>
                  </a:lnTo>
                  <a:lnTo>
                    <a:pt x="3607790" y="469"/>
                  </a:lnTo>
                  <a:lnTo>
                    <a:pt x="3606673" y="0"/>
                  </a:lnTo>
                  <a:lnTo>
                    <a:pt x="3604044" y="0"/>
                  </a:lnTo>
                  <a:lnTo>
                    <a:pt x="3602913" y="469"/>
                  </a:lnTo>
                  <a:lnTo>
                    <a:pt x="3601059" y="2324"/>
                  </a:lnTo>
                  <a:lnTo>
                    <a:pt x="3600589" y="3454"/>
                  </a:lnTo>
                  <a:lnTo>
                    <a:pt x="3600589" y="6083"/>
                  </a:lnTo>
                  <a:lnTo>
                    <a:pt x="3601059" y="7200"/>
                  </a:lnTo>
                  <a:lnTo>
                    <a:pt x="3602913" y="9067"/>
                  </a:lnTo>
                  <a:lnTo>
                    <a:pt x="3604044" y="9525"/>
                  </a:lnTo>
                  <a:lnTo>
                    <a:pt x="3606673" y="9525"/>
                  </a:lnTo>
                  <a:lnTo>
                    <a:pt x="3607790" y="9067"/>
                  </a:lnTo>
                  <a:lnTo>
                    <a:pt x="3609657" y="7200"/>
                  </a:lnTo>
                  <a:lnTo>
                    <a:pt x="3610114" y="6083"/>
                  </a:lnTo>
                  <a:lnTo>
                    <a:pt x="3610114" y="3454"/>
                  </a:lnTo>
                  <a:close/>
                </a:path>
                <a:path w="12773660" h="4123690">
                  <a:moveTo>
                    <a:pt x="3629164" y="4117517"/>
                  </a:moveTo>
                  <a:lnTo>
                    <a:pt x="3628707" y="4116400"/>
                  </a:lnTo>
                  <a:lnTo>
                    <a:pt x="3626840" y="4114533"/>
                  </a:lnTo>
                  <a:lnTo>
                    <a:pt x="3625723" y="4114076"/>
                  </a:lnTo>
                  <a:lnTo>
                    <a:pt x="3623094" y="4114076"/>
                  </a:lnTo>
                  <a:lnTo>
                    <a:pt x="3621963" y="4114533"/>
                  </a:lnTo>
                  <a:lnTo>
                    <a:pt x="3620109" y="4116400"/>
                  </a:lnTo>
                  <a:lnTo>
                    <a:pt x="3619639" y="4117517"/>
                  </a:lnTo>
                  <a:lnTo>
                    <a:pt x="3619639" y="4120146"/>
                  </a:lnTo>
                  <a:lnTo>
                    <a:pt x="3620109" y="4121277"/>
                  </a:lnTo>
                  <a:lnTo>
                    <a:pt x="3621963" y="4123131"/>
                  </a:lnTo>
                  <a:lnTo>
                    <a:pt x="3623094" y="4123601"/>
                  </a:lnTo>
                  <a:lnTo>
                    <a:pt x="3625723" y="4123601"/>
                  </a:lnTo>
                  <a:lnTo>
                    <a:pt x="3626840" y="4123131"/>
                  </a:lnTo>
                  <a:lnTo>
                    <a:pt x="3628707" y="4121277"/>
                  </a:lnTo>
                  <a:lnTo>
                    <a:pt x="3629164" y="4120146"/>
                  </a:lnTo>
                  <a:lnTo>
                    <a:pt x="3629164" y="4117517"/>
                  </a:lnTo>
                  <a:close/>
                </a:path>
                <a:path w="12773660" h="4123690">
                  <a:moveTo>
                    <a:pt x="3629164" y="2746159"/>
                  </a:moveTo>
                  <a:lnTo>
                    <a:pt x="3628707" y="2745041"/>
                  </a:lnTo>
                  <a:lnTo>
                    <a:pt x="3626840" y="2743174"/>
                  </a:lnTo>
                  <a:lnTo>
                    <a:pt x="3625723" y="2742717"/>
                  </a:lnTo>
                  <a:lnTo>
                    <a:pt x="3623094" y="2742717"/>
                  </a:lnTo>
                  <a:lnTo>
                    <a:pt x="3621963" y="2743174"/>
                  </a:lnTo>
                  <a:lnTo>
                    <a:pt x="3620109" y="2745041"/>
                  </a:lnTo>
                  <a:lnTo>
                    <a:pt x="3619639" y="2746159"/>
                  </a:lnTo>
                  <a:lnTo>
                    <a:pt x="3619639" y="2748788"/>
                  </a:lnTo>
                  <a:lnTo>
                    <a:pt x="3620109" y="2749918"/>
                  </a:lnTo>
                  <a:lnTo>
                    <a:pt x="3621963" y="2751772"/>
                  </a:lnTo>
                  <a:lnTo>
                    <a:pt x="3623094" y="2752242"/>
                  </a:lnTo>
                  <a:lnTo>
                    <a:pt x="3625723" y="2752242"/>
                  </a:lnTo>
                  <a:lnTo>
                    <a:pt x="3626840" y="2751772"/>
                  </a:lnTo>
                  <a:lnTo>
                    <a:pt x="3628707" y="2749918"/>
                  </a:lnTo>
                  <a:lnTo>
                    <a:pt x="3629164" y="2748788"/>
                  </a:lnTo>
                  <a:lnTo>
                    <a:pt x="3629164" y="2746159"/>
                  </a:lnTo>
                  <a:close/>
                </a:path>
                <a:path w="12773660" h="4123690">
                  <a:moveTo>
                    <a:pt x="3629164" y="1374800"/>
                  </a:moveTo>
                  <a:lnTo>
                    <a:pt x="3628707" y="1373682"/>
                  </a:lnTo>
                  <a:lnTo>
                    <a:pt x="3626840" y="1371828"/>
                  </a:lnTo>
                  <a:lnTo>
                    <a:pt x="3625723" y="1371358"/>
                  </a:lnTo>
                  <a:lnTo>
                    <a:pt x="3623094" y="1371358"/>
                  </a:lnTo>
                  <a:lnTo>
                    <a:pt x="3621963" y="1371828"/>
                  </a:lnTo>
                  <a:lnTo>
                    <a:pt x="3620109" y="1373682"/>
                  </a:lnTo>
                  <a:lnTo>
                    <a:pt x="3619639" y="1374800"/>
                  </a:lnTo>
                  <a:lnTo>
                    <a:pt x="3619639" y="1377442"/>
                  </a:lnTo>
                  <a:lnTo>
                    <a:pt x="3620109" y="1378559"/>
                  </a:lnTo>
                  <a:lnTo>
                    <a:pt x="3621963" y="1380413"/>
                  </a:lnTo>
                  <a:lnTo>
                    <a:pt x="3623094" y="1380883"/>
                  </a:lnTo>
                  <a:lnTo>
                    <a:pt x="3625723" y="1380883"/>
                  </a:lnTo>
                  <a:lnTo>
                    <a:pt x="3626840" y="1380413"/>
                  </a:lnTo>
                  <a:lnTo>
                    <a:pt x="3628707" y="1378559"/>
                  </a:lnTo>
                  <a:lnTo>
                    <a:pt x="3629164" y="1377442"/>
                  </a:lnTo>
                  <a:lnTo>
                    <a:pt x="3629164" y="1374800"/>
                  </a:lnTo>
                  <a:close/>
                </a:path>
                <a:path w="12773660" h="4123690">
                  <a:moveTo>
                    <a:pt x="3629164" y="3454"/>
                  </a:moveTo>
                  <a:lnTo>
                    <a:pt x="3628707" y="2324"/>
                  </a:lnTo>
                  <a:lnTo>
                    <a:pt x="3626840" y="469"/>
                  </a:lnTo>
                  <a:lnTo>
                    <a:pt x="3625723" y="0"/>
                  </a:lnTo>
                  <a:lnTo>
                    <a:pt x="3623094" y="0"/>
                  </a:lnTo>
                  <a:lnTo>
                    <a:pt x="3621963" y="469"/>
                  </a:lnTo>
                  <a:lnTo>
                    <a:pt x="3620109" y="2324"/>
                  </a:lnTo>
                  <a:lnTo>
                    <a:pt x="3619639" y="3454"/>
                  </a:lnTo>
                  <a:lnTo>
                    <a:pt x="3619639" y="6083"/>
                  </a:lnTo>
                  <a:lnTo>
                    <a:pt x="3620109" y="7200"/>
                  </a:lnTo>
                  <a:lnTo>
                    <a:pt x="3621963" y="9067"/>
                  </a:lnTo>
                  <a:lnTo>
                    <a:pt x="3623094" y="9525"/>
                  </a:lnTo>
                  <a:lnTo>
                    <a:pt x="3625723" y="9525"/>
                  </a:lnTo>
                  <a:lnTo>
                    <a:pt x="3626840" y="9067"/>
                  </a:lnTo>
                  <a:lnTo>
                    <a:pt x="3628707" y="7200"/>
                  </a:lnTo>
                  <a:lnTo>
                    <a:pt x="3629164" y="6083"/>
                  </a:lnTo>
                  <a:lnTo>
                    <a:pt x="3629164" y="3454"/>
                  </a:lnTo>
                  <a:close/>
                </a:path>
                <a:path w="12773660" h="4123690">
                  <a:moveTo>
                    <a:pt x="3648214" y="4117517"/>
                  </a:moveTo>
                  <a:lnTo>
                    <a:pt x="3647757" y="4116400"/>
                  </a:lnTo>
                  <a:lnTo>
                    <a:pt x="3645890" y="4114533"/>
                  </a:lnTo>
                  <a:lnTo>
                    <a:pt x="3644773" y="4114076"/>
                  </a:lnTo>
                  <a:lnTo>
                    <a:pt x="3642144" y="4114076"/>
                  </a:lnTo>
                  <a:lnTo>
                    <a:pt x="3641013" y="4114533"/>
                  </a:lnTo>
                  <a:lnTo>
                    <a:pt x="3639159" y="4116400"/>
                  </a:lnTo>
                  <a:lnTo>
                    <a:pt x="3638689" y="4117517"/>
                  </a:lnTo>
                  <a:lnTo>
                    <a:pt x="3638689" y="4120146"/>
                  </a:lnTo>
                  <a:lnTo>
                    <a:pt x="3639159" y="4121277"/>
                  </a:lnTo>
                  <a:lnTo>
                    <a:pt x="3641013" y="4123131"/>
                  </a:lnTo>
                  <a:lnTo>
                    <a:pt x="3642144" y="4123601"/>
                  </a:lnTo>
                  <a:lnTo>
                    <a:pt x="3644773" y="4123601"/>
                  </a:lnTo>
                  <a:lnTo>
                    <a:pt x="3645890" y="4123131"/>
                  </a:lnTo>
                  <a:lnTo>
                    <a:pt x="3647757" y="4121277"/>
                  </a:lnTo>
                  <a:lnTo>
                    <a:pt x="3648214" y="4120146"/>
                  </a:lnTo>
                  <a:lnTo>
                    <a:pt x="3648214" y="4117517"/>
                  </a:lnTo>
                  <a:close/>
                </a:path>
                <a:path w="12773660" h="4123690">
                  <a:moveTo>
                    <a:pt x="3648214" y="2746159"/>
                  </a:moveTo>
                  <a:lnTo>
                    <a:pt x="3647757" y="2745041"/>
                  </a:lnTo>
                  <a:lnTo>
                    <a:pt x="3645890" y="2743174"/>
                  </a:lnTo>
                  <a:lnTo>
                    <a:pt x="3644773" y="2742717"/>
                  </a:lnTo>
                  <a:lnTo>
                    <a:pt x="3642144" y="2742717"/>
                  </a:lnTo>
                  <a:lnTo>
                    <a:pt x="3641013" y="2743174"/>
                  </a:lnTo>
                  <a:lnTo>
                    <a:pt x="3639159" y="2745041"/>
                  </a:lnTo>
                  <a:lnTo>
                    <a:pt x="3638689" y="2746159"/>
                  </a:lnTo>
                  <a:lnTo>
                    <a:pt x="3638689" y="2748788"/>
                  </a:lnTo>
                  <a:lnTo>
                    <a:pt x="3639159" y="2749918"/>
                  </a:lnTo>
                  <a:lnTo>
                    <a:pt x="3641013" y="2751772"/>
                  </a:lnTo>
                  <a:lnTo>
                    <a:pt x="3642144" y="2752242"/>
                  </a:lnTo>
                  <a:lnTo>
                    <a:pt x="3644773" y="2752242"/>
                  </a:lnTo>
                  <a:lnTo>
                    <a:pt x="3645890" y="2751772"/>
                  </a:lnTo>
                  <a:lnTo>
                    <a:pt x="3647757" y="2749918"/>
                  </a:lnTo>
                  <a:lnTo>
                    <a:pt x="3648214" y="2748788"/>
                  </a:lnTo>
                  <a:lnTo>
                    <a:pt x="3648214" y="2746159"/>
                  </a:lnTo>
                  <a:close/>
                </a:path>
                <a:path w="12773660" h="4123690">
                  <a:moveTo>
                    <a:pt x="3648214" y="1374800"/>
                  </a:moveTo>
                  <a:lnTo>
                    <a:pt x="3647757" y="1373682"/>
                  </a:lnTo>
                  <a:lnTo>
                    <a:pt x="3645890" y="1371828"/>
                  </a:lnTo>
                  <a:lnTo>
                    <a:pt x="3644773" y="1371358"/>
                  </a:lnTo>
                  <a:lnTo>
                    <a:pt x="3642144" y="1371358"/>
                  </a:lnTo>
                  <a:lnTo>
                    <a:pt x="3641013" y="1371828"/>
                  </a:lnTo>
                  <a:lnTo>
                    <a:pt x="3639159" y="1373682"/>
                  </a:lnTo>
                  <a:lnTo>
                    <a:pt x="3638689" y="1374800"/>
                  </a:lnTo>
                  <a:lnTo>
                    <a:pt x="3638689" y="1377442"/>
                  </a:lnTo>
                  <a:lnTo>
                    <a:pt x="3639159" y="1378559"/>
                  </a:lnTo>
                  <a:lnTo>
                    <a:pt x="3641013" y="1380413"/>
                  </a:lnTo>
                  <a:lnTo>
                    <a:pt x="3642144" y="1380883"/>
                  </a:lnTo>
                  <a:lnTo>
                    <a:pt x="3644773" y="1380883"/>
                  </a:lnTo>
                  <a:lnTo>
                    <a:pt x="3645890" y="1380413"/>
                  </a:lnTo>
                  <a:lnTo>
                    <a:pt x="3647757" y="1378559"/>
                  </a:lnTo>
                  <a:lnTo>
                    <a:pt x="3648214" y="1377442"/>
                  </a:lnTo>
                  <a:lnTo>
                    <a:pt x="3648214" y="1374800"/>
                  </a:lnTo>
                  <a:close/>
                </a:path>
                <a:path w="12773660" h="4123690">
                  <a:moveTo>
                    <a:pt x="3648214" y="3454"/>
                  </a:moveTo>
                  <a:lnTo>
                    <a:pt x="3647757" y="2324"/>
                  </a:lnTo>
                  <a:lnTo>
                    <a:pt x="3645890" y="469"/>
                  </a:lnTo>
                  <a:lnTo>
                    <a:pt x="3644773" y="0"/>
                  </a:lnTo>
                  <a:lnTo>
                    <a:pt x="3642144" y="0"/>
                  </a:lnTo>
                  <a:lnTo>
                    <a:pt x="3641013" y="469"/>
                  </a:lnTo>
                  <a:lnTo>
                    <a:pt x="3639159" y="2324"/>
                  </a:lnTo>
                  <a:lnTo>
                    <a:pt x="3638689" y="3454"/>
                  </a:lnTo>
                  <a:lnTo>
                    <a:pt x="3638689" y="6083"/>
                  </a:lnTo>
                  <a:lnTo>
                    <a:pt x="3639159" y="7200"/>
                  </a:lnTo>
                  <a:lnTo>
                    <a:pt x="3641013" y="9067"/>
                  </a:lnTo>
                  <a:lnTo>
                    <a:pt x="3642144" y="9525"/>
                  </a:lnTo>
                  <a:lnTo>
                    <a:pt x="3644773" y="9525"/>
                  </a:lnTo>
                  <a:lnTo>
                    <a:pt x="3645890" y="9067"/>
                  </a:lnTo>
                  <a:lnTo>
                    <a:pt x="3647757" y="7200"/>
                  </a:lnTo>
                  <a:lnTo>
                    <a:pt x="3648214" y="6083"/>
                  </a:lnTo>
                  <a:lnTo>
                    <a:pt x="3648214" y="3454"/>
                  </a:lnTo>
                  <a:close/>
                </a:path>
                <a:path w="12773660" h="4123690">
                  <a:moveTo>
                    <a:pt x="3667277" y="4117517"/>
                  </a:moveTo>
                  <a:lnTo>
                    <a:pt x="3666807" y="4116400"/>
                  </a:lnTo>
                  <a:lnTo>
                    <a:pt x="3664940" y="4114533"/>
                  </a:lnTo>
                  <a:lnTo>
                    <a:pt x="3663823" y="4114076"/>
                  </a:lnTo>
                  <a:lnTo>
                    <a:pt x="3661194" y="4114076"/>
                  </a:lnTo>
                  <a:lnTo>
                    <a:pt x="3660076" y="4114533"/>
                  </a:lnTo>
                  <a:lnTo>
                    <a:pt x="3658209" y="4116400"/>
                  </a:lnTo>
                  <a:lnTo>
                    <a:pt x="3657739" y="4117517"/>
                  </a:lnTo>
                  <a:lnTo>
                    <a:pt x="3657739" y="4120146"/>
                  </a:lnTo>
                  <a:lnTo>
                    <a:pt x="3658209" y="4121277"/>
                  </a:lnTo>
                  <a:lnTo>
                    <a:pt x="3660076" y="4123131"/>
                  </a:lnTo>
                  <a:lnTo>
                    <a:pt x="3661194" y="4123601"/>
                  </a:lnTo>
                  <a:lnTo>
                    <a:pt x="3663823" y="4123601"/>
                  </a:lnTo>
                  <a:lnTo>
                    <a:pt x="3664940" y="4123131"/>
                  </a:lnTo>
                  <a:lnTo>
                    <a:pt x="3666807" y="4121277"/>
                  </a:lnTo>
                  <a:lnTo>
                    <a:pt x="3667277" y="4120146"/>
                  </a:lnTo>
                  <a:lnTo>
                    <a:pt x="3667277" y="4117517"/>
                  </a:lnTo>
                  <a:close/>
                </a:path>
                <a:path w="12773660" h="4123690">
                  <a:moveTo>
                    <a:pt x="3667277" y="2746159"/>
                  </a:moveTo>
                  <a:lnTo>
                    <a:pt x="3666807" y="2745041"/>
                  </a:lnTo>
                  <a:lnTo>
                    <a:pt x="3664940" y="2743174"/>
                  </a:lnTo>
                  <a:lnTo>
                    <a:pt x="3663823" y="2742717"/>
                  </a:lnTo>
                  <a:lnTo>
                    <a:pt x="3661194" y="2742717"/>
                  </a:lnTo>
                  <a:lnTo>
                    <a:pt x="3660076" y="2743174"/>
                  </a:lnTo>
                  <a:lnTo>
                    <a:pt x="3658209" y="2745041"/>
                  </a:lnTo>
                  <a:lnTo>
                    <a:pt x="3657739" y="2746159"/>
                  </a:lnTo>
                  <a:lnTo>
                    <a:pt x="3657739" y="2748788"/>
                  </a:lnTo>
                  <a:lnTo>
                    <a:pt x="3658209" y="2749918"/>
                  </a:lnTo>
                  <a:lnTo>
                    <a:pt x="3660076" y="2751772"/>
                  </a:lnTo>
                  <a:lnTo>
                    <a:pt x="3661194" y="2752242"/>
                  </a:lnTo>
                  <a:lnTo>
                    <a:pt x="3663823" y="2752242"/>
                  </a:lnTo>
                  <a:lnTo>
                    <a:pt x="3664940" y="2751772"/>
                  </a:lnTo>
                  <a:lnTo>
                    <a:pt x="3666807" y="2749918"/>
                  </a:lnTo>
                  <a:lnTo>
                    <a:pt x="3667277" y="2748788"/>
                  </a:lnTo>
                  <a:lnTo>
                    <a:pt x="3667277" y="2746159"/>
                  </a:lnTo>
                  <a:close/>
                </a:path>
                <a:path w="12773660" h="4123690">
                  <a:moveTo>
                    <a:pt x="3667277" y="1374800"/>
                  </a:moveTo>
                  <a:lnTo>
                    <a:pt x="3666807" y="1373682"/>
                  </a:lnTo>
                  <a:lnTo>
                    <a:pt x="3664940" y="1371828"/>
                  </a:lnTo>
                  <a:lnTo>
                    <a:pt x="3663823" y="1371358"/>
                  </a:lnTo>
                  <a:lnTo>
                    <a:pt x="3661194" y="1371358"/>
                  </a:lnTo>
                  <a:lnTo>
                    <a:pt x="3660076" y="1371828"/>
                  </a:lnTo>
                  <a:lnTo>
                    <a:pt x="3658209" y="1373682"/>
                  </a:lnTo>
                  <a:lnTo>
                    <a:pt x="3657739" y="1374800"/>
                  </a:lnTo>
                  <a:lnTo>
                    <a:pt x="3657739" y="1377442"/>
                  </a:lnTo>
                  <a:lnTo>
                    <a:pt x="3658209" y="1378559"/>
                  </a:lnTo>
                  <a:lnTo>
                    <a:pt x="3660076" y="1380413"/>
                  </a:lnTo>
                  <a:lnTo>
                    <a:pt x="3661194" y="1380883"/>
                  </a:lnTo>
                  <a:lnTo>
                    <a:pt x="3663823" y="1380883"/>
                  </a:lnTo>
                  <a:lnTo>
                    <a:pt x="3664940" y="1380413"/>
                  </a:lnTo>
                  <a:lnTo>
                    <a:pt x="3666807" y="1378559"/>
                  </a:lnTo>
                  <a:lnTo>
                    <a:pt x="3667277" y="1377442"/>
                  </a:lnTo>
                  <a:lnTo>
                    <a:pt x="3667277" y="1374800"/>
                  </a:lnTo>
                  <a:close/>
                </a:path>
                <a:path w="12773660" h="4123690">
                  <a:moveTo>
                    <a:pt x="3667277" y="3454"/>
                  </a:moveTo>
                  <a:lnTo>
                    <a:pt x="3666807" y="2324"/>
                  </a:lnTo>
                  <a:lnTo>
                    <a:pt x="3664940" y="469"/>
                  </a:lnTo>
                  <a:lnTo>
                    <a:pt x="3663823" y="0"/>
                  </a:lnTo>
                  <a:lnTo>
                    <a:pt x="3661194" y="0"/>
                  </a:lnTo>
                  <a:lnTo>
                    <a:pt x="3660076" y="469"/>
                  </a:lnTo>
                  <a:lnTo>
                    <a:pt x="3658209" y="2324"/>
                  </a:lnTo>
                  <a:lnTo>
                    <a:pt x="3657739" y="3454"/>
                  </a:lnTo>
                  <a:lnTo>
                    <a:pt x="3657739" y="6083"/>
                  </a:lnTo>
                  <a:lnTo>
                    <a:pt x="3658209" y="7200"/>
                  </a:lnTo>
                  <a:lnTo>
                    <a:pt x="3660076" y="9067"/>
                  </a:lnTo>
                  <a:lnTo>
                    <a:pt x="3661194" y="9525"/>
                  </a:lnTo>
                  <a:lnTo>
                    <a:pt x="3663823" y="9525"/>
                  </a:lnTo>
                  <a:lnTo>
                    <a:pt x="3664940" y="9067"/>
                  </a:lnTo>
                  <a:lnTo>
                    <a:pt x="3666807" y="7200"/>
                  </a:lnTo>
                  <a:lnTo>
                    <a:pt x="3667277" y="6083"/>
                  </a:lnTo>
                  <a:lnTo>
                    <a:pt x="3667277" y="3454"/>
                  </a:lnTo>
                  <a:close/>
                </a:path>
                <a:path w="12773660" h="4123690">
                  <a:moveTo>
                    <a:pt x="3686327" y="4117517"/>
                  </a:moveTo>
                  <a:lnTo>
                    <a:pt x="3685857" y="4116400"/>
                  </a:lnTo>
                  <a:lnTo>
                    <a:pt x="3684003" y="4114533"/>
                  </a:lnTo>
                  <a:lnTo>
                    <a:pt x="3682873" y="4114076"/>
                  </a:lnTo>
                  <a:lnTo>
                    <a:pt x="3680244" y="4114076"/>
                  </a:lnTo>
                  <a:lnTo>
                    <a:pt x="3679126" y="4114533"/>
                  </a:lnTo>
                  <a:lnTo>
                    <a:pt x="3677259" y="4116400"/>
                  </a:lnTo>
                  <a:lnTo>
                    <a:pt x="3676802" y="4117517"/>
                  </a:lnTo>
                  <a:lnTo>
                    <a:pt x="3676802" y="4120146"/>
                  </a:lnTo>
                  <a:lnTo>
                    <a:pt x="3677259" y="4121277"/>
                  </a:lnTo>
                  <a:lnTo>
                    <a:pt x="3679126" y="4123131"/>
                  </a:lnTo>
                  <a:lnTo>
                    <a:pt x="3680244" y="4123601"/>
                  </a:lnTo>
                  <a:lnTo>
                    <a:pt x="3682873" y="4123601"/>
                  </a:lnTo>
                  <a:lnTo>
                    <a:pt x="3684003" y="4123131"/>
                  </a:lnTo>
                  <a:lnTo>
                    <a:pt x="3685857" y="4121277"/>
                  </a:lnTo>
                  <a:lnTo>
                    <a:pt x="3686327" y="4120146"/>
                  </a:lnTo>
                  <a:lnTo>
                    <a:pt x="3686327" y="4117517"/>
                  </a:lnTo>
                  <a:close/>
                </a:path>
                <a:path w="12773660" h="4123690">
                  <a:moveTo>
                    <a:pt x="3686327" y="2746159"/>
                  </a:moveTo>
                  <a:lnTo>
                    <a:pt x="3685857" y="2745041"/>
                  </a:lnTo>
                  <a:lnTo>
                    <a:pt x="3684003" y="2743174"/>
                  </a:lnTo>
                  <a:lnTo>
                    <a:pt x="3682873" y="2742717"/>
                  </a:lnTo>
                  <a:lnTo>
                    <a:pt x="3680244" y="2742717"/>
                  </a:lnTo>
                  <a:lnTo>
                    <a:pt x="3679126" y="2743174"/>
                  </a:lnTo>
                  <a:lnTo>
                    <a:pt x="3677259" y="2745041"/>
                  </a:lnTo>
                  <a:lnTo>
                    <a:pt x="3676802" y="2746159"/>
                  </a:lnTo>
                  <a:lnTo>
                    <a:pt x="3676802" y="2748788"/>
                  </a:lnTo>
                  <a:lnTo>
                    <a:pt x="3677259" y="2749918"/>
                  </a:lnTo>
                  <a:lnTo>
                    <a:pt x="3679126" y="2751772"/>
                  </a:lnTo>
                  <a:lnTo>
                    <a:pt x="3680244" y="2752242"/>
                  </a:lnTo>
                  <a:lnTo>
                    <a:pt x="3682873" y="2752242"/>
                  </a:lnTo>
                  <a:lnTo>
                    <a:pt x="3684003" y="2751772"/>
                  </a:lnTo>
                  <a:lnTo>
                    <a:pt x="3685857" y="2749918"/>
                  </a:lnTo>
                  <a:lnTo>
                    <a:pt x="3686327" y="2748788"/>
                  </a:lnTo>
                  <a:lnTo>
                    <a:pt x="3686327" y="2746159"/>
                  </a:lnTo>
                  <a:close/>
                </a:path>
                <a:path w="12773660" h="4123690">
                  <a:moveTo>
                    <a:pt x="3686327" y="1374800"/>
                  </a:moveTo>
                  <a:lnTo>
                    <a:pt x="3685857" y="1373682"/>
                  </a:lnTo>
                  <a:lnTo>
                    <a:pt x="3684003" y="1371828"/>
                  </a:lnTo>
                  <a:lnTo>
                    <a:pt x="3682873" y="1371358"/>
                  </a:lnTo>
                  <a:lnTo>
                    <a:pt x="3680244" y="1371358"/>
                  </a:lnTo>
                  <a:lnTo>
                    <a:pt x="3679126" y="1371828"/>
                  </a:lnTo>
                  <a:lnTo>
                    <a:pt x="3677259" y="1373682"/>
                  </a:lnTo>
                  <a:lnTo>
                    <a:pt x="3676802" y="1374800"/>
                  </a:lnTo>
                  <a:lnTo>
                    <a:pt x="3676802" y="1377442"/>
                  </a:lnTo>
                  <a:lnTo>
                    <a:pt x="3677259" y="1378559"/>
                  </a:lnTo>
                  <a:lnTo>
                    <a:pt x="3679126" y="1380413"/>
                  </a:lnTo>
                  <a:lnTo>
                    <a:pt x="3680244" y="1380883"/>
                  </a:lnTo>
                  <a:lnTo>
                    <a:pt x="3682873" y="1380883"/>
                  </a:lnTo>
                  <a:lnTo>
                    <a:pt x="3684003" y="1380413"/>
                  </a:lnTo>
                  <a:lnTo>
                    <a:pt x="3685857" y="1378559"/>
                  </a:lnTo>
                  <a:lnTo>
                    <a:pt x="3686327" y="1377442"/>
                  </a:lnTo>
                  <a:lnTo>
                    <a:pt x="3686327" y="1374800"/>
                  </a:lnTo>
                  <a:close/>
                </a:path>
                <a:path w="12773660" h="4123690">
                  <a:moveTo>
                    <a:pt x="3686327" y="3454"/>
                  </a:moveTo>
                  <a:lnTo>
                    <a:pt x="3685857" y="2324"/>
                  </a:lnTo>
                  <a:lnTo>
                    <a:pt x="3684003" y="469"/>
                  </a:lnTo>
                  <a:lnTo>
                    <a:pt x="3682873" y="0"/>
                  </a:lnTo>
                  <a:lnTo>
                    <a:pt x="3680244" y="0"/>
                  </a:lnTo>
                  <a:lnTo>
                    <a:pt x="3679126" y="469"/>
                  </a:lnTo>
                  <a:lnTo>
                    <a:pt x="3677259" y="2324"/>
                  </a:lnTo>
                  <a:lnTo>
                    <a:pt x="3676802" y="3454"/>
                  </a:lnTo>
                  <a:lnTo>
                    <a:pt x="3676802" y="6083"/>
                  </a:lnTo>
                  <a:lnTo>
                    <a:pt x="3677259" y="7200"/>
                  </a:lnTo>
                  <a:lnTo>
                    <a:pt x="3679126" y="9067"/>
                  </a:lnTo>
                  <a:lnTo>
                    <a:pt x="3680244" y="9525"/>
                  </a:lnTo>
                  <a:lnTo>
                    <a:pt x="3682873" y="9525"/>
                  </a:lnTo>
                  <a:lnTo>
                    <a:pt x="3684003" y="9067"/>
                  </a:lnTo>
                  <a:lnTo>
                    <a:pt x="3685857" y="7200"/>
                  </a:lnTo>
                  <a:lnTo>
                    <a:pt x="3686327" y="6083"/>
                  </a:lnTo>
                  <a:lnTo>
                    <a:pt x="3686327" y="3454"/>
                  </a:lnTo>
                  <a:close/>
                </a:path>
                <a:path w="12773660" h="4123690">
                  <a:moveTo>
                    <a:pt x="3705377" y="4117517"/>
                  </a:moveTo>
                  <a:lnTo>
                    <a:pt x="3704907" y="4116400"/>
                  </a:lnTo>
                  <a:lnTo>
                    <a:pt x="3703053" y="4114533"/>
                  </a:lnTo>
                  <a:lnTo>
                    <a:pt x="3701923" y="4114076"/>
                  </a:lnTo>
                  <a:lnTo>
                    <a:pt x="3699294" y="4114076"/>
                  </a:lnTo>
                  <a:lnTo>
                    <a:pt x="3698176" y="4114533"/>
                  </a:lnTo>
                  <a:lnTo>
                    <a:pt x="3696309" y="4116400"/>
                  </a:lnTo>
                  <a:lnTo>
                    <a:pt x="3695852" y="4117517"/>
                  </a:lnTo>
                  <a:lnTo>
                    <a:pt x="3695852" y="4120146"/>
                  </a:lnTo>
                  <a:lnTo>
                    <a:pt x="3696309" y="4121277"/>
                  </a:lnTo>
                  <a:lnTo>
                    <a:pt x="3698176" y="4123131"/>
                  </a:lnTo>
                  <a:lnTo>
                    <a:pt x="3699294" y="4123601"/>
                  </a:lnTo>
                  <a:lnTo>
                    <a:pt x="3701923" y="4123601"/>
                  </a:lnTo>
                  <a:lnTo>
                    <a:pt x="3703053" y="4123131"/>
                  </a:lnTo>
                  <a:lnTo>
                    <a:pt x="3704907" y="4121277"/>
                  </a:lnTo>
                  <a:lnTo>
                    <a:pt x="3705377" y="4120146"/>
                  </a:lnTo>
                  <a:lnTo>
                    <a:pt x="3705377" y="4117517"/>
                  </a:lnTo>
                  <a:close/>
                </a:path>
                <a:path w="12773660" h="4123690">
                  <a:moveTo>
                    <a:pt x="3705377" y="2746159"/>
                  </a:moveTo>
                  <a:lnTo>
                    <a:pt x="3704907" y="2745041"/>
                  </a:lnTo>
                  <a:lnTo>
                    <a:pt x="3703053" y="2743174"/>
                  </a:lnTo>
                  <a:lnTo>
                    <a:pt x="3701923" y="2742717"/>
                  </a:lnTo>
                  <a:lnTo>
                    <a:pt x="3699294" y="2742717"/>
                  </a:lnTo>
                  <a:lnTo>
                    <a:pt x="3698176" y="2743174"/>
                  </a:lnTo>
                  <a:lnTo>
                    <a:pt x="3696309" y="2745041"/>
                  </a:lnTo>
                  <a:lnTo>
                    <a:pt x="3695852" y="2746159"/>
                  </a:lnTo>
                  <a:lnTo>
                    <a:pt x="3695852" y="2748788"/>
                  </a:lnTo>
                  <a:lnTo>
                    <a:pt x="3696309" y="2749918"/>
                  </a:lnTo>
                  <a:lnTo>
                    <a:pt x="3698176" y="2751772"/>
                  </a:lnTo>
                  <a:lnTo>
                    <a:pt x="3699294" y="2752242"/>
                  </a:lnTo>
                  <a:lnTo>
                    <a:pt x="3701923" y="2752242"/>
                  </a:lnTo>
                  <a:lnTo>
                    <a:pt x="3703053" y="2751772"/>
                  </a:lnTo>
                  <a:lnTo>
                    <a:pt x="3704907" y="2749918"/>
                  </a:lnTo>
                  <a:lnTo>
                    <a:pt x="3705377" y="2748788"/>
                  </a:lnTo>
                  <a:lnTo>
                    <a:pt x="3705377" y="2746159"/>
                  </a:lnTo>
                  <a:close/>
                </a:path>
                <a:path w="12773660" h="4123690">
                  <a:moveTo>
                    <a:pt x="3705377" y="1374800"/>
                  </a:moveTo>
                  <a:lnTo>
                    <a:pt x="3704907" y="1373682"/>
                  </a:lnTo>
                  <a:lnTo>
                    <a:pt x="3703053" y="1371828"/>
                  </a:lnTo>
                  <a:lnTo>
                    <a:pt x="3701923" y="1371358"/>
                  </a:lnTo>
                  <a:lnTo>
                    <a:pt x="3699294" y="1371358"/>
                  </a:lnTo>
                  <a:lnTo>
                    <a:pt x="3698176" y="1371828"/>
                  </a:lnTo>
                  <a:lnTo>
                    <a:pt x="3696309" y="1373682"/>
                  </a:lnTo>
                  <a:lnTo>
                    <a:pt x="3695852" y="1374800"/>
                  </a:lnTo>
                  <a:lnTo>
                    <a:pt x="3695852" y="1377442"/>
                  </a:lnTo>
                  <a:lnTo>
                    <a:pt x="3696309" y="1378559"/>
                  </a:lnTo>
                  <a:lnTo>
                    <a:pt x="3698176" y="1380413"/>
                  </a:lnTo>
                  <a:lnTo>
                    <a:pt x="3699294" y="1380883"/>
                  </a:lnTo>
                  <a:lnTo>
                    <a:pt x="3701923" y="1380883"/>
                  </a:lnTo>
                  <a:lnTo>
                    <a:pt x="3703053" y="1380413"/>
                  </a:lnTo>
                  <a:lnTo>
                    <a:pt x="3704907" y="1378559"/>
                  </a:lnTo>
                  <a:lnTo>
                    <a:pt x="3705377" y="1377442"/>
                  </a:lnTo>
                  <a:lnTo>
                    <a:pt x="3705377" y="1374800"/>
                  </a:lnTo>
                  <a:close/>
                </a:path>
                <a:path w="12773660" h="4123690">
                  <a:moveTo>
                    <a:pt x="3705377" y="3454"/>
                  </a:moveTo>
                  <a:lnTo>
                    <a:pt x="3704907" y="2324"/>
                  </a:lnTo>
                  <a:lnTo>
                    <a:pt x="3703053" y="469"/>
                  </a:lnTo>
                  <a:lnTo>
                    <a:pt x="3701923" y="0"/>
                  </a:lnTo>
                  <a:lnTo>
                    <a:pt x="3699294" y="0"/>
                  </a:lnTo>
                  <a:lnTo>
                    <a:pt x="3698176" y="469"/>
                  </a:lnTo>
                  <a:lnTo>
                    <a:pt x="3696309" y="2324"/>
                  </a:lnTo>
                  <a:lnTo>
                    <a:pt x="3695852" y="3454"/>
                  </a:lnTo>
                  <a:lnTo>
                    <a:pt x="3695852" y="6083"/>
                  </a:lnTo>
                  <a:lnTo>
                    <a:pt x="3696309" y="7200"/>
                  </a:lnTo>
                  <a:lnTo>
                    <a:pt x="3698176" y="9067"/>
                  </a:lnTo>
                  <a:lnTo>
                    <a:pt x="3699294" y="9525"/>
                  </a:lnTo>
                  <a:lnTo>
                    <a:pt x="3701923" y="9525"/>
                  </a:lnTo>
                  <a:lnTo>
                    <a:pt x="3703053" y="9067"/>
                  </a:lnTo>
                  <a:lnTo>
                    <a:pt x="3704907" y="7200"/>
                  </a:lnTo>
                  <a:lnTo>
                    <a:pt x="3705377" y="6083"/>
                  </a:lnTo>
                  <a:lnTo>
                    <a:pt x="3705377" y="3454"/>
                  </a:lnTo>
                  <a:close/>
                </a:path>
                <a:path w="12773660" h="4123690">
                  <a:moveTo>
                    <a:pt x="3724427" y="4117517"/>
                  </a:moveTo>
                  <a:lnTo>
                    <a:pt x="3723957" y="4116400"/>
                  </a:lnTo>
                  <a:lnTo>
                    <a:pt x="3722103" y="4114533"/>
                  </a:lnTo>
                  <a:lnTo>
                    <a:pt x="3720973" y="4114076"/>
                  </a:lnTo>
                  <a:lnTo>
                    <a:pt x="3718344" y="4114076"/>
                  </a:lnTo>
                  <a:lnTo>
                    <a:pt x="3717226" y="4114533"/>
                  </a:lnTo>
                  <a:lnTo>
                    <a:pt x="3715359" y="4116400"/>
                  </a:lnTo>
                  <a:lnTo>
                    <a:pt x="3714902" y="4117517"/>
                  </a:lnTo>
                  <a:lnTo>
                    <a:pt x="3714902" y="4120146"/>
                  </a:lnTo>
                  <a:lnTo>
                    <a:pt x="3715359" y="4121277"/>
                  </a:lnTo>
                  <a:lnTo>
                    <a:pt x="3717226" y="4123131"/>
                  </a:lnTo>
                  <a:lnTo>
                    <a:pt x="3718344" y="4123601"/>
                  </a:lnTo>
                  <a:lnTo>
                    <a:pt x="3720973" y="4123601"/>
                  </a:lnTo>
                  <a:lnTo>
                    <a:pt x="3722103" y="4123131"/>
                  </a:lnTo>
                  <a:lnTo>
                    <a:pt x="3723957" y="4121277"/>
                  </a:lnTo>
                  <a:lnTo>
                    <a:pt x="3724427" y="4120146"/>
                  </a:lnTo>
                  <a:lnTo>
                    <a:pt x="3724427" y="4117517"/>
                  </a:lnTo>
                  <a:close/>
                </a:path>
                <a:path w="12773660" h="4123690">
                  <a:moveTo>
                    <a:pt x="3724427" y="2746159"/>
                  </a:moveTo>
                  <a:lnTo>
                    <a:pt x="3723957" y="2745041"/>
                  </a:lnTo>
                  <a:lnTo>
                    <a:pt x="3722103" y="2743174"/>
                  </a:lnTo>
                  <a:lnTo>
                    <a:pt x="3720973" y="2742717"/>
                  </a:lnTo>
                  <a:lnTo>
                    <a:pt x="3718344" y="2742717"/>
                  </a:lnTo>
                  <a:lnTo>
                    <a:pt x="3717226" y="2743174"/>
                  </a:lnTo>
                  <a:lnTo>
                    <a:pt x="3715359" y="2745041"/>
                  </a:lnTo>
                  <a:lnTo>
                    <a:pt x="3714902" y="2746159"/>
                  </a:lnTo>
                  <a:lnTo>
                    <a:pt x="3714902" y="2748788"/>
                  </a:lnTo>
                  <a:lnTo>
                    <a:pt x="3715359" y="2749918"/>
                  </a:lnTo>
                  <a:lnTo>
                    <a:pt x="3717226" y="2751772"/>
                  </a:lnTo>
                  <a:lnTo>
                    <a:pt x="3718344" y="2752242"/>
                  </a:lnTo>
                  <a:lnTo>
                    <a:pt x="3720973" y="2752242"/>
                  </a:lnTo>
                  <a:lnTo>
                    <a:pt x="3722103" y="2751772"/>
                  </a:lnTo>
                  <a:lnTo>
                    <a:pt x="3723957" y="2749918"/>
                  </a:lnTo>
                  <a:lnTo>
                    <a:pt x="3724427" y="2748788"/>
                  </a:lnTo>
                  <a:lnTo>
                    <a:pt x="3724427" y="2746159"/>
                  </a:lnTo>
                  <a:close/>
                </a:path>
                <a:path w="12773660" h="4123690">
                  <a:moveTo>
                    <a:pt x="3724427" y="1374800"/>
                  </a:moveTo>
                  <a:lnTo>
                    <a:pt x="3723957" y="1373682"/>
                  </a:lnTo>
                  <a:lnTo>
                    <a:pt x="3722103" y="1371828"/>
                  </a:lnTo>
                  <a:lnTo>
                    <a:pt x="3720973" y="1371358"/>
                  </a:lnTo>
                  <a:lnTo>
                    <a:pt x="3718344" y="1371358"/>
                  </a:lnTo>
                  <a:lnTo>
                    <a:pt x="3717226" y="1371828"/>
                  </a:lnTo>
                  <a:lnTo>
                    <a:pt x="3715359" y="1373682"/>
                  </a:lnTo>
                  <a:lnTo>
                    <a:pt x="3714902" y="1374800"/>
                  </a:lnTo>
                  <a:lnTo>
                    <a:pt x="3714902" y="1377442"/>
                  </a:lnTo>
                  <a:lnTo>
                    <a:pt x="3715359" y="1378559"/>
                  </a:lnTo>
                  <a:lnTo>
                    <a:pt x="3717226" y="1380413"/>
                  </a:lnTo>
                  <a:lnTo>
                    <a:pt x="3718344" y="1380883"/>
                  </a:lnTo>
                  <a:lnTo>
                    <a:pt x="3720973" y="1380883"/>
                  </a:lnTo>
                  <a:lnTo>
                    <a:pt x="3722103" y="1380413"/>
                  </a:lnTo>
                  <a:lnTo>
                    <a:pt x="3723957" y="1378559"/>
                  </a:lnTo>
                  <a:lnTo>
                    <a:pt x="3724427" y="1377442"/>
                  </a:lnTo>
                  <a:lnTo>
                    <a:pt x="3724427" y="1374800"/>
                  </a:lnTo>
                  <a:close/>
                </a:path>
                <a:path w="12773660" h="4123690">
                  <a:moveTo>
                    <a:pt x="3724427" y="3454"/>
                  </a:moveTo>
                  <a:lnTo>
                    <a:pt x="3723957" y="2324"/>
                  </a:lnTo>
                  <a:lnTo>
                    <a:pt x="3722103" y="469"/>
                  </a:lnTo>
                  <a:lnTo>
                    <a:pt x="3720973" y="0"/>
                  </a:lnTo>
                  <a:lnTo>
                    <a:pt x="3718344" y="0"/>
                  </a:lnTo>
                  <a:lnTo>
                    <a:pt x="3717226" y="469"/>
                  </a:lnTo>
                  <a:lnTo>
                    <a:pt x="3715359" y="2324"/>
                  </a:lnTo>
                  <a:lnTo>
                    <a:pt x="3714902" y="3454"/>
                  </a:lnTo>
                  <a:lnTo>
                    <a:pt x="3714902" y="6083"/>
                  </a:lnTo>
                  <a:lnTo>
                    <a:pt x="3715359" y="7200"/>
                  </a:lnTo>
                  <a:lnTo>
                    <a:pt x="3717226" y="9067"/>
                  </a:lnTo>
                  <a:lnTo>
                    <a:pt x="3718344" y="9525"/>
                  </a:lnTo>
                  <a:lnTo>
                    <a:pt x="3720973" y="9525"/>
                  </a:lnTo>
                  <a:lnTo>
                    <a:pt x="3722103" y="9067"/>
                  </a:lnTo>
                  <a:lnTo>
                    <a:pt x="3723957" y="7200"/>
                  </a:lnTo>
                  <a:lnTo>
                    <a:pt x="3724427" y="6083"/>
                  </a:lnTo>
                  <a:lnTo>
                    <a:pt x="3724427" y="3454"/>
                  </a:lnTo>
                  <a:close/>
                </a:path>
                <a:path w="12773660" h="4123690">
                  <a:moveTo>
                    <a:pt x="3743477" y="4117517"/>
                  </a:moveTo>
                  <a:lnTo>
                    <a:pt x="3743007" y="4116400"/>
                  </a:lnTo>
                  <a:lnTo>
                    <a:pt x="3741153" y="4114533"/>
                  </a:lnTo>
                  <a:lnTo>
                    <a:pt x="3740023" y="4114076"/>
                  </a:lnTo>
                  <a:lnTo>
                    <a:pt x="3737394" y="4114076"/>
                  </a:lnTo>
                  <a:lnTo>
                    <a:pt x="3736276" y="4114533"/>
                  </a:lnTo>
                  <a:lnTo>
                    <a:pt x="3734409" y="4116400"/>
                  </a:lnTo>
                  <a:lnTo>
                    <a:pt x="3733952" y="4117517"/>
                  </a:lnTo>
                  <a:lnTo>
                    <a:pt x="3733952" y="4120146"/>
                  </a:lnTo>
                  <a:lnTo>
                    <a:pt x="3734409" y="4121277"/>
                  </a:lnTo>
                  <a:lnTo>
                    <a:pt x="3736276" y="4123131"/>
                  </a:lnTo>
                  <a:lnTo>
                    <a:pt x="3737394" y="4123601"/>
                  </a:lnTo>
                  <a:lnTo>
                    <a:pt x="3740023" y="4123601"/>
                  </a:lnTo>
                  <a:lnTo>
                    <a:pt x="3741153" y="4123131"/>
                  </a:lnTo>
                  <a:lnTo>
                    <a:pt x="3743007" y="4121277"/>
                  </a:lnTo>
                  <a:lnTo>
                    <a:pt x="3743477" y="4120146"/>
                  </a:lnTo>
                  <a:lnTo>
                    <a:pt x="3743477" y="4117517"/>
                  </a:lnTo>
                  <a:close/>
                </a:path>
                <a:path w="12773660" h="4123690">
                  <a:moveTo>
                    <a:pt x="3743477" y="2746159"/>
                  </a:moveTo>
                  <a:lnTo>
                    <a:pt x="3743007" y="2745041"/>
                  </a:lnTo>
                  <a:lnTo>
                    <a:pt x="3741153" y="2743174"/>
                  </a:lnTo>
                  <a:lnTo>
                    <a:pt x="3740023" y="2742717"/>
                  </a:lnTo>
                  <a:lnTo>
                    <a:pt x="3737394" y="2742717"/>
                  </a:lnTo>
                  <a:lnTo>
                    <a:pt x="3736276" y="2743174"/>
                  </a:lnTo>
                  <a:lnTo>
                    <a:pt x="3734409" y="2745041"/>
                  </a:lnTo>
                  <a:lnTo>
                    <a:pt x="3733952" y="2746159"/>
                  </a:lnTo>
                  <a:lnTo>
                    <a:pt x="3733952" y="2748788"/>
                  </a:lnTo>
                  <a:lnTo>
                    <a:pt x="3734409" y="2749918"/>
                  </a:lnTo>
                  <a:lnTo>
                    <a:pt x="3736276" y="2751772"/>
                  </a:lnTo>
                  <a:lnTo>
                    <a:pt x="3737394" y="2752242"/>
                  </a:lnTo>
                  <a:lnTo>
                    <a:pt x="3740023" y="2752242"/>
                  </a:lnTo>
                  <a:lnTo>
                    <a:pt x="3741153" y="2751772"/>
                  </a:lnTo>
                  <a:lnTo>
                    <a:pt x="3743007" y="2749918"/>
                  </a:lnTo>
                  <a:lnTo>
                    <a:pt x="3743477" y="2748788"/>
                  </a:lnTo>
                  <a:lnTo>
                    <a:pt x="3743477" y="2746159"/>
                  </a:lnTo>
                  <a:close/>
                </a:path>
                <a:path w="12773660" h="4123690">
                  <a:moveTo>
                    <a:pt x="3743477" y="1374800"/>
                  </a:moveTo>
                  <a:lnTo>
                    <a:pt x="3743007" y="1373682"/>
                  </a:lnTo>
                  <a:lnTo>
                    <a:pt x="3741153" y="1371828"/>
                  </a:lnTo>
                  <a:lnTo>
                    <a:pt x="3740023" y="1371358"/>
                  </a:lnTo>
                  <a:lnTo>
                    <a:pt x="3737394" y="1371358"/>
                  </a:lnTo>
                  <a:lnTo>
                    <a:pt x="3736276" y="1371828"/>
                  </a:lnTo>
                  <a:lnTo>
                    <a:pt x="3734409" y="1373682"/>
                  </a:lnTo>
                  <a:lnTo>
                    <a:pt x="3733952" y="1374800"/>
                  </a:lnTo>
                  <a:lnTo>
                    <a:pt x="3733952" y="1377442"/>
                  </a:lnTo>
                  <a:lnTo>
                    <a:pt x="3734409" y="1378559"/>
                  </a:lnTo>
                  <a:lnTo>
                    <a:pt x="3736276" y="1380413"/>
                  </a:lnTo>
                  <a:lnTo>
                    <a:pt x="3737394" y="1380883"/>
                  </a:lnTo>
                  <a:lnTo>
                    <a:pt x="3740023" y="1380883"/>
                  </a:lnTo>
                  <a:lnTo>
                    <a:pt x="3741153" y="1380413"/>
                  </a:lnTo>
                  <a:lnTo>
                    <a:pt x="3743007" y="1378559"/>
                  </a:lnTo>
                  <a:lnTo>
                    <a:pt x="3743477" y="1377442"/>
                  </a:lnTo>
                  <a:lnTo>
                    <a:pt x="3743477" y="1374800"/>
                  </a:lnTo>
                  <a:close/>
                </a:path>
                <a:path w="12773660" h="4123690">
                  <a:moveTo>
                    <a:pt x="3743477" y="3454"/>
                  </a:moveTo>
                  <a:lnTo>
                    <a:pt x="3743007" y="2324"/>
                  </a:lnTo>
                  <a:lnTo>
                    <a:pt x="3741153" y="469"/>
                  </a:lnTo>
                  <a:lnTo>
                    <a:pt x="3740023" y="0"/>
                  </a:lnTo>
                  <a:lnTo>
                    <a:pt x="3737394" y="0"/>
                  </a:lnTo>
                  <a:lnTo>
                    <a:pt x="3736276" y="469"/>
                  </a:lnTo>
                  <a:lnTo>
                    <a:pt x="3734409" y="2324"/>
                  </a:lnTo>
                  <a:lnTo>
                    <a:pt x="3733952" y="3454"/>
                  </a:lnTo>
                  <a:lnTo>
                    <a:pt x="3733952" y="6083"/>
                  </a:lnTo>
                  <a:lnTo>
                    <a:pt x="3734409" y="7200"/>
                  </a:lnTo>
                  <a:lnTo>
                    <a:pt x="3736276" y="9067"/>
                  </a:lnTo>
                  <a:lnTo>
                    <a:pt x="3737394" y="9525"/>
                  </a:lnTo>
                  <a:lnTo>
                    <a:pt x="3740023" y="9525"/>
                  </a:lnTo>
                  <a:lnTo>
                    <a:pt x="3741153" y="9067"/>
                  </a:lnTo>
                  <a:lnTo>
                    <a:pt x="3743007" y="7200"/>
                  </a:lnTo>
                  <a:lnTo>
                    <a:pt x="3743477" y="6083"/>
                  </a:lnTo>
                  <a:lnTo>
                    <a:pt x="3743477" y="3454"/>
                  </a:lnTo>
                  <a:close/>
                </a:path>
                <a:path w="12773660" h="4123690">
                  <a:moveTo>
                    <a:pt x="3762527" y="4117517"/>
                  </a:moveTo>
                  <a:lnTo>
                    <a:pt x="3762057" y="4116400"/>
                  </a:lnTo>
                  <a:lnTo>
                    <a:pt x="3760203" y="4114533"/>
                  </a:lnTo>
                  <a:lnTo>
                    <a:pt x="3759073" y="4114076"/>
                  </a:lnTo>
                  <a:lnTo>
                    <a:pt x="3756444" y="4114076"/>
                  </a:lnTo>
                  <a:lnTo>
                    <a:pt x="3755326" y="4114533"/>
                  </a:lnTo>
                  <a:lnTo>
                    <a:pt x="3753459" y="4116400"/>
                  </a:lnTo>
                  <a:lnTo>
                    <a:pt x="3753002" y="4117517"/>
                  </a:lnTo>
                  <a:lnTo>
                    <a:pt x="3753002" y="4120146"/>
                  </a:lnTo>
                  <a:lnTo>
                    <a:pt x="3753459" y="4121277"/>
                  </a:lnTo>
                  <a:lnTo>
                    <a:pt x="3755326" y="4123131"/>
                  </a:lnTo>
                  <a:lnTo>
                    <a:pt x="3756444" y="4123601"/>
                  </a:lnTo>
                  <a:lnTo>
                    <a:pt x="3759073" y="4123601"/>
                  </a:lnTo>
                  <a:lnTo>
                    <a:pt x="3760203" y="4123131"/>
                  </a:lnTo>
                  <a:lnTo>
                    <a:pt x="3762057" y="4121277"/>
                  </a:lnTo>
                  <a:lnTo>
                    <a:pt x="3762527" y="4120146"/>
                  </a:lnTo>
                  <a:lnTo>
                    <a:pt x="3762527" y="4117517"/>
                  </a:lnTo>
                  <a:close/>
                </a:path>
                <a:path w="12773660" h="4123690">
                  <a:moveTo>
                    <a:pt x="3762527" y="2746159"/>
                  </a:moveTo>
                  <a:lnTo>
                    <a:pt x="3762057" y="2745041"/>
                  </a:lnTo>
                  <a:lnTo>
                    <a:pt x="3760203" y="2743174"/>
                  </a:lnTo>
                  <a:lnTo>
                    <a:pt x="3759073" y="2742717"/>
                  </a:lnTo>
                  <a:lnTo>
                    <a:pt x="3756444" y="2742717"/>
                  </a:lnTo>
                  <a:lnTo>
                    <a:pt x="3755326" y="2743174"/>
                  </a:lnTo>
                  <a:lnTo>
                    <a:pt x="3753459" y="2745041"/>
                  </a:lnTo>
                  <a:lnTo>
                    <a:pt x="3753002" y="2746159"/>
                  </a:lnTo>
                  <a:lnTo>
                    <a:pt x="3753002" y="2748788"/>
                  </a:lnTo>
                  <a:lnTo>
                    <a:pt x="3753459" y="2749918"/>
                  </a:lnTo>
                  <a:lnTo>
                    <a:pt x="3755326" y="2751772"/>
                  </a:lnTo>
                  <a:lnTo>
                    <a:pt x="3756444" y="2752242"/>
                  </a:lnTo>
                  <a:lnTo>
                    <a:pt x="3759073" y="2752242"/>
                  </a:lnTo>
                  <a:lnTo>
                    <a:pt x="3760203" y="2751772"/>
                  </a:lnTo>
                  <a:lnTo>
                    <a:pt x="3762057" y="2749918"/>
                  </a:lnTo>
                  <a:lnTo>
                    <a:pt x="3762527" y="2748788"/>
                  </a:lnTo>
                  <a:lnTo>
                    <a:pt x="3762527" y="2746159"/>
                  </a:lnTo>
                  <a:close/>
                </a:path>
                <a:path w="12773660" h="4123690">
                  <a:moveTo>
                    <a:pt x="3762527" y="1374800"/>
                  </a:moveTo>
                  <a:lnTo>
                    <a:pt x="3762057" y="1373682"/>
                  </a:lnTo>
                  <a:lnTo>
                    <a:pt x="3760203" y="1371828"/>
                  </a:lnTo>
                  <a:lnTo>
                    <a:pt x="3759073" y="1371358"/>
                  </a:lnTo>
                  <a:lnTo>
                    <a:pt x="3756444" y="1371358"/>
                  </a:lnTo>
                  <a:lnTo>
                    <a:pt x="3755326" y="1371828"/>
                  </a:lnTo>
                  <a:lnTo>
                    <a:pt x="3753459" y="1373682"/>
                  </a:lnTo>
                  <a:lnTo>
                    <a:pt x="3753002" y="1374800"/>
                  </a:lnTo>
                  <a:lnTo>
                    <a:pt x="3753002" y="1377442"/>
                  </a:lnTo>
                  <a:lnTo>
                    <a:pt x="3753459" y="1378559"/>
                  </a:lnTo>
                  <a:lnTo>
                    <a:pt x="3755326" y="1380413"/>
                  </a:lnTo>
                  <a:lnTo>
                    <a:pt x="3756444" y="1380883"/>
                  </a:lnTo>
                  <a:lnTo>
                    <a:pt x="3759073" y="1380883"/>
                  </a:lnTo>
                  <a:lnTo>
                    <a:pt x="3760203" y="1380413"/>
                  </a:lnTo>
                  <a:lnTo>
                    <a:pt x="3762057" y="1378559"/>
                  </a:lnTo>
                  <a:lnTo>
                    <a:pt x="3762527" y="1377442"/>
                  </a:lnTo>
                  <a:lnTo>
                    <a:pt x="3762527" y="1374800"/>
                  </a:lnTo>
                  <a:close/>
                </a:path>
                <a:path w="12773660" h="4123690">
                  <a:moveTo>
                    <a:pt x="3762527" y="3454"/>
                  </a:moveTo>
                  <a:lnTo>
                    <a:pt x="3762057" y="2324"/>
                  </a:lnTo>
                  <a:lnTo>
                    <a:pt x="3760203" y="469"/>
                  </a:lnTo>
                  <a:lnTo>
                    <a:pt x="3759073" y="0"/>
                  </a:lnTo>
                  <a:lnTo>
                    <a:pt x="3756444" y="0"/>
                  </a:lnTo>
                  <a:lnTo>
                    <a:pt x="3755326" y="469"/>
                  </a:lnTo>
                  <a:lnTo>
                    <a:pt x="3753459" y="2324"/>
                  </a:lnTo>
                  <a:lnTo>
                    <a:pt x="3753002" y="3454"/>
                  </a:lnTo>
                  <a:lnTo>
                    <a:pt x="3753002" y="6083"/>
                  </a:lnTo>
                  <a:lnTo>
                    <a:pt x="3753459" y="7200"/>
                  </a:lnTo>
                  <a:lnTo>
                    <a:pt x="3755326" y="9067"/>
                  </a:lnTo>
                  <a:lnTo>
                    <a:pt x="3756444" y="9525"/>
                  </a:lnTo>
                  <a:lnTo>
                    <a:pt x="3759073" y="9525"/>
                  </a:lnTo>
                  <a:lnTo>
                    <a:pt x="3760203" y="9067"/>
                  </a:lnTo>
                  <a:lnTo>
                    <a:pt x="3762057" y="7200"/>
                  </a:lnTo>
                  <a:lnTo>
                    <a:pt x="3762527" y="6083"/>
                  </a:lnTo>
                  <a:lnTo>
                    <a:pt x="3762527" y="3454"/>
                  </a:lnTo>
                  <a:close/>
                </a:path>
                <a:path w="12773660" h="4123690">
                  <a:moveTo>
                    <a:pt x="3781577" y="4117517"/>
                  </a:moveTo>
                  <a:lnTo>
                    <a:pt x="3781107" y="4116400"/>
                  </a:lnTo>
                  <a:lnTo>
                    <a:pt x="3779253" y="4114533"/>
                  </a:lnTo>
                  <a:lnTo>
                    <a:pt x="3778123" y="4114076"/>
                  </a:lnTo>
                  <a:lnTo>
                    <a:pt x="3775494" y="4114076"/>
                  </a:lnTo>
                  <a:lnTo>
                    <a:pt x="3774376" y="4114533"/>
                  </a:lnTo>
                  <a:lnTo>
                    <a:pt x="3772509" y="4116400"/>
                  </a:lnTo>
                  <a:lnTo>
                    <a:pt x="3772052" y="4117517"/>
                  </a:lnTo>
                  <a:lnTo>
                    <a:pt x="3772052" y="4120146"/>
                  </a:lnTo>
                  <a:lnTo>
                    <a:pt x="3772509" y="4121277"/>
                  </a:lnTo>
                  <a:lnTo>
                    <a:pt x="3774376" y="4123131"/>
                  </a:lnTo>
                  <a:lnTo>
                    <a:pt x="3775494" y="4123601"/>
                  </a:lnTo>
                  <a:lnTo>
                    <a:pt x="3778123" y="4123601"/>
                  </a:lnTo>
                  <a:lnTo>
                    <a:pt x="3779253" y="4123131"/>
                  </a:lnTo>
                  <a:lnTo>
                    <a:pt x="3781107" y="4121277"/>
                  </a:lnTo>
                  <a:lnTo>
                    <a:pt x="3781577" y="4120146"/>
                  </a:lnTo>
                  <a:lnTo>
                    <a:pt x="3781577" y="4117517"/>
                  </a:lnTo>
                  <a:close/>
                </a:path>
                <a:path w="12773660" h="4123690">
                  <a:moveTo>
                    <a:pt x="3781577" y="2746159"/>
                  </a:moveTo>
                  <a:lnTo>
                    <a:pt x="3781107" y="2745041"/>
                  </a:lnTo>
                  <a:lnTo>
                    <a:pt x="3779253" y="2743174"/>
                  </a:lnTo>
                  <a:lnTo>
                    <a:pt x="3778123" y="2742717"/>
                  </a:lnTo>
                  <a:lnTo>
                    <a:pt x="3775494" y="2742717"/>
                  </a:lnTo>
                  <a:lnTo>
                    <a:pt x="3774376" y="2743174"/>
                  </a:lnTo>
                  <a:lnTo>
                    <a:pt x="3772509" y="2745041"/>
                  </a:lnTo>
                  <a:lnTo>
                    <a:pt x="3772052" y="2746159"/>
                  </a:lnTo>
                  <a:lnTo>
                    <a:pt x="3772052" y="2748788"/>
                  </a:lnTo>
                  <a:lnTo>
                    <a:pt x="3772509" y="2749918"/>
                  </a:lnTo>
                  <a:lnTo>
                    <a:pt x="3774376" y="2751772"/>
                  </a:lnTo>
                  <a:lnTo>
                    <a:pt x="3775494" y="2752242"/>
                  </a:lnTo>
                  <a:lnTo>
                    <a:pt x="3778123" y="2752242"/>
                  </a:lnTo>
                  <a:lnTo>
                    <a:pt x="3779253" y="2751772"/>
                  </a:lnTo>
                  <a:lnTo>
                    <a:pt x="3781107" y="2749918"/>
                  </a:lnTo>
                  <a:lnTo>
                    <a:pt x="3781577" y="2748788"/>
                  </a:lnTo>
                  <a:lnTo>
                    <a:pt x="3781577" y="2746159"/>
                  </a:lnTo>
                  <a:close/>
                </a:path>
                <a:path w="12773660" h="4123690">
                  <a:moveTo>
                    <a:pt x="3781577" y="1374800"/>
                  </a:moveTo>
                  <a:lnTo>
                    <a:pt x="3781107" y="1373682"/>
                  </a:lnTo>
                  <a:lnTo>
                    <a:pt x="3779253" y="1371828"/>
                  </a:lnTo>
                  <a:lnTo>
                    <a:pt x="3778123" y="1371358"/>
                  </a:lnTo>
                  <a:lnTo>
                    <a:pt x="3775494" y="1371358"/>
                  </a:lnTo>
                  <a:lnTo>
                    <a:pt x="3774376" y="1371828"/>
                  </a:lnTo>
                  <a:lnTo>
                    <a:pt x="3772509" y="1373682"/>
                  </a:lnTo>
                  <a:lnTo>
                    <a:pt x="3772052" y="1374800"/>
                  </a:lnTo>
                  <a:lnTo>
                    <a:pt x="3772052" y="1377442"/>
                  </a:lnTo>
                  <a:lnTo>
                    <a:pt x="3772509" y="1378559"/>
                  </a:lnTo>
                  <a:lnTo>
                    <a:pt x="3774376" y="1380413"/>
                  </a:lnTo>
                  <a:lnTo>
                    <a:pt x="3775494" y="1380883"/>
                  </a:lnTo>
                  <a:lnTo>
                    <a:pt x="3778123" y="1380883"/>
                  </a:lnTo>
                  <a:lnTo>
                    <a:pt x="3779253" y="1380413"/>
                  </a:lnTo>
                  <a:lnTo>
                    <a:pt x="3781107" y="1378559"/>
                  </a:lnTo>
                  <a:lnTo>
                    <a:pt x="3781577" y="1377442"/>
                  </a:lnTo>
                  <a:lnTo>
                    <a:pt x="3781577" y="1374800"/>
                  </a:lnTo>
                  <a:close/>
                </a:path>
                <a:path w="12773660" h="4123690">
                  <a:moveTo>
                    <a:pt x="3781577" y="3454"/>
                  </a:moveTo>
                  <a:lnTo>
                    <a:pt x="3781107" y="2324"/>
                  </a:lnTo>
                  <a:lnTo>
                    <a:pt x="3779253" y="469"/>
                  </a:lnTo>
                  <a:lnTo>
                    <a:pt x="3778123" y="0"/>
                  </a:lnTo>
                  <a:lnTo>
                    <a:pt x="3775494" y="0"/>
                  </a:lnTo>
                  <a:lnTo>
                    <a:pt x="3774376" y="469"/>
                  </a:lnTo>
                  <a:lnTo>
                    <a:pt x="3772509" y="2324"/>
                  </a:lnTo>
                  <a:lnTo>
                    <a:pt x="3772052" y="3454"/>
                  </a:lnTo>
                  <a:lnTo>
                    <a:pt x="3772052" y="6083"/>
                  </a:lnTo>
                  <a:lnTo>
                    <a:pt x="3772509" y="7200"/>
                  </a:lnTo>
                  <a:lnTo>
                    <a:pt x="3774376" y="9067"/>
                  </a:lnTo>
                  <a:lnTo>
                    <a:pt x="3775494" y="9525"/>
                  </a:lnTo>
                  <a:lnTo>
                    <a:pt x="3778123" y="9525"/>
                  </a:lnTo>
                  <a:lnTo>
                    <a:pt x="3779253" y="9067"/>
                  </a:lnTo>
                  <a:lnTo>
                    <a:pt x="3781107" y="7200"/>
                  </a:lnTo>
                  <a:lnTo>
                    <a:pt x="3781577" y="6083"/>
                  </a:lnTo>
                  <a:lnTo>
                    <a:pt x="3781577" y="3454"/>
                  </a:lnTo>
                  <a:close/>
                </a:path>
                <a:path w="12773660" h="4123690">
                  <a:moveTo>
                    <a:pt x="3800627" y="4117517"/>
                  </a:moveTo>
                  <a:lnTo>
                    <a:pt x="3800157" y="4116400"/>
                  </a:lnTo>
                  <a:lnTo>
                    <a:pt x="3798303" y="4114533"/>
                  </a:lnTo>
                  <a:lnTo>
                    <a:pt x="3797173" y="4114076"/>
                  </a:lnTo>
                  <a:lnTo>
                    <a:pt x="3794544" y="4114076"/>
                  </a:lnTo>
                  <a:lnTo>
                    <a:pt x="3793426" y="4114533"/>
                  </a:lnTo>
                  <a:lnTo>
                    <a:pt x="3791559" y="4116400"/>
                  </a:lnTo>
                  <a:lnTo>
                    <a:pt x="3791102" y="4117517"/>
                  </a:lnTo>
                  <a:lnTo>
                    <a:pt x="3791102" y="4120146"/>
                  </a:lnTo>
                  <a:lnTo>
                    <a:pt x="3791559" y="4121277"/>
                  </a:lnTo>
                  <a:lnTo>
                    <a:pt x="3793426" y="4123131"/>
                  </a:lnTo>
                  <a:lnTo>
                    <a:pt x="3794544" y="4123601"/>
                  </a:lnTo>
                  <a:lnTo>
                    <a:pt x="3797173" y="4123601"/>
                  </a:lnTo>
                  <a:lnTo>
                    <a:pt x="3798303" y="4123131"/>
                  </a:lnTo>
                  <a:lnTo>
                    <a:pt x="3800157" y="4121277"/>
                  </a:lnTo>
                  <a:lnTo>
                    <a:pt x="3800627" y="4120146"/>
                  </a:lnTo>
                  <a:lnTo>
                    <a:pt x="3800627" y="4117517"/>
                  </a:lnTo>
                  <a:close/>
                </a:path>
                <a:path w="12773660" h="4123690">
                  <a:moveTo>
                    <a:pt x="3800627" y="2746159"/>
                  </a:moveTo>
                  <a:lnTo>
                    <a:pt x="3800157" y="2745041"/>
                  </a:lnTo>
                  <a:lnTo>
                    <a:pt x="3798303" y="2743174"/>
                  </a:lnTo>
                  <a:lnTo>
                    <a:pt x="3797173" y="2742717"/>
                  </a:lnTo>
                  <a:lnTo>
                    <a:pt x="3794544" y="2742717"/>
                  </a:lnTo>
                  <a:lnTo>
                    <a:pt x="3793426" y="2743174"/>
                  </a:lnTo>
                  <a:lnTo>
                    <a:pt x="3791559" y="2745041"/>
                  </a:lnTo>
                  <a:lnTo>
                    <a:pt x="3791102" y="2746159"/>
                  </a:lnTo>
                  <a:lnTo>
                    <a:pt x="3791102" y="2748788"/>
                  </a:lnTo>
                  <a:lnTo>
                    <a:pt x="3791559" y="2749918"/>
                  </a:lnTo>
                  <a:lnTo>
                    <a:pt x="3793426" y="2751772"/>
                  </a:lnTo>
                  <a:lnTo>
                    <a:pt x="3794544" y="2752242"/>
                  </a:lnTo>
                  <a:lnTo>
                    <a:pt x="3797173" y="2752242"/>
                  </a:lnTo>
                  <a:lnTo>
                    <a:pt x="3798303" y="2751772"/>
                  </a:lnTo>
                  <a:lnTo>
                    <a:pt x="3800157" y="2749918"/>
                  </a:lnTo>
                  <a:lnTo>
                    <a:pt x="3800627" y="2748788"/>
                  </a:lnTo>
                  <a:lnTo>
                    <a:pt x="3800627" y="2746159"/>
                  </a:lnTo>
                  <a:close/>
                </a:path>
                <a:path w="12773660" h="4123690">
                  <a:moveTo>
                    <a:pt x="3800627" y="1374800"/>
                  </a:moveTo>
                  <a:lnTo>
                    <a:pt x="3800157" y="1373682"/>
                  </a:lnTo>
                  <a:lnTo>
                    <a:pt x="3798303" y="1371828"/>
                  </a:lnTo>
                  <a:lnTo>
                    <a:pt x="3797173" y="1371358"/>
                  </a:lnTo>
                  <a:lnTo>
                    <a:pt x="3794544" y="1371358"/>
                  </a:lnTo>
                  <a:lnTo>
                    <a:pt x="3793426" y="1371828"/>
                  </a:lnTo>
                  <a:lnTo>
                    <a:pt x="3791559" y="1373682"/>
                  </a:lnTo>
                  <a:lnTo>
                    <a:pt x="3791102" y="1374800"/>
                  </a:lnTo>
                  <a:lnTo>
                    <a:pt x="3791102" y="1377442"/>
                  </a:lnTo>
                  <a:lnTo>
                    <a:pt x="3791559" y="1378559"/>
                  </a:lnTo>
                  <a:lnTo>
                    <a:pt x="3793426" y="1380413"/>
                  </a:lnTo>
                  <a:lnTo>
                    <a:pt x="3794544" y="1380883"/>
                  </a:lnTo>
                  <a:lnTo>
                    <a:pt x="3797173" y="1380883"/>
                  </a:lnTo>
                  <a:lnTo>
                    <a:pt x="3798303" y="1380413"/>
                  </a:lnTo>
                  <a:lnTo>
                    <a:pt x="3800157" y="1378559"/>
                  </a:lnTo>
                  <a:lnTo>
                    <a:pt x="3800627" y="1377442"/>
                  </a:lnTo>
                  <a:lnTo>
                    <a:pt x="3800627" y="1374800"/>
                  </a:lnTo>
                  <a:close/>
                </a:path>
                <a:path w="12773660" h="4123690">
                  <a:moveTo>
                    <a:pt x="3800627" y="3454"/>
                  </a:moveTo>
                  <a:lnTo>
                    <a:pt x="3800157" y="2324"/>
                  </a:lnTo>
                  <a:lnTo>
                    <a:pt x="3798303" y="469"/>
                  </a:lnTo>
                  <a:lnTo>
                    <a:pt x="3797173" y="0"/>
                  </a:lnTo>
                  <a:lnTo>
                    <a:pt x="3794544" y="0"/>
                  </a:lnTo>
                  <a:lnTo>
                    <a:pt x="3793426" y="469"/>
                  </a:lnTo>
                  <a:lnTo>
                    <a:pt x="3791559" y="2324"/>
                  </a:lnTo>
                  <a:lnTo>
                    <a:pt x="3791102" y="3454"/>
                  </a:lnTo>
                  <a:lnTo>
                    <a:pt x="3791102" y="6083"/>
                  </a:lnTo>
                  <a:lnTo>
                    <a:pt x="3791559" y="7200"/>
                  </a:lnTo>
                  <a:lnTo>
                    <a:pt x="3793426" y="9067"/>
                  </a:lnTo>
                  <a:lnTo>
                    <a:pt x="3794544" y="9525"/>
                  </a:lnTo>
                  <a:lnTo>
                    <a:pt x="3797173" y="9525"/>
                  </a:lnTo>
                  <a:lnTo>
                    <a:pt x="3798303" y="9067"/>
                  </a:lnTo>
                  <a:lnTo>
                    <a:pt x="3800157" y="7200"/>
                  </a:lnTo>
                  <a:lnTo>
                    <a:pt x="3800627" y="6083"/>
                  </a:lnTo>
                  <a:lnTo>
                    <a:pt x="3800627" y="3454"/>
                  </a:lnTo>
                  <a:close/>
                </a:path>
                <a:path w="12773660" h="4123690">
                  <a:moveTo>
                    <a:pt x="3819677" y="4117517"/>
                  </a:moveTo>
                  <a:lnTo>
                    <a:pt x="3819207" y="4116400"/>
                  </a:lnTo>
                  <a:lnTo>
                    <a:pt x="3817353" y="4114533"/>
                  </a:lnTo>
                  <a:lnTo>
                    <a:pt x="3816235" y="4114076"/>
                  </a:lnTo>
                  <a:lnTo>
                    <a:pt x="3813594" y="4114076"/>
                  </a:lnTo>
                  <a:lnTo>
                    <a:pt x="3812476" y="4114533"/>
                  </a:lnTo>
                  <a:lnTo>
                    <a:pt x="3810622" y="4116400"/>
                  </a:lnTo>
                  <a:lnTo>
                    <a:pt x="3810152" y="4117517"/>
                  </a:lnTo>
                  <a:lnTo>
                    <a:pt x="3810152" y="4120146"/>
                  </a:lnTo>
                  <a:lnTo>
                    <a:pt x="3810622" y="4121277"/>
                  </a:lnTo>
                  <a:lnTo>
                    <a:pt x="3812476" y="4123131"/>
                  </a:lnTo>
                  <a:lnTo>
                    <a:pt x="3813594" y="4123601"/>
                  </a:lnTo>
                  <a:lnTo>
                    <a:pt x="3816235" y="4123601"/>
                  </a:lnTo>
                  <a:lnTo>
                    <a:pt x="3817353" y="4123131"/>
                  </a:lnTo>
                  <a:lnTo>
                    <a:pt x="3819207" y="4121277"/>
                  </a:lnTo>
                  <a:lnTo>
                    <a:pt x="3819677" y="4120146"/>
                  </a:lnTo>
                  <a:lnTo>
                    <a:pt x="3819677" y="4117517"/>
                  </a:lnTo>
                  <a:close/>
                </a:path>
                <a:path w="12773660" h="4123690">
                  <a:moveTo>
                    <a:pt x="3819677" y="2746159"/>
                  </a:moveTo>
                  <a:lnTo>
                    <a:pt x="3819207" y="2745041"/>
                  </a:lnTo>
                  <a:lnTo>
                    <a:pt x="3817353" y="2743174"/>
                  </a:lnTo>
                  <a:lnTo>
                    <a:pt x="3816235" y="2742717"/>
                  </a:lnTo>
                  <a:lnTo>
                    <a:pt x="3813594" y="2742717"/>
                  </a:lnTo>
                  <a:lnTo>
                    <a:pt x="3812476" y="2743174"/>
                  </a:lnTo>
                  <a:lnTo>
                    <a:pt x="3810622" y="2745041"/>
                  </a:lnTo>
                  <a:lnTo>
                    <a:pt x="3810152" y="2746159"/>
                  </a:lnTo>
                  <a:lnTo>
                    <a:pt x="3810152" y="2748788"/>
                  </a:lnTo>
                  <a:lnTo>
                    <a:pt x="3810622" y="2749918"/>
                  </a:lnTo>
                  <a:lnTo>
                    <a:pt x="3812476" y="2751772"/>
                  </a:lnTo>
                  <a:lnTo>
                    <a:pt x="3813594" y="2752242"/>
                  </a:lnTo>
                  <a:lnTo>
                    <a:pt x="3816235" y="2752242"/>
                  </a:lnTo>
                  <a:lnTo>
                    <a:pt x="3817353" y="2751772"/>
                  </a:lnTo>
                  <a:lnTo>
                    <a:pt x="3819207" y="2749918"/>
                  </a:lnTo>
                  <a:lnTo>
                    <a:pt x="3819677" y="2748788"/>
                  </a:lnTo>
                  <a:lnTo>
                    <a:pt x="3819677" y="2746159"/>
                  </a:lnTo>
                  <a:close/>
                </a:path>
                <a:path w="12773660" h="4123690">
                  <a:moveTo>
                    <a:pt x="3819677" y="1374800"/>
                  </a:moveTo>
                  <a:lnTo>
                    <a:pt x="3819207" y="1373682"/>
                  </a:lnTo>
                  <a:lnTo>
                    <a:pt x="3817353" y="1371828"/>
                  </a:lnTo>
                  <a:lnTo>
                    <a:pt x="3816235" y="1371358"/>
                  </a:lnTo>
                  <a:lnTo>
                    <a:pt x="3813594" y="1371358"/>
                  </a:lnTo>
                  <a:lnTo>
                    <a:pt x="3812476" y="1371828"/>
                  </a:lnTo>
                  <a:lnTo>
                    <a:pt x="3810622" y="1373682"/>
                  </a:lnTo>
                  <a:lnTo>
                    <a:pt x="3810152" y="1374800"/>
                  </a:lnTo>
                  <a:lnTo>
                    <a:pt x="3810152" y="1377442"/>
                  </a:lnTo>
                  <a:lnTo>
                    <a:pt x="3810622" y="1378559"/>
                  </a:lnTo>
                  <a:lnTo>
                    <a:pt x="3812476" y="1380413"/>
                  </a:lnTo>
                  <a:lnTo>
                    <a:pt x="3813594" y="1380883"/>
                  </a:lnTo>
                  <a:lnTo>
                    <a:pt x="3816235" y="1380883"/>
                  </a:lnTo>
                  <a:lnTo>
                    <a:pt x="3817353" y="1380413"/>
                  </a:lnTo>
                  <a:lnTo>
                    <a:pt x="3819207" y="1378559"/>
                  </a:lnTo>
                  <a:lnTo>
                    <a:pt x="3819677" y="1377442"/>
                  </a:lnTo>
                  <a:lnTo>
                    <a:pt x="3819677" y="1374800"/>
                  </a:lnTo>
                  <a:close/>
                </a:path>
                <a:path w="12773660" h="4123690">
                  <a:moveTo>
                    <a:pt x="3819677" y="3454"/>
                  </a:moveTo>
                  <a:lnTo>
                    <a:pt x="3819207" y="2324"/>
                  </a:lnTo>
                  <a:lnTo>
                    <a:pt x="3817353" y="469"/>
                  </a:lnTo>
                  <a:lnTo>
                    <a:pt x="3816235" y="0"/>
                  </a:lnTo>
                  <a:lnTo>
                    <a:pt x="3813594" y="0"/>
                  </a:lnTo>
                  <a:lnTo>
                    <a:pt x="3812476" y="469"/>
                  </a:lnTo>
                  <a:lnTo>
                    <a:pt x="3810622" y="2324"/>
                  </a:lnTo>
                  <a:lnTo>
                    <a:pt x="3810152" y="3454"/>
                  </a:lnTo>
                  <a:lnTo>
                    <a:pt x="3810152" y="6083"/>
                  </a:lnTo>
                  <a:lnTo>
                    <a:pt x="3810622" y="7200"/>
                  </a:lnTo>
                  <a:lnTo>
                    <a:pt x="3812476" y="9067"/>
                  </a:lnTo>
                  <a:lnTo>
                    <a:pt x="3813594" y="9525"/>
                  </a:lnTo>
                  <a:lnTo>
                    <a:pt x="3816235" y="9525"/>
                  </a:lnTo>
                  <a:lnTo>
                    <a:pt x="3817353" y="9067"/>
                  </a:lnTo>
                  <a:lnTo>
                    <a:pt x="3819207" y="7200"/>
                  </a:lnTo>
                  <a:lnTo>
                    <a:pt x="3819677" y="6083"/>
                  </a:lnTo>
                  <a:lnTo>
                    <a:pt x="3819677" y="3454"/>
                  </a:lnTo>
                  <a:close/>
                </a:path>
                <a:path w="12773660" h="4123690">
                  <a:moveTo>
                    <a:pt x="3838727" y="4117517"/>
                  </a:moveTo>
                  <a:lnTo>
                    <a:pt x="3838257" y="4116400"/>
                  </a:lnTo>
                  <a:lnTo>
                    <a:pt x="3836403" y="4114533"/>
                  </a:lnTo>
                  <a:lnTo>
                    <a:pt x="3835285" y="4114076"/>
                  </a:lnTo>
                  <a:lnTo>
                    <a:pt x="3832644" y="4114076"/>
                  </a:lnTo>
                  <a:lnTo>
                    <a:pt x="3831526" y="4114533"/>
                  </a:lnTo>
                  <a:lnTo>
                    <a:pt x="3829672" y="4116400"/>
                  </a:lnTo>
                  <a:lnTo>
                    <a:pt x="3829202" y="4117517"/>
                  </a:lnTo>
                  <a:lnTo>
                    <a:pt x="3829202" y="4120146"/>
                  </a:lnTo>
                  <a:lnTo>
                    <a:pt x="3829672" y="4121277"/>
                  </a:lnTo>
                  <a:lnTo>
                    <a:pt x="3831526" y="4123131"/>
                  </a:lnTo>
                  <a:lnTo>
                    <a:pt x="3832644" y="4123601"/>
                  </a:lnTo>
                  <a:lnTo>
                    <a:pt x="3835285" y="4123601"/>
                  </a:lnTo>
                  <a:lnTo>
                    <a:pt x="3836403" y="4123131"/>
                  </a:lnTo>
                  <a:lnTo>
                    <a:pt x="3838257" y="4121277"/>
                  </a:lnTo>
                  <a:lnTo>
                    <a:pt x="3838727" y="4120146"/>
                  </a:lnTo>
                  <a:lnTo>
                    <a:pt x="3838727" y="4117517"/>
                  </a:lnTo>
                  <a:close/>
                </a:path>
                <a:path w="12773660" h="4123690">
                  <a:moveTo>
                    <a:pt x="3838727" y="2746159"/>
                  </a:moveTo>
                  <a:lnTo>
                    <a:pt x="3838257" y="2745041"/>
                  </a:lnTo>
                  <a:lnTo>
                    <a:pt x="3836403" y="2743174"/>
                  </a:lnTo>
                  <a:lnTo>
                    <a:pt x="3835285" y="2742717"/>
                  </a:lnTo>
                  <a:lnTo>
                    <a:pt x="3832644" y="2742717"/>
                  </a:lnTo>
                  <a:lnTo>
                    <a:pt x="3831526" y="2743174"/>
                  </a:lnTo>
                  <a:lnTo>
                    <a:pt x="3829672" y="2745041"/>
                  </a:lnTo>
                  <a:lnTo>
                    <a:pt x="3829202" y="2746159"/>
                  </a:lnTo>
                  <a:lnTo>
                    <a:pt x="3829202" y="2748788"/>
                  </a:lnTo>
                  <a:lnTo>
                    <a:pt x="3829672" y="2749918"/>
                  </a:lnTo>
                  <a:lnTo>
                    <a:pt x="3831526" y="2751772"/>
                  </a:lnTo>
                  <a:lnTo>
                    <a:pt x="3832644" y="2752242"/>
                  </a:lnTo>
                  <a:lnTo>
                    <a:pt x="3835285" y="2752242"/>
                  </a:lnTo>
                  <a:lnTo>
                    <a:pt x="3836403" y="2751772"/>
                  </a:lnTo>
                  <a:lnTo>
                    <a:pt x="3838257" y="2749918"/>
                  </a:lnTo>
                  <a:lnTo>
                    <a:pt x="3838727" y="2748788"/>
                  </a:lnTo>
                  <a:lnTo>
                    <a:pt x="3838727" y="2746159"/>
                  </a:lnTo>
                  <a:close/>
                </a:path>
                <a:path w="12773660" h="4123690">
                  <a:moveTo>
                    <a:pt x="3838727" y="1374800"/>
                  </a:moveTo>
                  <a:lnTo>
                    <a:pt x="3838257" y="1373682"/>
                  </a:lnTo>
                  <a:lnTo>
                    <a:pt x="3836403" y="1371828"/>
                  </a:lnTo>
                  <a:lnTo>
                    <a:pt x="3835285" y="1371358"/>
                  </a:lnTo>
                  <a:lnTo>
                    <a:pt x="3832644" y="1371358"/>
                  </a:lnTo>
                  <a:lnTo>
                    <a:pt x="3831526" y="1371828"/>
                  </a:lnTo>
                  <a:lnTo>
                    <a:pt x="3829672" y="1373682"/>
                  </a:lnTo>
                  <a:lnTo>
                    <a:pt x="3829202" y="1374800"/>
                  </a:lnTo>
                  <a:lnTo>
                    <a:pt x="3829202" y="1377442"/>
                  </a:lnTo>
                  <a:lnTo>
                    <a:pt x="3829672" y="1378559"/>
                  </a:lnTo>
                  <a:lnTo>
                    <a:pt x="3831526" y="1380413"/>
                  </a:lnTo>
                  <a:lnTo>
                    <a:pt x="3832644" y="1380883"/>
                  </a:lnTo>
                  <a:lnTo>
                    <a:pt x="3835285" y="1380883"/>
                  </a:lnTo>
                  <a:lnTo>
                    <a:pt x="3836403" y="1380413"/>
                  </a:lnTo>
                  <a:lnTo>
                    <a:pt x="3838257" y="1378559"/>
                  </a:lnTo>
                  <a:lnTo>
                    <a:pt x="3838727" y="1377442"/>
                  </a:lnTo>
                  <a:lnTo>
                    <a:pt x="3838727" y="1374800"/>
                  </a:lnTo>
                  <a:close/>
                </a:path>
                <a:path w="12773660" h="4123690">
                  <a:moveTo>
                    <a:pt x="3838727" y="3454"/>
                  </a:moveTo>
                  <a:lnTo>
                    <a:pt x="3838257" y="2324"/>
                  </a:lnTo>
                  <a:lnTo>
                    <a:pt x="3836403" y="469"/>
                  </a:lnTo>
                  <a:lnTo>
                    <a:pt x="3835285" y="0"/>
                  </a:lnTo>
                  <a:lnTo>
                    <a:pt x="3832644" y="0"/>
                  </a:lnTo>
                  <a:lnTo>
                    <a:pt x="3831526" y="469"/>
                  </a:lnTo>
                  <a:lnTo>
                    <a:pt x="3829672" y="2324"/>
                  </a:lnTo>
                  <a:lnTo>
                    <a:pt x="3829202" y="3454"/>
                  </a:lnTo>
                  <a:lnTo>
                    <a:pt x="3829202" y="6083"/>
                  </a:lnTo>
                  <a:lnTo>
                    <a:pt x="3829672" y="7200"/>
                  </a:lnTo>
                  <a:lnTo>
                    <a:pt x="3831526" y="9067"/>
                  </a:lnTo>
                  <a:lnTo>
                    <a:pt x="3832644" y="9525"/>
                  </a:lnTo>
                  <a:lnTo>
                    <a:pt x="3835285" y="9525"/>
                  </a:lnTo>
                  <a:lnTo>
                    <a:pt x="3836403" y="9067"/>
                  </a:lnTo>
                  <a:lnTo>
                    <a:pt x="3838257" y="7200"/>
                  </a:lnTo>
                  <a:lnTo>
                    <a:pt x="3838727" y="6083"/>
                  </a:lnTo>
                  <a:lnTo>
                    <a:pt x="3838727" y="3454"/>
                  </a:lnTo>
                  <a:close/>
                </a:path>
                <a:path w="12773660" h="4123690">
                  <a:moveTo>
                    <a:pt x="3857777" y="4117517"/>
                  </a:moveTo>
                  <a:lnTo>
                    <a:pt x="3857307" y="4116400"/>
                  </a:lnTo>
                  <a:lnTo>
                    <a:pt x="3855453" y="4114533"/>
                  </a:lnTo>
                  <a:lnTo>
                    <a:pt x="3854335" y="4114076"/>
                  </a:lnTo>
                  <a:lnTo>
                    <a:pt x="3851694" y="4114076"/>
                  </a:lnTo>
                  <a:lnTo>
                    <a:pt x="3850576" y="4114533"/>
                  </a:lnTo>
                  <a:lnTo>
                    <a:pt x="3848722" y="4116400"/>
                  </a:lnTo>
                  <a:lnTo>
                    <a:pt x="3848252" y="4117517"/>
                  </a:lnTo>
                  <a:lnTo>
                    <a:pt x="3848252" y="4120146"/>
                  </a:lnTo>
                  <a:lnTo>
                    <a:pt x="3848722" y="4121277"/>
                  </a:lnTo>
                  <a:lnTo>
                    <a:pt x="3850576" y="4123131"/>
                  </a:lnTo>
                  <a:lnTo>
                    <a:pt x="3851694" y="4123601"/>
                  </a:lnTo>
                  <a:lnTo>
                    <a:pt x="3854335" y="4123601"/>
                  </a:lnTo>
                  <a:lnTo>
                    <a:pt x="3855453" y="4123131"/>
                  </a:lnTo>
                  <a:lnTo>
                    <a:pt x="3857307" y="4121277"/>
                  </a:lnTo>
                  <a:lnTo>
                    <a:pt x="3857777" y="4120146"/>
                  </a:lnTo>
                  <a:lnTo>
                    <a:pt x="3857777" y="4117517"/>
                  </a:lnTo>
                  <a:close/>
                </a:path>
                <a:path w="12773660" h="4123690">
                  <a:moveTo>
                    <a:pt x="3857777" y="2746159"/>
                  </a:moveTo>
                  <a:lnTo>
                    <a:pt x="3857307" y="2745041"/>
                  </a:lnTo>
                  <a:lnTo>
                    <a:pt x="3855453" y="2743174"/>
                  </a:lnTo>
                  <a:lnTo>
                    <a:pt x="3854335" y="2742717"/>
                  </a:lnTo>
                  <a:lnTo>
                    <a:pt x="3851694" y="2742717"/>
                  </a:lnTo>
                  <a:lnTo>
                    <a:pt x="3850576" y="2743174"/>
                  </a:lnTo>
                  <a:lnTo>
                    <a:pt x="3848722" y="2745041"/>
                  </a:lnTo>
                  <a:lnTo>
                    <a:pt x="3848252" y="2746159"/>
                  </a:lnTo>
                  <a:lnTo>
                    <a:pt x="3848252" y="2748788"/>
                  </a:lnTo>
                  <a:lnTo>
                    <a:pt x="3848722" y="2749918"/>
                  </a:lnTo>
                  <a:lnTo>
                    <a:pt x="3850576" y="2751772"/>
                  </a:lnTo>
                  <a:lnTo>
                    <a:pt x="3851694" y="2752242"/>
                  </a:lnTo>
                  <a:lnTo>
                    <a:pt x="3854335" y="2752242"/>
                  </a:lnTo>
                  <a:lnTo>
                    <a:pt x="3855453" y="2751772"/>
                  </a:lnTo>
                  <a:lnTo>
                    <a:pt x="3857307" y="2749918"/>
                  </a:lnTo>
                  <a:lnTo>
                    <a:pt x="3857777" y="2748788"/>
                  </a:lnTo>
                  <a:lnTo>
                    <a:pt x="3857777" y="2746159"/>
                  </a:lnTo>
                  <a:close/>
                </a:path>
                <a:path w="12773660" h="4123690">
                  <a:moveTo>
                    <a:pt x="3857777" y="1374800"/>
                  </a:moveTo>
                  <a:lnTo>
                    <a:pt x="3857307" y="1373682"/>
                  </a:lnTo>
                  <a:lnTo>
                    <a:pt x="3855453" y="1371828"/>
                  </a:lnTo>
                  <a:lnTo>
                    <a:pt x="3854335" y="1371358"/>
                  </a:lnTo>
                  <a:lnTo>
                    <a:pt x="3851694" y="1371358"/>
                  </a:lnTo>
                  <a:lnTo>
                    <a:pt x="3850576" y="1371828"/>
                  </a:lnTo>
                  <a:lnTo>
                    <a:pt x="3848722" y="1373682"/>
                  </a:lnTo>
                  <a:lnTo>
                    <a:pt x="3848252" y="1374800"/>
                  </a:lnTo>
                  <a:lnTo>
                    <a:pt x="3848252" y="1377442"/>
                  </a:lnTo>
                  <a:lnTo>
                    <a:pt x="3848722" y="1378559"/>
                  </a:lnTo>
                  <a:lnTo>
                    <a:pt x="3850576" y="1380413"/>
                  </a:lnTo>
                  <a:lnTo>
                    <a:pt x="3851694" y="1380883"/>
                  </a:lnTo>
                  <a:lnTo>
                    <a:pt x="3854335" y="1380883"/>
                  </a:lnTo>
                  <a:lnTo>
                    <a:pt x="3855453" y="1380413"/>
                  </a:lnTo>
                  <a:lnTo>
                    <a:pt x="3857307" y="1378559"/>
                  </a:lnTo>
                  <a:lnTo>
                    <a:pt x="3857777" y="1377442"/>
                  </a:lnTo>
                  <a:lnTo>
                    <a:pt x="3857777" y="1374800"/>
                  </a:lnTo>
                  <a:close/>
                </a:path>
                <a:path w="12773660" h="4123690">
                  <a:moveTo>
                    <a:pt x="3857777" y="3454"/>
                  </a:moveTo>
                  <a:lnTo>
                    <a:pt x="3857307" y="2324"/>
                  </a:lnTo>
                  <a:lnTo>
                    <a:pt x="3855453" y="469"/>
                  </a:lnTo>
                  <a:lnTo>
                    <a:pt x="3854335" y="0"/>
                  </a:lnTo>
                  <a:lnTo>
                    <a:pt x="3851694" y="0"/>
                  </a:lnTo>
                  <a:lnTo>
                    <a:pt x="3850576" y="469"/>
                  </a:lnTo>
                  <a:lnTo>
                    <a:pt x="3848722" y="2324"/>
                  </a:lnTo>
                  <a:lnTo>
                    <a:pt x="3848252" y="3454"/>
                  </a:lnTo>
                  <a:lnTo>
                    <a:pt x="3848252" y="6083"/>
                  </a:lnTo>
                  <a:lnTo>
                    <a:pt x="3848722" y="7200"/>
                  </a:lnTo>
                  <a:lnTo>
                    <a:pt x="3850576" y="9067"/>
                  </a:lnTo>
                  <a:lnTo>
                    <a:pt x="3851694" y="9525"/>
                  </a:lnTo>
                  <a:lnTo>
                    <a:pt x="3854335" y="9525"/>
                  </a:lnTo>
                  <a:lnTo>
                    <a:pt x="3855453" y="9067"/>
                  </a:lnTo>
                  <a:lnTo>
                    <a:pt x="3857307" y="7200"/>
                  </a:lnTo>
                  <a:lnTo>
                    <a:pt x="3857777" y="6083"/>
                  </a:lnTo>
                  <a:lnTo>
                    <a:pt x="3857777" y="3454"/>
                  </a:lnTo>
                  <a:close/>
                </a:path>
                <a:path w="12773660" h="4123690">
                  <a:moveTo>
                    <a:pt x="3876827" y="4117517"/>
                  </a:moveTo>
                  <a:lnTo>
                    <a:pt x="3876370" y="4116400"/>
                  </a:lnTo>
                  <a:lnTo>
                    <a:pt x="3874503" y="4114533"/>
                  </a:lnTo>
                  <a:lnTo>
                    <a:pt x="3873385" y="4114076"/>
                  </a:lnTo>
                  <a:lnTo>
                    <a:pt x="3870756" y="4114076"/>
                  </a:lnTo>
                  <a:lnTo>
                    <a:pt x="3869626" y="4114533"/>
                  </a:lnTo>
                  <a:lnTo>
                    <a:pt x="3867772" y="4116400"/>
                  </a:lnTo>
                  <a:lnTo>
                    <a:pt x="3867302" y="4117517"/>
                  </a:lnTo>
                  <a:lnTo>
                    <a:pt x="3867302" y="4120146"/>
                  </a:lnTo>
                  <a:lnTo>
                    <a:pt x="3867772" y="4121277"/>
                  </a:lnTo>
                  <a:lnTo>
                    <a:pt x="3869626" y="4123131"/>
                  </a:lnTo>
                  <a:lnTo>
                    <a:pt x="3870756" y="4123601"/>
                  </a:lnTo>
                  <a:lnTo>
                    <a:pt x="3873385" y="4123601"/>
                  </a:lnTo>
                  <a:lnTo>
                    <a:pt x="3874503" y="4123131"/>
                  </a:lnTo>
                  <a:lnTo>
                    <a:pt x="3876370" y="4121277"/>
                  </a:lnTo>
                  <a:lnTo>
                    <a:pt x="3876827" y="4120146"/>
                  </a:lnTo>
                  <a:lnTo>
                    <a:pt x="3876827" y="4117517"/>
                  </a:lnTo>
                  <a:close/>
                </a:path>
                <a:path w="12773660" h="4123690">
                  <a:moveTo>
                    <a:pt x="3876827" y="2746159"/>
                  </a:moveTo>
                  <a:lnTo>
                    <a:pt x="3876370" y="2745041"/>
                  </a:lnTo>
                  <a:lnTo>
                    <a:pt x="3874503" y="2743174"/>
                  </a:lnTo>
                  <a:lnTo>
                    <a:pt x="3873385" y="2742717"/>
                  </a:lnTo>
                  <a:lnTo>
                    <a:pt x="3870756" y="2742717"/>
                  </a:lnTo>
                  <a:lnTo>
                    <a:pt x="3869626" y="2743174"/>
                  </a:lnTo>
                  <a:lnTo>
                    <a:pt x="3867772" y="2745041"/>
                  </a:lnTo>
                  <a:lnTo>
                    <a:pt x="3867302" y="2746159"/>
                  </a:lnTo>
                  <a:lnTo>
                    <a:pt x="3867302" y="2748788"/>
                  </a:lnTo>
                  <a:lnTo>
                    <a:pt x="3867772" y="2749918"/>
                  </a:lnTo>
                  <a:lnTo>
                    <a:pt x="3869626" y="2751772"/>
                  </a:lnTo>
                  <a:lnTo>
                    <a:pt x="3870756" y="2752242"/>
                  </a:lnTo>
                  <a:lnTo>
                    <a:pt x="3873385" y="2752242"/>
                  </a:lnTo>
                  <a:lnTo>
                    <a:pt x="3874503" y="2751772"/>
                  </a:lnTo>
                  <a:lnTo>
                    <a:pt x="3876370" y="2749918"/>
                  </a:lnTo>
                  <a:lnTo>
                    <a:pt x="3876827" y="2748788"/>
                  </a:lnTo>
                  <a:lnTo>
                    <a:pt x="3876827" y="2746159"/>
                  </a:lnTo>
                  <a:close/>
                </a:path>
                <a:path w="12773660" h="4123690">
                  <a:moveTo>
                    <a:pt x="3876827" y="1374800"/>
                  </a:moveTo>
                  <a:lnTo>
                    <a:pt x="3876370" y="1373682"/>
                  </a:lnTo>
                  <a:lnTo>
                    <a:pt x="3874503" y="1371828"/>
                  </a:lnTo>
                  <a:lnTo>
                    <a:pt x="3873385" y="1371358"/>
                  </a:lnTo>
                  <a:lnTo>
                    <a:pt x="3870756" y="1371358"/>
                  </a:lnTo>
                  <a:lnTo>
                    <a:pt x="3869626" y="1371828"/>
                  </a:lnTo>
                  <a:lnTo>
                    <a:pt x="3867772" y="1373682"/>
                  </a:lnTo>
                  <a:lnTo>
                    <a:pt x="3867302" y="1374800"/>
                  </a:lnTo>
                  <a:lnTo>
                    <a:pt x="3867302" y="1377442"/>
                  </a:lnTo>
                  <a:lnTo>
                    <a:pt x="3867772" y="1378559"/>
                  </a:lnTo>
                  <a:lnTo>
                    <a:pt x="3869626" y="1380413"/>
                  </a:lnTo>
                  <a:lnTo>
                    <a:pt x="3870756" y="1380883"/>
                  </a:lnTo>
                  <a:lnTo>
                    <a:pt x="3873385" y="1380883"/>
                  </a:lnTo>
                  <a:lnTo>
                    <a:pt x="3874503" y="1380413"/>
                  </a:lnTo>
                  <a:lnTo>
                    <a:pt x="3876370" y="1378559"/>
                  </a:lnTo>
                  <a:lnTo>
                    <a:pt x="3876827" y="1377442"/>
                  </a:lnTo>
                  <a:lnTo>
                    <a:pt x="3876827" y="1374800"/>
                  </a:lnTo>
                  <a:close/>
                </a:path>
                <a:path w="12773660" h="4123690">
                  <a:moveTo>
                    <a:pt x="3876827" y="3454"/>
                  </a:moveTo>
                  <a:lnTo>
                    <a:pt x="3876370" y="2324"/>
                  </a:lnTo>
                  <a:lnTo>
                    <a:pt x="3874503" y="469"/>
                  </a:lnTo>
                  <a:lnTo>
                    <a:pt x="3873385" y="0"/>
                  </a:lnTo>
                  <a:lnTo>
                    <a:pt x="3870756" y="0"/>
                  </a:lnTo>
                  <a:lnTo>
                    <a:pt x="3869626" y="469"/>
                  </a:lnTo>
                  <a:lnTo>
                    <a:pt x="3867772" y="2324"/>
                  </a:lnTo>
                  <a:lnTo>
                    <a:pt x="3867302" y="3454"/>
                  </a:lnTo>
                  <a:lnTo>
                    <a:pt x="3867302" y="6083"/>
                  </a:lnTo>
                  <a:lnTo>
                    <a:pt x="3867772" y="7200"/>
                  </a:lnTo>
                  <a:lnTo>
                    <a:pt x="3869626" y="9067"/>
                  </a:lnTo>
                  <a:lnTo>
                    <a:pt x="3870756" y="9525"/>
                  </a:lnTo>
                  <a:lnTo>
                    <a:pt x="3873385" y="9525"/>
                  </a:lnTo>
                  <a:lnTo>
                    <a:pt x="3874503" y="9067"/>
                  </a:lnTo>
                  <a:lnTo>
                    <a:pt x="3876370" y="7200"/>
                  </a:lnTo>
                  <a:lnTo>
                    <a:pt x="3876827" y="6083"/>
                  </a:lnTo>
                  <a:lnTo>
                    <a:pt x="3876827" y="3454"/>
                  </a:lnTo>
                  <a:close/>
                </a:path>
                <a:path w="12773660" h="4123690">
                  <a:moveTo>
                    <a:pt x="3895877" y="4117517"/>
                  </a:moveTo>
                  <a:lnTo>
                    <a:pt x="3895420" y="4116400"/>
                  </a:lnTo>
                  <a:lnTo>
                    <a:pt x="3893553" y="4114533"/>
                  </a:lnTo>
                  <a:lnTo>
                    <a:pt x="3892435" y="4114076"/>
                  </a:lnTo>
                  <a:lnTo>
                    <a:pt x="3889806" y="4114076"/>
                  </a:lnTo>
                  <a:lnTo>
                    <a:pt x="3888676" y="4114533"/>
                  </a:lnTo>
                  <a:lnTo>
                    <a:pt x="3886822" y="4116400"/>
                  </a:lnTo>
                  <a:lnTo>
                    <a:pt x="3886352" y="4117517"/>
                  </a:lnTo>
                  <a:lnTo>
                    <a:pt x="3886352" y="4120146"/>
                  </a:lnTo>
                  <a:lnTo>
                    <a:pt x="3886822" y="4121277"/>
                  </a:lnTo>
                  <a:lnTo>
                    <a:pt x="3888676" y="4123131"/>
                  </a:lnTo>
                  <a:lnTo>
                    <a:pt x="3889806" y="4123601"/>
                  </a:lnTo>
                  <a:lnTo>
                    <a:pt x="3892435" y="4123601"/>
                  </a:lnTo>
                  <a:lnTo>
                    <a:pt x="3893553" y="4123131"/>
                  </a:lnTo>
                  <a:lnTo>
                    <a:pt x="3895420" y="4121277"/>
                  </a:lnTo>
                  <a:lnTo>
                    <a:pt x="3895877" y="4120146"/>
                  </a:lnTo>
                  <a:lnTo>
                    <a:pt x="3895877" y="4117517"/>
                  </a:lnTo>
                  <a:close/>
                </a:path>
                <a:path w="12773660" h="4123690">
                  <a:moveTo>
                    <a:pt x="3895877" y="2746159"/>
                  </a:moveTo>
                  <a:lnTo>
                    <a:pt x="3895420" y="2745041"/>
                  </a:lnTo>
                  <a:lnTo>
                    <a:pt x="3893553" y="2743174"/>
                  </a:lnTo>
                  <a:lnTo>
                    <a:pt x="3892435" y="2742717"/>
                  </a:lnTo>
                  <a:lnTo>
                    <a:pt x="3889806" y="2742717"/>
                  </a:lnTo>
                  <a:lnTo>
                    <a:pt x="3888676" y="2743174"/>
                  </a:lnTo>
                  <a:lnTo>
                    <a:pt x="3886822" y="2745041"/>
                  </a:lnTo>
                  <a:lnTo>
                    <a:pt x="3886352" y="2746159"/>
                  </a:lnTo>
                  <a:lnTo>
                    <a:pt x="3886352" y="2748788"/>
                  </a:lnTo>
                  <a:lnTo>
                    <a:pt x="3886822" y="2749918"/>
                  </a:lnTo>
                  <a:lnTo>
                    <a:pt x="3888676" y="2751772"/>
                  </a:lnTo>
                  <a:lnTo>
                    <a:pt x="3889806" y="2752242"/>
                  </a:lnTo>
                  <a:lnTo>
                    <a:pt x="3892435" y="2752242"/>
                  </a:lnTo>
                  <a:lnTo>
                    <a:pt x="3893553" y="2751772"/>
                  </a:lnTo>
                  <a:lnTo>
                    <a:pt x="3895420" y="2749918"/>
                  </a:lnTo>
                  <a:lnTo>
                    <a:pt x="3895877" y="2748788"/>
                  </a:lnTo>
                  <a:lnTo>
                    <a:pt x="3895877" y="2746159"/>
                  </a:lnTo>
                  <a:close/>
                </a:path>
                <a:path w="12773660" h="4123690">
                  <a:moveTo>
                    <a:pt x="3895877" y="1374800"/>
                  </a:moveTo>
                  <a:lnTo>
                    <a:pt x="3895420" y="1373682"/>
                  </a:lnTo>
                  <a:lnTo>
                    <a:pt x="3893553" y="1371828"/>
                  </a:lnTo>
                  <a:lnTo>
                    <a:pt x="3892435" y="1371358"/>
                  </a:lnTo>
                  <a:lnTo>
                    <a:pt x="3889806" y="1371358"/>
                  </a:lnTo>
                  <a:lnTo>
                    <a:pt x="3888676" y="1371828"/>
                  </a:lnTo>
                  <a:lnTo>
                    <a:pt x="3886822" y="1373682"/>
                  </a:lnTo>
                  <a:lnTo>
                    <a:pt x="3886352" y="1374800"/>
                  </a:lnTo>
                  <a:lnTo>
                    <a:pt x="3886352" y="1377442"/>
                  </a:lnTo>
                  <a:lnTo>
                    <a:pt x="3886822" y="1378559"/>
                  </a:lnTo>
                  <a:lnTo>
                    <a:pt x="3888676" y="1380413"/>
                  </a:lnTo>
                  <a:lnTo>
                    <a:pt x="3889806" y="1380883"/>
                  </a:lnTo>
                  <a:lnTo>
                    <a:pt x="3892435" y="1380883"/>
                  </a:lnTo>
                  <a:lnTo>
                    <a:pt x="3893553" y="1380413"/>
                  </a:lnTo>
                  <a:lnTo>
                    <a:pt x="3895420" y="1378559"/>
                  </a:lnTo>
                  <a:lnTo>
                    <a:pt x="3895877" y="1377442"/>
                  </a:lnTo>
                  <a:lnTo>
                    <a:pt x="3895877" y="1374800"/>
                  </a:lnTo>
                  <a:close/>
                </a:path>
                <a:path w="12773660" h="4123690">
                  <a:moveTo>
                    <a:pt x="3895877" y="3454"/>
                  </a:moveTo>
                  <a:lnTo>
                    <a:pt x="3895420" y="2324"/>
                  </a:lnTo>
                  <a:lnTo>
                    <a:pt x="3893553" y="469"/>
                  </a:lnTo>
                  <a:lnTo>
                    <a:pt x="3892435" y="0"/>
                  </a:lnTo>
                  <a:lnTo>
                    <a:pt x="3889806" y="0"/>
                  </a:lnTo>
                  <a:lnTo>
                    <a:pt x="3888676" y="469"/>
                  </a:lnTo>
                  <a:lnTo>
                    <a:pt x="3886822" y="2324"/>
                  </a:lnTo>
                  <a:lnTo>
                    <a:pt x="3886352" y="3454"/>
                  </a:lnTo>
                  <a:lnTo>
                    <a:pt x="3886352" y="6083"/>
                  </a:lnTo>
                  <a:lnTo>
                    <a:pt x="3886822" y="7200"/>
                  </a:lnTo>
                  <a:lnTo>
                    <a:pt x="3888676" y="9067"/>
                  </a:lnTo>
                  <a:lnTo>
                    <a:pt x="3889806" y="9525"/>
                  </a:lnTo>
                  <a:lnTo>
                    <a:pt x="3892435" y="9525"/>
                  </a:lnTo>
                  <a:lnTo>
                    <a:pt x="3893553" y="9067"/>
                  </a:lnTo>
                  <a:lnTo>
                    <a:pt x="3895420" y="7200"/>
                  </a:lnTo>
                  <a:lnTo>
                    <a:pt x="3895877" y="6083"/>
                  </a:lnTo>
                  <a:lnTo>
                    <a:pt x="3895877" y="3454"/>
                  </a:lnTo>
                  <a:close/>
                </a:path>
                <a:path w="12773660" h="4123690">
                  <a:moveTo>
                    <a:pt x="3914927" y="4117517"/>
                  </a:moveTo>
                  <a:lnTo>
                    <a:pt x="3914470" y="4116400"/>
                  </a:lnTo>
                  <a:lnTo>
                    <a:pt x="3912603" y="4114533"/>
                  </a:lnTo>
                  <a:lnTo>
                    <a:pt x="3911485" y="4114076"/>
                  </a:lnTo>
                  <a:lnTo>
                    <a:pt x="3908856" y="4114076"/>
                  </a:lnTo>
                  <a:lnTo>
                    <a:pt x="3907726" y="4114533"/>
                  </a:lnTo>
                  <a:lnTo>
                    <a:pt x="3905872" y="4116400"/>
                  </a:lnTo>
                  <a:lnTo>
                    <a:pt x="3905402" y="4117517"/>
                  </a:lnTo>
                  <a:lnTo>
                    <a:pt x="3905402" y="4120146"/>
                  </a:lnTo>
                  <a:lnTo>
                    <a:pt x="3905872" y="4121277"/>
                  </a:lnTo>
                  <a:lnTo>
                    <a:pt x="3907726" y="4123131"/>
                  </a:lnTo>
                  <a:lnTo>
                    <a:pt x="3908856" y="4123601"/>
                  </a:lnTo>
                  <a:lnTo>
                    <a:pt x="3911485" y="4123601"/>
                  </a:lnTo>
                  <a:lnTo>
                    <a:pt x="3912603" y="4123131"/>
                  </a:lnTo>
                  <a:lnTo>
                    <a:pt x="3914470" y="4121277"/>
                  </a:lnTo>
                  <a:lnTo>
                    <a:pt x="3914927" y="4120146"/>
                  </a:lnTo>
                  <a:lnTo>
                    <a:pt x="3914927" y="4117517"/>
                  </a:lnTo>
                  <a:close/>
                </a:path>
                <a:path w="12773660" h="4123690">
                  <a:moveTo>
                    <a:pt x="3914927" y="2746159"/>
                  </a:moveTo>
                  <a:lnTo>
                    <a:pt x="3914470" y="2745041"/>
                  </a:lnTo>
                  <a:lnTo>
                    <a:pt x="3912603" y="2743174"/>
                  </a:lnTo>
                  <a:lnTo>
                    <a:pt x="3911485" y="2742717"/>
                  </a:lnTo>
                  <a:lnTo>
                    <a:pt x="3908856" y="2742717"/>
                  </a:lnTo>
                  <a:lnTo>
                    <a:pt x="3907726" y="2743174"/>
                  </a:lnTo>
                  <a:lnTo>
                    <a:pt x="3905872" y="2745041"/>
                  </a:lnTo>
                  <a:lnTo>
                    <a:pt x="3905402" y="2746159"/>
                  </a:lnTo>
                  <a:lnTo>
                    <a:pt x="3905402" y="2748788"/>
                  </a:lnTo>
                  <a:lnTo>
                    <a:pt x="3905872" y="2749918"/>
                  </a:lnTo>
                  <a:lnTo>
                    <a:pt x="3907726" y="2751772"/>
                  </a:lnTo>
                  <a:lnTo>
                    <a:pt x="3908856" y="2752242"/>
                  </a:lnTo>
                  <a:lnTo>
                    <a:pt x="3911485" y="2752242"/>
                  </a:lnTo>
                  <a:lnTo>
                    <a:pt x="3912603" y="2751772"/>
                  </a:lnTo>
                  <a:lnTo>
                    <a:pt x="3914470" y="2749918"/>
                  </a:lnTo>
                  <a:lnTo>
                    <a:pt x="3914927" y="2748788"/>
                  </a:lnTo>
                  <a:lnTo>
                    <a:pt x="3914927" y="2746159"/>
                  </a:lnTo>
                  <a:close/>
                </a:path>
                <a:path w="12773660" h="4123690">
                  <a:moveTo>
                    <a:pt x="3914927" y="1374800"/>
                  </a:moveTo>
                  <a:lnTo>
                    <a:pt x="3914470" y="1373682"/>
                  </a:lnTo>
                  <a:lnTo>
                    <a:pt x="3912603" y="1371828"/>
                  </a:lnTo>
                  <a:lnTo>
                    <a:pt x="3911485" y="1371358"/>
                  </a:lnTo>
                  <a:lnTo>
                    <a:pt x="3908856" y="1371358"/>
                  </a:lnTo>
                  <a:lnTo>
                    <a:pt x="3907726" y="1371828"/>
                  </a:lnTo>
                  <a:lnTo>
                    <a:pt x="3905872" y="1373682"/>
                  </a:lnTo>
                  <a:lnTo>
                    <a:pt x="3905402" y="1374800"/>
                  </a:lnTo>
                  <a:lnTo>
                    <a:pt x="3905402" y="1377442"/>
                  </a:lnTo>
                  <a:lnTo>
                    <a:pt x="3905872" y="1378559"/>
                  </a:lnTo>
                  <a:lnTo>
                    <a:pt x="3907726" y="1380413"/>
                  </a:lnTo>
                  <a:lnTo>
                    <a:pt x="3908856" y="1380883"/>
                  </a:lnTo>
                  <a:lnTo>
                    <a:pt x="3911485" y="1380883"/>
                  </a:lnTo>
                  <a:lnTo>
                    <a:pt x="3912603" y="1380413"/>
                  </a:lnTo>
                  <a:lnTo>
                    <a:pt x="3914470" y="1378559"/>
                  </a:lnTo>
                  <a:lnTo>
                    <a:pt x="3914927" y="1377442"/>
                  </a:lnTo>
                  <a:lnTo>
                    <a:pt x="3914927" y="1374800"/>
                  </a:lnTo>
                  <a:close/>
                </a:path>
                <a:path w="12773660" h="4123690">
                  <a:moveTo>
                    <a:pt x="3914927" y="3454"/>
                  </a:moveTo>
                  <a:lnTo>
                    <a:pt x="3914470" y="2324"/>
                  </a:lnTo>
                  <a:lnTo>
                    <a:pt x="3912603" y="469"/>
                  </a:lnTo>
                  <a:lnTo>
                    <a:pt x="3911485" y="0"/>
                  </a:lnTo>
                  <a:lnTo>
                    <a:pt x="3908856" y="0"/>
                  </a:lnTo>
                  <a:lnTo>
                    <a:pt x="3907726" y="469"/>
                  </a:lnTo>
                  <a:lnTo>
                    <a:pt x="3905872" y="2324"/>
                  </a:lnTo>
                  <a:lnTo>
                    <a:pt x="3905402" y="3454"/>
                  </a:lnTo>
                  <a:lnTo>
                    <a:pt x="3905402" y="6083"/>
                  </a:lnTo>
                  <a:lnTo>
                    <a:pt x="3905872" y="7200"/>
                  </a:lnTo>
                  <a:lnTo>
                    <a:pt x="3907726" y="9067"/>
                  </a:lnTo>
                  <a:lnTo>
                    <a:pt x="3908856" y="9525"/>
                  </a:lnTo>
                  <a:lnTo>
                    <a:pt x="3911485" y="9525"/>
                  </a:lnTo>
                  <a:lnTo>
                    <a:pt x="3912603" y="9067"/>
                  </a:lnTo>
                  <a:lnTo>
                    <a:pt x="3914470" y="7200"/>
                  </a:lnTo>
                  <a:lnTo>
                    <a:pt x="3914927" y="6083"/>
                  </a:lnTo>
                  <a:lnTo>
                    <a:pt x="3914927" y="3454"/>
                  </a:lnTo>
                  <a:close/>
                </a:path>
                <a:path w="12773660" h="4123690">
                  <a:moveTo>
                    <a:pt x="3933977" y="4117517"/>
                  </a:moveTo>
                  <a:lnTo>
                    <a:pt x="3933520" y="4116400"/>
                  </a:lnTo>
                  <a:lnTo>
                    <a:pt x="3931653" y="4114533"/>
                  </a:lnTo>
                  <a:lnTo>
                    <a:pt x="3930535" y="4114076"/>
                  </a:lnTo>
                  <a:lnTo>
                    <a:pt x="3927906" y="4114076"/>
                  </a:lnTo>
                  <a:lnTo>
                    <a:pt x="3926776" y="4114533"/>
                  </a:lnTo>
                  <a:lnTo>
                    <a:pt x="3924922" y="4116400"/>
                  </a:lnTo>
                  <a:lnTo>
                    <a:pt x="3924452" y="4117517"/>
                  </a:lnTo>
                  <a:lnTo>
                    <a:pt x="3924452" y="4120146"/>
                  </a:lnTo>
                  <a:lnTo>
                    <a:pt x="3924922" y="4121277"/>
                  </a:lnTo>
                  <a:lnTo>
                    <a:pt x="3926776" y="4123131"/>
                  </a:lnTo>
                  <a:lnTo>
                    <a:pt x="3927906" y="4123601"/>
                  </a:lnTo>
                  <a:lnTo>
                    <a:pt x="3930535" y="4123601"/>
                  </a:lnTo>
                  <a:lnTo>
                    <a:pt x="3931653" y="4123131"/>
                  </a:lnTo>
                  <a:lnTo>
                    <a:pt x="3933520" y="4121277"/>
                  </a:lnTo>
                  <a:lnTo>
                    <a:pt x="3933977" y="4120146"/>
                  </a:lnTo>
                  <a:lnTo>
                    <a:pt x="3933977" y="4117517"/>
                  </a:lnTo>
                  <a:close/>
                </a:path>
                <a:path w="12773660" h="4123690">
                  <a:moveTo>
                    <a:pt x="3933977" y="2746159"/>
                  </a:moveTo>
                  <a:lnTo>
                    <a:pt x="3933520" y="2745041"/>
                  </a:lnTo>
                  <a:lnTo>
                    <a:pt x="3931653" y="2743174"/>
                  </a:lnTo>
                  <a:lnTo>
                    <a:pt x="3930535" y="2742717"/>
                  </a:lnTo>
                  <a:lnTo>
                    <a:pt x="3927906" y="2742717"/>
                  </a:lnTo>
                  <a:lnTo>
                    <a:pt x="3926776" y="2743174"/>
                  </a:lnTo>
                  <a:lnTo>
                    <a:pt x="3924922" y="2745041"/>
                  </a:lnTo>
                  <a:lnTo>
                    <a:pt x="3924452" y="2746159"/>
                  </a:lnTo>
                  <a:lnTo>
                    <a:pt x="3924452" y="2748788"/>
                  </a:lnTo>
                  <a:lnTo>
                    <a:pt x="3924922" y="2749918"/>
                  </a:lnTo>
                  <a:lnTo>
                    <a:pt x="3926776" y="2751772"/>
                  </a:lnTo>
                  <a:lnTo>
                    <a:pt x="3927906" y="2752242"/>
                  </a:lnTo>
                  <a:lnTo>
                    <a:pt x="3930535" y="2752242"/>
                  </a:lnTo>
                  <a:lnTo>
                    <a:pt x="3931653" y="2751772"/>
                  </a:lnTo>
                  <a:lnTo>
                    <a:pt x="3933520" y="2749918"/>
                  </a:lnTo>
                  <a:lnTo>
                    <a:pt x="3933977" y="2748788"/>
                  </a:lnTo>
                  <a:lnTo>
                    <a:pt x="3933977" y="2746159"/>
                  </a:lnTo>
                  <a:close/>
                </a:path>
                <a:path w="12773660" h="4123690">
                  <a:moveTo>
                    <a:pt x="3933977" y="1374800"/>
                  </a:moveTo>
                  <a:lnTo>
                    <a:pt x="3933520" y="1373682"/>
                  </a:lnTo>
                  <a:lnTo>
                    <a:pt x="3931653" y="1371828"/>
                  </a:lnTo>
                  <a:lnTo>
                    <a:pt x="3930535" y="1371358"/>
                  </a:lnTo>
                  <a:lnTo>
                    <a:pt x="3927906" y="1371358"/>
                  </a:lnTo>
                  <a:lnTo>
                    <a:pt x="3926776" y="1371828"/>
                  </a:lnTo>
                  <a:lnTo>
                    <a:pt x="3924922" y="1373682"/>
                  </a:lnTo>
                  <a:lnTo>
                    <a:pt x="3924452" y="1374800"/>
                  </a:lnTo>
                  <a:lnTo>
                    <a:pt x="3924452" y="1377442"/>
                  </a:lnTo>
                  <a:lnTo>
                    <a:pt x="3924922" y="1378559"/>
                  </a:lnTo>
                  <a:lnTo>
                    <a:pt x="3926776" y="1380413"/>
                  </a:lnTo>
                  <a:lnTo>
                    <a:pt x="3927906" y="1380883"/>
                  </a:lnTo>
                  <a:lnTo>
                    <a:pt x="3930535" y="1380883"/>
                  </a:lnTo>
                  <a:lnTo>
                    <a:pt x="3931653" y="1380413"/>
                  </a:lnTo>
                  <a:lnTo>
                    <a:pt x="3933520" y="1378559"/>
                  </a:lnTo>
                  <a:lnTo>
                    <a:pt x="3933977" y="1377442"/>
                  </a:lnTo>
                  <a:lnTo>
                    <a:pt x="3933977" y="1374800"/>
                  </a:lnTo>
                  <a:close/>
                </a:path>
                <a:path w="12773660" h="4123690">
                  <a:moveTo>
                    <a:pt x="3933977" y="3454"/>
                  </a:moveTo>
                  <a:lnTo>
                    <a:pt x="3933520" y="2324"/>
                  </a:lnTo>
                  <a:lnTo>
                    <a:pt x="3931653" y="469"/>
                  </a:lnTo>
                  <a:lnTo>
                    <a:pt x="3930535" y="0"/>
                  </a:lnTo>
                  <a:lnTo>
                    <a:pt x="3927906" y="0"/>
                  </a:lnTo>
                  <a:lnTo>
                    <a:pt x="3926776" y="469"/>
                  </a:lnTo>
                  <a:lnTo>
                    <a:pt x="3924922" y="2324"/>
                  </a:lnTo>
                  <a:lnTo>
                    <a:pt x="3924452" y="3454"/>
                  </a:lnTo>
                  <a:lnTo>
                    <a:pt x="3924452" y="6083"/>
                  </a:lnTo>
                  <a:lnTo>
                    <a:pt x="3924922" y="7200"/>
                  </a:lnTo>
                  <a:lnTo>
                    <a:pt x="3926776" y="9067"/>
                  </a:lnTo>
                  <a:lnTo>
                    <a:pt x="3927906" y="9525"/>
                  </a:lnTo>
                  <a:lnTo>
                    <a:pt x="3930535" y="9525"/>
                  </a:lnTo>
                  <a:lnTo>
                    <a:pt x="3931653" y="9067"/>
                  </a:lnTo>
                  <a:lnTo>
                    <a:pt x="3933520" y="7200"/>
                  </a:lnTo>
                  <a:lnTo>
                    <a:pt x="3933977" y="6083"/>
                  </a:lnTo>
                  <a:lnTo>
                    <a:pt x="3933977" y="3454"/>
                  </a:lnTo>
                  <a:close/>
                </a:path>
                <a:path w="12773660" h="4123690">
                  <a:moveTo>
                    <a:pt x="3953027" y="4117517"/>
                  </a:moveTo>
                  <a:lnTo>
                    <a:pt x="3952570" y="4116400"/>
                  </a:lnTo>
                  <a:lnTo>
                    <a:pt x="3950703" y="4114533"/>
                  </a:lnTo>
                  <a:lnTo>
                    <a:pt x="3949585" y="4114076"/>
                  </a:lnTo>
                  <a:lnTo>
                    <a:pt x="3946956" y="4114076"/>
                  </a:lnTo>
                  <a:lnTo>
                    <a:pt x="3945826" y="4114533"/>
                  </a:lnTo>
                  <a:lnTo>
                    <a:pt x="3943972" y="4116400"/>
                  </a:lnTo>
                  <a:lnTo>
                    <a:pt x="3943502" y="4117517"/>
                  </a:lnTo>
                  <a:lnTo>
                    <a:pt x="3943502" y="4120146"/>
                  </a:lnTo>
                  <a:lnTo>
                    <a:pt x="3943972" y="4121277"/>
                  </a:lnTo>
                  <a:lnTo>
                    <a:pt x="3945826" y="4123131"/>
                  </a:lnTo>
                  <a:lnTo>
                    <a:pt x="3946956" y="4123601"/>
                  </a:lnTo>
                  <a:lnTo>
                    <a:pt x="3949585" y="4123601"/>
                  </a:lnTo>
                  <a:lnTo>
                    <a:pt x="3950703" y="4123131"/>
                  </a:lnTo>
                  <a:lnTo>
                    <a:pt x="3952570" y="4121277"/>
                  </a:lnTo>
                  <a:lnTo>
                    <a:pt x="3953027" y="4120146"/>
                  </a:lnTo>
                  <a:lnTo>
                    <a:pt x="3953027" y="4117517"/>
                  </a:lnTo>
                  <a:close/>
                </a:path>
                <a:path w="12773660" h="4123690">
                  <a:moveTo>
                    <a:pt x="3953027" y="2746159"/>
                  </a:moveTo>
                  <a:lnTo>
                    <a:pt x="3952570" y="2745041"/>
                  </a:lnTo>
                  <a:lnTo>
                    <a:pt x="3950703" y="2743174"/>
                  </a:lnTo>
                  <a:lnTo>
                    <a:pt x="3949585" y="2742717"/>
                  </a:lnTo>
                  <a:lnTo>
                    <a:pt x="3946956" y="2742717"/>
                  </a:lnTo>
                  <a:lnTo>
                    <a:pt x="3945826" y="2743174"/>
                  </a:lnTo>
                  <a:lnTo>
                    <a:pt x="3943972" y="2745041"/>
                  </a:lnTo>
                  <a:lnTo>
                    <a:pt x="3943502" y="2746159"/>
                  </a:lnTo>
                  <a:lnTo>
                    <a:pt x="3943502" y="2748788"/>
                  </a:lnTo>
                  <a:lnTo>
                    <a:pt x="3943972" y="2749918"/>
                  </a:lnTo>
                  <a:lnTo>
                    <a:pt x="3945826" y="2751772"/>
                  </a:lnTo>
                  <a:lnTo>
                    <a:pt x="3946956" y="2752242"/>
                  </a:lnTo>
                  <a:lnTo>
                    <a:pt x="3949585" y="2752242"/>
                  </a:lnTo>
                  <a:lnTo>
                    <a:pt x="3950703" y="2751772"/>
                  </a:lnTo>
                  <a:lnTo>
                    <a:pt x="3952570" y="2749918"/>
                  </a:lnTo>
                  <a:lnTo>
                    <a:pt x="3953027" y="2748788"/>
                  </a:lnTo>
                  <a:lnTo>
                    <a:pt x="3953027" y="2746159"/>
                  </a:lnTo>
                  <a:close/>
                </a:path>
                <a:path w="12773660" h="4123690">
                  <a:moveTo>
                    <a:pt x="3953027" y="1374800"/>
                  </a:moveTo>
                  <a:lnTo>
                    <a:pt x="3952570" y="1373682"/>
                  </a:lnTo>
                  <a:lnTo>
                    <a:pt x="3950703" y="1371828"/>
                  </a:lnTo>
                  <a:lnTo>
                    <a:pt x="3949585" y="1371358"/>
                  </a:lnTo>
                  <a:lnTo>
                    <a:pt x="3946956" y="1371358"/>
                  </a:lnTo>
                  <a:lnTo>
                    <a:pt x="3945826" y="1371828"/>
                  </a:lnTo>
                  <a:lnTo>
                    <a:pt x="3943972" y="1373682"/>
                  </a:lnTo>
                  <a:lnTo>
                    <a:pt x="3943502" y="1374800"/>
                  </a:lnTo>
                  <a:lnTo>
                    <a:pt x="3943502" y="1377442"/>
                  </a:lnTo>
                  <a:lnTo>
                    <a:pt x="3943972" y="1378559"/>
                  </a:lnTo>
                  <a:lnTo>
                    <a:pt x="3945826" y="1380413"/>
                  </a:lnTo>
                  <a:lnTo>
                    <a:pt x="3946956" y="1380883"/>
                  </a:lnTo>
                  <a:lnTo>
                    <a:pt x="3949585" y="1380883"/>
                  </a:lnTo>
                  <a:lnTo>
                    <a:pt x="3950703" y="1380413"/>
                  </a:lnTo>
                  <a:lnTo>
                    <a:pt x="3952570" y="1378559"/>
                  </a:lnTo>
                  <a:lnTo>
                    <a:pt x="3953027" y="1377442"/>
                  </a:lnTo>
                  <a:lnTo>
                    <a:pt x="3953027" y="1374800"/>
                  </a:lnTo>
                  <a:close/>
                </a:path>
                <a:path w="12773660" h="4123690">
                  <a:moveTo>
                    <a:pt x="3953027" y="3454"/>
                  </a:moveTo>
                  <a:lnTo>
                    <a:pt x="3952570" y="2324"/>
                  </a:lnTo>
                  <a:lnTo>
                    <a:pt x="3950703" y="469"/>
                  </a:lnTo>
                  <a:lnTo>
                    <a:pt x="3949585" y="0"/>
                  </a:lnTo>
                  <a:lnTo>
                    <a:pt x="3946956" y="0"/>
                  </a:lnTo>
                  <a:lnTo>
                    <a:pt x="3945826" y="469"/>
                  </a:lnTo>
                  <a:lnTo>
                    <a:pt x="3943972" y="2324"/>
                  </a:lnTo>
                  <a:lnTo>
                    <a:pt x="3943502" y="3454"/>
                  </a:lnTo>
                  <a:lnTo>
                    <a:pt x="3943502" y="6083"/>
                  </a:lnTo>
                  <a:lnTo>
                    <a:pt x="3943972" y="7200"/>
                  </a:lnTo>
                  <a:lnTo>
                    <a:pt x="3945826" y="9067"/>
                  </a:lnTo>
                  <a:lnTo>
                    <a:pt x="3946956" y="9525"/>
                  </a:lnTo>
                  <a:lnTo>
                    <a:pt x="3949585" y="9525"/>
                  </a:lnTo>
                  <a:lnTo>
                    <a:pt x="3950703" y="9067"/>
                  </a:lnTo>
                  <a:lnTo>
                    <a:pt x="3952570" y="7200"/>
                  </a:lnTo>
                  <a:lnTo>
                    <a:pt x="3953027" y="6083"/>
                  </a:lnTo>
                  <a:lnTo>
                    <a:pt x="3953027" y="3454"/>
                  </a:lnTo>
                  <a:close/>
                </a:path>
                <a:path w="12773660" h="4123690">
                  <a:moveTo>
                    <a:pt x="3972077" y="4117517"/>
                  </a:moveTo>
                  <a:lnTo>
                    <a:pt x="3971620" y="4116400"/>
                  </a:lnTo>
                  <a:lnTo>
                    <a:pt x="3969753" y="4114533"/>
                  </a:lnTo>
                  <a:lnTo>
                    <a:pt x="3968635" y="4114076"/>
                  </a:lnTo>
                  <a:lnTo>
                    <a:pt x="3966006" y="4114076"/>
                  </a:lnTo>
                  <a:lnTo>
                    <a:pt x="3964876" y="4114533"/>
                  </a:lnTo>
                  <a:lnTo>
                    <a:pt x="3963022" y="4116400"/>
                  </a:lnTo>
                  <a:lnTo>
                    <a:pt x="3962552" y="4117517"/>
                  </a:lnTo>
                  <a:lnTo>
                    <a:pt x="3962552" y="4120146"/>
                  </a:lnTo>
                  <a:lnTo>
                    <a:pt x="3963022" y="4121277"/>
                  </a:lnTo>
                  <a:lnTo>
                    <a:pt x="3964876" y="4123131"/>
                  </a:lnTo>
                  <a:lnTo>
                    <a:pt x="3966006" y="4123601"/>
                  </a:lnTo>
                  <a:lnTo>
                    <a:pt x="3968635" y="4123601"/>
                  </a:lnTo>
                  <a:lnTo>
                    <a:pt x="3969753" y="4123131"/>
                  </a:lnTo>
                  <a:lnTo>
                    <a:pt x="3971620" y="4121277"/>
                  </a:lnTo>
                  <a:lnTo>
                    <a:pt x="3972077" y="4120146"/>
                  </a:lnTo>
                  <a:lnTo>
                    <a:pt x="3972077" y="4117517"/>
                  </a:lnTo>
                  <a:close/>
                </a:path>
                <a:path w="12773660" h="4123690">
                  <a:moveTo>
                    <a:pt x="3972077" y="2746159"/>
                  </a:moveTo>
                  <a:lnTo>
                    <a:pt x="3971620" y="2745041"/>
                  </a:lnTo>
                  <a:lnTo>
                    <a:pt x="3969753" y="2743174"/>
                  </a:lnTo>
                  <a:lnTo>
                    <a:pt x="3968635" y="2742717"/>
                  </a:lnTo>
                  <a:lnTo>
                    <a:pt x="3966006" y="2742717"/>
                  </a:lnTo>
                  <a:lnTo>
                    <a:pt x="3964876" y="2743174"/>
                  </a:lnTo>
                  <a:lnTo>
                    <a:pt x="3963022" y="2745041"/>
                  </a:lnTo>
                  <a:lnTo>
                    <a:pt x="3962552" y="2746159"/>
                  </a:lnTo>
                  <a:lnTo>
                    <a:pt x="3962552" y="2748788"/>
                  </a:lnTo>
                  <a:lnTo>
                    <a:pt x="3963022" y="2749918"/>
                  </a:lnTo>
                  <a:lnTo>
                    <a:pt x="3964876" y="2751772"/>
                  </a:lnTo>
                  <a:lnTo>
                    <a:pt x="3966006" y="2752242"/>
                  </a:lnTo>
                  <a:lnTo>
                    <a:pt x="3968635" y="2752242"/>
                  </a:lnTo>
                  <a:lnTo>
                    <a:pt x="3969753" y="2751772"/>
                  </a:lnTo>
                  <a:lnTo>
                    <a:pt x="3971620" y="2749918"/>
                  </a:lnTo>
                  <a:lnTo>
                    <a:pt x="3972077" y="2748788"/>
                  </a:lnTo>
                  <a:lnTo>
                    <a:pt x="3972077" y="2746159"/>
                  </a:lnTo>
                  <a:close/>
                </a:path>
                <a:path w="12773660" h="4123690">
                  <a:moveTo>
                    <a:pt x="3972077" y="1374800"/>
                  </a:moveTo>
                  <a:lnTo>
                    <a:pt x="3971620" y="1373682"/>
                  </a:lnTo>
                  <a:lnTo>
                    <a:pt x="3969753" y="1371828"/>
                  </a:lnTo>
                  <a:lnTo>
                    <a:pt x="3968635" y="1371358"/>
                  </a:lnTo>
                  <a:lnTo>
                    <a:pt x="3966006" y="1371358"/>
                  </a:lnTo>
                  <a:lnTo>
                    <a:pt x="3964876" y="1371828"/>
                  </a:lnTo>
                  <a:lnTo>
                    <a:pt x="3963022" y="1373682"/>
                  </a:lnTo>
                  <a:lnTo>
                    <a:pt x="3962552" y="1374800"/>
                  </a:lnTo>
                  <a:lnTo>
                    <a:pt x="3962552" y="1377442"/>
                  </a:lnTo>
                  <a:lnTo>
                    <a:pt x="3963022" y="1378559"/>
                  </a:lnTo>
                  <a:lnTo>
                    <a:pt x="3964876" y="1380413"/>
                  </a:lnTo>
                  <a:lnTo>
                    <a:pt x="3966006" y="1380883"/>
                  </a:lnTo>
                  <a:lnTo>
                    <a:pt x="3968635" y="1380883"/>
                  </a:lnTo>
                  <a:lnTo>
                    <a:pt x="3969753" y="1380413"/>
                  </a:lnTo>
                  <a:lnTo>
                    <a:pt x="3971620" y="1378559"/>
                  </a:lnTo>
                  <a:lnTo>
                    <a:pt x="3972077" y="1377442"/>
                  </a:lnTo>
                  <a:lnTo>
                    <a:pt x="3972077" y="1374800"/>
                  </a:lnTo>
                  <a:close/>
                </a:path>
                <a:path w="12773660" h="4123690">
                  <a:moveTo>
                    <a:pt x="3972077" y="3454"/>
                  </a:moveTo>
                  <a:lnTo>
                    <a:pt x="3971620" y="2324"/>
                  </a:lnTo>
                  <a:lnTo>
                    <a:pt x="3969753" y="469"/>
                  </a:lnTo>
                  <a:lnTo>
                    <a:pt x="3968635" y="0"/>
                  </a:lnTo>
                  <a:lnTo>
                    <a:pt x="3966006" y="0"/>
                  </a:lnTo>
                  <a:lnTo>
                    <a:pt x="3964876" y="469"/>
                  </a:lnTo>
                  <a:lnTo>
                    <a:pt x="3963022" y="2324"/>
                  </a:lnTo>
                  <a:lnTo>
                    <a:pt x="3962552" y="3454"/>
                  </a:lnTo>
                  <a:lnTo>
                    <a:pt x="3962552" y="6083"/>
                  </a:lnTo>
                  <a:lnTo>
                    <a:pt x="3963022" y="7200"/>
                  </a:lnTo>
                  <a:lnTo>
                    <a:pt x="3964876" y="9067"/>
                  </a:lnTo>
                  <a:lnTo>
                    <a:pt x="3966006" y="9525"/>
                  </a:lnTo>
                  <a:lnTo>
                    <a:pt x="3968635" y="9525"/>
                  </a:lnTo>
                  <a:lnTo>
                    <a:pt x="3969753" y="9067"/>
                  </a:lnTo>
                  <a:lnTo>
                    <a:pt x="3971620" y="7200"/>
                  </a:lnTo>
                  <a:lnTo>
                    <a:pt x="3972077" y="6083"/>
                  </a:lnTo>
                  <a:lnTo>
                    <a:pt x="3972077" y="3454"/>
                  </a:lnTo>
                  <a:close/>
                </a:path>
                <a:path w="12773660" h="4123690">
                  <a:moveTo>
                    <a:pt x="3991127" y="4117517"/>
                  </a:moveTo>
                  <a:lnTo>
                    <a:pt x="3990670" y="4116400"/>
                  </a:lnTo>
                  <a:lnTo>
                    <a:pt x="3988803" y="4114533"/>
                  </a:lnTo>
                  <a:lnTo>
                    <a:pt x="3987685" y="4114076"/>
                  </a:lnTo>
                  <a:lnTo>
                    <a:pt x="3985056" y="4114076"/>
                  </a:lnTo>
                  <a:lnTo>
                    <a:pt x="3983926" y="4114533"/>
                  </a:lnTo>
                  <a:lnTo>
                    <a:pt x="3982072" y="4116400"/>
                  </a:lnTo>
                  <a:lnTo>
                    <a:pt x="3981602" y="4117517"/>
                  </a:lnTo>
                  <a:lnTo>
                    <a:pt x="3981602" y="4120146"/>
                  </a:lnTo>
                  <a:lnTo>
                    <a:pt x="3982072" y="4121277"/>
                  </a:lnTo>
                  <a:lnTo>
                    <a:pt x="3983926" y="4123131"/>
                  </a:lnTo>
                  <a:lnTo>
                    <a:pt x="3985056" y="4123601"/>
                  </a:lnTo>
                  <a:lnTo>
                    <a:pt x="3987685" y="4123601"/>
                  </a:lnTo>
                  <a:lnTo>
                    <a:pt x="3988803" y="4123131"/>
                  </a:lnTo>
                  <a:lnTo>
                    <a:pt x="3990670" y="4121277"/>
                  </a:lnTo>
                  <a:lnTo>
                    <a:pt x="3991127" y="4120146"/>
                  </a:lnTo>
                  <a:lnTo>
                    <a:pt x="3991127" y="4117517"/>
                  </a:lnTo>
                  <a:close/>
                </a:path>
                <a:path w="12773660" h="4123690">
                  <a:moveTo>
                    <a:pt x="3991127" y="2746159"/>
                  </a:moveTo>
                  <a:lnTo>
                    <a:pt x="3990670" y="2745041"/>
                  </a:lnTo>
                  <a:lnTo>
                    <a:pt x="3988803" y="2743174"/>
                  </a:lnTo>
                  <a:lnTo>
                    <a:pt x="3987685" y="2742717"/>
                  </a:lnTo>
                  <a:lnTo>
                    <a:pt x="3985056" y="2742717"/>
                  </a:lnTo>
                  <a:lnTo>
                    <a:pt x="3983926" y="2743174"/>
                  </a:lnTo>
                  <a:lnTo>
                    <a:pt x="3982072" y="2745041"/>
                  </a:lnTo>
                  <a:lnTo>
                    <a:pt x="3981602" y="2746159"/>
                  </a:lnTo>
                  <a:lnTo>
                    <a:pt x="3981602" y="2748788"/>
                  </a:lnTo>
                  <a:lnTo>
                    <a:pt x="3982072" y="2749918"/>
                  </a:lnTo>
                  <a:lnTo>
                    <a:pt x="3983926" y="2751772"/>
                  </a:lnTo>
                  <a:lnTo>
                    <a:pt x="3985056" y="2752242"/>
                  </a:lnTo>
                  <a:lnTo>
                    <a:pt x="3987685" y="2752242"/>
                  </a:lnTo>
                  <a:lnTo>
                    <a:pt x="3988803" y="2751772"/>
                  </a:lnTo>
                  <a:lnTo>
                    <a:pt x="3990670" y="2749918"/>
                  </a:lnTo>
                  <a:lnTo>
                    <a:pt x="3991127" y="2748788"/>
                  </a:lnTo>
                  <a:lnTo>
                    <a:pt x="3991127" y="2746159"/>
                  </a:lnTo>
                  <a:close/>
                </a:path>
                <a:path w="12773660" h="4123690">
                  <a:moveTo>
                    <a:pt x="3991127" y="1374800"/>
                  </a:moveTo>
                  <a:lnTo>
                    <a:pt x="3990670" y="1373682"/>
                  </a:lnTo>
                  <a:lnTo>
                    <a:pt x="3988803" y="1371828"/>
                  </a:lnTo>
                  <a:lnTo>
                    <a:pt x="3987685" y="1371358"/>
                  </a:lnTo>
                  <a:lnTo>
                    <a:pt x="3985056" y="1371358"/>
                  </a:lnTo>
                  <a:lnTo>
                    <a:pt x="3983926" y="1371828"/>
                  </a:lnTo>
                  <a:lnTo>
                    <a:pt x="3982072" y="1373682"/>
                  </a:lnTo>
                  <a:lnTo>
                    <a:pt x="3981602" y="1374800"/>
                  </a:lnTo>
                  <a:lnTo>
                    <a:pt x="3981602" y="1377442"/>
                  </a:lnTo>
                  <a:lnTo>
                    <a:pt x="3982072" y="1378559"/>
                  </a:lnTo>
                  <a:lnTo>
                    <a:pt x="3983926" y="1380413"/>
                  </a:lnTo>
                  <a:lnTo>
                    <a:pt x="3985056" y="1380883"/>
                  </a:lnTo>
                  <a:lnTo>
                    <a:pt x="3987685" y="1380883"/>
                  </a:lnTo>
                  <a:lnTo>
                    <a:pt x="3988803" y="1380413"/>
                  </a:lnTo>
                  <a:lnTo>
                    <a:pt x="3990670" y="1378559"/>
                  </a:lnTo>
                  <a:lnTo>
                    <a:pt x="3991127" y="1377442"/>
                  </a:lnTo>
                  <a:lnTo>
                    <a:pt x="3991127" y="1374800"/>
                  </a:lnTo>
                  <a:close/>
                </a:path>
                <a:path w="12773660" h="4123690">
                  <a:moveTo>
                    <a:pt x="3991127" y="3454"/>
                  </a:moveTo>
                  <a:lnTo>
                    <a:pt x="3990670" y="2324"/>
                  </a:lnTo>
                  <a:lnTo>
                    <a:pt x="3988803" y="469"/>
                  </a:lnTo>
                  <a:lnTo>
                    <a:pt x="3987685" y="0"/>
                  </a:lnTo>
                  <a:lnTo>
                    <a:pt x="3985056" y="0"/>
                  </a:lnTo>
                  <a:lnTo>
                    <a:pt x="3983926" y="469"/>
                  </a:lnTo>
                  <a:lnTo>
                    <a:pt x="3982072" y="2324"/>
                  </a:lnTo>
                  <a:lnTo>
                    <a:pt x="3981602" y="3454"/>
                  </a:lnTo>
                  <a:lnTo>
                    <a:pt x="3981602" y="6083"/>
                  </a:lnTo>
                  <a:lnTo>
                    <a:pt x="3982072" y="7200"/>
                  </a:lnTo>
                  <a:lnTo>
                    <a:pt x="3983926" y="9067"/>
                  </a:lnTo>
                  <a:lnTo>
                    <a:pt x="3985056" y="9525"/>
                  </a:lnTo>
                  <a:lnTo>
                    <a:pt x="3987685" y="9525"/>
                  </a:lnTo>
                  <a:lnTo>
                    <a:pt x="3988803" y="9067"/>
                  </a:lnTo>
                  <a:lnTo>
                    <a:pt x="3990670" y="7200"/>
                  </a:lnTo>
                  <a:lnTo>
                    <a:pt x="3991127" y="6083"/>
                  </a:lnTo>
                  <a:lnTo>
                    <a:pt x="3991127" y="3454"/>
                  </a:lnTo>
                  <a:close/>
                </a:path>
                <a:path w="12773660" h="4123690">
                  <a:moveTo>
                    <a:pt x="4010190" y="4117517"/>
                  </a:moveTo>
                  <a:lnTo>
                    <a:pt x="4009720" y="4116400"/>
                  </a:lnTo>
                  <a:lnTo>
                    <a:pt x="4007853" y="4114533"/>
                  </a:lnTo>
                  <a:lnTo>
                    <a:pt x="4006735" y="4114076"/>
                  </a:lnTo>
                  <a:lnTo>
                    <a:pt x="4004106" y="4114076"/>
                  </a:lnTo>
                  <a:lnTo>
                    <a:pt x="4002989" y="4114533"/>
                  </a:lnTo>
                  <a:lnTo>
                    <a:pt x="4001122" y="4116400"/>
                  </a:lnTo>
                  <a:lnTo>
                    <a:pt x="4000652" y="4117517"/>
                  </a:lnTo>
                  <a:lnTo>
                    <a:pt x="4000652" y="4120146"/>
                  </a:lnTo>
                  <a:lnTo>
                    <a:pt x="4001122" y="4121277"/>
                  </a:lnTo>
                  <a:lnTo>
                    <a:pt x="4002989" y="4123131"/>
                  </a:lnTo>
                  <a:lnTo>
                    <a:pt x="4004106" y="4123601"/>
                  </a:lnTo>
                  <a:lnTo>
                    <a:pt x="4006735" y="4123601"/>
                  </a:lnTo>
                  <a:lnTo>
                    <a:pt x="4007853" y="4123131"/>
                  </a:lnTo>
                  <a:lnTo>
                    <a:pt x="4009720" y="4121277"/>
                  </a:lnTo>
                  <a:lnTo>
                    <a:pt x="4010190" y="4120146"/>
                  </a:lnTo>
                  <a:lnTo>
                    <a:pt x="4010190" y="4117517"/>
                  </a:lnTo>
                  <a:close/>
                </a:path>
                <a:path w="12773660" h="4123690">
                  <a:moveTo>
                    <a:pt x="4010190" y="2746159"/>
                  </a:moveTo>
                  <a:lnTo>
                    <a:pt x="4009720" y="2745041"/>
                  </a:lnTo>
                  <a:lnTo>
                    <a:pt x="4007853" y="2743174"/>
                  </a:lnTo>
                  <a:lnTo>
                    <a:pt x="4006735" y="2742717"/>
                  </a:lnTo>
                  <a:lnTo>
                    <a:pt x="4004106" y="2742717"/>
                  </a:lnTo>
                  <a:lnTo>
                    <a:pt x="4002989" y="2743174"/>
                  </a:lnTo>
                  <a:lnTo>
                    <a:pt x="4001122" y="2745041"/>
                  </a:lnTo>
                  <a:lnTo>
                    <a:pt x="4000652" y="2746159"/>
                  </a:lnTo>
                  <a:lnTo>
                    <a:pt x="4000652" y="2748788"/>
                  </a:lnTo>
                  <a:lnTo>
                    <a:pt x="4001122" y="2749918"/>
                  </a:lnTo>
                  <a:lnTo>
                    <a:pt x="4002989" y="2751772"/>
                  </a:lnTo>
                  <a:lnTo>
                    <a:pt x="4004106" y="2752242"/>
                  </a:lnTo>
                  <a:lnTo>
                    <a:pt x="4006735" y="2752242"/>
                  </a:lnTo>
                  <a:lnTo>
                    <a:pt x="4007853" y="2751772"/>
                  </a:lnTo>
                  <a:lnTo>
                    <a:pt x="4009720" y="2749918"/>
                  </a:lnTo>
                  <a:lnTo>
                    <a:pt x="4010190" y="2748788"/>
                  </a:lnTo>
                  <a:lnTo>
                    <a:pt x="4010190" y="2746159"/>
                  </a:lnTo>
                  <a:close/>
                </a:path>
                <a:path w="12773660" h="4123690">
                  <a:moveTo>
                    <a:pt x="4010190" y="1374800"/>
                  </a:moveTo>
                  <a:lnTo>
                    <a:pt x="4009720" y="1373682"/>
                  </a:lnTo>
                  <a:lnTo>
                    <a:pt x="4007853" y="1371828"/>
                  </a:lnTo>
                  <a:lnTo>
                    <a:pt x="4006735" y="1371358"/>
                  </a:lnTo>
                  <a:lnTo>
                    <a:pt x="4004106" y="1371358"/>
                  </a:lnTo>
                  <a:lnTo>
                    <a:pt x="4002989" y="1371828"/>
                  </a:lnTo>
                  <a:lnTo>
                    <a:pt x="4001122" y="1373682"/>
                  </a:lnTo>
                  <a:lnTo>
                    <a:pt x="4000652" y="1374800"/>
                  </a:lnTo>
                  <a:lnTo>
                    <a:pt x="4000652" y="1377442"/>
                  </a:lnTo>
                  <a:lnTo>
                    <a:pt x="4001122" y="1378559"/>
                  </a:lnTo>
                  <a:lnTo>
                    <a:pt x="4002989" y="1380413"/>
                  </a:lnTo>
                  <a:lnTo>
                    <a:pt x="4004106" y="1380883"/>
                  </a:lnTo>
                  <a:lnTo>
                    <a:pt x="4006735" y="1380883"/>
                  </a:lnTo>
                  <a:lnTo>
                    <a:pt x="4007853" y="1380413"/>
                  </a:lnTo>
                  <a:lnTo>
                    <a:pt x="4009720" y="1378559"/>
                  </a:lnTo>
                  <a:lnTo>
                    <a:pt x="4010190" y="1377442"/>
                  </a:lnTo>
                  <a:lnTo>
                    <a:pt x="4010190" y="1374800"/>
                  </a:lnTo>
                  <a:close/>
                </a:path>
                <a:path w="12773660" h="4123690">
                  <a:moveTo>
                    <a:pt x="4010190" y="3454"/>
                  </a:moveTo>
                  <a:lnTo>
                    <a:pt x="4009720" y="2324"/>
                  </a:lnTo>
                  <a:lnTo>
                    <a:pt x="4007853" y="469"/>
                  </a:lnTo>
                  <a:lnTo>
                    <a:pt x="4006735" y="0"/>
                  </a:lnTo>
                  <a:lnTo>
                    <a:pt x="4004106" y="0"/>
                  </a:lnTo>
                  <a:lnTo>
                    <a:pt x="4002989" y="469"/>
                  </a:lnTo>
                  <a:lnTo>
                    <a:pt x="4001122" y="2324"/>
                  </a:lnTo>
                  <a:lnTo>
                    <a:pt x="4000652" y="3454"/>
                  </a:lnTo>
                  <a:lnTo>
                    <a:pt x="4000652" y="6083"/>
                  </a:lnTo>
                  <a:lnTo>
                    <a:pt x="4001122" y="7200"/>
                  </a:lnTo>
                  <a:lnTo>
                    <a:pt x="4002989" y="9067"/>
                  </a:lnTo>
                  <a:lnTo>
                    <a:pt x="4004106" y="9525"/>
                  </a:lnTo>
                  <a:lnTo>
                    <a:pt x="4006735" y="9525"/>
                  </a:lnTo>
                  <a:lnTo>
                    <a:pt x="4007853" y="9067"/>
                  </a:lnTo>
                  <a:lnTo>
                    <a:pt x="4009720" y="7200"/>
                  </a:lnTo>
                  <a:lnTo>
                    <a:pt x="4010190" y="6083"/>
                  </a:lnTo>
                  <a:lnTo>
                    <a:pt x="4010190" y="3454"/>
                  </a:lnTo>
                  <a:close/>
                </a:path>
                <a:path w="12773660" h="4123690">
                  <a:moveTo>
                    <a:pt x="4029240" y="4117517"/>
                  </a:moveTo>
                  <a:lnTo>
                    <a:pt x="4028770" y="4116400"/>
                  </a:lnTo>
                  <a:lnTo>
                    <a:pt x="4026916" y="4114533"/>
                  </a:lnTo>
                  <a:lnTo>
                    <a:pt x="4025785" y="4114076"/>
                  </a:lnTo>
                  <a:lnTo>
                    <a:pt x="4023156" y="4114076"/>
                  </a:lnTo>
                  <a:lnTo>
                    <a:pt x="4022039" y="4114533"/>
                  </a:lnTo>
                  <a:lnTo>
                    <a:pt x="4020172" y="4116400"/>
                  </a:lnTo>
                  <a:lnTo>
                    <a:pt x="4019715" y="4117517"/>
                  </a:lnTo>
                  <a:lnTo>
                    <a:pt x="4019715" y="4120146"/>
                  </a:lnTo>
                  <a:lnTo>
                    <a:pt x="4020172" y="4121277"/>
                  </a:lnTo>
                  <a:lnTo>
                    <a:pt x="4022039" y="4123131"/>
                  </a:lnTo>
                  <a:lnTo>
                    <a:pt x="4023156" y="4123601"/>
                  </a:lnTo>
                  <a:lnTo>
                    <a:pt x="4025785" y="4123601"/>
                  </a:lnTo>
                  <a:lnTo>
                    <a:pt x="4026916" y="4123131"/>
                  </a:lnTo>
                  <a:lnTo>
                    <a:pt x="4028770" y="4121277"/>
                  </a:lnTo>
                  <a:lnTo>
                    <a:pt x="4029240" y="4120146"/>
                  </a:lnTo>
                  <a:lnTo>
                    <a:pt x="4029240" y="4117517"/>
                  </a:lnTo>
                  <a:close/>
                </a:path>
                <a:path w="12773660" h="4123690">
                  <a:moveTo>
                    <a:pt x="4029240" y="2746159"/>
                  </a:moveTo>
                  <a:lnTo>
                    <a:pt x="4028770" y="2745041"/>
                  </a:lnTo>
                  <a:lnTo>
                    <a:pt x="4026916" y="2743174"/>
                  </a:lnTo>
                  <a:lnTo>
                    <a:pt x="4025785" y="2742717"/>
                  </a:lnTo>
                  <a:lnTo>
                    <a:pt x="4023156" y="2742717"/>
                  </a:lnTo>
                  <a:lnTo>
                    <a:pt x="4022039" y="2743174"/>
                  </a:lnTo>
                  <a:lnTo>
                    <a:pt x="4020172" y="2745041"/>
                  </a:lnTo>
                  <a:lnTo>
                    <a:pt x="4019715" y="2746159"/>
                  </a:lnTo>
                  <a:lnTo>
                    <a:pt x="4019715" y="2748788"/>
                  </a:lnTo>
                  <a:lnTo>
                    <a:pt x="4020172" y="2749918"/>
                  </a:lnTo>
                  <a:lnTo>
                    <a:pt x="4022039" y="2751772"/>
                  </a:lnTo>
                  <a:lnTo>
                    <a:pt x="4023156" y="2752242"/>
                  </a:lnTo>
                  <a:lnTo>
                    <a:pt x="4025785" y="2752242"/>
                  </a:lnTo>
                  <a:lnTo>
                    <a:pt x="4026916" y="2751772"/>
                  </a:lnTo>
                  <a:lnTo>
                    <a:pt x="4028770" y="2749918"/>
                  </a:lnTo>
                  <a:lnTo>
                    <a:pt x="4029240" y="2748788"/>
                  </a:lnTo>
                  <a:lnTo>
                    <a:pt x="4029240" y="2746159"/>
                  </a:lnTo>
                  <a:close/>
                </a:path>
                <a:path w="12773660" h="4123690">
                  <a:moveTo>
                    <a:pt x="4029240" y="1374800"/>
                  </a:moveTo>
                  <a:lnTo>
                    <a:pt x="4028770" y="1373682"/>
                  </a:lnTo>
                  <a:lnTo>
                    <a:pt x="4026916" y="1371828"/>
                  </a:lnTo>
                  <a:lnTo>
                    <a:pt x="4025785" y="1371358"/>
                  </a:lnTo>
                  <a:lnTo>
                    <a:pt x="4023156" y="1371358"/>
                  </a:lnTo>
                  <a:lnTo>
                    <a:pt x="4022039" y="1371828"/>
                  </a:lnTo>
                  <a:lnTo>
                    <a:pt x="4020172" y="1373682"/>
                  </a:lnTo>
                  <a:lnTo>
                    <a:pt x="4019715" y="1374800"/>
                  </a:lnTo>
                  <a:lnTo>
                    <a:pt x="4019715" y="1377442"/>
                  </a:lnTo>
                  <a:lnTo>
                    <a:pt x="4020172" y="1378559"/>
                  </a:lnTo>
                  <a:lnTo>
                    <a:pt x="4022039" y="1380413"/>
                  </a:lnTo>
                  <a:lnTo>
                    <a:pt x="4023156" y="1380883"/>
                  </a:lnTo>
                  <a:lnTo>
                    <a:pt x="4025785" y="1380883"/>
                  </a:lnTo>
                  <a:lnTo>
                    <a:pt x="4026916" y="1380413"/>
                  </a:lnTo>
                  <a:lnTo>
                    <a:pt x="4028770" y="1378559"/>
                  </a:lnTo>
                  <a:lnTo>
                    <a:pt x="4029240" y="1377442"/>
                  </a:lnTo>
                  <a:lnTo>
                    <a:pt x="4029240" y="1374800"/>
                  </a:lnTo>
                  <a:close/>
                </a:path>
                <a:path w="12773660" h="4123690">
                  <a:moveTo>
                    <a:pt x="4029240" y="3454"/>
                  </a:moveTo>
                  <a:lnTo>
                    <a:pt x="4028770" y="2324"/>
                  </a:lnTo>
                  <a:lnTo>
                    <a:pt x="4026916" y="469"/>
                  </a:lnTo>
                  <a:lnTo>
                    <a:pt x="4025785" y="0"/>
                  </a:lnTo>
                  <a:lnTo>
                    <a:pt x="4023156" y="0"/>
                  </a:lnTo>
                  <a:lnTo>
                    <a:pt x="4022039" y="469"/>
                  </a:lnTo>
                  <a:lnTo>
                    <a:pt x="4020172" y="2324"/>
                  </a:lnTo>
                  <a:lnTo>
                    <a:pt x="4019715" y="3454"/>
                  </a:lnTo>
                  <a:lnTo>
                    <a:pt x="4019715" y="6083"/>
                  </a:lnTo>
                  <a:lnTo>
                    <a:pt x="4020172" y="7200"/>
                  </a:lnTo>
                  <a:lnTo>
                    <a:pt x="4022039" y="9067"/>
                  </a:lnTo>
                  <a:lnTo>
                    <a:pt x="4023156" y="9525"/>
                  </a:lnTo>
                  <a:lnTo>
                    <a:pt x="4025785" y="9525"/>
                  </a:lnTo>
                  <a:lnTo>
                    <a:pt x="4026916" y="9067"/>
                  </a:lnTo>
                  <a:lnTo>
                    <a:pt x="4028770" y="7200"/>
                  </a:lnTo>
                  <a:lnTo>
                    <a:pt x="4029240" y="6083"/>
                  </a:lnTo>
                  <a:lnTo>
                    <a:pt x="4029240" y="3454"/>
                  </a:lnTo>
                  <a:close/>
                </a:path>
                <a:path w="12773660" h="4123690">
                  <a:moveTo>
                    <a:pt x="4048290" y="4117517"/>
                  </a:moveTo>
                  <a:lnTo>
                    <a:pt x="4047820" y="4116400"/>
                  </a:lnTo>
                  <a:lnTo>
                    <a:pt x="4045966" y="4114533"/>
                  </a:lnTo>
                  <a:lnTo>
                    <a:pt x="4044835" y="4114076"/>
                  </a:lnTo>
                  <a:lnTo>
                    <a:pt x="4042206" y="4114076"/>
                  </a:lnTo>
                  <a:lnTo>
                    <a:pt x="4041089" y="4114533"/>
                  </a:lnTo>
                  <a:lnTo>
                    <a:pt x="4039222" y="4116400"/>
                  </a:lnTo>
                  <a:lnTo>
                    <a:pt x="4038765" y="4117517"/>
                  </a:lnTo>
                  <a:lnTo>
                    <a:pt x="4038765" y="4120146"/>
                  </a:lnTo>
                  <a:lnTo>
                    <a:pt x="4039222" y="4121277"/>
                  </a:lnTo>
                  <a:lnTo>
                    <a:pt x="4041089" y="4123131"/>
                  </a:lnTo>
                  <a:lnTo>
                    <a:pt x="4042206" y="4123601"/>
                  </a:lnTo>
                  <a:lnTo>
                    <a:pt x="4044835" y="4123601"/>
                  </a:lnTo>
                  <a:lnTo>
                    <a:pt x="4045966" y="4123131"/>
                  </a:lnTo>
                  <a:lnTo>
                    <a:pt x="4047820" y="4121277"/>
                  </a:lnTo>
                  <a:lnTo>
                    <a:pt x="4048290" y="4120146"/>
                  </a:lnTo>
                  <a:lnTo>
                    <a:pt x="4048290" y="4117517"/>
                  </a:lnTo>
                  <a:close/>
                </a:path>
                <a:path w="12773660" h="4123690">
                  <a:moveTo>
                    <a:pt x="4048290" y="2746159"/>
                  </a:moveTo>
                  <a:lnTo>
                    <a:pt x="4047820" y="2745041"/>
                  </a:lnTo>
                  <a:lnTo>
                    <a:pt x="4045966" y="2743174"/>
                  </a:lnTo>
                  <a:lnTo>
                    <a:pt x="4044835" y="2742717"/>
                  </a:lnTo>
                  <a:lnTo>
                    <a:pt x="4042206" y="2742717"/>
                  </a:lnTo>
                  <a:lnTo>
                    <a:pt x="4041089" y="2743174"/>
                  </a:lnTo>
                  <a:lnTo>
                    <a:pt x="4039222" y="2745041"/>
                  </a:lnTo>
                  <a:lnTo>
                    <a:pt x="4038765" y="2746159"/>
                  </a:lnTo>
                  <a:lnTo>
                    <a:pt x="4038765" y="2748788"/>
                  </a:lnTo>
                  <a:lnTo>
                    <a:pt x="4039222" y="2749918"/>
                  </a:lnTo>
                  <a:lnTo>
                    <a:pt x="4041089" y="2751772"/>
                  </a:lnTo>
                  <a:lnTo>
                    <a:pt x="4042206" y="2752242"/>
                  </a:lnTo>
                  <a:lnTo>
                    <a:pt x="4044835" y="2752242"/>
                  </a:lnTo>
                  <a:lnTo>
                    <a:pt x="4045966" y="2751772"/>
                  </a:lnTo>
                  <a:lnTo>
                    <a:pt x="4047820" y="2749918"/>
                  </a:lnTo>
                  <a:lnTo>
                    <a:pt x="4048290" y="2748788"/>
                  </a:lnTo>
                  <a:lnTo>
                    <a:pt x="4048290" y="2746159"/>
                  </a:lnTo>
                  <a:close/>
                </a:path>
                <a:path w="12773660" h="4123690">
                  <a:moveTo>
                    <a:pt x="4048290" y="1374800"/>
                  </a:moveTo>
                  <a:lnTo>
                    <a:pt x="4047820" y="1373682"/>
                  </a:lnTo>
                  <a:lnTo>
                    <a:pt x="4045966" y="1371828"/>
                  </a:lnTo>
                  <a:lnTo>
                    <a:pt x="4044835" y="1371358"/>
                  </a:lnTo>
                  <a:lnTo>
                    <a:pt x="4042206" y="1371358"/>
                  </a:lnTo>
                  <a:lnTo>
                    <a:pt x="4041089" y="1371828"/>
                  </a:lnTo>
                  <a:lnTo>
                    <a:pt x="4039222" y="1373682"/>
                  </a:lnTo>
                  <a:lnTo>
                    <a:pt x="4038765" y="1374800"/>
                  </a:lnTo>
                  <a:lnTo>
                    <a:pt x="4038765" y="1377442"/>
                  </a:lnTo>
                  <a:lnTo>
                    <a:pt x="4039222" y="1378559"/>
                  </a:lnTo>
                  <a:lnTo>
                    <a:pt x="4041089" y="1380413"/>
                  </a:lnTo>
                  <a:lnTo>
                    <a:pt x="4042206" y="1380883"/>
                  </a:lnTo>
                  <a:lnTo>
                    <a:pt x="4044835" y="1380883"/>
                  </a:lnTo>
                  <a:lnTo>
                    <a:pt x="4045966" y="1380413"/>
                  </a:lnTo>
                  <a:lnTo>
                    <a:pt x="4047820" y="1378559"/>
                  </a:lnTo>
                  <a:lnTo>
                    <a:pt x="4048290" y="1377442"/>
                  </a:lnTo>
                  <a:lnTo>
                    <a:pt x="4048290" y="1374800"/>
                  </a:lnTo>
                  <a:close/>
                </a:path>
                <a:path w="12773660" h="4123690">
                  <a:moveTo>
                    <a:pt x="4048290" y="3454"/>
                  </a:moveTo>
                  <a:lnTo>
                    <a:pt x="4047820" y="2324"/>
                  </a:lnTo>
                  <a:lnTo>
                    <a:pt x="4045966" y="469"/>
                  </a:lnTo>
                  <a:lnTo>
                    <a:pt x="4044835" y="0"/>
                  </a:lnTo>
                  <a:lnTo>
                    <a:pt x="4042206" y="0"/>
                  </a:lnTo>
                  <a:lnTo>
                    <a:pt x="4041089" y="469"/>
                  </a:lnTo>
                  <a:lnTo>
                    <a:pt x="4039222" y="2324"/>
                  </a:lnTo>
                  <a:lnTo>
                    <a:pt x="4038765" y="3454"/>
                  </a:lnTo>
                  <a:lnTo>
                    <a:pt x="4038765" y="6083"/>
                  </a:lnTo>
                  <a:lnTo>
                    <a:pt x="4039222" y="7200"/>
                  </a:lnTo>
                  <a:lnTo>
                    <a:pt x="4041089" y="9067"/>
                  </a:lnTo>
                  <a:lnTo>
                    <a:pt x="4042206" y="9525"/>
                  </a:lnTo>
                  <a:lnTo>
                    <a:pt x="4044835" y="9525"/>
                  </a:lnTo>
                  <a:lnTo>
                    <a:pt x="4045966" y="9067"/>
                  </a:lnTo>
                  <a:lnTo>
                    <a:pt x="4047820" y="7200"/>
                  </a:lnTo>
                  <a:lnTo>
                    <a:pt x="4048290" y="6083"/>
                  </a:lnTo>
                  <a:lnTo>
                    <a:pt x="4048290" y="3454"/>
                  </a:lnTo>
                  <a:close/>
                </a:path>
                <a:path w="12773660" h="4123690">
                  <a:moveTo>
                    <a:pt x="4067340" y="4117517"/>
                  </a:moveTo>
                  <a:lnTo>
                    <a:pt x="4066870" y="4116400"/>
                  </a:lnTo>
                  <a:lnTo>
                    <a:pt x="4065016" y="4114533"/>
                  </a:lnTo>
                  <a:lnTo>
                    <a:pt x="4063885" y="4114076"/>
                  </a:lnTo>
                  <a:lnTo>
                    <a:pt x="4061256" y="4114076"/>
                  </a:lnTo>
                  <a:lnTo>
                    <a:pt x="4060139" y="4114533"/>
                  </a:lnTo>
                  <a:lnTo>
                    <a:pt x="4058272" y="4116400"/>
                  </a:lnTo>
                  <a:lnTo>
                    <a:pt x="4057815" y="4117517"/>
                  </a:lnTo>
                  <a:lnTo>
                    <a:pt x="4057815" y="4120146"/>
                  </a:lnTo>
                  <a:lnTo>
                    <a:pt x="4058272" y="4121277"/>
                  </a:lnTo>
                  <a:lnTo>
                    <a:pt x="4060139" y="4123131"/>
                  </a:lnTo>
                  <a:lnTo>
                    <a:pt x="4061256" y="4123601"/>
                  </a:lnTo>
                  <a:lnTo>
                    <a:pt x="4063885" y="4123601"/>
                  </a:lnTo>
                  <a:lnTo>
                    <a:pt x="4065016" y="4123131"/>
                  </a:lnTo>
                  <a:lnTo>
                    <a:pt x="4066870" y="4121277"/>
                  </a:lnTo>
                  <a:lnTo>
                    <a:pt x="4067340" y="4120146"/>
                  </a:lnTo>
                  <a:lnTo>
                    <a:pt x="4067340" y="4117517"/>
                  </a:lnTo>
                  <a:close/>
                </a:path>
                <a:path w="12773660" h="4123690">
                  <a:moveTo>
                    <a:pt x="4067340" y="2746159"/>
                  </a:moveTo>
                  <a:lnTo>
                    <a:pt x="4066870" y="2745041"/>
                  </a:lnTo>
                  <a:lnTo>
                    <a:pt x="4065016" y="2743174"/>
                  </a:lnTo>
                  <a:lnTo>
                    <a:pt x="4063885" y="2742717"/>
                  </a:lnTo>
                  <a:lnTo>
                    <a:pt x="4061256" y="2742717"/>
                  </a:lnTo>
                  <a:lnTo>
                    <a:pt x="4060139" y="2743174"/>
                  </a:lnTo>
                  <a:lnTo>
                    <a:pt x="4058272" y="2745041"/>
                  </a:lnTo>
                  <a:lnTo>
                    <a:pt x="4057815" y="2746159"/>
                  </a:lnTo>
                  <a:lnTo>
                    <a:pt x="4057815" y="2748788"/>
                  </a:lnTo>
                  <a:lnTo>
                    <a:pt x="4058272" y="2749918"/>
                  </a:lnTo>
                  <a:lnTo>
                    <a:pt x="4060139" y="2751772"/>
                  </a:lnTo>
                  <a:lnTo>
                    <a:pt x="4061256" y="2752242"/>
                  </a:lnTo>
                  <a:lnTo>
                    <a:pt x="4063885" y="2752242"/>
                  </a:lnTo>
                  <a:lnTo>
                    <a:pt x="4065016" y="2751772"/>
                  </a:lnTo>
                  <a:lnTo>
                    <a:pt x="4066870" y="2749918"/>
                  </a:lnTo>
                  <a:lnTo>
                    <a:pt x="4067340" y="2748788"/>
                  </a:lnTo>
                  <a:lnTo>
                    <a:pt x="4067340" y="2746159"/>
                  </a:lnTo>
                  <a:close/>
                </a:path>
                <a:path w="12773660" h="4123690">
                  <a:moveTo>
                    <a:pt x="4067340" y="1374800"/>
                  </a:moveTo>
                  <a:lnTo>
                    <a:pt x="4066870" y="1373682"/>
                  </a:lnTo>
                  <a:lnTo>
                    <a:pt x="4065016" y="1371828"/>
                  </a:lnTo>
                  <a:lnTo>
                    <a:pt x="4063885" y="1371358"/>
                  </a:lnTo>
                  <a:lnTo>
                    <a:pt x="4061256" y="1371358"/>
                  </a:lnTo>
                  <a:lnTo>
                    <a:pt x="4060139" y="1371828"/>
                  </a:lnTo>
                  <a:lnTo>
                    <a:pt x="4058272" y="1373682"/>
                  </a:lnTo>
                  <a:lnTo>
                    <a:pt x="4057815" y="1374800"/>
                  </a:lnTo>
                  <a:lnTo>
                    <a:pt x="4057815" y="1377442"/>
                  </a:lnTo>
                  <a:lnTo>
                    <a:pt x="4058272" y="1378559"/>
                  </a:lnTo>
                  <a:lnTo>
                    <a:pt x="4060139" y="1380413"/>
                  </a:lnTo>
                  <a:lnTo>
                    <a:pt x="4061256" y="1380883"/>
                  </a:lnTo>
                  <a:lnTo>
                    <a:pt x="4063885" y="1380883"/>
                  </a:lnTo>
                  <a:lnTo>
                    <a:pt x="4065016" y="1380413"/>
                  </a:lnTo>
                  <a:lnTo>
                    <a:pt x="4066870" y="1378559"/>
                  </a:lnTo>
                  <a:lnTo>
                    <a:pt x="4067340" y="1377442"/>
                  </a:lnTo>
                  <a:lnTo>
                    <a:pt x="4067340" y="1374800"/>
                  </a:lnTo>
                  <a:close/>
                </a:path>
                <a:path w="12773660" h="4123690">
                  <a:moveTo>
                    <a:pt x="4067340" y="3454"/>
                  </a:moveTo>
                  <a:lnTo>
                    <a:pt x="4066870" y="2324"/>
                  </a:lnTo>
                  <a:lnTo>
                    <a:pt x="4065016" y="469"/>
                  </a:lnTo>
                  <a:lnTo>
                    <a:pt x="4063885" y="0"/>
                  </a:lnTo>
                  <a:lnTo>
                    <a:pt x="4061256" y="0"/>
                  </a:lnTo>
                  <a:lnTo>
                    <a:pt x="4060139" y="469"/>
                  </a:lnTo>
                  <a:lnTo>
                    <a:pt x="4058272" y="2324"/>
                  </a:lnTo>
                  <a:lnTo>
                    <a:pt x="4057815" y="3454"/>
                  </a:lnTo>
                  <a:lnTo>
                    <a:pt x="4057815" y="6083"/>
                  </a:lnTo>
                  <a:lnTo>
                    <a:pt x="4058272" y="7200"/>
                  </a:lnTo>
                  <a:lnTo>
                    <a:pt x="4060139" y="9067"/>
                  </a:lnTo>
                  <a:lnTo>
                    <a:pt x="4061256" y="9525"/>
                  </a:lnTo>
                  <a:lnTo>
                    <a:pt x="4063885" y="9525"/>
                  </a:lnTo>
                  <a:lnTo>
                    <a:pt x="4065016" y="9067"/>
                  </a:lnTo>
                  <a:lnTo>
                    <a:pt x="4066870" y="7200"/>
                  </a:lnTo>
                  <a:lnTo>
                    <a:pt x="4067340" y="6083"/>
                  </a:lnTo>
                  <a:lnTo>
                    <a:pt x="4067340" y="3454"/>
                  </a:lnTo>
                  <a:close/>
                </a:path>
                <a:path w="12773660" h="4123690">
                  <a:moveTo>
                    <a:pt x="4086390" y="4117517"/>
                  </a:moveTo>
                  <a:lnTo>
                    <a:pt x="4085920" y="4116400"/>
                  </a:lnTo>
                  <a:lnTo>
                    <a:pt x="4084066" y="4114533"/>
                  </a:lnTo>
                  <a:lnTo>
                    <a:pt x="4082935" y="4114076"/>
                  </a:lnTo>
                  <a:lnTo>
                    <a:pt x="4080306" y="4114076"/>
                  </a:lnTo>
                  <a:lnTo>
                    <a:pt x="4079189" y="4114533"/>
                  </a:lnTo>
                  <a:lnTo>
                    <a:pt x="4077322" y="4116400"/>
                  </a:lnTo>
                  <a:lnTo>
                    <a:pt x="4076865" y="4117517"/>
                  </a:lnTo>
                  <a:lnTo>
                    <a:pt x="4076865" y="4120146"/>
                  </a:lnTo>
                  <a:lnTo>
                    <a:pt x="4077322" y="4121277"/>
                  </a:lnTo>
                  <a:lnTo>
                    <a:pt x="4079189" y="4123131"/>
                  </a:lnTo>
                  <a:lnTo>
                    <a:pt x="4080306" y="4123601"/>
                  </a:lnTo>
                  <a:lnTo>
                    <a:pt x="4082935" y="4123601"/>
                  </a:lnTo>
                  <a:lnTo>
                    <a:pt x="4084066" y="4123131"/>
                  </a:lnTo>
                  <a:lnTo>
                    <a:pt x="4085920" y="4121277"/>
                  </a:lnTo>
                  <a:lnTo>
                    <a:pt x="4086390" y="4120146"/>
                  </a:lnTo>
                  <a:lnTo>
                    <a:pt x="4086390" y="4117517"/>
                  </a:lnTo>
                  <a:close/>
                </a:path>
                <a:path w="12773660" h="4123690">
                  <a:moveTo>
                    <a:pt x="4086390" y="2746159"/>
                  </a:moveTo>
                  <a:lnTo>
                    <a:pt x="4085920" y="2745041"/>
                  </a:lnTo>
                  <a:lnTo>
                    <a:pt x="4084066" y="2743174"/>
                  </a:lnTo>
                  <a:lnTo>
                    <a:pt x="4082935" y="2742717"/>
                  </a:lnTo>
                  <a:lnTo>
                    <a:pt x="4080306" y="2742717"/>
                  </a:lnTo>
                  <a:lnTo>
                    <a:pt x="4079189" y="2743174"/>
                  </a:lnTo>
                  <a:lnTo>
                    <a:pt x="4077322" y="2745041"/>
                  </a:lnTo>
                  <a:lnTo>
                    <a:pt x="4076865" y="2746159"/>
                  </a:lnTo>
                  <a:lnTo>
                    <a:pt x="4076865" y="2748788"/>
                  </a:lnTo>
                  <a:lnTo>
                    <a:pt x="4077322" y="2749918"/>
                  </a:lnTo>
                  <a:lnTo>
                    <a:pt x="4079189" y="2751772"/>
                  </a:lnTo>
                  <a:lnTo>
                    <a:pt x="4080306" y="2752242"/>
                  </a:lnTo>
                  <a:lnTo>
                    <a:pt x="4082935" y="2752242"/>
                  </a:lnTo>
                  <a:lnTo>
                    <a:pt x="4084066" y="2751772"/>
                  </a:lnTo>
                  <a:lnTo>
                    <a:pt x="4085920" y="2749918"/>
                  </a:lnTo>
                  <a:lnTo>
                    <a:pt x="4086390" y="2748788"/>
                  </a:lnTo>
                  <a:lnTo>
                    <a:pt x="4086390" y="2746159"/>
                  </a:lnTo>
                  <a:close/>
                </a:path>
                <a:path w="12773660" h="4123690">
                  <a:moveTo>
                    <a:pt x="4086390" y="1374800"/>
                  </a:moveTo>
                  <a:lnTo>
                    <a:pt x="4085920" y="1373682"/>
                  </a:lnTo>
                  <a:lnTo>
                    <a:pt x="4084066" y="1371828"/>
                  </a:lnTo>
                  <a:lnTo>
                    <a:pt x="4082935" y="1371358"/>
                  </a:lnTo>
                  <a:lnTo>
                    <a:pt x="4080306" y="1371358"/>
                  </a:lnTo>
                  <a:lnTo>
                    <a:pt x="4079189" y="1371828"/>
                  </a:lnTo>
                  <a:lnTo>
                    <a:pt x="4077322" y="1373682"/>
                  </a:lnTo>
                  <a:lnTo>
                    <a:pt x="4076865" y="1374800"/>
                  </a:lnTo>
                  <a:lnTo>
                    <a:pt x="4076865" y="1377442"/>
                  </a:lnTo>
                  <a:lnTo>
                    <a:pt x="4077322" y="1378559"/>
                  </a:lnTo>
                  <a:lnTo>
                    <a:pt x="4079189" y="1380413"/>
                  </a:lnTo>
                  <a:lnTo>
                    <a:pt x="4080306" y="1380883"/>
                  </a:lnTo>
                  <a:lnTo>
                    <a:pt x="4082935" y="1380883"/>
                  </a:lnTo>
                  <a:lnTo>
                    <a:pt x="4084066" y="1380413"/>
                  </a:lnTo>
                  <a:lnTo>
                    <a:pt x="4085920" y="1378559"/>
                  </a:lnTo>
                  <a:lnTo>
                    <a:pt x="4086390" y="1377442"/>
                  </a:lnTo>
                  <a:lnTo>
                    <a:pt x="4086390" y="1374800"/>
                  </a:lnTo>
                  <a:close/>
                </a:path>
                <a:path w="12773660" h="4123690">
                  <a:moveTo>
                    <a:pt x="4086390" y="3454"/>
                  </a:moveTo>
                  <a:lnTo>
                    <a:pt x="4085920" y="2324"/>
                  </a:lnTo>
                  <a:lnTo>
                    <a:pt x="4084066" y="469"/>
                  </a:lnTo>
                  <a:lnTo>
                    <a:pt x="4082935" y="0"/>
                  </a:lnTo>
                  <a:lnTo>
                    <a:pt x="4080306" y="0"/>
                  </a:lnTo>
                  <a:lnTo>
                    <a:pt x="4079189" y="469"/>
                  </a:lnTo>
                  <a:lnTo>
                    <a:pt x="4077322" y="2324"/>
                  </a:lnTo>
                  <a:lnTo>
                    <a:pt x="4076865" y="3454"/>
                  </a:lnTo>
                  <a:lnTo>
                    <a:pt x="4076865" y="6083"/>
                  </a:lnTo>
                  <a:lnTo>
                    <a:pt x="4077322" y="7200"/>
                  </a:lnTo>
                  <a:lnTo>
                    <a:pt x="4079189" y="9067"/>
                  </a:lnTo>
                  <a:lnTo>
                    <a:pt x="4080306" y="9525"/>
                  </a:lnTo>
                  <a:lnTo>
                    <a:pt x="4082935" y="9525"/>
                  </a:lnTo>
                  <a:lnTo>
                    <a:pt x="4084066" y="9067"/>
                  </a:lnTo>
                  <a:lnTo>
                    <a:pt x="4085920" y="7200"/>
                  </a:lnTo>
                  <a:lnTo>
                    <a:pt x="4086390" y="6083"/>
                  </a:lnTo>
                  <a:lnTo>
                    <a:pt x="4086390" y="3454"/>
                  </a:lnTo>
                  <a:close/>
                </a:path>
                <a:path w="12773660" h="4123690">
                  <a:moveTo>
                    <a:pt x="4105440" y="4117517"/>
                  </a:moveTo>
                  <a:lnTo>
                    <a:pt x="4104970" y="4116400"/>
                  </a:lnTo>
                  <a:lnTo>
                    <a:pt x="4103116" y="4114533"/>
                  </a:lnTo>
                  <a:lnTo>
                    <a:pt x="4101985" y="4114076"/>
                  </a:lnTo>
                  <a:lnTo>
                    <a:pt x="4099356" y="4114076"/>
                  </a:lnTo>
                  <a:lnTo>
                    <a:pt x="4098239" y="4114533"/>
                  </a:lnTo>
                  <a:lnTo>
                    <a:pt x="4096372" y="4116400"/>
                  </a:lnTo>
                  <a:lnTo>
                    <a:pt x="4095915" y="4117517"/>
                  </a:lnTo>
                  <a:lnTo>
                    <a:pt x="4095915" y="4120146"/>
                  </a:lnTo>
                  <a:lnTo>
                    <a:pt x="4096372" y="4121277"/>
                  </a:lnTo>
                  <a:lnTo>
                    <a:pt x="4098239" y="4123131"/>
                  </a:lnTo>
                  <a:lnTo>
                    <a:pt x="4099356" y="4123601"/>
                  </a:lnTo>
                  <a:lnTo>
                    <a:pt x="4101985" y="4123601"/>
                  </a:lnTo>
                  <a:lnTo>
                    <a:pt x="4103116" y="4123131"/>
                  </a:lnTo>
                  <a:lnTo>
                    <a:pt x="4104970" y="4121277"/>
                  </a:lnTo>
                  <a:lnTo>
                    <a:pt x="4105440" y="4120146"/>
                  </a:lnTo>
                  <a:lnTo>
                    <a:pt x="4105440" y="4117517"/>
                  </a:lnTo>
                  <a:close/>
                </a:path>
                <a:path w="12773660" h="4123690">
                  <a:moveTo>
                    <a:pt x="4105440" y="2746159"/>
                  </a:moveTo>
                  <a:lnTo>
                    <a:pt x="4104970" y="2745041"/>
                  </a:lnTo>
                  <a:lnTo>
                    <a:pt x="4103116" y="2743174"/>
                  </a:lnTo>
                  <a:lnTo>
                    <a:pt x="4101985" y="2742717"/>
                  </a:lnTo>
                  <a:lnTo>
                    <a:pt x="4099356" y="2742717"/>
                  </a:lnTo>
                  <a:lnTo>
                    <a:pt x="4098239" y="2743174"/>
                  </a:lnTo>
                  <a:lnTo>
                    <a:pt x="4096372" y="2745041"/>
                  </a:lnTo>
                  <a:lnTo>
                    <a:pt x="4095915" y="2746159"/>
                  </a:lnTo>
                  <a:lnTo>
                    <a:pt x="4095915" y="2748788"/>
                  </a:lnTo>
                  <a:lnTo>
                    <a:pt x="4096372" y="2749918"/>
                  </a:lnTo>
                  <a:lnTo>
                    <a:pt x="4098239" y="2751772"/>
                  </a:lnTo>
                  <a:lnTo>
                    <a:pt x="4099356" y="2752242"/>
                  </a:lnTo>
                  <a:lnTo>
                    <a:pt x="4101985" y="2752242"/>
                  </a:lnTo>
                  <a:lnTo>
                    <a:pt x="4103116" y="2751772"/>
                  </a:lnTo>
                  <a:lnTo>
                    <a:pt x="4104970" y="2749918"/>
                  </a:lnTo>
                  <a:lnTo>
                    <a:pt x="4105440" y="2748788"/>
                  </a:lnTo>
                  <a:lnTo>
                    <a:pt x="4105440" y="2746159"/>
                  </a:lnTo>
                  <a:close/>
                </a:path>
                <a:path w="12773660" h="4123690">
                  <a:moveTo>
                    <a:pt x="4105440" y="1374800"/>
                  </a:moveTo>
                  <a:lnTo>
                    <a:pt x="4104970" y="1373682"/>
                  </a:lnTo>
                  <a:lnTo>
                    <a:pt x="4103116" y="1371828"/>
                  </a:lnTo>
                  <a:lnTo>
                    <a:pt x="4101985" y="1371358"/>
                  </a:lnTo>
                  <a:lnTo>
                    <a:pt x="4099356" y="1371358"/>
                  </a:lnTo>
                  <a:lnTo>
                    <a:pt x="4098239" y="1371828"/>
                  </a:lnTo>
                  <a:lnTo>
                    <a:pt x="4096372" y="1373682"/>
                  </a:lnTo>
                  <a:lnTo>
                    <a:pt x="4095915" y="1374800"/>
                  </a:lnTo>
                  <a:lnTo>
                    <a:pt x="4095915" y="1377442"/>
                  </a:lnTo>
                  <a:lnTo>
                    <a:pt x="4096372" y="1378559"/>
                  </a:lnTo>
                  <a:lnTo>
                    <a:pt x="4098239" y="1380413"/>
                  </a:lnTo>
                  <a:lnTo>
                    <a:pt x="4099356" y="1380883"/>
                  </a:lnTo>
                  <a:lnTo>
                    <a:pt x="4101985" y="1380883"/>
                  </a:lnTo>
                  <a:lnTo>
                    <a:pt x="4103116" y="1380413"/>
                  </a:lnTo>
                  <a:lnTo>
                    <a:pt x="4104970" y="1378559"/>
                  </a:lnTo>
                  <a:lnTo>
                    <a:pt x="4105440" y="1377442"/>
                  </a:lnTo>
                  <a:lnTo>
                    <a:pt x="4105440" y="1374800"/>
                  </a:lnTo>
                  <a:close/>
                </a:path>
                <a:path w="12773660" h="4123690">
                  <a:moveTo>
                    <a:pt x="4105440" y="3454"/>
                  </a:moveTo>
                  <a:lnTo>
                    <a:pt x="4104970" y="2324"/>
                  </a:lnTo>
                  <a:lnTo>
                    <a:pt x="4103116" y="469"/>
                  </a:lnTo>
                  <a:lnTo>
                    <a:pt x="4101985" y="0"/>
                  </a:lnTo>
                  <a:lnTo>
                    <a:pt x="4099356" y="0"/>
                  </a:lnTo>
                  <a:lnTo>
                    <a:pt x="4098239" y="469"/>
                  </a:lnTo>
                  <a:lnTo>
                    <a:pt x="4096372" y="2324"/>
                  </a:lnTo>
                  <a:lnTo>
                    <a:pt x="4095915" y="3454"/>
                  </a:lnTo>
                  <a:lnTo>
                    <a:pt x="4095915" y="6083"/>
                  </a:lnTo>
                  <a:lnTo>
                    <a:pt x="4096372" y="7200"/>
                  </a:lnTo>
                  <a:lnTo>
                    <a:pt x="4098239" y="9067"/>
                  </a:lnTo>
                  <a:lnTo>
                    <a:pt x="4099356" y="9525"/>
                  </a:lnTo>
                  <a:lnTo>
                    <a:pt x="4101985" y="9525"/>
                  </a:lnTo>
                  <a:lnTo>
                    <a:pt x="4103116" y="9067"/>
                  </a:lnTo>
                  <a:lnTo>
                    <a:pt x="4104970" y="7200"/>
                  </a:lnTo>
                  <a:lnTo>
                    <a:pt x="4105440" y="6083"/>
                  </a:lnTo>
                  <a:lnTo>
                    <a:pt x="4105440" y="3454"/>
                  </a:lnTo>
                  <a:close/>
                </a:path>
                <a:path w="12773660" h="4123690">
                  <a:moveTo>
                    <a:pt x="4124490" y="4117517"/>
                  </a:moveTo>
                  <a:lnTo>
                    <a:pt x="4124020" y="4116400"/>
                  </a:lnTo>
                  <a:lnTo>
                    <a:pt x="4122166" y="4114533"/>
                  </a:lnTo>
                  <a:lnTo>
                    <a:pt x="4121035" y="4114076"/>
                  </a:lnTo>
                  <a:lnTo>
                    <a:pt x="4118406" y="4114076"/>
                  </a:lnTo>
                  <a:lnTo>
                    <a:pt x="4117289" y="4114533"/>
                  </a:lnTo>
                  <a:lnTo>
                    <a:pt x="4115422" y="4116400"/>
                  </a:lnTo>
                  <a:lnTo>
                    <a:pt x="4114965" y="4117517"/>
                  </a:lnTo>
                  <a:lnTo>
                    <a:pt x="4114965" y="4120146"/>
                  </a:lnTo>
                  <a:lnTo>
                    <a:pt x="4115422" y="4121277"/>
                  </a:lnTo>
                  <a:lnTo>
                    <a:pt x="4117289" y="4123131"/>
                  </a:lnTo>
                  <a:lnTo>
                    <a:pt x="4118406" y="4123601"/>
                  </a:lnTo>
                  <a:lnTo>
                    <a:pt x="4121035" y="4123601"/>
                  </a:lnTo>
                  <a:lnTo>
                    <a:pt x="4122166" y="4123131"/>
                  </a:lnTo>
                  <a:lnTo>
                    <a:pt x="4124020" y="4121277"/>
                  </a:lnTo>
                  <a:lnTo>
                    <a:pt x="4124490" y="4120146"/>
                  </a:lnTo>
                  <a:lnTo>
                    <a:pt x="4124490" y="4117517"/>
                  </a:lnTo>
                  <a:close/>
                </a:path>
                <a:path w="12773660" h="4123690">
                  <a:moveTo>
                    <a:pt x="4124490" y="2746159"/>
                  </a:moveTo>
                  <a:lnTo>
                    <a:pt x="4124020" y="2745041"/>
                  </a:lnTo>
                  <a:lnTo>
                    <a:pt x="4122166" y="2743174"/>
                  </a:lnTo>
                  <a:lnTo>
                    <a:pt x="4121035" y="2742717"/>
                  </a:lnTo>
                  <a:lnTo>
                    <a:pt x="4118406" y="2742717"/>
                  </a:lnTo>
                  <a:lnTo>
                    <a:pt x="4117289" y="2743174"/>
                  </a:lnTo>
                  <a:lnTo>
                    <a:pt x="4115422" y="2745041"/>
                  </a:lnTo>
                  <a:lnTo>
                    <a:pt x="4114965" y="2746159"/>
                  </a:lnTo>
                  <a:lnTo>
                    <a:pt x="4114965" y="2748788"/>
                  </a:lnTo>
                  <a:lnTo>
                    <a:pt x="4115422" y="2749918"/>
                  </a:lnTo>
                  <a:lnTo>
                    <a:pt x="4117289" y="2751772"/>
                  </a:lnTo>
                  <a:lnTo>
                    <a:pt x="4118406" y="2752242"/>
                  </a:lnTo>
                  <a:lnTo>
                    <a:pt x="4121035" y="2752242"/>
                  </a:lnTo>
                  <a:lnTo>
                    <a:pt x="4122166" y="2751772"/>
                  </a:lnTo>
                  <a:lnTo>
                    <a:pt x="4124020" y="2749918"/>
                  </a:lnTo>
                  <a:lnTo>
                    <a:pt x="4124490" y="2748788"/>
                  </a:lnTo>
                  <a:lnTo>
                    <a:pt x="4124490" y="2746159"/>
                  </a:lnTo>
                  <a:close/>
                </a:path>
                <a:path w="12773660" h="4123690">
                  <a:moveTo>
                    <a:pt x="4124490" y="1374800"/>
                  </a:moveTo>
                  <a:lnTo>
                    <a:pt x="4124020" y="1373682"/>
                  </a:lnTo>
                  <a:lnTo>
                    <a:pt x="4122166" y="1371828"/>
                  </a:lnTo>
                  <a:lnTo>
                    <a:pt x="4121035" y="1371358"/>
                  </a:lnTo>
                  <a:lnTo>
                    <a:pt x="4118406" y="1371358"/>
                  </a:lnTo>
                  <a:lnTo>
                    <a:pt x="4117289" y="1371828"/>
                  </a:lnTo>
                  <a:lnTo>
                    <a:pt x="4115422" y="1373682"/>
                  </a:lnTo>
                  <a:lnTo>
                    <a:pt x="4114965" y="1374800"/>
                  </a:lnTo>
                  <a:lnTo>
                    <a:pt x="4114965" y="1377442"/>
                  </a:lnTo>
                  <a:lnTo>
                    <a:pt x="4115422" y="1378559"/>
                  </a:lnTo>
                  <a:lnTo>
                    <a:pt x="4117289" y="1380413"/>
                  </a:lnTo>
                  <a:lnTo>
                    <a:pt x="4118406" y="1380883"/>
                  </a:lnTo>
                  <a:lnTo>
                    <a:pt x="4121035" y="1380883"/>
                  </a:lnTo>
                  <a:lnTo>
                    <a:pt x="4122166" y="1380413"/>
                  </a:lnTo>
                  <a:lnTo>
                    <a:pt x="4124020" y="1378559"/>
                  </a:lnTo>
                  <a:lnTo>
                    <a:pt x="4124490" y="1377442"/>
                  </a:lnTo>
                  <a:lnTo>
                    <a:pt x="4124490" y="1374800"/>
                  </a:lnTo>
                  <a:close/>
                </a:path>
                <a:path w="12773660" h="4123690">
                  <a:moveTo>
                    <a:pt x="4124490" y="3454"/>
                  </a:moveTo>
                  <a:lnTo>
                    <a:pt x="4124020" y="2324"/>
                  </a:lnTo>
                  <a:lnTo>
                    <a:pt x="4122166" y="469"/>
                  </a:lnTo>
                  <a:lnTo>
                    <a:pt x="4121035" y="0"/>
                  </a:lnTo>
                  <a:lnTo>
                    <a:pt x="4118406" y="0"/>
                  </a:lnTo>
                  <a:lnTo>
                    <a:pt x="4117289" y="469"/>
                  </a:lnTo>
                  <a:lnTo>
                    <a:pt x="4115422" y="2324"/>
                  </a:lnTo>
                  <a:lnTo>
                    <a:pt x="4114965" y="3454"/>
                  </a:lnTo>
                  <a:lnTo>
                    <a:pt x="4114965" y="6083"/>
                  </a:lnTo>
                  <a:lnTo>
                    <a:pt x="4115422" y="7200"/>
                  </a:lnTo>
                  <a:lnTo>
                    <a:pt x="4117289" y="9067"/>
                  </a:lnTo>
                  <a:lnTo>
                    <a:pt x="4118406" y="9525"/>
                  </a:lnTo>
                  <a:lnTo>
                    <a:pt x="4121035" y="9525"/>
                  </a:lnTo>
                  <a:lnTo>
                    <a:pt x="4122166" y="9067"/>
                  </a:lnTo>
                  <a:lnTo>
                    <a:pt x="4124020" y="7200"/>
                  </a:lnTo>
                  <a:lnTo>
                    <a:pt x="4124490" y="6083"/>
                  </a:lnTo>
                  <a:lnTo>
                    <a:pt x="4124490" y="3454"/>
                  </a:lnTo>
                  <a:close/>
                </a:path>
                <a:path w="12773660" h="4123690">
                  <a:moveTo>
                    <a:pt x="4143540" y="4117517"/>
                  </a:moveTo>
                  <a:lnTo>
                    <a:pt x="4143070" y="4116400"/>
                  </a:lnTo>
                  <a:lnTo>
                    <a:pt x="4141216" y="4114533"/>
                  </a:lnTo>
                  <a:lnTo>
                    <a:pt x="4140098" y="4114076"/>
                  </a:lnTo>
                  <a:lnTo>
                    <a:pt x="4137456" y="4114076"/>
                  </a:lnTo>
                  <a:lnTo>
                    <a:pt x="4136339" y="4114533"/>
                  </a:lnTo>
                  <a:lnTo>
                    <a:pt x="4134485" y="4116400"/>
                  </a:lnTo>
                  <a:lnTo>
                    <a:pt x="4134015" y="4117517"/>
                  </a:lnTo>
                  <a:lnTo>
                    <a:pt x="4134015" y="4120146"/>
                  </a:lnTo>
                  <a:lnTo>
                    <a:pt x="4134485" y="4121277"/>
                  </a:lnTo>
                  <a:lnTo>
                    <a:pt x="4136339" y="4123131"/>
                  </a:lnTo>
                  <a:lnTo>
                    <a:pt x="4137456" y="4123601"/>
                  </a:lnTo>
                  <a:lnTo>
                    <a:pt x="4140098" y="4123601"/>
                  </a:lnTo>
                  <a:lnTo>
                    <a:pt x="4141216" y="4123131"/>
                  </a:lnTo>
                  <a:lnTo>
                    <a:pt x="4143070" y="4121277"/>
                  </a:lnTo>
                  <a:lnTo>
                    <a:pt x="4143540" y="4120146"/>
                  </a:lnTo>
                  <a:lnTo>
                    <a:pt x="4143540" y="4117517"/>
                  </a:lnTo>
                  <a:close/>
                </a:path>
                <a:path w="12773660" h="4123690">
                  <a:moveTo>
                    <a:pt x="4143540" y="2746159"/>
                  </a:moveTo>
                  <a:lnTo>
                    <a:pt x="4143070" y="2745041"/>
                  </a:lnTo>
                  <a:lnTo>
                    <a:pt x="4141216" y="2743174"/>
                  </a:lnTo>
                  <a:lnTo>
                    <a:pt x="4140098" y="2742717"/>
                  </a:lnTo>
                  <a:lnTo>
                    <a:pt x="4137456" y="2742717"/>
                  </a:lnTo>
                  <a:lnTo>
                    <a:pt x="4136339" y="2743174"/>
                  </a:lnTo>
                  <a:lnTo>
                    <a:pt x="4134485" y="2745041"/>
                  </a:lnTo>
                  <a:lnTo>
                    <a:pt x="4134015" y="2746159"/>
                  </a:lnTo>
                  <a:lnTo>
                    <a:pt x="4134015" y="2748788"/>
                  </a:lnTo>
                  <a:lnTo>
                    <a:pt x="4134485" y="2749918"/>
                  </a:lnTo>
                  <a:lnTo>
                    <a:pt x="4136339" y="2751772"/>
                  </a:lnTo>
                  <a:lnTo>
                    <a:pt x="4137456" y="2752242"/>
                  </a:lnTo>
                  <a:lnTo>
                    <a:pt x="4140098" y="2752242"/>
                  </a:lnTo>
                  <a:lnTo>
                    <a:pt x="4141216" y="2751772"/>
                  </a:lnTo>
                  <a:lnTo>
                    <a:pt x="4143070" y="2749918"/>
                  </a:lnTo>
                  <a:lnTo>
                    <a:pt x="4143540" y="2748788"/>
                  </a:lnTo>
                  <a:lnTo>
                    <a:pt x="4143540" y="2746159"/>
                  </a:lnTo>
                  <a:close/>
                </a:path>
                <a:path w="12773660" h="4123690">
                  <a:moveTo>
                    <a:pt x="4143540" y="1374800"/>
                  </a:moveTo>
                  <a:lnTo>
                    <a:pt x="4143070" y="1373682"/>
                  </a:lnTo>
                  <a:lnTo>
                    <a:pt x="4141216" y="1371828"/>
                  </a:lnTo>
                  <a:lnTo>
                    <a:pt x="4140098" y="1371358"/>
                  </a:lnTo>
                  <a:lnTo>
                    <a:pt x="4137456" y="1371358"/>
                  </a:lnTo>
                  <a:lnTo>
                    <a:pt x="4136339" y="1371828"/>
                  </a:lnTo>
                  <a:lnTo>
                    <a:pt x="4134485" y="1373682"/>
                  </a:lnTo>
                  <a:lnTo>
                    <a:pt x="4134015" y="1374800"/>
                  </a:lnTo>
                  <a:lnTo>
                    <a:pt x="4134015" y="1377442"/>
                  </a:lnTo>
                  <a:lnTo>
                    <a:pt x="4134485" y="1378559"/>
                  </a:lnTo>
                  <a:lnTo>
                    <a:pt x="4136339" y="1380413"/>
                  </a:lnTo>
                  <a:lnTo>
                    <a:pt x="4137456" y="1380883"/>
                  </a:lnTo>
                  <a:lnTo>
                    <a:pt x="4140098" y="1380883"/>
                  </a:lnTo>
                  <a:lnTo>
                    <a:pt x="4141216" y="1380413"/>
                  </a:lnTo>
                  <a:lnTo>
                    <a:pt x="4143070" y="1378559"/>
                  </a:lnTo>
                  <a:lnTo>
                    <a:pt x="4143540" y="1377442"/>
                  </a:lnTo>
                  <a:lnTo>
                    <a:pt x="4143540" y="1374800"/>
                  </a:lnTo>
                  <a:close/>
                </a:path>
                <a:path w="12773660" h="4123690">
                  <a:moveTo>
                    <a:pt x="4143540" y="3454"/>
                  </a:moveTo>
                  <a:lnTo>
                    <a:pt x="4143070" y="2324"/>
                  </a:lnTo>
                  <a:lnTo>
                    <a:pt x="4141216" y="469"/>
                  </a:lnTo>
                  <a:lnTo>
                    <a:pt x="4140098" y="0"/>
                  </a:lnTo>
                  <a:lnTo>
                    <a:pt x="4137456" y="0"/>
                  </a:lnTo>
                  <a:lnTo>
                    <a:pt x="4136339" y="469"/>
                  </a:lnTo>
                  <a:lnTo>
                    <a:pt x="4134485" y="2324"/>
                  </a:lnTo>
                  <a:lnTo>
                    <a:pt x="4134015" y="3454"/>
                  </a:lnTo>
                  <a:lnTo>
                    <a:pt x="4134015" y="6083"/>
                  </a:lnTo>
                  <a:lnTo>
                    <a:pt x="4134485" y="7200"/>
                  </a:lnTo>
                  <a:lnTo>
                    <a:pt x="4136339" y="9067"/>
                  </a:lnTo>
                  <a:lnTo>
                    <a:pt x="4137456" y="9525"/>
                  </a:lnTo>
                  <a:lnTo>
                    <a:pt x="4140098" y="9525"/>
                  </a:lnTo>
                  <a:lnTo>
                    <a:pt x="4141216" y="9067"/>
                  </a:lnTo>
                  <a:lnTo>
                    <a:pt x="4143070" y="7200"/>
                  </a:lnTo>
                  <a:lnTo>
                    <a:pt x="4143540" y="6083"/>
                  </a:lnTo>
                  <a:lnTo>
                    <a:pt x="4143540" y="3454"/>
                  </a:lnTo>
                  <a:close/>
                </a:path>
                <a:path w="12773660" h="4123690">
                  <a:moveTo>
                    <a:pt x="4162590" y="4117517"/>
                  </a:moveTo>
                  <a:lnTo>
                    <a:pt x="4162120" y="4116400"/>
                  </a:lnTo>
                  <a:lnTo>
                    <a:pt x="4160266" y="4114533"/>
                  </a:lnTo>
                  <a:lnTo>
                    <a:pt x="4159148" y="4114076"/>
                  </a:lnTo>
                  <a:lnTo>
                    <a:pt x="4156506" y="4114076"/>
                  </a:lnTo>
                  <a:lnTo>
                    <a:pt x="4155389" y="4114533"/>
                  </a:lnTo>
                  <a:lnTo>
                    <a:pt x="4153535" y="4116400"/>
                  </a:lnTo>
                  <a:lnTo>
                    <a:pt x="4153065" y="4117517"/>
                  </a:lnTo>
                  <a:lnTo>
                    <a:pt x="4153065" y="4120146"/>
                  </a:lnTo>
                  <a:lnTo>
                    <a:pt x="4153535" y="4121277"/>
                  </a:lnTo>
                  <a:lnTo>
                    <a:pt x="4155389" y="4123131"/>
                  </a:lnTo>
                  <a:lnTo>
                    <a:pt x="4156506" y="4123601"/>
                  </a:lnTo>
                  <a:lnTo>
                    <a:pt x="4159148" y="4123601"/>
                  </a:lnTo>
                  <a:lnTo>
                    <a:pt x="4160266" y="4123131"/>
                  </a:lnTo>
                  <a:lnTo>
                    <a:pt x="4162120" y="4121277"/>
                  </a:lnTo>
                  <a:lnTo>
                    <a:pt x="4162590" y="4120146"/>
                  </a:lnTo>
                  <a:lnTo>
                    <a:pt x="4162590" y="4117517"/>
                  </a:lnTo>
                  <a:close/>
                </a:path>
                <a:path w="12773660" h="4123690">
                  <a:moveTo>
                    <a:pt x="4162590" y="2746159"/>
                  </a:moveTo>
                  <a:lnTo>
                    <a:pt x="4162120" y="2745041"/>
                  </a:lnTo>
                  <a:lnTo>
                    <a:pt x="4160266" y="2743174"/>
                  </a:lnTo>
                  <a:lnTo>
                    <a:pt x="4159148" y="2742717"/>
                  </a:lnTo>
                  <a:lnTo>
                    <a:pt x="4156506" y="2742717"/>
                  </a:lnTo>
                  <a:lnTo>
                    <a:pt x="4155389" y="2743174"/>
                  </a:lnTo>
                  <a:lnTo>
                    <a:pt x="4153535" y="2745041"/>
                  </a:lnTo>
                  <a:lnTo>
                    <a:pt x="4153065" y="2746159"/>
                  </a:lnTo>
                  <a:lnTo>
                    <a:pt x="4153065" y="2748788"/>
                  </a:lnTo>
                  <a:lnTo>
                    <a:pt x="4153535" y="2749918"/>
                  </a:lnTo>
                  <a:lnTo>
                    <a:pt x="4155389" y="2751772"/>
                  </a:lnTo>
                  <a:lnTo>
                    <a:pt x="4156506" y="2752242"/>
                  </a:lnTo>
                  <a:lnTo>
                    <a:pt x="4159148" y="2752242"/>
                  </a:lnTo>
                  <a:lnTo>
                    <a:pt x="4160266" y="2751772"/>
                  </a:lnTo>
                  <a:lnTo>
                    <a:pt x="4162120" y="2749918"/>
                  </a:lnTo>
                  <a:lnTo>
                    <a:pt x="4162590" y="2748788"/>
                  </a:lnTo>
                  <a:lnTo>
                    <a:pt x="4162590" y="2746159"/>
                  </a:lnTo>
                  <a:close/>
                </a:path>
                <a:path w="12773660" h="4123690">
                  <a:moveTo>
                    <a:pt x="4162590" y="1374800"/>
                  </a:moveTo>
                  <a:lnTo>
                    <a:pt x="4162120" y="1373682"/>
                  </a:lnTo>
                  <a:lnTo>
                    <a:pt x="4160266" y="1371828"/>
                  </a:lnTo>
                  <a:lnTo>
                    <a:pt x="4159148" y="1371358"/>
                  </a:lnTo>
                  <a:lnTo>
                    <a:pt x="4156506" y="1371358"/>
                  </a:lnTo>
                  <a:lnTo>
                    <a:pt x="4155389" y="1371828"/>
                  </a:lnTo>
                  <a:lnTo>
                    <a:pt x="4153535" y="1373682"/>
                  </a:lnTo>
                  <a:lnTo>
                    <a:pt x="4153065" y="1374800"/>
                  </a:lnTo>
                  <a:lnTo>
                    <a:pt x="4153065" y="1377442"/>
                  </a:lnTo>
                  <a:lnTo>
                    <a:pt x="4153535" y="1378559"/>
                  </a:lnTo>
                  <a:lnTo>
                    <a:pt x="4155389" y="1380413"/>
                  </a:lnTo>
                  <a:lnTo>
                    <a:pt x="4156506" y="1380883"/>
                  </a:lnTo>
                  <a:lnTo>
                    <a:pt x="4159148" y="1380883"/>
                  </a:lnTo>
                  <a:lnTo>
                    <a:pt x="4160266" y="1380413"/>
                  </a:lnTo>
                  <a:lnTo>
                    <a:pt x="4162120" y="1378559"/>
                  </a:lnTo>
                  <a:lnTo>
                    <a:pt x="4162590" y="1377442"/>
                  </a:lnTo>
                  <a:lnTo>
                    <a:pt x="4162590" y="1374800"/>
                  </a:lnTo>
                  <a:close/>
                </a:path>
                <a:path w="12773660" h="4123690">
                  <a:moveTo>
                    <a:pt x="4162590" y="3454"/>
                  </a:moveTo>
                  <a:lnTo>
                    <a:pt x="4162120" y="2324"/>
                  </a:lnTo>
                  <a:lnTo>
                    <a:pt x="4160266" y="469"/>
                  </a:lnTo>
                  <a:lnTo>
                    <a:pt x="4159148" y="0"/>
                  </a:lnTo>
                  <a:lnTo>
                    <a:pt x="4156506" y="0"/>
                  </a:lnTo>
                  <a:lnTo>
                    <a:pt x="4155389" y="469"/>
                  </a:lnTo>
                  <a:lnTo>
                    <a:pt x="4153535" y="2324"/>
                  </a:lnTo>
                  <a:lnTo>
                    <a:pt x="4153065" y="3454"/>
                  </a:lnTo>
                  <a:lnTo>
                    <a:pt x="4153065" y="6083"/>
                  </a:lnTo>
                  <a:lnTo>
                    <a:pt x="4153535" y="7200"/>
                  </a:lnTo>
                  <a:lnTo>
                    <a:pt x="4155389" y="9067"/>
                  </a:lnTo>
                  <a:lnTo>
                    <a:pt x="4156506" y="9525"/>
                  </a:lnTo>
                  <a:lnTo>
                    <a:pt x="4159148" y="9525"/>
                  </a:lnTo>
                  <a:lnTo>
                    <a:pt x="4160266" y="9067"/>
                  </a:lnTo>
                  <a:lnTo>
                    <a:pt x="4162120" y="7200"/>
                  </a:lnTo>
                  <a:lnTo>
                    <a:pt x="4162590" y="6083"/>
                  </a:lnTo>
                  <a:lnTo>
                    <a:pt x="4162590" y="3454"/>
                  </a:lnTo>
                  <a:close/>
                </a:path>
                <a:path w="12773660" h="4123690">
                  <a:moveTo>
                    <a:pt x="4181640" y="4117517"/>
                  </a:moveTo>
                  <a:lnTo>
                    <a:pt x="4181170" y="4116400"/>
                  </a:lnTo>
                  <a:lnTo>
                    <a:pt x="4179316" y="4114533"/>
                  </a:lnTo>
                  <a:lnTo>
                    <a:pt x="4178198" y="4114076"/>
                  </a:lnTo>
                  <a:lnTo>
                    <a:pt x="4175556" y="4114076"/>
                  </a:lnTo>
                  <a:lnTo>
                    <a:pt x="4174439" y="4114533"/>
                  </a:lnTo>
                  <a:lnTo>
                    <a:pt x="4172585" y="4116400"/>
                  </a:lnTo>
                  <a:lnTo>
                    <a:pt x="4172115" y="4117517"/>
                  </a:lnTo>
                  <a:lnTo>
                    <a:pt x="4172115" y="4120146"/>
                  </a:lnTo>
                  <a:lnTo>
                    <a:pt x="4172585" y="4121277"/>
                  </a:lnTo>
                  <a:lnTo>
                    <a:pt x="4174439" y="4123131"/>
                  </a:lnTo>
                  <a:lnTo>
                    <a:pt x="4175556" y="4123601"/>
                  </a:lnTo>
                  <a:lnTo>
                    <a:pt x="4178198" y="4123601"/>
                  </a:lnTo>
                  <a:lnTo>
                    <a:pt x="4179316" y="4123131"/>
                  </a:lnTo>
                  <a:lnTo>
                    <a:pt x="4181170" y="4121277"/>
                  </a:lnTo>
                  <a:lnTo>
                    <a:pt x="4181640" y="4120146"/>
                  </a:lnTo>
                  <a:lnTo>
                    <a:pt x="4181640" y="4117517"/>
                  </a:lnTo>
                  <a:close/>
                </a:path>
                <a:path w="12773660" h="4123690">
                  <a:moveTo>
                    <a:pt x="4181640" y="2746159"/>
                  </a:moveTo>
                  <a:lnTo>
                    <a:pt x="4181170" y="2745041"/>
                  </a:lnTo>
                  <a:lnTo>
                    <a:pt x="4179316" y="2743174"/>
                  </a:lnTo>
                  <a:lnTo>
                    <a:pt x="4178198" y="2742717"/>
                  </a:lnTo>
                  <a:lnTo>
                    <a:pt x="4175556" y="2742717"/>
                  </a:lnTo>
                  <a:lnTo>
                    <a:pt x="4174439" y="2743174"/>
                  </a:lnTo>
                  <a:lnTo>
                    <a:pt x="4172585" y="2745041"/>
                  </a:lnTo>
                  <a:lnTo>
                    <a:pt x="4172115" y="2746159"/>
                  </a:lnTo>
                  <a:lnTo>
                    <a:pt x="4172115" y="2748788"/>
                  </a:lnTo>
                  <a:lnTo>
                    <a:pt x="4172585" y="2749918"/>
                  </a:lnTo>
                  <a:lnTo>
                    <a:pt x="4174439" y="2751772"/>
                  </a:lnTo>
                  <a:lnTo>
                    <a:pt x="4175556" y="2752242"/>
                  </a:lnTo>
                  <a:lnTo>
                    <a:pt x="4178198" y="2752242"/>
                  </a:lnTo>
                  <a:lnTo>
                    <a:pt x="4179316" y="2751772"/>
                  </a:lnTo>
                  <a:lnTo>
                    <a:pt x="4181170" y="2749918"/>
                  </a:lnTo>
                  <a:lnTo>
                    <a:pt x="4181640" y="2748788"/>
                  </a:lnTo>
                  <a:lnTo>
                    <a:pt x="4181640" y="2746159"/>
                  </a:lnTo>
                  <a:close/>
                </a:path>
                <a:path w="12773660" h="4123690">
                  <a:moveTo>
                    <a:pt x="4181640" y="1374800"/>
                  </a:moveTo>
                  <a:lnTo>
                    <a:pt x="4181170" y="1373682"/>
                  </a:lnTo>
                  <a:lnTo>
                    <a:pt x="4179316" y="1371828"/>
                  </a:lnTo>
                  <a:lnTo>
                    <a:pt x="4178198" y="1371358"/>
                  </a:lnTo>
                  <a:lnTo>
                    <a:pt x="4175556" y="1371358"/>
                  </a:lnTo>
                  <a:lnTo>
                    <a:pt x="4174439" y="1371828"/>
                  </a:lnTo>
                  <a:lnTo>
                    <a:pt x="4172585" y="1373682"/>
                  </a:lnTo>
                  <a:lnTo>
                    <a:pt x="4172115" y="1374800"/>
                  </a:lnTo>
                  <a:lnTo>
                    <a:pt x="4172115" y="1377442"/>
                  </a:lnTo>
                  <a:lnTo>
                    <a:pt x="4172585" y="1378559"/>
                  </a:lnTo>
                  <a:lnTo>
                    <a:pt x="4174439" y="1380413"/>
                  </a:lnTo>
                  <a:lnTo>
                    <a:pt x="4175556" y="1380883"/>
                  </a:lnTo>
                  <a:lnTo>
                    <a:pt x="4178198" y="1380883"/>
                  </a:lnTo>
                  <a:lnTo>
                    <a:pt x="4179316" y="1380413"/>
                  </a:lnTo>
                  <a:lnTo>
                    <a:pt x="4181170" y="1378559"/>
                  </a:lnTo>
                  <a:lnTo>
                    <a:pt x="4181640" y="1377442"/>
                  </a:lnTo>
                  <a:lnTo>
                    <a:pt x="4181640" y="1374800"/>
                  </a:lnTo>
                  <a:close/>
                </a:path>
                <a:path w="12773660" h="4123690">
                  <a:moveTo>
                    <a:pt x="4181640" y="3454"/>
                  </a:moveTo>
                  <a:lnTo>
                    <a:pt x="4181170" y="2324"/>
                  </a:lnTo>
                  <a:lnTo>
                    <a:pt x="4179316" y="469"/>
                  </a:lnTo>
                  <a:lnTo>
                    <a:pt x="4178198" y="0"/>
                  </a:lnTo>
                  <a:lnTo>
                    <a:pt x="4175556" y="0"/>
                  </a:lnTo>
                  <a:lnTo>
                    <a:pt x="4174439" y="469"/>
                  </a:lnTo>
                  <a:lnTo>
                    <a:pt x="4172585" y="2324"/>
                  </a:lnTo>
                  <a:lnTo>
                    <a:pt x="4172115" y="3454"/>
                  </a:lnTo>
                  <a:lnTo>
                    <a:pt x="4172115" y="6083"/>
                  </a:lnTo>
                  <a:lnTo>
                    <a:pt x="4172585" y="7200"/>
                  </a:lnTo>
                  <a:lnTo>
                    <a:pt x="4174439" y="9067"/>
                  </a:lnTo>
                  <a:lnTo>
                    <a:pt x="4175556" y="9525"/>
                  </a:lnTo>
                  <a:lnTo>
                    <a:pt x="4178198" y="9525"/>
                  </a:lnTo>
                  <a:lnTo>
                    <a:pt x="4179316" y="9067"/>
                  </a:lnTo>
                  <a:lnTo>
                    <a:pt x="4181170" y="7200"/>
                  </a:lnTo>
                  <a:lnTo>
                    <a:pt x="4181640" y="6083"/>
                  </a:lnTo>
                  <a:lnTo>
                    <a:pt x="4181640" y="3454"/>
                  </a:lnTo>
                  <a:close/>
                </a:path>
                <a:path w="12773660" h="4123690">
                  <a:moveTo>
                    <a:pt x="4200690" y="4117517"/>
                  </a:moveTo>
                  <a:lnTo>
                    <a:pt x="4200233" y="4116400"/>
                  </a:lnTo>
                  <a:lnTo>
                    <a:pt x="4198366" y="4114533"/>
                  </a:lnTo>
                  <a:lnTo>
                    <a:pt x="4197248" y="4114076"/>
                  </a:lnTo>
                  <a:lnTo>
                    <a:pt x="4194619" y="4114076"/>
                  </a:lnTo>
                  <a:lnTo>
                    <a:pt x="4193489" y="4114533"/>
                  </a:lnTo>
                  <a:lnTo>
                    <a:pt x="4191635" y="4116400"/>
                  </a:lnTo>
                  <a:lnTo>
                    <a:pt x="4191165" y="4117517"/>
                  </a:lnTo>
                  <a:lnTo>
                    <a:pt x="4191165" y="4120146"/>
                  </a:lnTo>
                  <a:lnTo>
                    <a:pt x="4191635" y="4121277"/>
                  </a:lnTo>
                  <a:lnTo>
                    <a:pt x="4193489" y="4123131"/>
                  </a:lnTo>
                  <a:lnTo>
                    <a:pt x="4194619" y="4123601"/>
                  </a:lnTo>
                  <a:lnTo>
                    <a:pt x="4197248" y="4123601"/>
                  </a:lnTo>
                  <a:lnTo>
                    <a:pt x="4198366" y="4123131"/>
                  </a:lnTo>
                  <a:lnTo>
                    <a:pt x="4200233" y="4121277"/>
                  </a:lnTo>
                  <a:lnTo>
                    <a:pt x="4200690" y="4120146"/>
                  </a:lnTo>
                  <a:lnTo>
                    <a:pt x="4200690" y="4117517"/>
                  </a:lnTo>
                  <a:close/>
                </a:path>
                <a:path w="12773660" h="4123690">
                  <a:moveTo>
                    <a:pt x="4200690" y="2746159"/>
                  </a:moveTo>
                  <a:lnTo>
                    <a:pt x="4200233" y="2745041"/>
                  </a:lnTo>
                  <a:lnTo>
                    <a:pt x="4198366" y="2743174"/>
                  </a:lnTo>
                  <a:lnTo>
                    <a:pt x="4197248" y="2742717"/>
                  </a:lnTo>
                  <a:lnTo>
                    <a:pt x="4194619" y="2742717"/>
                  </a:lnTo>
                  <a:lnTo>
                    <a:pt x="4193489" y="2743174"/>
                  </a:lnTo>
                  <a:lnTo>
                    <a:pt x="4191635" y="2745041"/>
                  </a:lnTo>
                  <a:lnTo>
                    <a:pt x="4191165" y="2746159"/>
                  </a:lnTo>
                  <a:lnTo>
                    <a:pt x="4191165" y="2748788"/>
                  </a:lnTo>
                  <a:lnTo>
                    <a:pt x="4191635" y="2749918"/>
                  </a:lnTo>
                  <a:lnTo>
                    <a:pt x="4193489" y="2751772"/>
                  </a:lnTo>
                  <a:lnTo>
                    <a:pt x="4194619" y="2752242"/>
                  </a:lnTo>
                  <a:lnTo>
                    <a:pt x="4197248" y="2752242"/>
                  </a:lnTo>
                  <a:lnTo>
                    <a:pt x="4198366" y="2751772"/>
                  </a:lnTo>
                  <a:lnTo>
                    <a:pt x="4200233" y="2749918"/>
                  </a:lnTo>
                  <a:lnTo>
                    <a:pt x="4200690" y="2748788"/>
                  </a:lnTo>
                  <a:lnTo>
                    <a:pt x="4200690" y="2746159"/>
                  </a:lnTo>
                  <a:close/>
                </a:path>
                <a:path w="12773660" h="4123690">
                  <a:moveTo>
                    <a:pt x="4200690" y="1374800"/>
                  </a:moveTo>
                  <a:lnTo>
                    <a:pt x="4200233" y="1373682"/>
                  </a:lnTo>
                  <a:lnTo>
                    <a:pt x="4198366" y="1371828"/>
                  </a:lnTo>
                  <a:lnTo>
                    <a:pt x="4197248" y="1371358"/>
                  </a:lnTo>
                  <a:lnTo>
                    <a:pt x="4194619" y="1371358"/>
                  </a:lnTo>
                  <a:lnTo>
                    <a:pt x="4193489" y="1371828"/>
                  </a:lnTo>
                  <a:lnTo>
                    <a:pt x="4191635" y="1373682"/>
                  </a:lnTo>
                  <a:lnTo>
                    <a:pt x="4191165" y="1374800"/>
                  </a:lnTo>
                  <a:lnTo>
                    <a:pt x="4191165" y="1377442"/>
                  </a:lnTo>
                  <a:lnTo>
                    <a:pt x="4191635" y="1378559"/>
                  </a:lnTo>
                  <a:lnTo>
                    <a:pt x="4193489" y="1380413"/>
                  </a:lnTo>
                  <a:lnTo>
                    <a:pt x="4194619" y="1380883"/>
                  </a:lnTo>
                  <a:lnTo>
                    <a:pt x="4197248" y="1380883"/>
                  </a:lnTo>
                  <a:lnTo>
                    <a:pt x="4198366" y="1380413"/>
                  </a:lnTo>
                  <a:lnTo>
                    <a:pt x="4200233" y="1378559"/>
                  </a:lnTo>
                  <a:lnTo>
                    <a:pt x="4200690" y="1377442"/>
                  </a:lnTo>
                  <a:lnTo>
                    <a:pt x="4200690" y="1374800"/>
                  </a:lnTo>
                  <a:close/>
                </a:path>
                <a:path w="12773660" h="4123690">
                  <a:moveTo>
                    <a:pt x="4200690" y="3454"/>
                  </a:moveTo>
                  <a:lnTo>
                    <a:pt x="4200233" y="2324"/>
                  </a:lnTo>
                  <a:lnTo>
                    <a:pt x="4198366" y="469"/>
                  </a:lnTo>
                  <a:lnTo>
                    <a:pt x="4197248" y="0"/>
                  </a:lnTo>
                  <a:lnTo>
                    <a:pt x="4194619" y="0"/>
                  </a:lnTo>
                  <a:lnTo>
                    <a:pt x="4193489" y="469"/>
                  </a:lnTo>
                  <a:lnTo>
                    <a:pt x="4191635" y="2324"/>
                  </a:lnTo>
                  <a:lnTo>
                    <a:pt x="4191165" y="3454"/>
                  </a:lnTo>
                  <a:lnTo>
                    <a:pt x="4191165" y="6083"/>
                  </a:lnTo>
                  <a:lnTo>
                    <a:pt x="4191635" y="7200"/>
                  </a:lnTo>
                  <a:lnTo>
                    <a:pt x="4193489" y="9067"/>
                  </a:lnTo>
                  <a:lnTo>
                    <a:pt x="4194619" y="9525"/>
                  </a:lnTo>
                  <a:lnTo>
                    <a:pt x="4197248" y="9525"/>
                  </a:lnTo>
                  <a:lnTo>
                    <a:pt x="4198366" y="9067"/>
                  </a:lnTo>
                  <a:lnTo>
                    <a:pt x="4200233" y="7200"/>
                  </a:lnTo>
                  <a:lnTo>
                    <a:pt x="4200690" y="6083"/>
                  </a:lnTo>
                  <a:lnTo>
                    <a:pt x="4200690" y="3454"/>
                  </a:lnTo>
                  <a:close/>
                </a:path>
                <a:path w="12773660" h="4123690">
                  <a:moveTo>
                    <a:pt x="4219740" y="4117517"/>
                  </a:moveTo>
                  <a:lnTo>
                    <a:pt x="4219283" y="4116400"/>
                  </a:lnTo>
                  <a:lnTo>
                    <a:pt x="4217416" y="4114533"/>
                  </a:lnTo>
                  <a:lnTo>
                    <a:pt x="4216298" y="4114076"/>
                  </a:lnTo>
                  <a:lnTo>
                    <a:pt x="4213669" y="4114076"/>
                  </a:lnTo>
                  <a:lnTo>
                    <a:pt x="4212539" y="4114533"/>
                  </a:lnTo>
                  <a:lnTo>
                    <a:pt x="4210685" y="4116400"/>
                  </a:lnTo>
                  <a:lnTo>
                    <a:pt x="4210215" y="4117517"/>
                  </a:lnTo>
                  <a:lnTo>
                    <a:pt x="4210215" y="4120146"/>
                  </a:lnTo>
                  <a:lnTo>
                    <a:pt x="4210685" y="4121277"/>
                  </a:lnTo>
                  <a:lnTo>
                    <a:pt x="4212539" y="4123131"/>
                  </a:lnTo>
                  <a:lnTo>
                    <a:pt x="4213669" y="4123601"/>
                  </a:lnTo>
                  <a:lnTo>
                    <a:pt x="4216298" y="4123601"/>
                  </a:lnTo>
                  <a:lnTo>
                    <a:pt x="4217416" y="4123131"/>
                  </a:lnTo>
                  <a:lnTo>
                    <a:pt x="4219283" y="4121277"/>
                  </a:lnTo>
                  <a:lnTo>
                    <a:pt x="4219740" y="4120146"/>
                  </a:lnTo>
                  <a:lnTo>
                    <a:pt x="4219740" y="4117517"/>
                  </a:lnTo>
                  <a:close/>
                </a:path>
                <a:path w="12773660" h="4123690">
                  <a:moveTo>
                    <a:pt x="4219740" y="2746159"/>
                  </a:moveTo>
                  <a:lnTo>
                    <a:pt x="4219283" y="2745041"/>
                  </a:lnTo>
                  <a:lnTo>
                    <a:pt x="4217416" y="2743174"/>
                  </a:lnTo>
                  <a:lnTo>
                    <a:pt x="4216298" y="2742717"/>
                  </a:lnTo>
                  <a:lnTo>
                    <a:pt x="4213669" y="2742717"/>
                  </a:lnTo>
                  <a:lnTo>
                    <a:pt x="4212539" y="2743174"/>
                  </a:lnTo>
                  <a:lnTo>
                    <a:pt x="4210685" y="2745041"/>
                  </a:lnTo>
                  <a:lnTo>
                    <a:pt x="4210215" y="2746159"/>
                  </a:lnTo>
                  <a:lnTo>
                    <a:pt x="4210215" y="2748788"/>
                  </a:lnTo>
                  <a:lnTo>
                    <a:pt x="4210685" y="2749918"/>
                  </a:lnTo>
                  <a:lnTo>
                    <a:pt x="4212539" y="2751772"/>
                  </a:lnTo>
                  <a:lnTo>
                    <a:pt x="4213669" y="2752242"/>
                  </a:lnTo>
                  <a:lnTo>
                    <a:pt x="4216298" y="2752242"/>
                  </a:lnTo>
                  <a:lnTo>
                    <a:pt x="4217416" y="2751772"/>
                  </a:lnTo>
                  <a:lnTo>
                    <a:pt x="4219283" y="2749918"/>
                  </a:lnTo>
                  <a:lnTo>
                    <a:pt x="4219740" y="2748788"/>
                  </a:lnTo>
                  <a:lnTo>
                    <a:pt x="4219740" y="2746159"/>
                  </a:lnTo>
                  <a:close/>
                </a:path>
                <a:path w="12773660" h="4123690">
                  <a:moveTo>
                    <a:pt x="4219740" y="1374800"/>
                  </a:moveTo>
                  <a:lnTo>
                    <a:pt x="4219283" y="1373682"/>
                  </a:lnTo>
                  <a:lnTo>
                    <a:pt x="4217416" y="1371828"/>
                  </a:lnTo>
                  <a:lnTo>
                    <a:pt x="4216298" y="1371358"/>
                  </a:lnTo>
                  <a:lnTo>
                    <a:pt x="4213669" y="1371358"/>
                  </a:lnTo>
                  <a:lnTo>
                    <a:pt x="4212539" y="1371828"/>
                  </a:lnTo>
                  <a:lnTo>
                    <a:pt x="4210685" y="1373682"/>
                  </a:lnTo>
                  <a:lnTo>
                    <a:pt x="4210215" y="1374800"/>
                  </a:lnTo>
                  <a:lnTo>
                    <a:pt x="4210215" y="1377442"/>
                  </a:lnTo>
                  <a:lnTo>
                    <a:pt x="4210685" y="1378559"/>
                  </a:lnTo>
                  <a:lnTo>
                    <a:pt x="4212539" y="1380413"/>
                  </a:lnTo>
                  <a:lnTo>
                    <a:pt x="4213669" y="1380883"/>
                  </a:lnTo>
                  <a:lnTo>
                    <a:pt x="4216298" y="1380883"/>
                  </a:lnTo>
                  <a:lnTo>
                    <a:pt x="4217416" y="1380413"/>
                  </a:lnTo>
                  <a:lnTo>
                    <a:pt x="4219283" y="1378559"/>
                  </a:lnTo>
                  <a:lnTo>
                    <a:pt x="4219740" y="1377442"/>
                  </a:lnTo>
                  <a:lnTo>
                    <a:pt x="4219740" y="1374800"/>
                  </a:lnTo>
                  <a:close/>
                </a:path>
                <a:path w="12773660" h="4123690">
                  <a:moveTo>
                    <a:pt x="4219740" y="3454"/>
                  </a:moveTo>
                  <a:lnTo>
                    <a:pt x="4219283" y="2324"/>
                  </a:lnTo>
                  <a:lnTo>
                    <a:pt x="4217416" y="469"/>
                  </a:lnTo>
                  <a:lnTo>
                    <a:pt x="4216298" y="0"/>
                  </a:lnTo>
                  <a:lnTo>
                    <a:pt x="4213669" y="0"/>
                  </a:lnTo>
                  <a:lnTo>
                    <a:pt x="4212539" y="469"/>
                  </a:lnTo>
                  <a:lnTo>
                    <a:pt x="4210685" y="2324"/>
                  </a:lnTo>
                  <a:lnTo>
                    <a:pt x="4210215" y="3454"/>
                  </a:lnTo>
                  <a:lnTo>
                    <a:pt x="4210215" y="6083"/>
                  </a:lnTo>
                  <a:lnTo>
                    <a:pt x="4210685" y="7200"/>
                  </a:lnTo>
                  <a:lnTo>
                    <a:pt x="4212539" y="9067"/>
                  </a:lnTo>
                  <a:lnTo>
                    <a:pt x="4213669" y="9525"/>
                  </a:lnTo>
                  <a:lnTo>
                    <a:pt x="4216298" y="9525"/>
                  </a:lnTo>
                  <a:lnTo>
                    <a:pt x="4217416" y="9067"/>
                  </a:lnTo>
                  <a:lnTo>
                    <a:pt x="4219283" y="7200"/>
                  </a:lnTo>
                  <a:lnTo>
                    <a:pt x="4219740" y="6083"/>
                  </a:lnTo>
                  <a:lnTo>
                    <a:pt x="4219740" y="3454"/>
                  </a:lnTo>
                  <a:close/>
                </a:path>
                <a:path w="12773660" h="4123690">
                  <a:moveTo>
                    <a:pt x="4238790" y="4117517"/>
                  </a:moveTo>
                  <a:lnTo>
                    <a:pt x="4238333" y="4116400"/>
                  </a:lnTo>
                  <a:lnTo>
                    <a:pt x="4236466" y="4114533"/>
                  </a:lnTo>
                  <a:lnTo>
                    <a:pt x="4235348" y="4114076"/>
                  </a:lnTo>
                  <a:lnTo>
                    <a:pt x="4232719" y="4114076"/>
                  </a:lnTo>
                  <a:lnTo>
                    <a:pt x="4231589" y="4114533"/>
                  </a:lnTo>
                  <a:lnTo>
                    <a:pt x="4229735" y="4116400"/>
                  </a:lnTo>
                  <a:lnTo>
                    <a:pt x="4229265" y="4117517"/>
                  </a:lnTo>
                  <a:lnTo>
                    <a:pt x="4229265" y="4120146"/>
                  </a:lnTo>
                  <a:lnTo>
                    <a:pt x="4229735" y="4121277"/>
                  </a:lnTo>
                  <a:lnTo>
                    <a:pt x="4231589" y="4123131"/>
                  </a:lnTo>
                  <a:lnTo>
                    <a:pt x="4232719" y="4123601"/>
                  </a:lnTo>
                  <a:lnTo>
                    <a:pt x="4235348" y="4123601"/>
                  </a:lnTo>
                  <a:lnTo>
                    <a:pt x="4236466" y="4123131"/>
                  </a:lnTo>
                  <a:lnTo>
                    <a:pt x="4238333" y="4121277"/>
                  </a:lnTo>
                  <a:lnTo>
                    <a:pt x="4238790" y="4120146"/>
                  </a:lnTo>
                  <a:lnTo>
                    <a:pt x="4238790" y="4117517"/>
                  </a:lnTo>
                  <a:close/>
                </a:path>
                <a:path w="12773660" h="4123690">
                  <a:moveTo>
                    <a:pt x="4238790" y="2746159"/>
                  </a:moveTo>
                  <a:lnTo>
                    <a:pt x="4238333" y="2745041"/>
                  </a:lnTo>
                  <a:lnTo>
                    <a:pt x="4236466" y="2743174"/>
                  </a:lnTo>
                  <a:lnTo>
                    <a:pt x="4235348" y="2742717"/>
                  </a:lnTo>
                  <a:lnTo>
                    <a:pt x="4232719" y="2742717"/>
                  </a:lnTo>
                  <a:lnTo>
                    <a:pt x="4231589" y="2743174"/>
                  </a:lnTo>
                  <a:lnTo>
                    <a:pt x="4229735" y="2745041"/>
                  </a:lnTo>
                  <a:lnTo>
                    <a:pt x="4229265" y="2746159"/>
                  </a:lnTo>
                  <a:lnTo>
                    <a:pt x="4229265" y="2748788"/>
                  </a:lnTo>
                  <a:lnTo>
                    <a:pt x="4229735" y="2749918"/>
                  </a:lnTo>
                  <a:lnTo>
                    <a:pt x="4231589" y="2751772"/>
                  </a:lnTo>
                  <a:lnTo>
                    <a:pt x="4232719" y="2752242"/>
                  </a:lnTo>
                  <a:lnTo>
                    <a:pt x="4235348" y="2752242"/>
                  </a:lnTo>
                  <a:lnTo>
                    <a:pt x="4236466" y="2751772"/>
                  </a:lnTo>
                  <a:lnTo>
                    <a:pt x="4238333" y="2749918"/>
                  </a:lnTo>
                  <a:lnTo>
                    <a:pt x="4238790" y="2748788"/>
                  </a:lnTo>
                  <a:lnTo>
                    <a:pt x="4238790" y="2746159"/>
                  </a:lnTo>
                  <a:close/>
                </a:path>
                <a:path w="12773660" h="4123690">
                  <a:moveTo>
                    <a:pt x="4238790" y="1374800"/>
                  </a:moveTo>
                  <a:lnTo>
                    <a:pt x="4238333" y="1373682"/>
                  </a:lnTo>
                  <a:lnTo>
                    <a:pt x="4236466" y="1371828"/>
                  </a:lnTo>
                  <a:lnTo>
                    <a:pt x="4235348" y="1371358"/>
                  </a:lnTo>
                  <a:lnTo>
                    <a:pt x="4232719" y="1371358"/>
                  </a:lnTo>
                  <a:lnTo>
                    <a:pt x="4231589" y="1371828"/>
                  </a:lnTo>
                  <a:lnTo>
                    <a:pt x="4229735" y="1373682"/>
                  </a:lnTo>
                  <a:lnTo>
                    <a:pt x="4229265" y="1374800"/>
                  </a:lnTo>
                  <a:lnTo>
                    <a:pt x="4229265" y="1377442"/>
                  </a:lnTo>
                  <a:lnTo>
                    <a:pt x="4229735" y="1378559"/>
                  </a:lnTo>
                  <a:lnTo>
                    <a:pt x="4231589" y="1380413"/>
                  </a:lnTo>
                  <a:lnTo>
                    <a:pt x="4232719" y="1380883"/>
                  </a:lnTo>
                  <a:lnTo>
                    <a:pt x="4235348" y="1380883"/>
                  </a:lnTo>
                  <a:lnTo>
                    <a:pt x="4236466" y="1380413"/>
                  </a:lnTo>
                  <a:lnTo>
                    <a:pt x="4238333" y="1378559"/>
                  </a:lnTo>
                  <a:lnTo>
                    <a:pt x="4238790" y="1377442"/>
                  </a:lnTo>
                  <a:lnTo>
                    <a:pt x="4238790" y="1374800"/>
                  </a:lnTo>
                  <a:close/>
                </a:path>
                <a:path w="12773660" h="4123690">
                  <a:moveTo>
                    <a:pt x="4238790" y="3454"/>
                  </a:moveTo>
                  <a:lnTo>
                    <a:pt x="4238333" y="2324"/>
                  </a:lnTo>
                  <a:lnTo>
                    <a:pt x="4236466" y="469"/>
                  </a:lnTo>
                  <a:lnTo>
                    <a:pt x="4235348" y="0"/>
                  </a:lnTo>
                  <a:lnTo>
                    <a:pt x="4232719" y="0"/>
                  </a:lnTo>
                  <a:lnTo>
                    <a:pt x="4231589" y="469"/>
                  </a:lnTo>
                  <a:lnTo>
                    <a:pt x="4229735" y="2324"/>
                  </a:lnTo>
                  <a:lnTo>
                    <a:pt x="4229265" y="3454"/>
                  </a:lnTo>
                  <a:lnTo>
                    <a:pt x="4229265" y="6083"/>
                  </a:lnTo>
                  <a:lnTo>
                    <a:pt x="4229735" y="7200"/>
                  </a:lnTo>
                  <a:lnTo>
                    <a:pt x="4231589" y="9067"/>
                  </a:lnTo>
                  <a:lnTo>
                    <a:pt x="4232719" y="9525"/>
                  </a:lnTo>
                  <a:lnTo>
                    <a:pt x="4235348" y="9525"/>
                  </a:lnTo>
                  <a:lnTo>
                    <a:pt x="4236466" y="9067"/>
                  </a:lnTo>
                  <a:lnTo>
                    <a:pt x="4238333" y="7200"/>
                  </a:lnTo>
                  <a:lnTo>
                    <a:pt x="4238790" y="6083"/>
                  </a:lnTo>
                  <a:lnTo>
                    <a:pt x="4238790" y="3454"/>
                  </a:lnTo>
                  <a:close/>
                </a:path>
                <a:path w="12773660" h="4123690">
                  <a:moveTo>
                    <a:pt x="4257840" y="4117517"/>
                  </a:moveTo>
                  <a:lnTo>
                    <a:pt x="4257383" y="4116400"/>
                  </a:lnTo>
                  <a:lnTo>
                    <a:pt x="4255516" y="4114533"/>
                  </a:lnTo>
                  <a:lnTo>
                    <a:pt x="4254398" y="4114076"/>
                  </a:lnTo>
                  <a:lnTo>
                    <a:pt x="4251769" y="4114076"/>
                  </a:lnTo>
                  <a:lnTo>
                    <a:pt x="4250639" y="4114533"/>
                  </a:lnTo>
                  <a:lnTo>
                    <a:pt x="4248785" y="4116400"/>
                  </a:lnTo>
                  <a:lnTo>
                    <a:pt x="4248315" y="4117517"/>
                  </a:lnTo>
                  <a:lnTo>
                    <a:pt x="4248315" y="4120146"/>
                  </a:lnTo>
                  <a:lnTo>
                    <a:pt x="4248785" y="4121277"/>
                  </a:lnTo>
                  <a:lnTo>
                    <a:pt x="4250639" y="4123131"/>
                  </a:lnTo>
                  <a:lnTo>
                    <a:pt x="4251769" y="4123601"/>
                  </a:lnTo>
                  <a:lnTo>
                    <a:pt x="4254398" y="4123601"/>
                  </a:lnTo>
                  <a:lnTo>
                    <a:pt x="4255516" y="4123131"/>
                  </a:lnTo>
                  <a:lnTo>
                    <a:pt x="4257383" y="4121277"/>
                  </a:lnTo>
                  <a:lnTo>
                    <a:pt x="4257840" y="4120146"/>
                  </a:lnTo>
                  <a:lnTo>
                    <a:pt x="4257840" y="4117517"/>
                  </a:lnTo>
                  <a:close/>
                </a:path>
                <a:path w="12773660" h="4123690">
                  <a:moveTo>
                    <a:pt x="4257840" y="2746159"/>
                  </a:moveTo>
                  <a:lnTo>
                    <a:pt x="4257383" y="2745041"/>
                  </a:lnTo>
                  <a:lnTo>
                    <a:pt x="4255516" y="2743174"/>
                  </a:lnTo>
                  <a:lnTo>
                    <a:pt x="4254398" y="2742717"/>
                  </a:lnTo>
                  <a:lnTo>
                    <a:pt x="4251769" y="2742717"/>
                  </a:lnTo>
                  <a:lnTo>
                    <a:pt x="4250639" y="2743174"/>
                  </a:lnTo>
                  <a:lnTo>
                    <a:pt x="4248785" y="2745041"/>
                  </a:lnTo>
                  <a:lnTo>
                    <a:pt x="4248315" y="2746159"/>
                  </a:lnTo>
                  <a:lnTo>
                    <a:pt x="4248315" y="2748788"/>
                  </a:lnTo>
                  <a:lnTo>
                    <a:pt x="4248785" y="2749918"/>
                  </a:lnTo>
                  <a:lnTo>
                    <a:pt x="4250639" y="2751772"/>
                  </a:lnTo>
                  <a:lnTo>
                    <a:pt x="4251769" y="2752242"/>
                  </a:lnTo>
                  <a:lnTo>
                    <a:pt x="4254398" y="2752242"/>
                  </a:lnTo>
                  <a:lnTo>
                    <a:pt x="4255516" y="2751772"/>
                  </a:lnTo>
                  <a:lnTo>
                    <a:pt x="4257383" y="2749918"/>
                  </a:lnTo>
                  <a:lnTo>
                    <a:pt x="4257840" y="2748788"/>
                  </a:lnTo>
                  <a:lnTo>
                    <a:pt x="4257840" y="2746159"/>
                  </a:lnTo>
                  <a:close/>
                </a:path>
                <a:path w="12773660" h="4123690">
                  <a:moveTo>
                    <a:pt x="4257840" y="1374800"/>
                  </a:moveTo>
                  <a:lnTo>
                    <a:pt x="4257383" y="1373682"/>
                  </a:lnTo>
                  <a:lnTo>
                    <a:pt x="4255516" y="1371828"/>
                  </a:lnTo>
                  <a:lnTo>
                    <a:pt x="4254398" y="1371358"/>
                  </a:lnTo>
                  <a:lnTo>
                    <a:pt x="4251769" y="1371358"/>
                  </a:lnTo>
                  <a:lnTo>
                    <a:pt x="4250639" y="1371828"/>
                  </a:lnTo>
                  <a:lnTo>
                    <a:pt x="4248785" y="1373682"/>
                  </a:lnTo>
                  <a:lnTo>
                    <a:pt x="4248315" y="1374800"/>
                  </a:lnTo>
                  <a:lnTo>
                    <a:pt x="4248315" y="1377442"/>
                  </a:lnTo>
                  <a:lnTo>
                    <a:pt x="4248785" y="1378559"/>
                  </a:lnTo>
                  <a:lnTo>
                    <a:pt x="4250639" y="1380413"/>
                  </a:lnTo>
                  <a:lnTo>
                    <a:pt x="4251769" y="1380883"/>
                  </a:lnTo>
                  <a:lnTo>
                    <a:pt x="4254398" y="1380883"/>
                  </a:lnTo>
                  <a:lnTo>
                    <a:pt x="4255516" y="1380413"/>
                  </a:lnTo>
                  <a:lnTo>
                    <a:pt x="4257383" y="1378559"/>
                  </a:lnTo>
                  <a:lnTo>
                    <a:pt x="4257840" y="1377442"/>
                  </a:lnTo>
                  <a:lnTo>
                    <a:pt x="4257840" y="1374800"/>
                  </a:lnTo>
                  <a:close/>
                </a:path>
                <a:path w="12773660" h="4123690">
                  <a:moveTo>
                    <a:pt x="4257840" y="3454"/>
                  </a:moveTo>
                  <a:lnTo>
                    <a:pt x="4257383" y="2324"/>
                  </a:lnTo>
                  <a:lnTo>
                    <a:pt x="4255516" y="469"/>
                  </a:lnTo>
                  <a:lnTo>
                    <a:pt x="4254398" y="0"/>
                  </a:lnTo>
                  <a:lnTo>
                    <a:pt x="4251769" y="0"/>
                  </a:lnTo>
                  <a:lnTo>
                    <a:pt x="4250639" y="469"/>
                  </a:lnTo>
                  <a:lnTo>
                    <a:pt x="4248785" y="2324"/>
                  </a:lnTo>
                  <a:lnTo>
                    <a:pt x="4248315" y="3454"/>
                  </a:lnTo>
                  <a:lnTo>
                    <a:pt x="4248315" y="6083"/>
                  </a:lnTo>
                  <a:lnTo>
                    <a:pt x="4248785" y="7200"/>
                  </a:lnTo>
                  <a:lnTo>
                    <a:pt x="4250639" y="9067"/>
                  </a:lnTo>
                  <a:lnTo>
                    <a:pt x="4251769" y="9525"/>
                  </a:lnTo>
                  <a:lnTo>
                    <a:pt x="4254398" y="9525"/>
                  </a:lnTo>
                  <a:lnTo>
                    <a:pt x="4255516" y="9067"/>
                  </a:lnTo>
                  <a:lnTo>
                    <a:pt x="4257383" y="7200"/>
                  </a:lnTo>
                  <a:lnTo>
                    <a:pt x="4257840" y="6083"/>
                  </a:lnTo>
                  <a:lnTo>
                    <a:pt x="4257840" y="3454"/>
                  </a:lnTo>
                  <a:close/>
                </a:path>
                <a:path w="12773660" h="4123690">
                  <a:moveTo>
                    <a:pt x="4276890" y="4117517"/>
                  </a:moveTo>
                  <a:lnTo>
                    <a:pt x="4276433" y="4116400"/>
                  </a:lnTo>
                  <a:lnTo>
                    <a:pt x="4274566" y="4114533"/>
                  </a:lnTo>
                  <a:lnTo>
                    <a:pt x="4273448" y="4114076"/>
                  </a:lnTo>
                  <a:lnTo>
                    <a:pt x="4270819" y="4114076"/>
                  </a:lnTo>
                  <a:lnTo>
                    <a:pt x="4269689" y="4114533"/>
                  </a:lnTo>
                  <a:lnTo>
                    <a:pt x="4267835" y="4116400"/>
                  </a:lnTo>
                  <a:lnTo>
                    <a:pt x="4267365" y="4117517"/>
                  </a:lnTo>
                  <a:lnTo>
                    <a:pt x="4267365" y="4120146"/>
                  </a:lnTo>
                  <a:lnTo>
                    <a:pt x="4267835" y="4121277"/>
                  </a:lnTo>
                  <a:lnTo>
                    <a:pt x="4269689" y="4123131"/>
                  </a:lnTo>
                  <a:lnTo>
                    <a:pt x="4270819" y="4123601"/>
                  </a:lnTo>
                  <a:lnTo>
                    <a:pt x="4273448" y="4123601"/>
                  </a:lnTo>
                  <a:lnTo>
                    <a:pt x="4274566" y="4123131"/>
                  </a:lnTo>
                  <a:lnTo>
                    <a:pt x="4276433" y="4121277"/>
                  </a:lnTo>
                  <a:lnTo>
                    <a:pt x="4276890" y="4120146"/>
                  </a:lnTo>
                  <a:lnTo>
                    <a:pt x="4276890" y="4117517"/>
                  </a:lnTo>
                  <a:close/>
                </a:path>
                <a:path w="12773660" h="4123690">
                  <a:moveTo>
                    <a:pt x="4276890" y="2746159"/>
                  </a:moveTo>
                  <a:lnTo>
                    <a:pt x="4276433" y="2745041"/>
                  </a:lnTo>
                  <a:lnTo>
                    <a:pt x="4274566" y="2743174"/>
                  </a:lnTo>
                  <a:lnTo>
                    <a:pt x="4273448" y="2742717"/>
                  </a:lnTo>
                  <a:lnTo>
                    <a:pt x="4270819" y="2742717"/>
                  </a:lnTo>
                  <a:lnTo>
                    <a:pt x="4269689" y="2743174"/>
                  </a:lnTo>
                  <a:lnTo>
                    <a:pt x="4267835" y="2745041"/>
                  </a:lnTo>
                  <a:lnTo>
                    <a:pt x="4267365" y="2746159"/>
                  </a:lnTo>
                  <a:lnTo>
                    <a:pt x="4267365" y="2748788"/>
                  </a:lnTo>
                  <a:lnTo>
                    <a:pt x="4267835" y="2749918"/>
                  </a:lnTo>
                  <a:lnTo>
                    <a:pt x="4269689" y="2751772"/>
                  </a:lnTo>
                  <a:lnTo>
                    <a:pt x="4270819" y="2752242"/>
                  </a:lnTo>
                  <a:lnTo>
                    <a:pt x="4273448" y="2752242"/>
                  </a:lnTo>
                  <a:lnTo>
                    <a:pt x="4274566" y="2751772"/>
                  </a:lnTo>
                  <a:lnTo>
                    <a:pt x="4276433" y="2749918"/>
                  </a:lnTo>
                  <a:lnTo>
                    <a:pt x="4276890" y="2748788"/>
                  </a:lnTo>
                  <a:lnTo>
                    <a:pt x="4276890" y="2746159"/>
                  </a:lnTo>
                  <a:close/>
                </a:path>
                <a:path w="12773660" h="4123690">
                  <a:moveTo>
                    <a:pt x="4276890" y="1374800"/>
                  </a:moveTo>
                  <a:lnTo>
                    <a:pt x="4276433" y="1373682"/>
                  </a:lnTo>
                  <a:lnTo>
                    <a:pt x="4274566" y="1371828"/>
                  </a:lnTo>
                  <a:lnTo>
                    <a:pt x="4273448" y="1371358"/>
                  </a:lnTo>
                  <a:lnTo>
                    <a:pt x="4270819" y="1371358"/>
                  </a:lnTo>
                  <a:lnTo>
                    <a:pt x="4269689" y="1371828"/>
                  </a:lnTo>
                  <a:lnTo>
                    <a:pt x="4267835" y="1373682"/>
                  </a:lnTo>
                  <a:lnTo>
                    <a:pt x="4267365" y="1374800"/>
                  </a:lnTo>
                  <a:lnTo>
                    <a:pt x="4267365" y="1377442"/>
                  </a:lnTo>
                  <a:lnTo>
                    <a:pt x="4267835" y="1378559"/>
                  </a:lnTo>
                  <a:lnTo>
                    <a:pt x="4269689" y="1380413"/>
                  </a:lnTo>
                  <a:lnTo>
                    <a:pt x="4270819" y="1380883"/>
                  </a:lnTo>
                  <a:lnTo>
                    <a:pt x="4273448" y="1380883"/>
                  </a:lnTo>
                  <a:lnTo>
                    <a:pt x="4274566" y="1380413"/>
                  </a:lnTo>
                  <a:lnTo>
                    <a:pt x="4276433" y="1378559"/>
                  </a:lnTo>
                  <a:lnTo>
                    <a:pt x="4276890" y="1377442"/>
                  </a:lnTo>
                  <a:lnTo>
                    <a:pt x="4276890" y="1374800"/>
                  </a:lnTo>
                  <a:close/>
                </a:path>
                <a:path w="12773660" h="4123690">
                  <a:moveTo>
                    <a:pt x="4276890" y="3454"/>
                  </a:moveTo>
                  <a:lnTo>
                    <a:pt x="4276433" y="2324"/>
                  </a:lnTo>
                  <a:lnTo>
                    <a:pt x="4274566" y="469"/>
                  </a:lnTo>
                  <a:lnTo>
                    <a:pt x="4273448" y="0"/>
                  </a:lnTo>
                  <a:lnTo>
                    <a:pt x="4270819" y="0"/>
                  </a:lnTo>
                  <a:lnTo>
                    <a:pt x="4269689" y="469"/>
                  </a:lnTo>
                  <a:lnTo>
                    <a:pt x="4267835" y="2324"/>
                  </a:lnTo>
                  <a:lnTo>
                    <a:pt x="4267365" y="3454"/>
                  </a:lnTo>
                  <a:lnTo>
                    <a:pt x="4267365" y="6083"/>
                  </a:lnTo>
                  <a:lnTo>
                    <a:pt x="4267835" y="7200"/>
                  </a:lnTo>
                  <a:lnTo>
                    <a:pt x="4269689" y="9067"/>
                  </a:lnTo>
                  <a:lnTo>
                    <a:pt x="4270819" y="9525"/>
                  </a:lnTo>
                  <a:lnTo>
                    <a:pt x="4273448" y="9525"/>
                  </a:lnTo>
                  <a:lnTo>
                    <a:pt x="4274566" y="9067"/>
                  </a:lnTo>
                  <a:lnTo>
                    <a:pt x="4276433" y="7200"/>
                  </a:lnTo>
                  <a:lnTo>
                    <a:pt x="4276890" y="6083"/>
                  </a:lnTo>
                  <a:lnTo>
                    <a:pt x="4276890" y="3454"/>
                  </a:lnTo>
                  <a:close/>
                </a:path>
                <a:path w="12773660" h="4123690">
                  <a:moveTo>
                    <a:pt x="4295940" y="4117517"/>
                  </a:moveTo>
                  <a:lnTo>
                    <a:pt x="4295483" y="4116400"/>
                  </a:lnTo>
                  <a:lnTo>
                    <a:pt x="4293616" y="4114533"/>
                  </a:lnTo>
                  <a:lnTo>
                    <a:pt x="4292498" y="4114076"/>
                  </a:lnTo>
                  <a:lnTo>
                    <a:pt x="4289869" y="4114076"/>
                  </a:lnTo>
                  <a:lnTo>
                    <a:pt x="4288739" y="4114533"/>
                  </a:lnTo>
                  <a:lnTo>
                    <a:pt x="4286885" y="4116400"/>
                  </a:lnTo>
                  <a:lnTo>
                    <a:pt x="4286415" y="4117517"/>
                  </a:lnTo>
                  <a:lnTo>
                    <a:pt x="4286415" y="4120146"/>
                  </a:lnTo>
                  <a:lnTo>
                    <a:pt x="4286885" y="4121277"/>
                  </a:lnTo>
                  <a:lnTo>
                    <a:pt x="4288739" y="4123131"/>
                  </a:lnTo>
                  <a:lnTo>
                    <a:pt x="4289869" y="4123601"/>
                  </a:lnTo>
                  <a:lnTo>
                    <a:pt x="4292498" y="4123601"/>
                  </a:lnTo>
                  <a:lnTo>
                    <a:pt x="4293616" y="4123131"/>
                  </a:lnTo>
                  <a:lnTo>
                    <a:pt x="4295483" y="4121277"/>
                  </a:lnTo>
                  <a:lnTo>
                    <a:pt x="4295940" y="4120146"/>
                  </a:lnTo>
                  <a:lnTo>
                    <a:pt x="4295940" y="4117517"/>
                  </a:lnTo>
                  <a:close/>
                </a:path>
                <a:path w="12773660" h="4123690">
                  <a:moveTo>
                    <a:pt x="4295940" y="2746159"/>
                  </a:moveTo>
                  <a:lnTo>
                    <a:pt x="4295483" y="2745041"/>
                  </a:lnTo>
                  <a:lnTo>
                    <a:pt x="4293616" y="2743174"/>
                  </a:lnTo>
                  <a:lnTo>
                    <a:pt x="4292498" y="2742717"/>
                  </a:lnTo>
                  <a:lnTo>
                    <a:pt x="4289869" y="2742717"/>
                  </a:lnTo>
                  <a:lnTo>
                    <a:pt x="4288739" y="2743174"/>
                  </a:lnTo>
                  <a:lnTo>
                    <a:pt x="4286885" y="2745041"/>
                  </a:lnTo>
                  <a:lnTo>
                    <a:pt x="4286415" y="2746159"/>
                  </a:lnTo>
                  <a:lnTo>
                    <a:pt x="4286415" y="2748788"/>
                  </a:lnTo>
                  <a:lnTo>
                    <a:pt x="4286885" y="2749918"/>
                  </a:lnTo>
                  <a:lnTo>
                    <a:pt x="4288739" y="2751772"/>
                  </a:lnTo>
                  <a:lnTo>
                    <a:pt x="4289869" y="2752242"/>
                  </a:lnTo>
                  <a:lnTo>
                    <a:pt x="4292498" y="2752242"/>
                  </a:lnTo>
                  <a:lnTo>
                    <a:pt x="4293616" y="2751772"/>
                  </a:lnTo>
                  <a:lnTo>
                    <a:pt x="4295483" y="2749918"/>
                  </a:lnTo>
                  <a:lnTo>
                    <a:pt x="4295940" y="2748788"/>
                  </a:lnTo>
                  <a:lnTo>
                    <a:pt x="4295940" y="2746159"/>
                  </a:lnTo>
                  <a:close/>
                </a:path>
                <a:path w="12773660" h="4123690">
                  <a:moveTo>
                    <a:pt x="4295940" y="1374800"/>
                  </a:moveTo>
                  <a:lnTo>
                    <a:pt x="4295483" y="1373682"/>
                  </a:lnTo>
                  <a:lnTo>
                    <a:pt x="4293616" y="1371828"/>
                  </a:lnTo>
                  <a:lnTo>
                    <a:pt x="4292498" y="1371358"/>
                  </a:lnTo>
                  <a:lnTo>
                    <a:pt x="4289869" y="1371358"/>
                  </a:lnTo>
                  <a:lnTo>
                    <a:pt x="4288739" y="1371828"/>
                  </a:lnTo>
                  <a:lnTo>
                    <a:pt x="4286885" y="1373682"/>
                  </a:lnTo>
                  <a:lnTo>
                    <a:pt x="4286415" y="1374800"/>
                  </a:lnTo>
                  <a:lnTo>
                    <a:pt x="4286415" y="1377442"/>
                  </a:lnTo>
                  <a:lnTo>
                    <a:pt x="4286885" y="1378559"/>
                  </a:lnTo>
                  <a:lnTo>
                    <a:pt x="4288739" y="1380413"/>
                  </a:lnTo>
                  <a:lnTo>
                    <a:pt x="4289869" y="1380883"/>
                  </a:lnTo>
                  <a:lnTo>
                    <a:pt x="4292498" y="1380883"/>
                  </a:lnTo>
                  <a:lnTo>
                    <a:pt x="4293616" y="1380413"/>
                  </a:lnTo>
                  <a:lnTo>
                    <a:pt x="4295483" y="1378559"/>
                  </a:lnTo>
                  <a:lnTo>
                    <a:pt x="4295940" y="1377442"/>
                  </a:lnTo>
                  <a:lnTo>
                    <a:pt x="4295940" y="1374800"/>
                  </a:lnTo>
                  <a:close/>
                </a:path>
                <a:path w="12773660" h="4123690">
                  <a:moveTo>
                    <a:pt x="4295940" y="3454"/>
                  </a:moveTo>
                  <a:lnTo>
                    <a:pt x="4295483" y="2324"/>
                  </a:lnTo>
                  <a:lnTo>
                    <a:pt x="4293616" y="469"/>
                  </a:lnTo>
                  <a:lnTo>
                    <a:pt x="4292498" y="0"/>
                  </a:lnTo>
                  <a:lnTo>
                    <a:pt x="4289869" y="0"/>
                  </a:lnTo>
                  <a:lnTo>
                    <a:pt x="4288739" y="469"/>
                  </a:lnTo>
                  <a:lnTo>
                    <a:pt x="4286885" y="2324"/>
                  </a:lnTo>
                  <a:lnTo>
                    <a:pt x="4286415" y="3454"/>
                  </a:lnTo>
                  <a:lnTo>
                    <a:pt x="4286415" y="6083"/>
                  </a:lnTo>
                  <a:lnTo>
                    <a:pt x="4286885" y="7200"/>
                  </a:lnTo>
                  <a:lnTo>
                    <a:pt x="4288739" y="9067"/>
                  </a:lnTo>
                  <a:lnTo>
                    <a:pt x="4289869" y="9525"/>
                  </a:lnTo>
                  <a:lnTo>
                    <a:pt x="4292498" y="9525"/>
                  </a:lnTo>
                  <a:lnTo>
                    <a:pt x="4293616" y="9067"/>
                  </a:lnTo>
                  <a:lnTo>
                    <a:pt x="4295483" y="7200"/>
                  </a:lnTo>
                  <a:lnTo>
                    <a:pt x="4295940" y="6083"/>
                  </a:lnTo>
                  <a:lnTo>
                    <a:pt x="4295940" y="3454"/>
                  </a:lnTo>
                  <a:close/>
                </a:path>
                <a:path w="12773660" h="4123690">
                  <a:moveTo>
                    <a:pt x="4315003" y="4117517"/>
                  </a:moveTo>
                  <a:lnTo>
                    <a:pt x="4314533" y="4116400"/>
                  </a:lnTo>
                  <a:lnTo>
                    <a:pt x="4312666" y="4114533"/>
                  </a:lnTo>
                  <a:lnTo>
                    <a:pt x="4311548" y="4114076"/>
                  </a:lnTo>
                  <a:lnTo>
                    <a:pt x="4308919" y="4114076"/>
                  </a:lnTo>
                  <a:lnTo>
                    <a:pt x="4307789" y="4114533"/>
                  </a:lnTo>
                  <a:lnTo>
                    <a:pt x="4305935" y="4116400"/>
                  </a:lnTo>
                  <a:lnTo>
                    <a:pt x="4305465" y="4117517"/>
                  </a:lnTo>
                  <a:lnTo>
                    <a:pt x="4305465" y="4120146"/>
                  </a:lnTo>
                  <a:lnTo>
                    <a:pt x="4305935" y="4121277"/>
                  </a:lnTo>
                  <a:lnTo>
                    <a:pt x="4307789" y="4123131"/>
                  </a:lnTo>
                  <a:lnTo>
                    <a:pt x="4308919" y="4123601"/>
                  </a:lnTo>
                  <a:lnTo>
                    <a:pt x="4311548" y="4123601"/>
                  </a:lnTo>
                  <a:lnTo>
                    <a:pt x="4312666" y="4123131"/>
                  </a:lnTo>
                  <a:lnTo>
                    <a:pt x="4314533" y="4121277"/>
                  </a:lnTo>
                  <a:lnTo>
                    <a:pt x="4315003" y="4120146"/>
                  </a:lnTo>
                  <a:lnTo>
                    <a:pt x="4315003" y="4117517"/>
                  </a:lnTo>
                  <a:close/>
                </a:path>
                <a:path w="12773660" h="4123690">
                  <a:moveTo>
                    <a:pt x="4315003" y="2746159"/>
                  </a:moveTo>
                  <a:lnTo>
                    <a:pt x="4314533" y="2745041"/>
                  </a:lnTo>
                  <a:lnTo>
                    <a:pt x="4312666" y="2743174"/>
                  </a:lnTo>
                  <a:lnTo>
                    <a:pt x="4311548" y="2742717"/>
                  </a:lnTo>
                  <a:lnTo>
                    <a:pt x="4308919" y="2742717"/>
                  </a:lnTo>
                  <a:lnTo>
                    <a:pt x="4307789" y="2743174"/>
                  </a:lnTo>
                  <a:lnTo>
                    <a:pt x="4305935" y="2745041"/>
                  </a:lnTo>
                  <a:lnTo>
                    <a:pt x="4305465" y="2746159"/>
                  </a:lnTo>
                  <a:lnTo>
                    <a:pt x="4305465" y="2748788"/>
                  </a:lnTo>
                  <a:lnTo>
                    <a:pt x="4305935" y="2749918"/>
                  </a:lnTo>
                  <a:lnTo>
                    <a:pt x="4307789" y="2751772"/>
                  </a:lnTo>
                  <a:lnTo>
                    <a:pt x="4308919" y="2752242"/>
                  </a:lnTo>
                  <a:lnTo>
                    <a:pt x="4311548" y="2752242"/>
                  </a:lnTo>
                  <a:lnTo>
                    <a:pt x="4312666" y="2751772"/>
                  </a:lnTo>
                  <a:lnTo>
                    <a:pt x="4314533" y="2749918"/>
                  </a:lnTo>
                  <a:lnTo>
                    <a:pt x="4315003" y="2748788"/>
                  </a:lnTo>
                  <a:lnTo>
                    <a:pt x="4315003" y="2746159"/>
                  </a:lnTo>
                  <a:close/>
                </a:path>
                <a:path w="12773660" h="4123690">
                  <a:moveTo>
                    <a:pt x="4315003" y="1374800"/>
                  </a:moveTo>
                  <a:lnTo>
                    <a:pt x="4314533" y="1373682"/>
                  </a:lnTo>
                  <a:lnTo>
                    <a:pt x="4312666" y="1371828"/>
                  </a:lnTo>
                  <a:lnTo>
                    <a:pt x="4311548" y="1371358"/>
                  </a:lnTo>
                  <a:lnTo>
                    <a:pt x="4308919" y="1371358"/>
                  </a:lnTo>
                  <a:lnTo>
                    <a:pt x="4307789" y="1371828"/>
                  </a:lnTo>
                  <a:lnTo>
                    <a:pt x="4305935" y="1373682"/>
                  </a:lnTo>
                  <a:lnTo>
                    <a:pt x="4305465" y="1374800"/>
                  </a:lnTo>
                  <a:lnTo>
                    <a:pt x="4305465" y="1377442"/>
                  </a:lnTo>
                  <a:lnTo>
                    <a:pt x="4305935" y="1378559"/>
                  </a:lnTo>
                  <a:lnTo>
                    <a:pt x="4307789" y="1380413"/>
                  </a:lnTo>
                  <a:lnTo>
                    <a:pt x="4308919" y="1380883"/>
                  </a:lnTo>
                  <a:lnTo>
                    <a:pt x="4311548" y="1380883"/>
                  </a:lnTo>
                  <a:lnTo>
                    <a:pt x="4312666" y="1380413"/>
                  </a:lnTo>
                  <a:lnTo>
                    <a:pt x="4314533" y="1378559"/>
                  </a:lnTo>
                  <a:lnTo>
                    <a:pt x="4315003" y="1377442"/>
                  </a:lnTo>
                  <a:lnTo>
                    <a:pt x="4315003" y="1374800"/>
                  </a:lnTo>
                  <a:close/>
                </a:path>
                <a:path w="12773660" h="4123690">
                  <a:moveTo>
                    <a:pt x="4315003" y="3454"/>
                  </a:moveTo>
                  <a:lnTo>
                    <a:pt x="4314533" y="2324"/>
                  </a:lnTo>
                  <a:lnTo>
                    <a:pt x="4312666" y="469"/>
                  </a:lnTo>
                  <a:lnTo>
                    <a:pt x="4311548" y="0"/>
                  </a:lnTo>
                  <a:lnTo>
                    <a:pt x="4308919" y="0"/>
                  </a:lnTo>
                  <a:lnTo>
                    <a:pt x="4307789" y="469"/>
                  </a:lnTo>
                  <a:lnTo>
                    <a:pt x="4305935" y="2324"/>
                  </a:lnTo>
                  <a:lnTo>
                    <a:pt x="4305465" y="3454"/>
                  </a:lnTo>
                  <a:lnTo>
                    <a:pt x="4305465" y="6083"/>
                  </a:lnTo>
                  <a:lnTo>
                    <a:pt x="4305935" y="7200"/>
                  </a:lnTo>
                  <a:lnTo>
                    <a:pt x="4307789" y="9067"/>
                  </a:lnTo>
                  <a:lnTo>
                    <a:pt x="4308919" y="9525"/>
                  </a:lnTo>
                  <a:lnTo>
                    <a:pt x="4311548" y="9525"/>
                  </a:lnTo>
                  <a:lnTo>
                    <a:pt x="4312666" y="9067"/>
                  </a:lnTo>
                  <a:lnTo>
                    <a:pt x="4314533" y="7200"/>
                  </a:lnTo>
                  <a:lnTo>
                    <a:pt x="4315003" y="6083"/>
                  </a:lnTo>
                  <a:lnTo>
                    <a:pt x="4315003" y="3454"/>
                  </a:lnTo>
                  <a:close/>
                </a:path>
                <a:path w="12773660" h="4123690">
                  <a:moveTo>
                    <a:pt x="4334053" y="4117517"/>
                  </a:moveTo>
                  <a:lnTo>
                    <a:pt x="4333583" y="4116400"/>
                  </a:lnTo>
                  <a:lnTo>
                    <a:pt x="4331716" y="4114533"/>
                  </a:lnTo>
                  <a:lnTo>
                    <a:pt x="4330598" y="4114076"/>
                  </a:lnTo>
                  <a:lnTo>
                    <a:pt x="4327969" y="4114076"/>
                  </a:lnTo>
                  <a:lnTo>
                    <a:pt x="4326852" y="4114533"/>
                  </a:lnTo>
                  <a:lnTo>
                    <a:pt x="4324985" y="4116400"/>
                  </a:lnTo>
                  <a:lnTo>
                    <a:pt x="4324515" y="4117517"/>
                  </a:lnTo>
                  <a:lnTo>
                    <a:pt x="4324515" y="4120146"/>
                  </a:lnTo>
                  <a:lnTo>
                    <a:pt x="4324985" y="4121277"/>
                  </a:lnTo>
                  <a:lnTo>
                    <a:pt x="4326852" y="4123131"/>
                  </a:lnTo>
                  <a:lnTo>
                    <a:pt x="4327969" y="4123601"/>
                  </a:lnTo>
                  <a:lnTo>
                    <a:pt x="4330598" y="4123601"/>
                  </a:lnTo>
                  <a:lnTo>
                    <a:pt x="4331716" y="4123131"/>
                  </a:lnTo>
                  <a:lnTo>
                    <a:pt x="4333583" y="4121277"/>
                  </a:lnTo>
                  <a:lnTo>
                    <a:pt x="4334053" y="4120146"/>
                  </a:lnTo>
                  <a:lnTo>
                    <a:pt x="4334053" y="4117517"/>
                  </a:lnTo>
                  <a:close/>
                </a:path>
                <a:path w="12773660" h="4123690">
                  <a:moveTo>
                    <a:pt x="4334053" y="2746159"/>
                  </a:moveTo>
                  <a:lnTo>
                    <a:pt x="4333583" y="2745041"/>
                  </a:lnTo>
                  <a:lnTo>
                    <a:pt x="4331716" y="2743174"/>
                  </a:lnTo>
                  <a:lnTo>
                    <a:pt x="4330598" y="2742717"/>
                  </a:lnTo>
                  <a:lnTo>
                    <a:pt x="4327969" y="2742717"/>
                  </a:lnTo>
                  <a:lnTo>
                    <a:pt x="4326852" y="2743174"/>
                  </a:lnTo>
                  <a:lnTo>
                    <a:pt x="4324985" y="2745041"/>
                  </a:lnTo>
                  <a:lnTo>
                    <a:pt x="4324515" y="2746159"/>
                  </a:lnTo>
                  <a:lnTo>
                    <a:pt x="4324515" y="2748788"/>
                  </a:lnTo>
                  <a:lnTo>
                    <a:pt x="4324985" y="2749918"/>
                  </a:lnTo>
                  <a:lnTo>
                    <a:pt x="4326852" y="2751772"/>
                  </a:lnTo>
                  <a:lnTo>
                    <a:pt x="4327969" y="2752242"/>
                  </a:lnTo>
                  <a:lnTo>
                    <a:pt x="4330598" y="2752242"/>
                  </a:lnTo>
                  <a:lnTo>
                    <a:pt x="4331716" y="2751772"/>
                  </a:lnTo>
                  <a:lnTo>
                    <a:pt x="4333583" y="2749918"/>
                  </a:lnTo>
                  <a:lnTo>
                    <a:pt x="4334053" y="2748788"/>
                  </a:lnTo>
                  <a:lnTo>
                    <a:pt x="4334053" y="2746159"/>
                  </a:lnTo>
                  <a:close/>
                </a:path>
                <a:path w="12773660" h="4123690">
                  <a:moveTo>
                    <a:pt x="4334053" y="1374800"/>
                  </a:moveTo>
                  <a:lnTo>
                    <a:pt x="4333583" y="1373682"/>
                  </a:lnTo>
                  <a:lnTo>
                    <a:pt x="4331716" y="1371828"/>
                  </a:lnTo>
                  <a:lnTo>
                    <a:pt x="4330598" y="1371358"/>
                  </a:lnTo>
                  <a:lnTo>
                    <a:pt x="4327969" y="1371358"/>
                  </a:lnTo>
                  <a:lnTo>
                    <a:pt x="4326852" y="1371828"/>
                  </a:lnTo>
                  <a:lnTo>
                    <a:pt x="4324985" y="1373682"/>
                  </a:lnTo>
                  <a:lnTo>
                    <a:pt x="4324515" y="1374800"/>
                  </a:lnTo>
                  <a:lnTo>
                    <a:pt x="4324515" y="1377442"/>
                  </a:lnTo>
                  <a:lnTo>
                    <a:pt x="4324985" y="1378559"/>
                  </a:lnTo>
                  <a:lnTo>
                    <a:pt x="4326852" y="1380413"/>
                  </a:lnTo>
                  <a:lnTo>
                    <a:pt x="4327969" y="1380883"/>
                  </a:lnTo>
                  <a:lnTo>
                    <a:pt x="4330598" y="1380883"/>
                  </a:lnTo>
                  <a:lnTo>
                    <a:pt x="4331716" y="1380413"/>
                  </a:lnTo>
                  <a:lnTo>
                    <a:pt x="4333583" y="1378559"/>
                  </a:lnTo>
                  <a:lnTo>
                    <a:pt x="4334053" y="1377442"/>
                  </a:lnTo>
                  <a:lnTo>
                    <a:pt x="4334053" y="1374800"/>
                  </a:lnTo>
                  <a:close/>
                </a:path>
                <a:path w="12773660" h="4123690">
                  <a:moveTo>
                    <a:pt x="4334053" y="3454"/>
                  </a:moveTo>
                  <a:lnTo>
                    <a:pt x="4333583" y="2324"/>
                  </a:lnTo>
                  <a:lnTo>
                    <a:pt x="4331716" y="469"/>
                  </a:lnTo>
                  <a:lnTo>
                    <a:pt x="4330598" y="0"/>
                  </a:lnTo>
                  <a:lnTo>
                    <a:pt x="4327969" y="0"/>
                  </a:lnTo>
                  <a:lnTo>
                    <a:pt x="4326852" y="469"/>
                  </a:lnTo>
                  <a:lnTo>
                    <a:pt x="4324985" y="2324"/>
                  </a:lnTo>
                  <a:lnTo>
                    <a:pt x="4324515" y="3454"/>
                  </a:lnTo>
                  <a:lnTo>
                    <a:pt x="4324515" y="6083"/>
                  </a:lnTo>
                  <a:lnTo>
                    <a:pt x="4324985" y="7200"/>
                  </a:lnTo>
                  <a:lnTo>
                    <a:pt x="4326852" y="9067"/>
                  </a:lnTo>
                  <a:lnTo>
                    <a:pt x="4327969" y="9525"/>
                  </a:lnTo>
                  <a:lnTo>
                    <a:pt x="4330598" y="9525"/>
                  </a:lnTo>
                  <a:lnTo>
                    <a:pt x="4331716" y="9067"/>
                  </a:lnTo>
                  <a:lnTo>
                    <a:pt x="4333583" y="7200"/>
                  </a:lnTo>
                  <a:lnTo>
                    <a:pt x="4334053" y="6083"/>
                  </a:lnTo>
                  <a:lnTo>
                    <a:pt x="4334053" y="3454"/>
                  </a:lnTo>
                  <a:close/>
                </a:path>
                <a:path w="12773660" h="4123690">
                  <a:moveTo>
                    <a:pt x="4353103" y="4117517"/>
                  </a:moveTo>
                  <a:lnTo>
                    <a:pt x="4352633" y="4116400"/>
                  </a:lnTo>
                  <a:lnTo>
                    <a:pt x="4350778" y="4114533"/>
                  </a:lnTo>
                  <a:lnTo>
                    <a:pt x="4349648" y="4114076"/>
                  </a:lnTo>
                  <a:lnTo>
                    <a:pt x="4347019" y="4114076"/>
                  </a:lnTo>
                  <a:lnTo>
                    <a:pt x="4345902" y="4114533"/>
                  </a:lnTo>
                  <a:lnTo>
                    <a:pt x="4344035" y="4116400"/>
                  </a:lnTo>
                  <a:lnTo>
                    <a:pt x="4343578" y="4117517"/>
                  </a:lnTo>
                  <a:lnTo>
                    <a:pt x="4343578" y="4120146"/>
                  </a:lnTo>
                  <a:lnTo>
                    <a:pt x="4344035" y="4121277"/>
                  </a:lnTo>
                  <a:lnTo>
                    <a:pt x="4345902" y="4123131"/>
                  </a:lnTo>
                  <a:lnTo>
                    <a:pt x="4347019" y="4123601"/>
                  </a:lnTo>
                  <a:lnTo>
                    <a:pt x="4349648" y="4123601"/>
                  </a:lnTo>
                  <a:lnTo>
                    <a:pt x="4350778" y="4123131"/>
                  </a:lnTo>
                  <a:lnTo>
                    <a:pt x="4352633" y="4121277"/>
                  </a:lnTo>
                  <a:lnTo>
                    <a:pt x="4353103" y="4120146"/>
                  </a:lnTo>
                  <a:lnTo>
                    <a:pt x="4353103" y="4117517"/>
                  </a:lnTo>
                  <a:close/>
                </a:path>
                <a:path w="12773660" h="4123690">
                  <a:moveTo>
                    <a:pt x="4353103" y="2746159"/>
                  </a:moveTo>
                  <a:lnTo>
                    <a:pt x="4352633" y="2745041"/>
                  </a:lnTo>
                  <a:lnTo>
                    <a:pt x="4350778" y="2743174"/>
                  </a:lnTo>
                  <a:lnTo>
                    <a:pt x="4349648" y="2742717"/>
                  </a:lnTo>
                  <a:lnTo>
                    <a:pt x="4347019" y="2742717"/>
                  </a:lnTo>
                  <a:lnTo>
                    <a:pt x="4345902" y="2743174"/>
                  </a:lnTo>
                  <a:lnTo>
                    <a:pt x="4344035" y="2745041"/>
                  </a:lnTo>
                  <a:lnTo>
                    <a:pt x="4343578" y="2746159"/>
                  </a:lnTo>
                  <a:lnTo>
                    <a:pt x="4343578" y="2748788"/>
                  </a:lnTo>
                  <a:lnTo>
                    <a:pt x="4344035" y="2749918"/>
                  </a:lnTo>
                  <a:lnTo>
                    <a:pt x="4345902" y="2751772"/>
                  </a:lnTo>
                  <a:lnTo>
                    <a:pt x="4347019" y="2752242"/>
                  </a:lnTo>
                  <a:lnTo>
                    <a:pt x="4349648" y="2752242"/>
                  </a:lnTo>
                  <a:lnTo>
                    <a:pt x="4350778" y="2751772"/>
                  </a:lnTo>
                  <a:lnTo>
                    <a:pt x="4352633" y="2749918"/>
                  </a:lnTo>
                  <a:lnTo>
                    <a:pt x="4353103" y="2748788"/>
                  </a:lnTo>
                  <a:lnTo>
                    <a:pt x="4353103" y="2746159"/>
                  </a:lnTo>
                  <a:close/>
                </a:path>
                <a:path w="12773660" h="4123690">
                  <a:moveTo>
                    <a:pt x="4353103" y="1374800"/>
                  </a:moveTo>
                  <a:lnTo>
                    <a:pt x="4352633" y="1373682"/>
                  </a:lnTo>
                  <a:lnTo>
                    <a:pt x="4350778" y="1371828"/>
                  </a:lnTo>
                  <a:lnTo>
                    <a:pt x="4349648" y="1371358"/>
                  </a:lnTo>
                  <a:lnTo>
                    <a:pt x="4347019" y="1371358"/>
                  </a:lnTo>
                  <a:lnTo>
                    <a:pt x="4345902" y="1371828"/>
                  </a:lnTo>
                  <a:lnTo>
                    <a:pt x="4344035" y="1373682"/>
                  </a:lnTo>
                  <a:lnTo>
                    <a:pt x="4343578" y="1374800"/>
                  </a:lnTo>
                  <a:lnTo>
                    <a:pt x="4343578" y="1377442"/>
                  </a:lnTo>
                  <a:lnTo>
                    <a:pt x="4344035" y="1378559"/>
                  </a:lnTo>
                  <a:lnTo>
                    <a:pt x="4345902" y="1380413"/>
                  </a:lnTo>
                  <a:lnTo>
                    <a:pt x="4347019" y="1380883"/>
                  </a:lnTo>
                  <a:lnTo>
                    <a:pt x="4349648" y="1380883"/>
                  </a:lnTo>
                  <a:lnTo>
                    <a:pt x="4350778" y="1380413"/>
                  </a:lnTo>
                  <a:lnTo>
                    <a:pt x="4352633" y="1378559"/>
                  </a:lnTo>
                  <a:lnTo>
                    <a:pt x="4353103" y="1377442"/>
                  </a:lnTo>
                  <a:lnTo>
                    <a:pt x="4353103" y="1374800"/>
                  </a:lnTo>
                  <a:close/>
                </a:path>
                <a:path w="12773660" h="4123690">
                  <a:moveTo>
                    <a:pt x="4353103" y="3454"/>
                  </a:moveTo>
                  <a:lnTo>
                    <a:pt x="4352633" y="2324"/>
                  </a:lnTo>
                  <a:lnTo>
                    <a:pt x="4350778" y="469"/>
                  </a:lnTo>
                  <a:lnTo>
                    <a:pt x="4349648" y="0"/>
                  </a:lnTo>
                  <a:lnTo>
                    <a:pt x="4347019" y="0"/>
                  </a:lnTo>
                  <a:lnTo>
                    <a:pt x="4345902" y="469"/>
                  </a:lnTo>
                  <a:lnTo>
                    <a:pt x="4344035" y="2324"/>
                  </a:lnTo>
                  <a:lnTo>
                    <a:pt x="4343578" y="3454"/>
                  </a:lnTo>
                  <a:lnTo>
                    <a:pt x="4343578" y="6083"/>
                  </a:lnTo>
                  <a:lnTo>
                    <a:pt x="4344035" y="7200"/>
                  </a:lnTo>
                  <a:lnTo>
                    <a:pt x="4345902" y="9067"/>
                  </a:lnTo>
                  <a:lnTo>
                    <a:pt x="4347019" y="9525"/>
                  </a:lnTo>
                  <a:lnTo>
                    <a:pt x="4349648" y="9525"/>
                  </a:lnTo>
                  <a:lnTo>
                    <a:pt x="4350778" y="9067"/>
                  </a:lnTo>
                  <a:lnTo>
                    <a:pt x="4352633" y="7200"/>
                  </a:lnTo>
                  <a:lnTo>
                    <a:pt x="4353103" y="6083"/>
                  </a:lnTo>
                  <a:lnTo>
                    <a:pt x="4353103" y="3454"/>
                  </a:lnTo>
                  <a:close/>
                </a:path>
                <a:path w="12773660" h="4123690">
                  <a:moveTo>
                    <a:pt x="4372153" y="4117517"/>
                  </a:moveTo>
                  <a:lnTo>
                    <a:pt x="4371683" y="4116400"/>
                  </a:lnTo>
                  <a:lnTo>
                    <a:pt x="4369828" y="4114533"/>
                  </a:lnTo>
                  <a:lnTo>
                    <a:pt x="4368698" y="4114076"/>
                  </a:lnTo>
                  <a:lnTo>
                    <a:pt x="4366069" y="4114076"/>
                  </a:lnTo>
                  <a:lnTo>
                    <a:pt x="4364952" y="4114533"/>
                  </a:lnTo>
                  <a:lnTo>
                    <a:pt x="4363085" y="4116400"/>
                  </a:lnTo>
                  <a:lnTo>
                    <a:pt x="4362628" y="4117517"/>
                  </a:lnTo>
                  <a:lnTo>
                    <a:pt x="4362628" y="4120146"/>
                  </a:lnTo>
                  <a:lnTo>
                    <a:pt x="4363085" y="4121277"/>
                  </a:lnTo>
                  <a:lnTo>
                    <a:pt x="4364952" y="4123131"/>
                  </a:lnTo>
                  <a:lnTo>
                    <a:pt x="4366069" y="4123601"/>
                  </a:lnTo>
                  <a:lnTo>
                    <a:pt x="4368698" y="4123601"/>
                  </a:lnTo>
                  <a:lnTo>
                    <a:pt x="4369828" y="4123131"/>
                  </a:lnTo>
                  <a:lnTo>
                    <a:pt x="4371683" y="4121277"/>
                  </a:lnTo>
                  <a:lnTo>
                    <a:pt x="4372153" y="4120146"/>
                  </a:lnTo>
                  <a:lnTo>
                    <a:pt x="4372153" y="4117517"/>
                  </a:lnTo>
                  <a:close/>
                </a:path>
                <a:path w="12773660" h="4123690">
                  <a:moveTo>
                    <a:pt x="4372153" y="2746159"/>
                  </a:moveTo>
                  <a:lnTo>
                    <a:pt x="4371683" y="2745041"/>
                  </a:lnTo>
                  <a:lnTo>
                    <a:pt x="4369828" y="2743174"/>
                  </a:lnTo>
                  <a:lnTo>
                    <a:pt x="4368698" y="2742717"/>
                  </a:lnTo>
                  <a:lnTo>
                    <a:pt x="4366069" y="2742717"/>
                  </a:lnTo>
                  <a:lnTo>
                    <a:pt x="4364952" y="2743174"/>
                  </a:lnTo>
                  <a:lnTo>
                    <a:pt x="4363085" y="2745041"/>
                  </a:lnTo>
                  <a:lnTo>
                    <a:pt x="4362628" y="2746159"/>
                  </a:lnTo>
                  <a:lnTo>
                    <a:pt x="4362628" y="2748788"/>
                  </a:lnTo>
                  <a:lnTo>
                    <a:pt x="4363085" y="2749918"/>
                  </a:lnTo>
                  <a:lnTo>
                    <a:pt x="4364952" y="2751772"/>
                  </a:lnTo>
                  <a:lnTo>
                    <a:pt x="4366069" y="2752242"/>
                  </a:lnTo>
                  <a:lnTo>
                    <a:pt x="4368698" y="2752242"/>
                  </a:lnTo>
                  <a:lnTo>
                    <a:pt x="4369828" y="2751772"/>
                  </a:lnTo>
                  <a:lnTo>
                    <a:pt x="4371683" y="2749918"/>
                  </a:lnTo>
                  <a:lnTo>
                    <a:pt x="4372153" y="2748788"/>
                  </a:lnTo>
                  <a:lnTo>
                    <a:pt x="4372153" y="2746159"/>
                  </a:lnTo>
                  <a:close/>
                </a:path>
                <a:path w="12773660" h="4123690">
                  <a:moveTo>
                    <a:pt x="4372153" y="1374800"/>
                  </a:moveTo>
                  <a:lnTo>
                    <a:pt x="4371683" y="1373682"/>
                  </a:lnTo>
                  <a:lnTo>
                    <a:pt x="4369828" y="1371828"/>
                  </a:lnTo>
                  <a:lnTo>
                    <a:pt x="4368698" y="1371358"/>
                  </a:lnTo>
                  <a:lnTo>
                    <a:pt x="4366069" y="1371358"/>
                  </a:lnTo>
                  <a:lnTo>
                    <a:pt x="4364952" y="1371828"/>
                  </a:lnTo>
                  <a:lnTo>
                    <a:pt x="4363085" y="1373682"/>
                  </a:lnTo>
                  <a:lnTo>
                    <a:pt x="4362628" y="1374800"/>
                  </a:lnTo>
                  <a:lnTo>
                    <a:pt x="4362628" y="1377442"/>
                  </a:lnTo>
                  <a:lnTo>
                    <a:pt x="4363085" y="1378559"/>
                  </a:lnTo>
                  <a:lnTo>
                    <a:pt x="4364952" y="1380413"/>
                  </a:lnTo>
                  <a:lnTo>
                    <a:pt x="4366069" y="1380883"/>
                  </a:lnTo>
                  <a:lnTo>
                    <a:pt x="4368698" y="1380883"/>
                  </a:lnTo>
                  <a:lnTo>
                    <a:pt x="4369828" y="1380413"/>
                  </a:lnTo>
                  <a:lnTo>
                    <a:pt x="4371683" y="1378559"/>
                  </a:lnTo>
                  <a:lnTo>
                    <a:pt x="4372153" y="1377442"/>
                  </a:lnTo>
                  <a:lnTo>
                    <a:pt x="4372153" y="1374800"/>
                  </a:lnTo>
                  <a:close/>
                </a:path>
                <a:path w="12773660" h="4123690">
                  <a:moveTo>
                    <a:pt x="4372153" y="3454"/>
                  </a:moveTo>
                  <a:lnTo>
                    <a:pt x="4371683" y="2324"/>
                  </a:lnTo>
                  <a:lnTo>
                    <a:pt x="4369828" y="469"/>
                  </a:lnTo>
                  <a:lnTo>
                    <a:pt x="4368698" y="0"/>
                  </a:lnTo>
                  <a:lnTo>
                    <a:pt x="4366069" y="0"/>
                  </a:lnTo>
                  <a:lnTo>
                    <a:pt x="4364952" y="469"/>
                  </a:lnTo>
                  <a:lnTo>
                    <a:pt x="4363085" y="2324"/>
                  </a:lnTo>
                  <a:lnTo>
                    <a:pt x="4362628" y="3454"/>
                  </a:lnTo>
                  <a:lnTo>
                    <a:pt x="4362628" y="6083"/>
                  </a:lnTo>
                  <a:lnTo>
                    <a:pt x="4363085" y="7200"/>
                  </a:lnTo>
                  <a:lnTo>
                    <a:pt x="4364952" y="9067"/>
                  </a:lnTo>
                  <a:lnTo>
                    <a:pt x="4366069" y="9525"/>
                  </a:lnTo>
                  <a:lnTo>
                    <a:pt x="4368698" y="9525"/>
                  </a:lnTo>
                  <a:lnTo>
                    <a:pt x="4369828" y="9067"/>
                  </a:lnTo>
                  <a:lnTo>
                    <a:pt x="4371683" y="7200"/>
                  </a:lnTo>
                  <a:lnTo>
                    <a:pt x="4372153" y="6083"/>
                  </a:lnTo>
                  <a:lnTo>
                    <a:pt x="4372153" y="3454"/>
                  </a:lnTo>
                  <a:close/>
                </a:path>
                <a:path w="12773660" h="4123690">
                  <a:moveTo>
                    <a:pt x="4391203" y="4117517"/>
                  </a:moveTo>
                  <a:lnTo>
                    <a:pt x="4390733" y="4116400"/>
                  </a:lnTo>
                  <a:lnTo>
                    <a:pt x="4388878" y="4114533"/>
                  </a:lnTo>
                  <a:lnTo>
                    <a:pt x="4387748" y="4114076"/>
                  </a:lnTo>
                  <a:lnTo>
                    <a:pt x="4385119" y="4114076"/>
                  </a:lnTo>
                  <a:lnTo>
                    <a:pt x="4384002" y="4114533"/>
                  </a:lnTo>
                  <a:lnTo>
                    <a:pt x="4382135" y="4116400"/>
                  </a:lnTo>
                  <a:lnTo>
                    <a:pt x="4381678" y="4117517"/>
                  </a:lnTo>
                  <a:lnTo>
                    <a:pt x="4381678" y="4120146"/>
                  </a:lnTo>
                  <a:lnTo>
                    <a:pt x="4382135" y="4121277"/>
                  </a:lnTo>
                  <a:lnTo>
                    <a:pt x="4384002" y="4123131"/>
                  </a:lnTo>
                  <a:lnTo>
                    <a:pt x="4385119" y="4123601"/>
                  </a:lnTo>
                  <a:lnTo>
                    <a:pt x="4387748" y="4123601"/>
                  </a:lnTo>
                  <a:lnTo>
                    <a:pt x="4388878" y="4123131"/>
                  </a:lnTo>
                  <a:lnTo>
                    <a:pt x="4390733" y="4121277"/>
                  </a:lnTo>
                  <a:lnTo>
                    <a:pt x="4391203" y="4120146"/>
                  </a:lnTo>
                  <a:lnTo>
                    <a:pt x="4391203" y="4117517"/>
                  </a:lnTo>
                  <a:close/>
                </a:path>
                <a:path w="12773660" h="4123690">
                  <a:moveTo>
                    <a:pt x="4391203" y="2746159"/>
                  </a:moveTo>
                  <a:lnTo>
                    <a:pt x="4390733" y="2745041"/>
                  </a:lnTo>
                  <a:lnTo>
                    <a:pt x="4388878" y="2743174"/>
                  </a:lnTo>
                  <a:lnTo>
                    <a:pt x="4387748" y="2742717"/>
                  </a:lnTo>
                  <a:lnTo>
                    <a:pt x="4385119" y="2742717"/>
                  </a:lnTo>
                  <a:lnTo>
                    <a:pt x="4384002" y="2743174"/>
                  </a:lnTo>
                  <a:lnTo>
                    <a:pt x="4382135" y="2745041"/>
                  </a:lnTo>
                  <a:lnTo>
                    <a:pt x="4381678" y="2746159"/>
                  </a:lnTo>
                  <a:lnTo>
                    <a:pt x="4381678" y="2748788"/>
                  </a:lnTo>
                  <a:lnTo>
                    <a:pt x="4382135" y="2749918"/>
                  </a:lnTo>
                  <a:lnTo>
                    <a:pt x="4384002" y="2751772"/>
                  </a:lnTo>
                  <a:lnTo>
                    <a:pt x="4385119" y="2752242"/>
                  </a:lnTo>
                  <a:lnTo>
                    <a:pt x="4387748" y="2752242"/>
                  </a:lnTo>
                  <a:lnTo>
                    <a:pt x="4388878" y="2751772"/>
                  </a:lnTo>
                  <a:lnTo>
                    <a:pt x="4390733" y="2749918"/>
                  </a:lnTo>
                  <a:lnTo>
                    <a:pt x="4391203" y="2748788"/>
                  </a:lnTo>
                  <a:lnTo>
                    <a:pt x="4391203" y="2746159"/>
                  </a:lnTo>
                  <a:close/>
                </a:path>
                <a:path w="12773660" h="4123690">
                  <a:moveTo>
                    <a:pt x="4391203" y="1374800"/>
                  </a:moveTo>
                  <a:lnTo>
                    <a:pt x="4390733" y="1373682"/>
                  </a:lnTo>
                  <a:lnTo>
                    <a:pt x="4388878" y="1371828"/>
                  </a:lnTo>
                  <a:lnTo>
                    <a:pt x="4387748" y="1371358"/>
                  </a:lnTo>
                  <a:lnTo>
                    <a:pt x="4385119" y="1371358"/>
                  </a:lnTo>
                  <a:lnTo>
                    <a:pt x="4384002" y="1371828"/>
                  </a:lnTo>
                  <a:lnTo>
                    <a:pt x="4382135" y="1373682"/>
                  </a:lnTo>
                  <a:lnTo>
                    <a:pt x="4381678" y="1374800"/>
                  </a:lnTo>
                  <a:lnTo>
                    <a:pt x="4381678" y="1377442"/>
                  </a:lnTo>
                  <a:lnTo>
                    <a:pt x="4382135" y="1378559"/>
                  </a:lnTo>
                  <a:lnTo>
                    <a:pt x="4384002" y="1380413"/>
                  </a:lnTo>
                  <a:lnTo>
                    <a:pt x="4385119" y="1380883"/>
                  </a:lnTo>
                  <a:lnTo>
                    <a:pt x="4387748" y="1380883"/>
                  </a:lnTo>
                  <a:lnTo>
                    <a:pt x="4388878" y="1380413"/>
                  </a:lnTo>
                  <a:lnTo>
                    <a:pt x="4390733" y="1378559"/>
                  </a:lnTo>
                  <a:lnTo>
                    <a:pt x="4391203" y="1377442"/>
                  </a:lnTo>
                  <a:lnTo>
                    <a:pt x="4391203" y="1374800"/>
                  </a:lnTo>
                  <a:close/>
                </a:path>
                <a:path w="12773660" h="4123690">
                  <a:moveTo>
                    <a:pt x="4391203" y="3454"/>
                  </a:moveTo>
                  <a:lnTo>
                    <a:pt x="4390733" y="2324"/>
                  </a:lnTo>
                  <a:lnTo>
                    <a:pt x="4388878" y="469"/>
                  </a:lnTo>
                  <a:lnTo>
                    <a:pt x="4387748" y="0"/>
                  </a:lnTo>
                  <a:lnTo>
                    <a:pt x="4385119" y="0"/>
                  </a:lnTo>
                  <a:lnTo>
                    <a:pt x="4384002" y="469"/>
                  </a:lnTo>
                  <a:lnTo>
                    <a:pt x="4382135" y="2324"/>
                  </a:lnTo>
                  <a:lnTo>
                    <a:pt x="4381678" y="3454"/>
                  </a:lnTo>
                  <a:lnTo>
                    <a:pt x="4381678" y="6083"/>
                  </a:lnTo>
                  <a:lnTo>
                    <a:pt x="4382135" y="7200"/>
                  </a:lnTo>
                  <a:lnTo>
                    <a:pt x="4384002" y="9067"/>
                  </a:lnTo>
                  <a:lnTo>
                    <a:pt x="4385119" y="9525"/>
                  </a:lnTo>
                  <a:lnTo>
                    <a:pt x="4387748" y="9525"/>
                  </a:lnTo>
                  <a:lnTo>
                    <a:pt x="4388878" y="9067"/>
                  </a:lnTo>
                  <a:lnTo>
                    <a:pt x="4390733" y="7200"/>
                  </a:lnTo>
                  <a:lnTo>
                    <a:pt x="4391203" y="6083"/>
                  </a:lnTo>
                  <a:lnTo>
                    <a:pt x="4391203" y="3454"/>
                  </a:lnTo>
                  <a:close/>
                </a:path>
                <a:path w="12773660" h="4123690">
                  <a:moveTo>
                    <a:pt x="4410253" y="4117517"/>
                  </a:moveTo>
                  <a:lnTo>
                    <a:pt x="4409783" y="4116400"/>
                  </a:lnTo>
                  <a:lnTo>
                    <a:pt x="4407928" y="4114533"/>
                  </a:lnTo>
                  <a:lnTo>
                    <a:pt x="4406798" y="4114076"/>
                  </a:lnTo>
                  <a:lnTo>
                    <a:pt x="4404169" y="4114076"/>
                  </a:lnTo>
                  <a:lnTo>
                    <a:pt x="4403052" y="4114533"/>
                  </a:lnTo>
                  <a:lnTo>
                    <a:pt x="4401185" y="4116400"/>
                  </a:lnTo>
                  <a:lnTo>
                    <a:pt x="4400728" y="4117517"/>
                  </a:lnTo>
                  <a:lnTo>
                    <a:pt x="4400728" y="4120146"/>
                  </a:lnTo>
                  <a:lnTo>
                    <a:pt x="4401185" y="4121277"/>
                  </a:lnTo>
                  <a:lnTo>
                    <a:pt x="4403052" y="4123131"/>
                  </a:lnTo>
                  <a:lnTo>
                    <a:pt x="4404169" y="4123601"/>
                  </a:lnTo>
                  <a:lnTo>
                    <a:pt x="4406798" y="4123601"/>
                  </a:lnTo>
                  <a:lnTo>
                    <a:pt x="4407928" y="4123131"/>
                  </a:lnTo>
                  <a:lnTo>
                    <a:pt x="4409783" y="4121277"/>
                  </a:lnTo>
                  <a:lnTo>
                    <a:pt x="4410253" y="4120146"/>
                  </a:lnTo>
                  <a:lnTo>
                    <a:pt x="4410253" y="4117517"/>
                  </a:lnTo>
                  <a:close/>
                </a:path>
                <a:path w="12773660" h="4123690">
                  <a:moveTo>
                    <a:pt x="4410253" y="2746159"/>
                  </a:moveTo>
                  <a:lnTo>
                    <a:pt x="4409783" y="2745041"/>
                  </a:lnTo>
                  <a:lnTo>
                    <a:pt x="4407928" y="2743174"/>
                  </a:lnTo>
                  <a:lnTo>
                    <a:pt x="4406798" y="2742717"/>
                  </a:lnTo>
                  <a:lnTo>
                    <a:pt x="4404169" y="2742717"/>
                  </a:lnTo>
                  <a:lnTo>
                    <a:pt x="4403052" y="2743174"/>
                  </a:lnTo>
                  <a:lnTo>
                    <a:pt x="4401185" y="2745041"/>
                  </a:lnTo>
                  <a:lnTo>
                    <a:pt x="4400728" y="2746159"/>
                  </a:lnTo>
                  <a:lnTo>
                    <a:pt x="4400728" y="2748788"/>
                  </a:lnTo>
                  <a:lnTo>
                    <a:pt x="4401185" y="2749918"/>
                  </a:lnTo>
                  <a:lnTo>
                    <a:pt x="4403052" y="2751772"/>
                  </a:lnTo>
                  <a:lnTo>
                    <a:pt x="4404169" y="2752242"/>
                  </a:lnTo>
                  <a:lnTo>
                    <a:pt x="4406798" y="2752242"/>
                  </a:lnTo>
                  <a:lnTo>
                    <a:pt x="4407928" y="2751772"/>
                  </a:lnTo>
                  <a:lnTo>
                    <a:pt x="4409783" y="2749918"/>
                  </a:lnTo>
                  <a:lnTo>
                    <a:pt x="4410253" y="2748788"/>
                  </a:lnTo>
                  <a:lnTo>
                    <a:pt x="4410253" y="2746159"/>
                  </a:lnTo>
                  <a:close/>
                </a:path>
                <a:path w="12773660" h="4123690">
                  <a:moveTo>
                    <a:pt x="4410253" y="1374800"/>
                  </a:moveTo>
                  <a:lnTo>
                    <a:pt x="4409783" y="1373682"/>
                  </a:lnTo>
                  <a:lnTo>
                    <a:pt x="4407928" y="1371828"/>
                  </a:lnTo>
                  <a:lnTo>
                    <a:pt x="4406798" y="1371358"/>
                  </a:lnTo>
                  <a:lnTo>
                    <a:pt x="4404169" y="1371358"/>
                  </a:lnTo>
                  <a:lnTo>
                    <a:pt x="4403052" y="1371828"/>
                  </a:lnTo>
                  <a:lnTo>
                    <a:pt x="4401185" y="1373682"/>
                  </a:lnTo>
                  <a:lnTo>
                    <a:pt x="4400728" y="1374800"/>
                  </a:lnTo>
                  <a:lnTo>
                    <a:pt x="4400728" y="1377442"/>
                  </a:lnTo>
                  <a:lnTo>
                    <a:pt x="4401185" y="1378559"/>
                  </a:lnTo>
                  <a:lnTo>
                    <a:pt x="4403052" y="1380413"/>
                  </a:lnTo>
                  <a:lnTo>
                    <a:pt x="4404169" y="1380883"/>
                  </a:lnTo>
                  <a:lnTo>
                    <a:pt x="4406798" y="1380883"/>
                  </a:lnTo>
                  <a:lnTo>
                    <a:pt x="4407928" y="1380413"/>
                  </a:lnTo>
                  <a:lnTo>
                    <a:pt x="4409783" y="1378559"/>
                  </a:lnTo>
                  <a:lnTo>
                    <a:pt x="4410253" y="1377442"/>
                  </a:lnTo>
                  <a:lnTo>
                    <a:pt x="4410253" y="1374800"/>
                  </a:lnTo>
                  <a:close/>
                </a:path>
                <a:path w="12773660" h="4123690">
                  <a:moveTo>
                    <a:pt x="4410253" y="3454"/>
                  </a:moveTo>
                  <a:lnTo>
                    <a:pt x="4409783" y="2324"/>
                  </a:lnTo>
                  <a:lnTo>
                    <a:pt x="4407928" y="469"/>
                  </a:lnTo>
                  <a:lnTo>
                    <a:pt x="4406798" y="0"/>
                  </a:lnTo>
                  <a:lnTo>
                    <a:pt x="4404169" y="0"/>
                  </a:lnTo>
                  <a:lnTo>
                    <a:pt x="4403052" y="469"/>
                  </a:lnTo>
                  <a:lnTo>
                    <a:pt x="4401185" y="2324"/>
                  </a:lnTo>
                  <a:lnTo>
                    <a:pt x="4400728" y="3454"/>
                  </a:lnTo>
                  <a:lnTo>
                    <a:pt x="4400728" y="6083"/>
                  </a:lnTo>
                  <a:lnTo>
                    <a:pt x="4401185" y="7200"/>
                  </a:lnTo>
                  <a:lnTo>
                    <a:pt x="4403052" y="9067"/>
                  </a:lnTo>
                  <a:lnTo>
                    <a:pt x="4404169" y="9525"/>
                  </a:lnTo>
                  <a:lnTo>
                    <a:pt x="4406798" y="9525"/>
                  </a:lnTo>
                  <a:lnTo>
                    <a:pt x="4407928" y="9067"/>
                  </a:lnTo>
                  <a:lnTo>
                    <a:pt x="4409783" y="7200"/>
                  </a:lnTo>
                  <a:lnTo>
                    <a:pt x="4410253" y="6083"/>
                  </a:lnTo>
                  <a:lnTo>
                    <a:pt x="4410253" y="3454"/>
                  </a:lnTo>
                  <a:close/>
                </a:path>
                <a:path w="12773660" h="4123690">
                  <a:moveTo>
                    <a:pt x="4429303" y="4117517"/>
                  </a:moveTo>
                  <a:lnTo>
                    <a:pt x="4428833" y="4116400"/>
                  </a:lnTo>
                  <a:lnTo>
                    <a:pt x="4426978" y="4114533"/>
                  </a:lnTo>
                  <a:lnTo>
                    <a:pt x="4425848" y="4114076"/>
                  </a:lnTo>
                  <a:lnTo>
                    <a:pt x="4423219" y="4114076"/>
                  </a:lnTo>
                  <a:lnTo>
                    <a:pt x="4422102" y="4114533"/>
                  </a:lnTo>
                  <a:lnTo>
                    <a:pt x="4420235" y="4116400"/>
                  </a:lnTo>
                  <a:lnTo>
                    <a:pt x="4419778" y="4117517"/>
                  </a:lnTo>
                  <a:lnTo>
                    <a:pt x="4419778" y="4120146"/>
                  </a:lnTo>
                  <a:lnTo>
                    <a:pt x="4420235" y="4121277"/>
                  </a:lnTo>
                  <a:lnTo>
                    <a:pt x="4422102" y="4123131"/>
                  </a:lnTo>
                  <a:lnTo>
                    <a:pt x="4423219" y="4123601"/>
                  </a:lnTo>
                  <a:lnTo>
                    <a:pt x="4425848" y="4123601"/>
                  </a:lnTo>
                  <a:lnTo>
                    <a:pt x="4426978" y="4123131"/>
                  </a:lnTo>
                  <a:lnTo>
                    <a:pt x="4428833" y="4121277"/>
                  </a:lnTo>
                  <a:lnTo>
                    <a:pt x="4429303" y="4120146"/>
                  </a:lnTo>
                  <a:lnTo>
                    <a:pt x="4429303" y="4117517"/>
                  </a:lnTo>
                  <a:close/>
                </a:path>
                <a:path w="12773660" h="4123690">
                  <a:moveTo>
                    <a:pt x="4429303" y="2746159"/>
                  </a:moveTo>
                  <a:lnTo>
                    <a:pt x="4428833" y="2745041"/>
                  </a:lnTo>
                  <a:lnTo>
                    <a:pt x="4426978" y="2743174"/>
                  </a:lnTo>
                  <a:lnTo>
                    <a:pt x="4425848" y="2742717"/>
                  </a:lnTo>
                  <a:lnTo>
                    <a:pt x="4423219" y="2742717"/>
                  </a:lnTo>
                  <a:lnTo>
                    <a:pt x="4422102" y="2743174"/>
                  </a:lnTo>
                  <a:lnTo>
                    <a:pt x="4420235" y="2745041"/>
                  </a:lnTo>
                  <a:lnTo>
                    <a:pt x="4419778" y="2746159"/>
                  </a:lnTo>
                  <a:lnTo>
                    <a:pt x="4419778" y="2748788"/>
                  </a:lnTo>
                  <a:lnTo>
                    <a:pt x="4420235" y="2749918"/>
                  </a:lnTo>
                  <a:lnTo>
                    <a:pt x="4422102" y="2751772"/>
                  </a:lnTo>
                  <a:lnTo>
                    <a:pt x="4423219" y="2752242"/>
                  </a:lnTo>
                  <a:lnTo>
                    <a:pt x="4425848" y="2752242"/>
                  </a:lnTo>
                  <a:lnTo>
                    <a:pt x="4426978" y="2751772"/>
                  </a:lnTo>
                  <a:lnTo>
                    <a:pt x="4428833" y="2749918"/>
                  </a:lnTo>
                  <a:lnTo>
                    <a:pt x="4429303" y="2748788"/>
                  </a:lnTo>
                  <a:lnTo>
                    <a:pt x="4429303" y="2746159"/>
                  </a:lnTo>
                  <a:close/>
                </a:path>
                <a:path w="12773660" h="4123690">
                  <a:moveTo>
                    <a:pt x="4429303" y="1374800"/>
                  </a:moveTo>
                  <a:lnTo>
                    <a:pt x="4428833" y="1373682"/>
                  </a:lnTo>
                  <a:lnTo>
                    <a:pt x="4426978" y="1371828"/>
                  </a:lnTo>
                  <a:lnTo>
                    <a:pt x="4425848" y="1371358"/>
                  </a:lnTo>
                  <a:lnTo>
                    <a:pt x="4423219" y="1371358"/>
                  </a:lnTo>
                  <a:lnTo>
                    <a:pt x="4422102" y="1371828"/>
                  </a:lnTo>
                  <a:lnTo>
                    <a:pt x="4420235" y="1373682"/>
                  </a:lnTo>
                  <a:lnTo>
                    <a:pt x="4419778" y="1374800"/>
                  </a:lnTo>
                  <a:lnTo>
                    <a:pt x="4419778" y="1377442"/>
                  </a:lnTo>
                  <a:lnTo>
                    <a:pt x="4420235" y="1378559"/>
                  </a:lnTo>
                  <a:lnTo>
                    <a:pt x="4422102" y="1380413"/>
                  </a:lnTo>
                  <a:lnTo>
                    <a:pt x="4423219" y="1380883"/>
                  </a:lnTo>
                  <a:lnTo>
                    <a:pt x="4425848" y="1380883"/>
                  </a:lnTo>
                  <a:lnTo>
                    <a:pt x="4426978" y="1380413"/>
                  </a:lnTo>
                  <a:lnTo>
                    <a:pt x="4428833" y="1378559"/>
                  </a:lnTo>
                  <a:lnTo>
                    <a:pt x="4429303" y="1377442"/>
                  </a:lnTo>
                  <a:lnTo>
                    <a:pt x="4429303" y="1374800"/>
                  </a:lnTo>
                  <a:close/>
                </a:path>
                <a:path w="12773660" h="4123690">
                  <a:moveTo>
                    <a:pt x="4429303" y="3454"/>
                  </a:moveTo>
                  <a:lnTo>
                    <a:pt x="4428833" y="2324"/>
                  </a:lnTo>
                  <a:lnTo>
                    <a:pt x="4426978" y="469"/>
                  </a:lnTo>
                  <a:lnTo>
                    <a:pt x="4425848" y="0"/>
                  </a:lnTo>
                  <a:lnTo>
                    <a:pt x="4423219" y="0"/>
                  </a:lnTo>
                  <a:lnTo>
                    <a:pt x="4422102" y="469"/>
                  </a:lnTo>
                  <a:lnTo>
                    <a:pt x="4420235" y="2324"/>
                  </a:lnTo>
                  <a:lnTo>
                    <a:pt x="4419778" y="3454"/>
                  </a:lnTo>
                  <a:lnTo>
                    <a:pt x="4419778" y="6083"/>
                  </a:lnTo>
                  <a:lnTo>
                    <a:pt x="4420235" y="7200"/>
                  </a:lnTo>
                  <a:lnTo>
                    <a:pt x="4422102" y="9067"/>
                  </a:lnTo>
                  <a:lnTo>
                    <a:pt x="4423219" y="9525"/>
                  </a:lnTo>
                  <a:lnTo>
                    <a:pt x="4425848" y="9525"/>
                  </a:lnTo>
                  <a:lnTo>
                    <a:pt x="4426978" y="9067"/>
                  </a:lnTo>
                  <a:lnTo>
                    <a:pt x="4428833" y="7200"/>
                  </a:lnTo>
                  <a:lnTo>
                    <a:pt x="4429303" y="6083"/>
                  </a:lnTo>
                  <a:lnTo>
                    <a:pt x="4429303" y="3454"/>
                  </a:lnTo>
                  <a:close/>
                </a:path>
                <a:path w="12773660" h="4123690">
                  <a:moveTo>
                    <a:pt x="4448353" y="4117517"/>
                  </a:moveTo>
                  <a:lnTo>
                    <a:pt x="4447883" y="4116400"/>
                  </a:lnTo>
                  <a:lnTo>
                    <a:pt x="4446028" y="4114533"/>
                  </a:lnTo>
                  <a:lnTo>
                    <a:pt x="4444898" y="4114076"/>
                  </a:lnTo>
                  <a:lnTo>
                    <a:pt x="4442269" y="4114076"/>
                  </a:lnTo>
                  <a:lnTo>
                    <a:pt x="4441152" y="4114533"/>
                  </a:lnTo>
                  <a:lnTo>
                    <a:pt x="4439285" y="4116400"/>
                  </a:lnTo>
                  <a:lnTo>
                    <a:pt x="4438828" y="4117517"/>
                  </a:lnTo>
                  <a:lnTo>
                    <a:pt x="4438828" y="4120146"/>
                  </a:lnTo>
                  <a:lnTo>
                    <a:pt x="4439285" y="4121277"/>
                  </a:lnTo>
                  <a:lnTo>
                    <a:pt x="4441152" y="4123131"/>
                  </a:lnTo>
                  <a:lnTo>
                    <a:pt x="4442269" y="4123601"/>
                  </a:lnTo>
                  <a:lnTo>
                    <a:pt x="4444898" y="4123601"/>
                  </a:lnTo>
                  <a:lnTo>
                    <a:pt x="4446028" y="4123131"/>
                  </a:lnTo>
                  <a:lnTo>
                    <a:pt x="4447883" y="4121277"/>
                  </a:lnTo>
                  <a:lnTo>
                    <a:pt x="4448353" y="4120146"/>
                  </a:lnTo>
                  <a:lnTo>
                    <a:pt x="4448353" y="4117517"/>
                  </a:lnTo>
                  <a:close/>
                </a:path>
                <a:path w="12773660" h="4123690">
                  <a:moveTo>
                    <a:pt x="4448353" y="2746159"/>
                  </a:moveTo>
                  <a:lnTo>
                    <a:pt x="4447883" y="2745041"/>
                  </a:lnTo>
                  <a:lnTo>
                    <a:pt x="4446028" y="2743174"/>
                  </a:lnTo>
                  <a:lnTo>
                    <a:pt x="4444898" y="2742717"/>
                  </a:lnTo>
                  <a:lnTo>
                    <a:pt x="4442269" y="2742717"/>
                  </a:lnTo>
                  <a:lnTo>
                    <a:pt x="4441152" y="2743174"/>
                  </a:lnTo>
                  <a:lnTo>
                    <a:pt x="4439285" y="2745041"/>
                  </a:lnTo>
                  <a:lnTo>
                    <a:pt x="4438828" y="2746159"/>
                  </a:lnTo>
                  <a:lnTo>
                    <a:pt x="4438828" y="2748788"/>
                  </a:lnTo>
                  <a:lnTo>
                    <a:pt x="4439285" y="2749918"/>
                  </a:lnTo>
                  <a:lnTo>
                    <a:pt x="4441152" y="2751772"/>
                  </a:lnTo>
                  <a:lnTo>
                    <a:pt x="4442269" y="2752242"/>
                  </a:lnTo>
                  <a:lnTo>
                    <a:pt x="4444898" y="2752242"/>
                  </a:lnTo>
                  <a:lnTo>
                    <a:pt x="4446028" y="2751772"/>
                  </a:lnTo>
                  <a:lnTo>
                    <a:pt x="4447883" y="2749918"/>
                  </a:lnTo>
                  <a:lnTo>
                    <a:pt x="4448353" y="2748788"/>
                  </a:lnTo>
                  <a:lnTo>
                    <a:pt x="4448353" y="2746159"/>
                  </a:lnTo>
                  <a:close/>
                </a:path>
                <a:path w="12773660" h="4123690">
                  <a:moveTo>
                    <a:pt x="4448353" y="1374800"/>
                  </a:moveTo>
                  <a:lnTo>
                    <a:pt x="4447883" y="1373682"/>
                  </a:lnTo>
                  <a:lnTo>
                    <a:pt x="4446028" y="1371828"/>
                  </a:lnTo>
                  <a:lnTo>
                    <a:pt x="4444898" y="1371358"/>
                  </a:lnTo>
                  <a:lnTo>
                    <a:pt x="4442269" y="1371358"/>
                  </a:lnTo>
                  <a:lnTo>
                    <a:pt x="4441152" y="1371828"/>
                  </a:lnTo>
                  <a:lnTo>
                    <a:pt x="4439285" y="1373682"/>
                  </a:lnTo>
                  <a:lnTo>
                    <a:pt x="4438828" y="1374800"/>
                  </a:lnTo>
                  <a:lnTo>
                    <a:pt x="4438828" y="1377442"/>
                  </a:lnTo>
                  <a:lnTo>
                    <a:pt x="4439285" y="1378559"/>
                  </a:lnTo>
                  <a:lnTo>
                    <a:pt x="4441152" y="1380413"/>
                  </a:lnTo>
                  <a:lnTo>
                    <a:pt x="4442269" y="1380883"/>
                  </a:lnTo>
                  <a:lnTo>
                    <a:pt x="4444898" y="1380883"/>
                  </a:lnTo>
                  <a:lnTo>
                    <a:pt x="4446028" y="1380413"/>
                  </a:lnTo>
                  <a:lnTo>
                    <a:pt x="4447883" y="1378559"/>
                  </a:lnTo>
                  <a:lnTo>
                    <a:pt x="4448353" y="1377442"/>
                  </a:lnTo>
                  <a:lnTo>
                    <a:pt x="4448353" y="1374800"/>
                  </a:lnTo>
                  <a:close/>
                </a:path>
                <a:path w="12773660" h="4123690">
                  <a:moveTo>
                    <a:pt x="4448353" y="3454"/>
                  </a:moveTo>
                  <a:lnTo>
                    <a:pt x="4447883" y="2324"/>
                  </a:lnTo>
                  <a:lnTo>
                    <a:pt x="4446028" y="469"/>
                  </a:lnTo>
                  <a:lnTo>
                    <a:pt x="4444898" y="0"/>
                  </a:lnTo>
                  <a:lnTo>
                    <a:pt x="4442269" y="0"/>
                  </a:lnTo>
                  <a:lnTo>
                    <a:pt x="4441152" y="469"/>
                  </a:lnTo>
                  <a:lnTo>
                    <a:pt x="4439285" y="2324"/>
                  </a:lnTo>
                  <a:lnTo>
                    <a:pt x="4438828" y="3454"/>
                  </a:lnTo>
                  <a:lnTo>
                    <a:pt x="4438828" y="6083"/>
                  </a:lnTo>
                  <a:lnTo>
                    <a:pt x="4439285" y="7200"/>
                  </a:lnTo>
                  <a:lnTo>
                    <a:pt x="4441152" y="9067"/>
                  </a:lnTo>
                  <a:lnTo>
                    <a:pt x="4442269" y="9525"/>
                  </a:lnTo>
                  <a:lnTo>
                    <a:pt x="4444898" y="9525"/>
                  </a:lnTo>
                  <a:lnTo>
                    <a:pt x="4446028" y="9067"/>
                  </a:lnTo>
                  <a:lnTo>
                    <a:pt x="4447883" y="7200"/>
                  </a:lnTo>
                  <a:lnTo>
                    <a:pt x="4448353" y="6083"/>
                  </a:lnTo>
                  <a:lnTo>
                    <a:pt x="4448353" y="3454"/>
                  </a:lnTo>
                  <a:close/>
                </a:path>
                <a:path w="12773660" h="4123690">
                  <a:moveTo>
                    <a:pt x="4467403" y="4117517"/>
                  </a:moveTo>
                  <a:lnTo>
                    <a:pt x="4466933" y="4116400"/>
                  </a:lnTo>
                  <a:lnTo>
                    <a:pt x="4465078" y="4114533"/>
                  </a:lnTo>
                  <a:lnTo>
                    <a:pt x="4463961" y="4114076"/>
                  </a:lnTo>
                  <a:lnTo>
                    <a:pt x="4461319" y="4114076"/>
                  </a:lnTo>
                  <a:lnTo>
                    <a:pt x="4460202" y="4114533"/>
                  </a:lnTo>
                  <a:lnTo>
                    <a:pt x="4458335" y="4116400"/>
                  </a:lnTo>
                  <a:lnTo>
                    <a:pt x="4457878" y="4117517"/>
                  </a:lnTo>
                  <a:lnTo>
                    <a:pt x="4457878" y="4120146"/>
                  </a:lnTo>
                  <a:lnTo>
                    <a:pt x="4458335" y="4121277"/>
                  </a:lnTo>
                  <a:lnTo>
                    <a:pt x="4460202" y="4123131"/>
                  </a:lnTo>
                  <a:lnTo>
                    <a:pt x="4461319" y="4123601"/>
                  </a:lnTo>
                  <a:lnTo>
                    <a:pt x="4463961" y="4123601"/>
                  </a:lnTo>
                  <a:lnTo>
                    <a:pt x="4465078" y="4123131"/>
                  </a:lnTo>
                  <a:lnTo>
                    <a:pt x="4466933" y="4121277"/>
                  </a:lnTo>
                  <a:lnTo>
                    <a:pt x="4467403" y="4120146"/>
                  </a:lnTo>
                  <a:lnTo>
                    <a:pt x="4467403" y="4117517"/>
                  </a:lnTo>
                  <a:close/>
                </a:path>
                <a:path w="12773660" h="4123690">
                  <a:moveTo>
                    <a:pt x="4467403" y="2746159"/>
                  </a:moveTo>
                  <a:lnTo>
                    <a:pt x="4466933" y="2745041"/>
                  </a:lnTo>
                  <a:lnTo>
                    <a:pt x="4465078" y="2743174"/>
                  </a:lnTo>
                  <a:lnTo>
                    <a:pt x="4463961" y="2742717"/>
                  </a:lnTo>
                  <a:lnTo>
                    <a:pt x="4461319" y="2742717"/>
                  </a:lnTo>
                  <a:lnTo>
                    <a:pt x="4460202" y="2743174"/>
                  </a:lnTo>
                  <a:lnTo>
                    <a:pt x="4458335" y="2745041"/>
                  </a:lnTo>
                  <a:lnTo>
                    <a:pt x="4457878" y="2746159"/>
                  </a:lnTo>
                  <a:lnTo>
                    <a:pt x="4457878" y="2748788"/>
                  </a:lnTo>
                  <a:lnTo>
                    <a:pt x="4458335" y="2749918"/>
                  </a:lnTo>
                  <a:lnTo>
                    <a:pt x="4460202" y="2751772"/>
                  </a:lnTo>
                  <a:lnTo>
                    <a:pt x="4461319" y="2752242"/>
                  </a:lnTo>
                  <a:lnTo>
                    <a:pt x="4463961" y="2752242"/>
                  </a:lnTo>
                  <a:lnTo>
                    <a:pt x="4465078" y="2751772"/>
                  </a:lnTo>
                  <a:lnTo>
                    <a:pt x="4466933" y="2749918"/>
                  </a:lnTo>
                  <a:lnTo>
                    <a:pt x="4467403" y="2748788"/>
                  </a:lnTo>
                  <a:lnTo>
                    <a:pt x="4467403" y="2746159"/>
                  </a:lnTo>
                  <a:close/>
                </a:path>
                <a:path w="12773660" h="4123690">
                  <a:moveTo>
                    <a:pt x="4467403" y="1374800"/>
                  </a:moveTo>
                  <a:lnTo>
                    <a:pt x="4466933" y="1373682"/>
                  </a:lnTo>
                  <a:lnTo>
                    <a:pt x="4465078" y="1371828"/>
                  </a:lnTo>
                  <a:lnTo>
                    <a:pt x="4463961" y="1371358"/>
                  </a:lnTo>
                  <a:lnTo>
                    <a:pt x="4461319" y="1371358"/>
                  </a:lnTo>
                  <a:lnTo>
                    <a:pt x="4460202" y="1371828"/>
                  </a:lnTo>
                  <a:lnTo>
                    <a:pt x="4458335" y="1373682"/>
                  </a:lnTo>
                  <a:lnTo>
                    <a:pt x="4457878" y="1374800"/>
                  </a:lnTo>
                  <a:lnTo>
                    <a:pt x="4457878" y="1377442"/>
                  </a:lnTo>
                  <a:lnTo>
                    <a:pt x="4458335" y="1378559"/>
                  </a:lnTo>
                  <a:lnTo>
                    <a:pt x="4460202" y="1380413"/>
                  </a:lnTo>
                  <a:lnTo>
                    <a:pt x="4461319" y="1380883"/>
                  </a:lnTo>
                  <a:lnTo>
                    <a:pt x="4463961" y="1380883"/>
                  </a:lnTo>
                  <a:lnTo>
                    <a:pt x="4465078" y="1380413"/>
                  </a:lnTo>
                  <a:lnTo>
                    <a:pt x="4466933" y="1378559"/>
                  </a:lnTo>
                  <a:lnTo>
                    <a:pt x="4467403" y="1377442"/>
                  </a:lnTo>
                  <a:lnTo>
                    <a:pt x="4467403" y="1374800"/>
                  </a:lnTo>
                  <a:close/>
                </a:path>
                <a:path w="12773660" h="4123690">
                  <a:moveTo>
                    <a:pt x="4467403" y="3454"/>
                  </a:moveTo>
                  <a:lnTo>
                    <a:pt x="4466933" y="2324"/>
                  </a:lnTo>
                  <a:lnTo>
                    <a:pt x="4465078" y="469"/>
                  </a:lnTo>
                  <a:lnTo>
                    <a:pt x="4463961" y="0"/>
                  </a:lnTo>
                  <a:lnTo>
                    <a:pt x="4461319" y="0"/>
                  </a:lnTo>
                  <a:lnTo>
                    <a:pt x="4460202" y="469"/>
                  </a:lnTo>
                  <a:lnTo>
                    <a:pt x="4458335" y="2324"/>
                  </a:lnTo>
                  <a:lnTo>
                    <a:pt x="4457878" y="3454"/>
                  </a:lnTo>
                  <a:lnTo>
                    <a:pt x="4457878" y="6083"/>
                  </a:lnTo>
                  <a:lnTo>
                    <a:pt x="4458335" y="7200"/>
                  </a:lnTo>
                  <a:lnTo>
                    <a:pt x="4460202" y="9067"/>
                  </a:lnTo>
                  <a:lnTo>
                    <a:pt x="4461319" y="9525"/>
                  </a:lnTo>
                  <a:lnTo>
                    <a:pt x="4463961" y="9525"/>
                  </a:lnTo>
                  <a:lnTo>
                    <a:pt x="4465078" y="9067"/>
                  </a:lnTo>
                  <a:lnTo>
                    <a:pt x="4466933" y="7200"/>
                  </a:lnTo>
                  <a:lnTo>
                    <a:pt x="4467403" y="6083"/>
                  </a:lnTo>
                  <a:lnTo>
                    <a:pt x="4467403" y="3454"/>
                  </a:lnTo>
                  <a:close/>
                </a:path>
                <a:path w="12773660" h="4123690">
                  <a:moveTo>
                    <a:pt x="4486453" y="4117517"/>
                  </a:moveTo>
                  <a:lnTo>
                    <a:pt x="4485983" y="4116400"/>
                  </a:lnTo>
                  <a:lnTo>
                    <a:pt x="4484128" y="4114533"/>
                  </a:lnTo>
                  <a:lnTo>
                    <a:pt x="4483011" y="4114076"/>
                  </a:lnTo>
                  <a:lnTo>
                    <a:pt x="4480369" y="4114076"/>
                  </a:lnTo>
                  <a:lnTo>
                    <a:pt x="4479252" y="4114533"/>
                  </a:lnTo>
                  <a:lnTo>
                    <a:pt x="4477397" y="4116400"/>
                  </a:lnTo>
                  <a:lnTo>
                    <a:pt x="4476928" y="4117517"/>
                  </a:lnTo>
                  <a:lnTo>
                    <a:pt x="4476928" y="4120146"/>
                  </a:lnTo>
                  <a:lnTo>
                    <a:pt x="4477397" y="4121277"/>
                  </a:lnTo>
                  <a:lnTo>
                    <a:pt x="4479252" y="4123131"/>
                  </a:lnTo>
                  <a:lnTo>
                    <a:pt x="4480369" y="4123601"/>
                  </a:lnTo>
                  <a:lnTo>
                    <a:pt x="4483011" y="4123601"/>
                  </a:lnTo>
                  <a:lnTo>
                    <a:pt x="4484128" y="4123131"/>
                  </a:lnTo>
                  <a:lnTo>
                    <a:pt x="4485983" y="4121277"/>
                  </a:lnTo>
                  <a:lnTo>
                    <a:pt x="4486453" y="4120146"/>
                  </a:lnTo>
                  <a:lnTo>
                    <a:pt x="4486453" y="4117517"/>
                  </a:lnTo>
                  <a:close/>
                </a:path>
                <a:path w="12773660" h="4123690">
                  <a:moveTo>
                    <a:pt x="4486453" y="2746159"/>
                  </a:moveTo>
                  <a:lnTo>
                    <a:pt x="4485983" y="2745041"/>
                  </a:lnTo>
                  <a:lnTo>
                    <a:pt x="4484128" y="2743174"/>
                  </a:lnTo>
                  <a:lnTo>
                    <a:pt x="4483011" y="2742717"/>
                  </a:lnTo>
                  <a:lnTo>
                    <a:pt x="4480369" y="2742717"/>
                  </a:lnTo>
                  <a:lnTo>
                    <a:pt x="4479252" y="2743174"/>
                  </a:lnTo>
                  <a:lnTo>
                    <a:pt x="4477397" y="2745041"/>
                  </a:lnTo>
                  <a:lnTo>
                    <a:pt x="4476928" y="2746159"/>
                  </a:lnTo>
                  <a:lnTo>
                    <a:pt x="4476928" y="2748788"/>
                  </a:lnTo>
                  <a:lnTo>
                    <a:pt x="4477397" y="2749918"/>
                  </a:lnTo>
                  <a:lnTo>
                    <a:pt x="4479252" y="2751772"/>
                  </a:lnTo>
                  <a:lnTo>
                    <a:pt x="4480369" y="2752242"/>
                  </a:lnTo>
                  <a:lnTo>
                    <a:pt x="4483011" y="2752242"/>
                  </a:lnTo>
                  <a:lnTo>
                    <a:pt x="4484128" y="2751772"/>
                  </a:lnTo>
                  <a:lnTo>
                    <a:pt x="4485983" y="2749918"/>
                  </a:lnTo>
                  <a:lnTo>
                    <a:pt x="4486453" y="2748788"/>
                  </a:lnTo>
                  <a:lnTo>
                    <a:pt x="4486453" y="2746159"/>
                  </a:lnTo>
                  <a:close/>
                </a:path>
                <a:path w="12773660" h="4123690">
                  <a:moveTo>
                    <a:pt x="4486453" y="1374800"/>
                  </a:moveTo>
                  <a:lnTo>
                    <a:pt x="4485983" y="1373682"/>
                  </a:lnTo>
                  <a:lnTo>
                    <a:pt x="4484128" y="1371828"/>
                  </a:lnTo>
                  <a:lnTo>
                    <a:pt x="4483011" y="1371358"/>
                  </a:lnTo>
                  <a:lnTo>
                    <a:pt x="4480369" y="1371358"/>
                  </a:lnTo>
                  <a:lnTo>
                    <a:pt x="4479252" y="1371828"/>
                  </a:lnTo>
                  <a:lnTo>
                    <a:pt x="4477397" y="1373682"/>
                  </a:lnTo>
                  <a:lnTo>
                    <a:pt x="4476928" y="1374800"/>
                  </a:lnTo>
                  <a:lnTo>
                    <a:pt x="4476928" y="1377442"/>
                  </a:lnTo>
                  <a:lnTo>
                    <a:pt x="4477397" y="1378559"/>
                  </a:lnTo>
                  <a:lnTo>
                    <a:pt x="4479252" y="1380413"/>
                  </a:lnTo>
                  <a:lnTo>
                    <a:pt x="4480369" y="1380883"/>
                  </a:lnTo>
                  <a:lnTo>
                    <a:pt x="4483011" y="1380883"/>
                  </a:lnTo>
                  <a:lnTo>
                    <a:pt x="4484128" y="1380413"/>
                  </a:lnTo>
                  <a:lnTo>
                    <a:pt x="4485983" y="1378559"/>
                  </a:lnTo>
                  <a:lnTo>
                    <a:pt x="4486453" y="1377442"/>
                  </a:lnTo>
                  <a:lnTo>
                    <a:pt x="4486453" y="1374800"/>
                  </a:lnTo>
                  <a:close/>
                </a:path>
                <a:path w="12773660" h="4123690">
                  <a:moveTo>
                    <a:pt x="4486453" y="3454"/>
                  </a:moveTo>
                  <a:lnTo>
                    <a:pt x="4485983" y="2324"/>
                  </a:lnTo>
                  <a:lnTo>
                    <a:pt x="4484128" y="469"/>
                  </a:lnTo>
                  <a:lnTo>
                    <a:pt x="4483011" y="0"/>
                  </a:lnTo>
                  <a:lnTo>
                    <a:pt x="4480369" y="0"/>
                  </a:lnTo>
                  <a:lnTo>
                    <a:pt x="4479252" y="469"/>
                  </a:lnTo>
                  <a:lnTo>
                    <a:pt x="4477397" y="2324"/>
                  </a:lnTo>
                  <a:lnTo>
                    <a:pt x="4476928" y="3454"/>
                  </a:lnTo>
                  <a:lnTo>
                    <a:pt x="4476928" y="6083"/>
                  </a:lnTo>
                  <a:lnTo>
                    <a:pt x="4477397" y="7200"/>
                  </a:lnTo>
                  <a:lnTo>
                    <a:pt x="4479252" y="9067"/>
                  </a:lnTo>
                  <a:lnTo>
                    <a:pt x="4480369" y="9525"/>
                  </a:lnTo>
                  <a:lnTo>
                    <a:pt x="4483011" y="9525"/>
                  </a:lnTo>
                  <a:lnTo>
                    <a:pt x="4484128" y="9067"/>
                  </a:lnTo>
                  <a:lnTo>
                    <a:pt x="4485983" y="7200"/>
                  </a:lnTo>
                  <a:lnTo>
                    <a:pt x="4486453" y="6083"/>
                  </a:lnTo>
                  <a:lnTo>
                    <a:pt x="4486453" y="3454"/>
                  </a:lnTo>
                  <a:close/>
                </a:path>
                <a:path w="12773660" h="4123690">
                  <a:moveTo>
                    <a:pt x="4505503" y="4117517"/>
                  </a:moveTo>
                  <a:lnTo>
                    <a:pt x="4505033" y="4116400"/>
                  </a:lnTo>
                  <a:lnTo>
                    <a:pt x="4503178" y="4114533"/>
                  </a:lnTo>
                  <a:lnTo>
                    <a:pt x="4502061" y="4114076"/>
                  </a:lnTo>
                  <a:lnTo>
                    <a:pt x="4499419" y="4114076"/>
                  </a:lnTo>
                  <a:lnTo>
                    <a:pt x="4498302" y="4114533"/>
                  </a:lnTo>
                  <a:lnTo>
                    <a:pt x="4496447" y="4116400"/>
                  </a:lnTo>
                  <a:lnTo>
                    <a:pt x="4495978" y="4117517"/>
                  </a:lnTo>
                  <a:lnTo>
                    <a:pt x="4495978" y="4120146"/>
                  </a:lnTo>
                  <a:lnTo>
                    <a:pt x="4496447" y="4121277"/>
                  </a:lnTo>
                  <a:lnTo>
                    <a:pt x="4498302" y="4123131"/>
                  </a:lnTo>
                  <a:lnTo>
                    <a:pt x="4499419" y="4123601"/>
                  </a:lnTo>
                  <a:lnTo>
                    <a:pt x="4502061" y="4123601"/>
                  </a:lnTo>
                  <a:lnTo>
                    <a:pt x="4503178" y="4123131"/>
                  </a:lnTo>
                  <a:lnTo>
                    <a:pt x="4505033" y="4121277"/>
                  </a:lnTo>
                  <a:lnTo>
                    <a:pt x="4505503" y="4120146"/>
                  </a:lnTo>
                  <a:lnTo>
                    <a:pt x="4505503" y="4117517"/>
                  </a:lnTo>
                  <a:close/>
                </a:path>
                <a:path w="12773660" h="4123690">
                  <a:moveTo>
                    <a:pt x="4505503" y="2746159"/>
                  </a:moveTo>
                  <a:lnTo>
                    <a:pt x="4505033" y="2745041"/>
                  </a:lnTo>
                  <a:lnTo>
                    <a:pt x="4503178" y="2743174"/>
                  </a:lnTo>
                  <a:lnTo>
                    <a:pt x="4502061" y="2742717"/>
                  </a:lnTo>
                  <a:lnTo>
                    <a:pt x="4499419" y="2742717"/>
                  </a:lnTo>
                  <a:lnTo>
                    <a:pt x="4498302" y="2743174"/>
                  </a:lnTo>
                  <a:lnTo>
                    <a:pt x="4496447" y="2745041"/>
                  </a:lnTo>
                  <a:lnTo>
                    <a:pt x="4495978" y="2746159"/>
                  </a:lnTo>
                  <a:lnTo>
                    <a:pt x="4495978" y="2748788"/>
                  </a:lnTo>
                  <a:lnTo>
                    <a:pt x="4496447" y="2749918"/>
                  </a:lnTo>
                  <a:lnTo>
                    <a:pt x="4498302" y="2751772"/>
                  </a:lnTo>
                  <a:lnTo>
                    <a:pt x="4499419" y="2752242"/>
                  </a:lnTo>
                  <a:lnTo>
                    <a:pt x="4502061" y="2752242"/>
                  </a:lnTo>
                  <a:lnTo>
                    <a:pt x="4503178" y="2751772"/>
                  </a:lnTo>
                  <a:lnTo>
                    <a:pt x="4505033" y="2749918"/>
                  </a:lnTo>
                  <a:lnTo>
                    <a:pt x="4505503" y="2748788"/>
                  </a:lnTo>
                  <a:lnTo>
                    <a:pt x="4505503" y="2746159"/>
                  </a:lnTo>
                  <a:close/>
                </a:path>
                <a:path w="12773660" h="4123690">
                  <a:moveTo>
                    <a:pt x="4505503" y="1374800"/>
                  </a:moveTo>
                  <a:lnTo>
                    <a:pt x="4505033" y="1373682"/>
                  </a:lnTo>
                  <a:lnTo>
                    <a:pt x="4503178" y="1371828"/>
                  </a:lnTo>
                  <a:lnTo>
                    <a:pt x="4502061" y="1371358"/>
                  </a:lnTo>
                  <a:lnTo>
                    <a:pt x="4499419" y="1371358"/>
                  </a:lnTo>
                  <a:lnTo>
                    <a:pt x="4498302" y="1371828"/>
                  </a:lnTo>
                  <a:lnTo>
                    <a:pt x="4496447" y="1373682"/>
                  </a:lnTo>
                  <a:lnTo>
                    <a:pt x="4495978" y="1374800"/>
                  </a:lnTo>
                  <a:lnTo>
                    <a:pt x="4495978" y="1377442"/>
                  </a:lnTo>
                  <a:lnTo>
                    <a:pt x="4496447" y="1378559"/>
                  </a:lnTo>
                  <a:lnTo>
                    <a:pt x="4498302" y="1380413"/>
                  </a:lnTo>
                  <a:lnTo>
                    <a:pt x="4499419" y="1380883"/>
                  </a:lnTo>
                  <a:lnTo>
                    <a:pt x="4502061" y="1380883"/>
                  </a:lnTo>
                  <a:lnTo>
                    <a:pt x="4503178" y="1380413"/>
                  </a:lnTo>
                  <a:lnTo>
                    <a:pt x="4505033" y="1378559"/>
                  </a:lnTo>
                  <a:lnTo>
                    <a:pt x="4505503" y="1377442"/>
                  </a:lnTo>
                  <a:lnTo>
                    <a:pt x="4505503" y="1374800"/>
                  </a:lnTo>
                  <a:close/>
                </a:path>
                <a:path w="12773660" h="4123690">
                  <a:moveTo>
                    <a:pt x="4505503" y="3454"/>
                  </a:moveTo>
                  <a:lnTo>
                    <a:pt x="4505033" y="2324"/>
                  </a:lnTo>
                  <a:lnTo>
                    <a:pt x="4503178" y="469"/>
                  </a:lnTo>
                  <a:lnTo>
                    <a:pt x="4502061" y="0"/>
                  </a:lnTo>
                  <a:lnTo>
                    <a:pt x="4499419" y="0"/>
                  </a:lnTo>
                  <a:lnTo>
                    <a:pt x="4498302" y="469"/>
                  </a:lnTo>
                  <a:lnTo>
                    <a:pt x="4496447" y="2324"/>
                  </a:lnTo>
                  <a:lnTo>
                    <a:pt x="4495978" y="3454"/>
                  </a:lnTo>
                  <a:lnTo>
                    <a:pt x="4495978" y="6083"/>
                  </a:lnTo>
                  <a:lnTo>
                    <a:pt x="4496447" y="7200"/>
                  </a:lnTo>
                  <a:lnTo>
                    <a:pt x="4498302" y="9067"/>
                  </a:lnTo>
                  <a:lnTo>
                    <a:pt x="4499419" y="9525"/>
                  </a:lnTo>
                  <a:lnTo>
                    <a:pt x="4502061" y="9525"/>
                  </a:lnTo>
                  <a:lnTo>
                    <a:pt x="4503178" y="9067"/>
                  </a:lnTo>
                  <a:lnTo>
                    <a:pt x="4505033" y="7200"/>
                  </a:lnTo>
                  <a:lnTo>
                    <a:pt x="4505503" y="6083"/>
                  </a:lnTo>
                  <a:lnTo>
                    <a:pt x="4505503" y="3454"/>
                  </a:lnTo>
                  <a:close/>
                </a:path>
                <a:path w="12773660" h="4123690">
                  <a:moveTo>
                    <a:pt x="4524553" y="4117517"/>
                  </a:moveTo>
                  <a:lnTo>
                    <a:pt x="4524095" y="4116400"/>
                  </a:lnTo>
                  <a:lnTo>
                    <a:pt x="4522228" y="4114533"/>
                  </a:lnTo>
                  <a:lnTo>
                    <a:pt x="4521111" y="4114076"/>
                  </a:lnTo>
                  <a:lnTo>
                    <a:pt x="4518482" y="4114076"/>
                  </a:lnTo>
                  <a:lnTo>
                    <a:pt x="4517352" y="4114533"/>
                  </a:lnTo>
                  <a:lnTo>
                    <a:pt x="4515497" y="4116400"/>
                  </a:lnTo>
                  <a:lnTo>
                    <a:pt x="4515028" y="4117517"/>
                  </a:lnTo>
                  <a:lnTo>
                    <a:pt x="4515028" y="4120146"/>
                  </a:lnTo>
                  <a:lnTo>
                    <a:pt x="4515497" y="4121277"/>
                  </a:lnTo>
                  <a:lnTo>
                    <a:pt x="4517352" y="4123131"/>
                  </a:lnTo>
                  <a:lnTo>
                    <a:pt x="4518482" y="4123601"/>
                  </a:lnTo>
                  <a:lnTo>
                    <a:pt x="4521111" y="4123601"/>
                  </a:lnTo>
                  <a:lnTo>
                    <a:pt x="4522228" y="4123131"/>
                  </a:lnTo>
                  <a:lnTo>
                    <a:pt x="4524095" y="4121277"/>
                  </a:lnTo>
                  <a:lnTo>
                    <a:pt x="4524553" y="4120146"/>
                  </a:lnTo>
                  <a:lnTo>
                    <a:pt x="4524553" y="4117517"/>
                  </a:lnTo>
                  <a:close/>
                </a:path>
                <a:path w="12773660" h="4123690">
                  <a:moveTo>
                    <a:pt x="4524553" y="2746159"/>
                  </a:moveTo>
                  <a:lnTo>
                    <a:pt x="4524095" y="2745041"/>
                  </a:lnTo>
                  <a:lnTo>
                    <a:pt x="4522228" y="2743174"/>
                  </a:lnTo>
                  <a:lnTo>
                    <a:pt x="4521111" y="2742717"/>
                  </a:lnTo>
                  <a:lnTo>
                    <a:pt x="4518482" y="2742717"/>
                  </a:lnTo>
                  <a:lnTo>
                    <a:pt x="4517352" y="2743174"/>
                  </a:lnTo>
                  <a:lnTo>
                    <a:pt x="4515497" y="2745041"/>
                  </a:lnTo>
                  <a:lnTo>
                    <a:pt x="4515028" y="2746159"/>
                  </a:lnTo>
                  <a:lnTo>
                    <a:pt x="4515028" y="2748788"/>
                  </a:lnTo>
                  <a:lnTo>
                    <a:pt x="4515497" y="2749918"/>
                  </a:lnTo>
                  <a:lnTo>
                    <a:pt x="4517352" y="2751772"/>
                  </a:lnTo>
                  <a:lnTo>
                    <a:pt x="4518482" y="2752242"/>
                  </a:lnTo>
                  <a:lnTo>
                    <a:pt x="4521111" y="2752242"/>
                  </a:lnTo>
                  <a:lnTo>
                    <a:pt x="4522228" y="2751772"/>
                  </a:lnTo>
                  <a:lnTo>
                    <a:pt x="4524095" y="2749918"/>
                  </a:lnTo>
                  <a:lnTo>
                    <a:pt x="4524553" y="2748788"/>
                  </a:lnTo>
                  <a:lnTo>
                    <a:pt x="4524553" y="2746159"/>
                  </a:lnTo>
                  <a:close/>
                </a:path>
                <a:path w="12773660" h="4123690">
                  <a:moveTo>
                    <a:pt x="4524553" y="1374800"/>
                  </a:moveTo>
                  <a:lnTo>
                    <a:pt x="4524095" y="1373682"/>
                  </a:lnTo>
                  <a:lnTo>
                    <a:pt x="4522228" y="1371828"/>
                  </a:lnTo>
                  <a:lnTo>
                    <a:pt x="4521111" y="1371358"/>
                  </a:lnTo>
                  <a:lnTo>
                    <a:pt x="4518482" y="1371358"/>
                  </a:lnTo>
                  <a:lnTo>
                    <a:pt x="4517352" y="1371828"/>
                  </a:lnTo>
                  <a:lnTo>
                    <a:pt x="4515497" y="1373682"/>
                  </a:lnTo>
                  <a:lnTo>
                    <a:pt x="4515028" y="1374800"/>
                  </a:lnTo>
                  <a:lnTo>
                    <a:pt x="4515028" y="1377442"/>
                  </a:lnTo>
                  <a:lnTo>
                    <a:pt x="4515497" y="1378559"/>
                  </a:lnTo>
                  <a:lnTo>
                    <a:pt x="4517352" y="1380413"/>
                  </a:lnTo>
                  <a:lnTo>
                    <a:pt x="4518482" y="1380883"/>
                  </a:lnTo>
                  <a:lnTo>
                    <a:pt x="4521111" y="1380883"/>
                  </a:lnTo>
                  <a:lnTo>
                    <a:pt x="4522228" y="1380413"/>
                  </a:lnTo>
                  <a:lnTo>
                    <a:pt x="4524095" y="1378559"/>
                  </a:lnTo>
                  <a:lnTo>
                    <a:pt x="4524553" y="1377442"/>
                  </a:lnTo>
                  <a:lnTo>
                    <a:pt x="4524553" y="1374800"/>
                  </a:lnTo>
                  <a:close/>
                </a:path>
                <a:path w="12773660" h="4123690">
                  <a:moveTo>
                    <a:pt x="4524553" y="3454"/>
                  </a:moveTo>
                  <a:lnTo>
                    <a:pt x="4524095" y="2324"/>
                  </a:lnTo>
                  <a:lnTo>
                    <a:pt x="4522228" y="469"/>
                  </a:lnTo>
                  <a:lnTo>
                    <a:pt x="4521111" y="0"/>
                  </a:lnTo>
                  <a:lnTo>
                    <a:pt x="4518482" y="0"/>
                  </a:lnTo>
                  <a:lnTo>
                    <a:pt x="4517352" y="469"/>
                  </a:lnTo>
                  <a:lnTo>
                    <a:pt x="4515497" y="2324"/>
                  </a:lnTo>
                  <a:lnTo>
                    <a:pt x="4515028" y="3454"/>
                  </a:lnTo>
                  <a:lnTo>
                    <a:pt x="4515028" y="6083"/>
                  </a:lnTo>
                  <a:lnTo>
                    <a:pt x="4515497" y="7200"/>
                  </a:lnTo>
                  <a:lnTo>
                    <a:pt x="4517352" y="9067"/>
                  </a:lnTo>
                  <a:lnTo>
                    <a:pt x="4518482" y="9525"/>
                  </a:lnTo>
                  <a:lnTo>
                    <a:pt x="4521111" y="9525"/>
                  </a:lnTo>
                  <a:lnTo>
                    <a:pt x="4522228" y="9067"/>
                  </a:lnTo>
                  <a:lnTo>
                    <a:pt x="4524095" y="7200"/>
                  </a:lnTo>
                  <a:lnTo>
                    <a:pt x="4524553" y="6083"/>
                  </a:lnTo>
                  <a:lnTo>
                    <a:pt x="4524553" y="3454"/>
                  </a:lnTo>
                  <a:close/>
                </a:path>
                <a:path w="12773660" h="4123690">
                  <a:moveTo>
                    <a:pt x="4543603" y="4117517"/>
                  </a:moveTo>
                  <a:lnTo>
                    <a:pt x="4543145" y="4116400"/>
                  </a:lnTo>
                  <a:lnTo>
                    <a:pt x="4541278" y="4114533"/>
                  </a:lnTo>
                  <a:lnTo>
                    <a:pt x="4540161" y="4114076"/>
                  </a:lnTo>
                  <a:lnTo>
                    <a:pt x="4537532" y="4114076"/>
                  </a:lnTo>
                  <a:lnTo>
                    <a:pt x="4536402" y="4114533"/>
                  </a:lnTo>
                  <a:lnTo>
                    <a:pt x="4534547" y="4116400"/>
                  </a:lnTo>
                  <a:lnTo>
                    <a:pt x="4534078" y="4117517"/>
                  </a:lnTo>
                  <a:lnTo>
                    <a:pt x="4534078" y="4120146"/>
                  </a:lnTo>
                  <a:lnTo>
                    <a:pt x="4534547" y="4121277"/>
                  </a:lnTo>
                  <a:lnTo>
                    <a:pt x="4536402" y="4123131"/>
                  </a:lnTo>
                  <a:lnTo>
                    <a:pt x="4537532" y="4123601"/>
                  </a:lnTo>
                  <a:lnTo>
                    <a:pt x="4540161" y="4123601"/>
                  </a:lnTo>
                  <a:lnTo>
                    <a:pt x="4541278" y="4123131"/>
                  </a:lnTo>
                  <a:lnTo>
                    <a:pt x="4543145" y="4121277"/>
                  </a:lnTo>
                  <a:lnTo>
                    <a:pt x="4543603" y="4120146"/>
                  </a:lnTo>
                  <a:lnTo>
                    <a:pt x="4543603" y="4117517"/>
                  </a:lnTo>
                  <a:close/>
                </a:path>
                <a:path w="12773660" h="4123690">
                  <a:moveTo>
                    <a:pt x="4543603" y="2746159"/>
                  </a:moveTo>
                  <a:lnTo>
                    <a:pt x="4543145" y="2745041"/>
                  </a:lnTo>
                  <a:lnTo>
                    <a:pt x="4541278" y="2743174"/>
                  </a:lnTo>
                  <a:lnTo>
                    <a:pt x="4540161" y="2742717"/>
                  </a:lnTo>
                  <a:lnTo>
                    <a:pt x="4537532" y="2742717"/>
                  </a:lnTo>
                  <a:lnTo>
                    <a:pt x="4536402" y="2743174"/>
                  </a:lnTo>
                  <a:lnTo>
                    <a:pt x="4534547" y="2745041"/>
                  </a:lnTo>
                  <a:lnTo>
                    <a:pt x="4534078" y="2746159"/>
                  </a:lnTo>
                  <a:lnTo>
                    <a:pt x="4534078" y="2748788"/>
                  </a:lnTo>
                  <a:lnTo>
                    <a:pt x="4534547" y="2749918"/>
                  </a:lnTo>
                  <a:lnTo>
                    <a:pt x="4536402" y="2751772"/>
                  </a:lnTo>
                  <a:lnTo>
                    <a:pt x="4537532" y="2752242"/>
                  </a:lnTo>
                  <a:lnTo>
                    <a:pt x="4540161" y="2752242"/>
                  </a:lnTo>
                  <a:lnTo>
                    <a:pt x="4541278" y="2751772"/>
                  </a:lnTo>
                  <a:lnTo>
                    <a:pt x="4543145" y="2749918"/>
                  </a:lnTo>
                  <a:lnTo>
                    <a:pt x="4543603" y="2748788"/>
                  </a:lnTo>
                  <a:lnTo>
                    <a:pt x="4543603" y="2746159"/>
                  </a:lnTo>
                  <a:close/>
                </a:path>
                <a:path w="12773660" h="4123690">
                  <a:moveTo>
                    <a:pt x="4543603" y="1374800"/>
                  </a:moveTo>
                  <a:lnTo>
                    <a:pt x="4543145" y="1373682"/>
                  </a:lnTo>
                  <a:lnTo>
                    <a:pt x="4541278" y="1371828"/>
                  </a:lnTo>
                  <a:lnTo>
                    <a:pt x="4540161" y="1371358"/>
                  </a:lnTo>
                  <a:lnTo>
                    <a:pt x="4537532" y="1371358"/>
                  </a:lnTo>
                  <a:lnTo>
                    <a:pt x="4536402" y="1371828"/>
                  </a:lnTo>
                  <a:lnTo>
                    <a:pt x="4534547" y="1373682"/>
                  </a:lnTo>
                  <a:lnTo>
                    <a:pt x="4534078" y="1374800"/>
                  </a:lnTo>
                  <a:lnTo>
                    <a:pt x="4534078" y="1377442"/>
                  </a:lnTo>
                  <a:lnTo>
                    <a:pt x="4534547" y="1378559"/>
                  </a:lnTo>
                  <a:lnTo>
                    <a:pt x="4536402" y="1380413"/>
                  </a:lnTo>
                  <a:lnTo>
                    <a:pt x="4537532" y="1380883"/>
                  </a:lnTo>
                  <a:lnTo>
                    <a:pt x="4540161" y="1380883"/>
                  </a:lnTo>
                  <a:lnTo>
                    <a:pt x="4541278" y="1380413"/>
                  </a:lnTo>
                  <a:lnTo>
                    <a:pt x="4543145" y="1378559"/>
                  </a:lnTo>
                  <a:lnTo>
                    <a:pt x="4543603" y="1377442"/>
                  </a:lnTo>
                  <a:lnTo>
                    <a:pt x="4543603" y="1374800"/>
                  </a:lnTo>
                  <a:close/>
                </a:path>
                <a:path w="12773660" h="4123690">
                  <a:moveTo>
                    <a:pt x="4543603" y="3454"/>
                  </a:moveTo>
                  <a:lnTo>
                    <a:pt x="4543145" y="2324"/>
                  </a:lnTo>
                  <a:lnTo>
                    <a:pt x="4541278" y="469"/>
                  </a:lnTo>
                  <a:lnTo>
                    <a:pt x="4540161" y="0"/>
                  </a:lnTo>
                  <a:lnTo>
                    <a:pt x="4537532" y="0"/>
                  </a:lnTo>
                  <a:lnTo>
                    <a:pt x="4536402" y="469"/>
                  </a:lnTo>
                  <a:lnTo>
                    <a:pt x="4534547" y="2324"/>
                  </a:lnTo>
                  <a:lnTo>
                    <a:pt x="4534078" y="3454"/>
                  </a:lnTo>
                  <a:lnTo>
                    <a:pt x="4534078" y="6083"/>
                  </a:lnTo>
                  <a:lnTo>
                    <a:pt x="4534547" y="7200"/>
                  </a:lnTo>
                  <a:lnTo>
                    <a:pt x="4536402" y="9067"/>
                  </a:lnTo>
                  <a:lnTo>
                    <a:pt x="4537532" y="9525"/>
                  </a:lnTo>
                  <a:lnTo>
                    <a:pt x="4540161" y="9525"/>
                  </a:lnTo>
                  <a:lnTo>
                    <a:pt x="4541278" y="9067"/>
                  </a:lnTo>
                  <a:lnTo>
                    <a:pt x="4543145" y="7200"/>
                  </a:lnTo>
                  <a:lnTo>
                    <a:pt x="4543603" y="6083"/>
                  </a:lnTo>
                  <a:lnTo>
                    <a:pt x="4543603" y="3454"/>
                  </a:lnTo>
                  <a:close/>
                </a:path>
                <a:path w="12773660" h="4123690">
                  <a:moveTo>
                    <a:pt x="4562653" y="4117517"/>
                  </a:moveTo>
                  <a:lnTo>
                    <a:pt x="4562195" y="4116400"/>
                  </a:lnTo>
                  <a:lnTo>
                    <a:pt x="4560328" y="4114533"/>
                  </a:lnTo>
                  <a:lnTo>
                    <a:pt x="4559211" y="4114076"/>
                  </a:lnTo>
                  <a:lnTo>
                    <a:pt x="4556582" y="4114076"/>
                  </a:lnTo>
                  <a:lnTo>
                    <a:pt x="4555452" y="4114533"/>
                  </a:lnTo>
                  <a:lnTo>
                    <a:pt x="4553597" y="4116400"/>
                  </a:lnTo>
                  <a:lnTo>
                    <a:pt x="4553128" y="4117517"/>
                  </a:lnTo>
                  <a:lnTo>
                    <a:pt x="4553128" y="4120146"/>
                  </a:lnTo>
                  <a:lnTo>
                    <a:pt x="4553597" y="4121277"/>
                  </a:lnTo>
                  <a:lnTo>
                    <a:pt x="4555452" y="4123131"/>
                  </a:lnTo>
                  <a:lnTo>
                    <a:pt x="4556582" y="4123601"/>
                  </a:lnTo>
                  <a:lnTo>
                    <a:pt x="4559211" y="4123601"/>
                  </a:lnTo>
                  <a:lnTo>
                    <a:pt x="4560328" y="4123131"/>
                  </a:lnTo>
                  <a:lnTo>
                    <a:pt x="4562195" y="4121277"/>
                  </a:lnTo>
                  <a:lnTo>
                    <a:pt x="4562653" y="4120146"/>
                  </a:lnTo>
                  <a:lnTo>
                    <a:pt x="4562653" y="4117517"/>
                  </a:lnTo>
                  <a:close/>
                </a:path>
                <a:path w="12773660" h="4123690">
                  <a:moveTo>
                    <a:pt x="4562653" y="2746159"/>
                  </a:moveTo>
                  <a:lnTo>
                    <a:pt x="4562195" y="2745041"/>
                  </a:lnTo>
                  <a:lnTo>
                    <a:pt x="4560328" y="2743174"/>
                  </a:lnTo>
                  <a:lnTo>
                    <a:pt x="4559211" y="2742717"/>
                  </a:lnTo>
                  <a:lnTo>
                    <a:pt x="4556582" y="2742717"/>
                  </a:lnTo>
                  <a:lnTo>
                    <a:pt x="4555452" y="2743174"/>
                  </a:lnTo>
                  <a:lnTo>
                    <a:pt x="4553597" y="2745041"/>
                  </a:lnTo>
                  <a:lnTo>
                    <a:pt x="4553128" y="2746159"/>
                  </a:lnTo>
                  <a:lnTo>
                    <a:pt x="4553128" y="2748788"/>
                  </a:lnTo>
                  <a:lnTo>
                    <a:pt x="4553597" y="2749918"/>
                  </a:lnTo>
                  <a:lnTo>
                    <a:pt x="4555452" y="2751772"/>
                  </a:lnTo>
                  <a:lnTo>
                    <a:pt x="4556582" y="2752242"/>
                  </a:lnTo>
                  <a:lnTo>
                    <a:pt x="4559211" y="2752242"/>
                  </a:lnTo>
                  <a:lnTo>
                    <a:pt x="4560328" y="2751772"/>
                  </a:lnTo>
                  <a:lnTo>
                    <a:pt x="4562195" y="2749918"/>
                  </a:lnTo>
                  <a:lnTo>
                    <a:pt x="4562653" y="2748788"/>
                  </a:lnTo>
                  <a:lnTo>
                    <a:pt x="4562653" y="2746159"/>
                  </a:lnTo>
                  <a:close/>
                </a:path>
                <a:path w="12773660" h="4123690">
                  <a:moveTo>
                    <a:pt x="4562653" y="1374800"/>
                  </a:moveTo>
                  <a:lnTo>
                    <a:pt x="4562195" y="1373682"/>
                  </a:lnTo>
                  <a:lnTo>
                    <a:pt x="4560328" y="1371828"/>
                  </a:lnTo>
                  <a:lnTo>
                    <a:pt x="4559211" y="1371358"/>
                  </a:lnTo>
                  <a:lnTo>
                    <a:pt x="4556582" y="1371358"/>
                  </a:lnTo>
                  <a:lnTo>
                    <a:pt x="4555452" y="1371828"/>
                  </a:lnTo>
                  <a:lnTo>
                    <a:pt x="4553597" y="1373682"/>
                  </a:lnTo>
                  <a:lnTo>
                    <a:pt x="4553128" y="1374800"/>
                  </a:lnTo>
                  <a:lnTo>
                    <a:pt x="4553128" y="1377442"/>
                  </a:lnTo>
                  <a:lnTo>
                    <a:pt x="4553597" y="1378559"/>
                  </a:lnTo>
                  <a:lnTo>
                    <a:pt x="4555452" y="1380413"/>
                  </a:lnTo>
                  <a:lnTo>
                    <a:pt x="4556582" y="1380883"/>
                  </a:lnTo>
                  <a:lnTo>
                    <a:pt x="4559211" y="1380883"/>
                  </a:lnTo>
                  <a:lnTo>
                    <a:pt x="4560328" y="1380413"/>
                  </a:lnTo>
                  <a:lnTo>
                    <a:pt x="4562195" y="1378559"/>
                  </a:lnTo>
                  <a:lnTo>
                    <a:pt x="4562653" y="1377442"/>
                  </a:lnTo>
                  <a:lnTo>
                    <a:pt x="4562653" y="1374800"/>
                  </a:lnTo>
                  <a:close/>
                </a:path>
                <a:path w="12773660" h="4123690">
                  <a:moveTo>
                    <a:pt x="4562653" y="3454"/>
                  </a:moveTo>
                  <a:lnTo>
                    <a:pt x="4562195" y="2324"/>
                  </a:lnTo>
                  <a:lnTo>
                    <a:pt x="4560328" y="469"/>
                  </a:lnTo>
                  <a:lnTo>
                    <a:pt x="4559211" y="0"/>
                  </a:lnTo>
                  <a:lnTo>
                    <a:pt x="4556582" y="0"/>
                  </a:lnTo>
                  <a:lnTo>
                    <a:pt x="4555452" y="469"/>
                  </a:lnTo>
                  <a:lnTo>
                    <a:pt x="4553597" y="2324"/>
                  </a:lnTo>
                  <a:lnTo>
                    <a:pt x="4553128" y="3454"/>
                  </a:lnTo>
                  <a:lnTo>
                    <a:pt x="4553128" y="6083"/>
                  </a:lnTo>
                  <a:lnTo>
                    <a:pt x="4553597" y="7200"/>
                  </a:lnTo>
                  <a:lnTo>
                    <a:pt x="4555452" y="9067"/>
                  </a:lnTo>
                  <a:lnTo>
                    <a:pt x="4556582" y="9525"/>
                  </a:lnTo>
                  <a:lnTo>
                    <a:pt x="4559211" y="9525"/>
                  </a:lnTo>
                  <a:lnTo>
                    <a:pt x="4560328" y="9067"/>
                  </a:lnTo>
                  <a:lnTo>
                    <a:pt x="4562195" y="7200"/>
                  </a:lnTo>
                  <a:lnTo>
                    <a:pt x="4562653" y="6083"/>
                  </a:lnTo>
                  <a:lnTo>
                    <a:pt x="4562653" y="3454"/>
                  </a:lnTo>
                  <a:close/>
                </a:path>
                <a:path w="12773660" h="4123690">
                  <a:moveTo>
                    <a:pt x="4581703" y="4117517"/>
                  </a:moveTo>
                  <a:lnTo>
                    <a:pt x="4581245" y="4116400"/>
                  </a:lnTo>
                  <a:lnTo>
                    <a:pt x="4579378" y="4114533"/>
                  </a:lnTo>
                  <a:lnTo>
                    <a:pt x="4578261" y="4114076"/>
                  </a:lnTo>
                  <a:lnTo>
                    <a:pt x="4575632" y="4114076"/>
                  </a:lnTo>
                  <a:lnTo>
                    <a:pt x="4574502" y="4114533"/>
                  </a:lnTo>
                  <a:lnTo>
                    <a:pt x="4572647" y="4116400"/>
                  </a:lnTo>
                  <a:lnTo>
                    <a:pt x="4572178" y="4117517"/>
                  </a:lnTo>
                  <a:lnTo>
                    <a:pt x="4572178" y="4120146"/>
                  </a:lnTo>
                  <a:lnTo>
                    <a:pt x="4572647" y="4121277"/>
                  </a:lnTo>
                  <a:lnTo>
                    <a:pt x="4574502" y="4123131"/>
                  </a:lnTo>
                  <a:lnTo>
                    <a:pt x="4575632" y="4123601"/>
                  </a:lnTo>
                  <a:lnTo>
                    <a:pt x="4578261" y="4123601"/>
                  </a:lnTo>
                  <a:lnTo>
                    <a:pt x="4579378" y="4123131"/>
                  </a:lnTo>
                  <a:lnTo>
                    <a:pt x="4581245" y="4121277"/>
                  </a:lnTo>
                  <a:lnTo>
                    <a:pt x="4581703" y="4120146"/>
                  </a:lnTo>
                  <a:lnTo>
                    <a:pt x="4581703" y="4117517"/>
                  </a:lnTo>
                  <a:close/>
                </a:path>
                <a:path w="12773660" h="4123690">
                  <a:moveTo>
                    <a:pt x="4581703" y="2746159"/>
                  </a:moveTo>
                  <a:lnTo>
                    <a:pt x="4581245" y="2745041"/>
                  </a:lnTo>
                  <a:lnTo>
                    <a:pt x="4579378" y="2743174"/>
                  </a:lnTo>
                  <a:lnTo>
                    <a:pt x="4578261" y="2742717"/>
                  </a:lnTo>
                  <a:lnTo>
                    <a:pt x="4575632" y="2742717"/>
                  </a:lnTo>
                  <a:lnTo>
                    <a:pt x="4574502" y="2743174"/>
                  </a:lnTo>
                  <a:lnTo>
                    <a:pt x="4572647" y="2745041"/>
                  </a:lnTo>
                  <a:lnTo>
                    <a:pt x="4572178" y="2746159"/>
                  </a:lnTo>
                  <a:lnTo>
                    <a:pt x="4572178" y="2748788"/>
                  </a:lnTo>
                  <a:lnTo>
                    <a:pt x="4572647" y="2749918"/>
                  </a:lnTo>
                  <a:lnTo>
                    <a:pt x="4574502" y="2751772"/>
                  </a:lnTo>
                  <a:lnTo>
                    <a:pt x="4575632" y="2752242"/>
                  </a:lnTo>
                  <a:lnTo>
                    <a:pt x="4578261" y="2752242"/>
                  </a:lnTo>
                  <a:lnTo>
                    <a:pt x="4579378" y="2751772"/>
                  </a:lnTo>
                  <a:lnTo>
                    <a:pt x="4581245" y="2749918"/>
                  </a:lnTo>
                  <a:lnTo>
                    <a:pt x="4581703" y="2748788"/>
                  </a:lnTo>
                  <a:lnTo>
                    <a:pt x="4581703" y="2746159"/>
                  </a:lnTo>
                  <a:close/>
                </a:path>
                <a:path w="12773660" h="4123690">
                  <a:moveTo>
                    <a:pt x="4581703" y="1374800"/>
                  </a:moveTo>
                  <a:lnTo>
                    <a:pt x="4581245" y="1373682"/>
                  </a:lnTo>
                  <a:lnTo>
                    <a:pt x="4579378" y="1371828"/>
                  </a:lnTo>
                  <a:lnTo>
                    <a:pt x="4578261" y="1371358"/>
                  </a:lnTo>
                  <a:lnTo>
                    <a:pt x="4575632" y="1371358"/>
                  </a:lnTo>
                  <a:lnTo>
                    <a:pt x="4574502" y="1371828"/>
                  </a:lnTo>
                  <a:lnTo>
                    <a:pt x="4572647" y="1373682"/>
                  </a:lnTo>
                  <a:lnTo>
                    <a:pt x="4572178" y="1374800"/>
                  </a:lnTo>
                  <a:lnTo>
                    <a:pt x="4572178" y="1377442"/>
                  </a:lnTo>
                  <a:lnTo>
                    <a:pt x="4572647" y="1378559"/>
                  </a:lnTo>
                  <a:lnTo>
                    <a:pt x="4574502" y="1380413"/>
                  </a:lnTo>
                  <a:lnTo>
                    <a:pt x="4575632" y="1380883"/>
                  </a:lnTo>
                  <a:lnTo>
                    <a:pt x="4578261" y="1380883"/>
                  </a:lnTo>
                  <a:lnTo>
                    <a:pt x="4579378" y="1380413"/>
                  </a:lnTo>
                  <a:lnTo>
                    <a:pt x="4581245" y="1378559"/>
                  </a:lnTo>
                  <a:lnTo>
                    <a:pt x="4581703" y="1377442"/>
                  </a:lnTo>
                  <a:lnTo>
                    <a:pt x="4581703" y="1374800"/>
                  </a:lnTo>
                  <a:close/>
                </a:path>
                <a:path w="12773660" h="4123690">
                  <a:moveTo>
                    <a:pt x="4581703" y="3454"/>
                  </a:moveTo>
                  <a:lnTo>
                    <a:pt x="4581245" y="2324"/>
                  </a:lnTo>
                  <a:lnTo>
                    <a:pt x="4579378" y="469"/>
                  </a:lnTo>
                  <a:lnTo>
                    <a:pt x="4578261" y="0"/>
                  </a:lnTo>
                  <a:lnTo>
                    <a:pt x="4575632" y="0"/>
                  </a:lnTo>
                  <a:lnTo>
                    <a:pt x="4574502" y="469"/>
                  </a:lnTo>
                  <a:lnTo>
                    <a:pt x="4572647" y="2324"/>
                  </a:lnTo>
                  <a:lnTo>
                    <a:pt x="4572178" y="3454"/>
                  </a:lnTo>
                  <a:lnTo>
                    <a:pt x="4572178" y="6083"/>
                  </a:lnTo>
                  <a:lnTo>
                    <a:pt x="4572647" y="7200"/>
                  </a:lnTo>
                  <a:lnTo>
                    <a:pt x="4574502" y="9067"/>
                  </a:lnTo>
                  <a:lnTo>
                    <a:pt x="4575632" y="9525"/>
                  </a:lnTo>
                  <a:lnTo>
                    <a:pt x="4578261" y="9525"/>
                  </a:lnTo>
                  <a:lnTo>
                    <a:pt x="4579378" y="9067"/>
                  </a:lnTo>
                  <a:lnTo>
                    <a:pt x="4581245" y="7200"/>
                  </a:lnTo>
                  <a:lnTo>
                    <a:pt x="4581703" y="6083"/>
                  </a:lnTo>
                  <a:lnTo>
                    <a:pt x="4581703" y="3454"/>
                  </a:lnTo>
                  <a:close/>
                </a:path>
                <a:path w="12773660" h="4123690">
                  <a:moveTo>
                    <a:pt x="4600753" y="4117517"/>
                  </a:moveTo>
                  <a:lnTo>
                    <a:pt x="4600295" y="4116400"/>
                  </a:lnTo>
                  <a:lnTo>
                    <a:pt x="4598428" y="4114533"/>
                  </a:lnTo>
                  <a:lnTo>
                    <a:pt x="4597311" y="4114076"/>
                  </a:lnTo>
                  <a:lnTo>
                    <a:pt x="4594682" y="4114076"/>
                  </a:lnTo>
                  <a:lnTo>
                    <a:pt x="4593552" y="4114533"/>
                  </a:lnTo>
                  <a:lnTo>
                    <a:pt x="4591697" y="4116400"/>
                  </a:lnTo>
                  <a:lnTo>
                    <a:pt x="4591228" y="4117517"/>
                  </a:lnTo>
                  <a:lnTo>
                    <a:pt x="4591228" y="4120146"/>
                  </a:lnTo>
                  <a:lnTo>
                    <a:pt x="4591697" y="4121277"/>
                  </a:lnTo>
                  <a:lnTo>
                    <a:pt x="4593552" y="4123131"/>
                  </a:lnTo>
                  <a:lnTo>
                    <a:pt x="4594682" y="4123601"/>
                  </a:lnTo>
                  <a:lnTo>
                    <a:pt x="4597311" y="4123601"/>
                  </a:lnTo>
                  <a:lnTo>
                    <a:pt x="4598428" y="4123131"/>
                  </a:lnTo>
                  <a:lnTo>
                    <a:pt x="4600295" y="4121277"/>
                  </a:lnTo>
                  <a:lnTo>
                    <a:pt x="4600753" y="4120146"/>
                  </a:lnTo>
                  <a:lnTo>
                    <a:pt x="4600753" y="4117517"/>
                  </a:lnTo>
                  <a:close/>
                </a:path>
                <a:path w="12773660" h="4123690">
                  <a:moveTo>
                    <a:pt x="4600753" y="2746159"/>
                  </a:moveTo>
                  <a:lnTo>
                    <a:pt x="4600295" y="2745041"/>
                  </a:lnTo>
                  <a:lnTo>
                    <a:pt x="4598428" y="2743174"/>
                  </a:lnTo>
                  <a:lnTo>
                    <a:pt x="4597311" y="2742717"/>
                  </a:lnTo>
                  <a:lnTo>
                    <a:pt x="4594682" y="2742717"/>
                  </a:lnTo>
                  <a:lnTo>
                    <a:pt x="4593552" y="2743174"/>
                  </a:lnTo>
                  <a:lnTo>
                    <a:pt x="4591697" y="2745041"/>
                  </a:lnTo>
                  <a:lnTo>
                    <a:pt x="4591228" y="2746159"/>
                  </a:lnTo>
                  <a:lnTo>
                    <a:pt x="4591228" y="2748788"/>
                  </a:lnTo>
                  <a:lnTo>
                    <a:pt x="4591697" y="2749918"/>
                  </a:lnTo>
                  <a:lnTo>
                    <a:pt x="4593552" y="2751772"/>
                  </a:lnTo>
                  <a:lnTo>
                    <a:pt x="4594682" y="2752242"/>
                  </a:lnTo>
                  <a:lnTo>
                    <a:pt x="4597311" y="2752242"/>
                  </a:lnTo>
                  <a:lnTo>
                    <a:pt x="4598428" y="2751772"/>
                  </a:lnTo>
                  <a:lnTo>
                    <a:pt x="4600295" y="2749918"/>
                  </a:lnTo>
                  <a:lnTo>
                    <a:pt x="4600753" y="2748788"/>
                  </a:lnTo>
                  <a:lnTo>
                    <a:pt x="4600753" y="2746159"/>
                  </a:lnTo>
                  <a:close/>
                </a:path>
                <a:path w="12773660" h="4123690">
                  <a:moveTo>
                    <a:pt x="4600753" y="1374800"/>
                  </a:moveTo>
                  <a:lnTo>
                    <a:pt x="4600295" y="1373682"/>
                  </a:lnTo>
                  <a:lnTo>
                    <a:pt x="4598428" y="1371828"/>
                  </a:lnTo>
                  <a:lnTo>
                    <a:pt x="4597311" y="1371358"/>
                  </a:lnTo>
                  <a:lnTo>
                    <a:pt x="4594682" y="1371358"/>
                  </a:lnTo>
                  <a:lnTo>
                    <a:pt x="4593552" y="1371828"/>
                  </a:lnTo>
                  <a:lnTo>
                    <a:pt x="4591697" y="1373682"/>
                  </a:lnTo>
                  <a:lnTo>
                    <a:pt x="4591228" y="1374800"/>
                  </a:lnTo>
                  <a:lnTo>
                    <a:pt x="4591228" y="1377442"/>
                  </a:lnTo>
                  <a:lnTo>
                    <a:pt x="4591697" y="1378559"/>
                  </a:lnTo>
                  <a:lnTo>
                    <a:pt x="4593552" y="1380413"/>
                  </a:lnTo>
                  <a:lnTo>
                    <a:pt x="4594682" y="1380883"/>
                  </a:lnTo>
                  <a:lnTo>
                    <a:pt x="4597311" y="1380883"/>
                  </a:lnTo>
                  <a:lnTo>
                    <a:pt x="4598428" y="1380413"/>
                  </a:lnTo>
                  <a:lnTo>
                    <a:pt x="4600295" y="1378559"/>
                  </a:lnTo>
                  <a:lnTo>
                    <a:pt x="4600753" y="1377442"/>
                  </a:lnTo>
                  <a:lnTo>
                    <a:pt x="4600753" y="1374800"/>
                  </a:lnTo>
                  <a:close/>
                </a:path>
                <a:path w="12773660" h="4123690">
                  <a:moveTo>
                    <a:pt x="4600753" y="3454"/>
                  </a:moveTo>
                  <a:lnTo>
                    <a:pt x="4600295" y="2324"/>
                  </a:lnTo>
                  <a:lnTo>
                    <a:pt x="4598428" y="469"/>
                  </a:lnTo>
                  <a:lnTo>
                    <a:pt x="4597311" y="0"/>
                  </a:lnTo>
                  <a:lnTo>
                    <a:pt x="4594682" y="0"/>
                  </a:lnTo>
                  <a:lnTo>
                    <a:pt x="4593552" y="469"/>
                  </a:lnTo>
                  <a:lnTo>
                    <a:pt x="4591697" y="2324"/>
                  </a:lnTo>
                  <a:lnTo>
                    <a:pt x="4591228" y="3454"/>
                  </a:lnTo>
                  <a:lnTo>
                    <a:pt x="4591228" y="6083"/>
                  </a:lnTo>
                  <a:lnTo>
                    <a:pt x="4591697" y="7200"/>
                  </a:lnTo>
                  <a:lnTo>
                    <a:pt x="4593552" y="9067"/>
                  </a:lnTo>
                  <a:lnTo>
                    <a:pt x="4594682" y="9525"/>
                  </a:lnTo>
                  <a:lnTo>
                    <a:pt x="4597311" y="9525"/>
                  </a:lnTo>
                  <a:lnTo>
                    <a:pt x="4598428" y="9067"/>
                  </a:lnTo>
                  <a:lnTo>
                    <a:pt x="4600295" y="7200"/>
                  </a:lnTo>
                  <a:lnTo>
                    <a:pt x="4600753" y="6083"/>
                  </a:lnTo>
                  <a:lnTo>
                    <a:pt x="4600753" y="3454"/>
                  </a:lnTo>
                  <a:close/>
                </a:path>
                <a:path w="12773660" h="4123690">
                  <a:moveTo>
                    <a:pt x="4619803" y="4117517"/>
                  </a:moveTo>
                  <a:lnTo>
                    <a:pt x="4619345" y="4116400"/>
                  </a:lnTo>
                  <a:lnTo>
                    <a:pt x="4617478" y="4114533"/>
                  </a:lnTo>
                  <a:lnTo>
                    <a:pt x="4616361" y="4114076"/>
                  </a:lnTo>
                  <a:lnTo>
                    <a:pt x="4613732" y="4114076"/>
                  </a:lnTo>
                  <a:lnTo>
                    <a:pt x="4612602" y="4114533"/>
                  </a:lnTo>
                  <a:lnTo>
                    <a:pt x="4610747" y="4116400"/>
                  </a:lnTo>
                  <a:lnTo>
                    <a:pt x="4610278" y="4117517"/>
                  </a:lnTo>
                  <a:lnTo>
                    <a:pt x="4610278" y="4120146"/>
                  </a:lnTo>
                  <a:lnTo>
                    <a:pt x="4610747" y="4121277"/>
                  </a:lnTo>
                  <a:lnTo>
                    <a:pt x="4612602" y="4123131"/>
                  </a:lnTo>
                  <a:lnTo>
                    <a:pt x="4613732" y="4123601"/>
                  </a:lnTo>
                  <a:lnTo>
                    <a:pt x="4616361" y="4123601"/>
                  </a:lnTo>
                  <a:lnTo>
                    <a:pt x="4617478" y="4123131"/>
                  </a:lnTo>
                  <a:lnTo>
                    <a:pt x="4619345" y="4121277"/>
                  </a:lnTo>
                  <a:lnTo>
                    <a:pt x="4619803" y="4120146"/>
                  </a:lnTo>
                  <a:lnTo>
                    <a:pt x="4619803" y="4117517"/>
                  </a:lnTo>
                  <a:close/>
                </a:path>
                <a:path w="12773660" h="4123690">
                  <a:moveTo>
                    <a:pt x="4619803" y="2746159"/>
                  </a:moveTo>
                  <a:lnTo>
                    <a:pt x="4619345" y="2745041"/>
                  </a:lnTo>
                  <a:lnTo>
                    <a:pt x="4617478" y="2743174"/>
                  </a:lnTo>
                  <a:lnTo>
                    <a:pt x="4616361" y="2742717"/>
                  </a:lnTo>
                  <a:lnTo>
                    <a:pt x="4613732" y="2742717"/>
                  </a:lnTo>
                  <a:lnTo>
                    <a:pt x="4612602" y="2743174"/>
                  </a:lnTo>
                  <a:lnTo>
                    <a:pt x="4610747" y="2745041"/>
                  </a:lnTo>
                  <a:lnTo>
                    <a:pt x="4610278" y="2746159"/>
                  </a:lnTo>
                  <a:lnTo>
                    <a:pt x="4610278" y="2748788"/>
                  </a:lnTo>
                  <a:lnTo>
                    <a:pt x="4610747" y="2749918"/>
                  </a:lnTo>
                  <a:lnTo>
                    <a:pt x="4612602" y="2751772"/>
                  </a:lnTo>
                  <a:lnTo>
                    <a:pt x="4613732" y="2752242"/>
                  </a:lnTo>
                  <a:lnTo>
                    <a:pt x="4616361" y="2752242"/>
                  </a:lnTo>
                  <a:lnTo>
                    <a:pt x="4617478" y="2751772"/>
                  </a:lnTo>
                  <a:lnTo>
                    <a:pt x="4619345" y="2749918"/>
                  </a:lnTo>
                  <a:lnTo>
                    <a:pt x="4619803" y="2748788"/>
                  </a:lnTo>
                  <a:lnTo>
                    <a:pt x="4619803" y="2746159"/>
                  </a:lnTo>
                  <a:close/>
                </a:path>
                <a:path w="12773660" h="4123690">
                  <a:moveTo>
                    <a:pt x="4619803" y="1374800"/>
                  </a:moveTo>
                  <a:lnTo>
                    <a:pt x="4619345" y="1373682"/>
                  </a:lnTo>
                  <a:lnTo>
                    <a:pt x="4617478" y="1371828"/>
                  </a:lnTo>
                  <a:lnTo>
                    <a:pt x="4616361" y="1371358"/>
                  </a:lnTo>
                  <a:lnTo>
                    <a:pt x="4613732" y="1371358"/>
                  </a:lnTo>
                  <a:lnTo>
                    <a:pt x="4612602" y="1371828"/>
                  </a:lnTo>
                  <a:lnTo>
                    <a:pt x="4610747" y="1373682"/>
                  </a:lnTo>
                  <a:lnTo>
                    <a:pt x="4610278" y="1374800"/>
                  </a:lnTo>
                  <a:lnTo>
                    <a:pt x="4610278" y="1377442"/>
                  </a:lnTo>
                  <a:lnTo>
                    <a:pt x="4610747" y="1378559"/>
                  </a:lnTo>
                  <a:lnTo>
                    <a:pt x="4612602" y="1380413"/>
                  </a:lnTo>
                  <a:lnTo>
                    <a:pt x="4613732" y="1380883"/>
                  </a:lnTo>
                  <a:lnTo>
                    <a:pt x="4616361" y="1380883"/>
                  </a:lnTo>
                  <a:lnTo>
                    <a:pt x="4617478" y="1380413"/>
                  </a:lnTo>
                  <a:lnTo>
                    <a:pt x="4619345" y="1378559"/>
                  </a:lnTo>
                  <a:lnTo>
                    <a:pt x="4619803" y="1377442"/>
                  </a:lnTo>
                  <a:lnTo>
                    <a:pt x="4619803" y="1374800"/>
                  </a:lnTo>
                  <a:close/>
                </a:path>
                <a:path w="12773660" h="4123690">
                  <a:moveTo>
                    <a:pt x="4619803" y="3454"/>
                  </a:moveTo>
                  <a:lnTo>
                    <a:pt x="4619345" y="2324"/>
                  </a:lnTo>
                  <a:lnTo>
                    <a:pt x="4617478" y="469"/>
                  </a:lnTo>
                  <a:lnTo>
                    <a:pt x="4616361" y="0"/>
                  </a:lnTo>
                  <a:lnTo>
                    <a:pt x="4613732" y="0"/>
                  </a:lnTo>
                  <a:lnTo>
                    <a:pt x="4612602" y="469"/>
                  </a:lnTo>
                  <a:lnTo>
                    <a:pt x="4610747" y="2324"/>
                  </a:lnTo>
                  <a:lnTo>
                    <a:pt x="4610278" y="3454"/>
                  </a:lnTo>
                  <a:lnTo>
                    <a:pt x="4610278" y="6083"/>
                  </a:lnTo>
                  <a:lnTo>
                    <a:pt x="4610747" y="7200"/>
                  </a:lnTo>
                  <a:lnTo>
                    <a:pt x="4612602" y="9067"/>
                  </a:lnTo>
                  <a:lnTo>
                    <a:pt x="4613732" y="9525"/>
                  </a:lnTo>
                  <a:lnTo>
                    <a:pt x="4616361" y="9525"/>
                  </a:lnTo>
                  <a:lnTo>
                    <a:pt x="4617478" y="9067"/>
                  </a:lnTo>
                  <a:lnTo>
                    <a:pt x="4619345" y="7200"/>
                  </a:lnTo>
                  <a:lnTo>
                    <a:pt x="4619803" y="6083"/>
                  </a:lnTo>
                  <a:lnTo>
                    <a:pt x="4619803" y="3454"/>
                  </a:lnTo>
                  <a:close/>
                </a:path>
                <a:path w="12773660" h="4123690">
                  <a:moveTo>
                    <a:pt x="4638853" y="4117517"/>
                  </a:moveTo>
                  <a:lnTo>
                    <a:pt x="4638395" y="4116400"/>
                  </a:lnTo>
                  <a:lnTo>
                    <a:pt x="4636528" y="4114533"/>
                  </a:lnTo>
                  <a:lnTo>
                    <a:pt x="4635411" y="4114076"/>
                  </a:lnTo>
                  <a:lnTo>
                    <a:pt x="4632782" y="4114076"/>
                  </a:lnTo>
                  <a:lnTo>
                    <a:pt x="4631652" y="4114533"/>
                  </a:lnTo>
                  <a:lnTo>
                    <a:pt x="4629797" y="4116400"/>
                  </a:lnTo>
                  <a:lnTo>
                    <a:pt x="4629328" y="4117517"/>
                  </a:lnTo>
                  <a:lnTo>
                    <a:pt x="4629328" y="4120146"/>
                  </a:lnTo>
                  <a:lnTo>
                    <a:pt x="4629797" y="4121277"/>
                  </a:lnTo>
                  <a:lnTo>
                    <a:pt x="4631652" y="4123131"/>
                  </a:lnTo>
                  <a:lnTo>
                    <a:pt x="4632782" y="4123601"/>
                  </a:lnTo>
                  <a:lnTo>
                    <a:pt x="4635411" y="4123601"/>
                  </a:lnTo>
                  <a:lnTo>
                    <a:pt x="4636528" y="4123131"/>
                  </a:lnTo>
                  <a:lnTo>
                    <a:pt x="4638395" y="4121277"/>
                  </a:lnTo>
                  <a:lnTo>
                    <a:pt x="4638853" y="4120146"/>
                  </a:lnTo>
                  <a:lnTo>
                    <a:pt x="4638853" y="4117517"/>
                  </a:lnTo>
                  <a:close/>
                </a:path>
                <a:path w="12773660" h="4123690">
                  <a:moveTo>
                    <a:pt x="4638853" y="2746159"/>
                  </a:moveTo>
                  <a:lnTo>
                    <a:pt x="4638395" y="2745041"/>
                  </a:lnTo>
                  <a:lnTo>
                    <a:pt x="4636528" y="2743174"/>
                  </a:lnTo>
                  <a:lnTo>
                    <a:pt x="4635411" y="2742717"/>
                  </a:lnTo>
                  <a:lnTo>
                    <a:pt x="4632782" y="2742717"/>
                  </a:lnTo>
                  <a:lnTo>
                    <a:pt x="4631652" y="2743174"/>
                  </a:lnTo>
                  <a:lnTo>
                    <a:pt x="4629797" y="2745041"/>
                  </a:lnTo>
                  <a:lnTo>
                    <a:pt x="4629328" y="2746159"/>
                  </a:lnTo>
                  <a:lnTo>
                    <a:pt x="4629328" y="2748788"/>
                  </a:lnTo>
                  <a:lnTo>
                    <a:pt x="4629797" y="2749918"/>
                  </a:lnTo>
                  <a:lnTo>
                    <a:pt x="4631652" y="2751772"/>
                  </a:lnTo>
                  <a:lnTo>
                    <a:pt x="4632782" y="2752242"/>
                  </a:lnTo>
                  <a:lnTo>
                    <a:pt x="4635411" y="2752242"/>
                  </a:lnTo>
                  <a:lnTo>
                    <a:pt x="4636528" y="2751772"/>
                  </a:lnTo>
                  <a:lnTo>
                    <a:pt x="4638395" y="2749918"/>
                  </a:lnTo>
                  <a:lnTo>
                    <a:pt x="4638853" y="2748788"/>
                  </a:lnTo>
                  <a:lnTo>
                    <a:pt x="4638853" y="2746159"/>
                  </a:lnTo>
                  <a:close/>
                </a:path>
                <a:path w="12773660" h="4123690">
                  <a:moveTo>
                    <a:pt x="4638853" y="1374800"/>
                  </a:moveTo>
                  <a:lnTo>
                    <a:pt x="4638395" y="1373682"/>
                  </a:lnTo>
                  <a:lnTo>
                    <a:pt x="4636528" y="1371828"/>
                  </a:lnTo>
                  <a:lnTo>
                    <a:pt x="4635411" y="1371358"/>
                  </a:lnTo>
                  <a:lnTo>
                    <a:pt x="4632782" y="1371358"/>
                  </a:lnTo>
                  <a:lnTo>
                    <a:pt x="4631652" y="1371828"/>
                  </a:lnTo>
                  <a:lnTo>
                    <a:pt x="4629797" y="1373682"/>
                  </a:lnTo>
                  <a:lnTo>
                    <a:pt x="4629328" y="1374800"/>
                  </a:lnTo>
                  <a:lnTo>
                    <a:pt x="4629328" y="1377442"/>
                  </a:lnTo>
                  <a:lnTo>
                    <a:pt x="4629797" y="1378559"/>
                  </a:lnTo>
                  <a:lnTo>
                    <a:pt x="4631652" y="1380413"/>
                  </a:lnTo>
                  <a:lnTo>
                    <a:pt x="4632782" y="1380883"/>
                  </a:lnTo>
                  <a:lnTo>
                    <a:pt x="4635411" y="1380883"/>
                  </a:lnTo>
                  <a:lnTo>
                    <a:pt x="4636528" y="1380413"/>
                  </a:lnTo>
                  <a:lnTo>
                    <a:pt x="4638395" y="1378559"/>
                  </a:lnTo>
                  <a:lnTo>
                    <a:pt x="4638853" y="1377442"/>
                  </a:lnTo>
                  <a:lnTo>
                    <a:pt x="4638853" y="1374800"/>
                  </a:lnTo>
                  <a:close/>
                </a:path>
                <a:path w="12773660" h="4123690">
                  <a:moveTo>
                    <a:pt x="4638853" y="3454"/>
                  </a:moveTo>
                  <a:lnTo>
                    <a:pt x="4638395" y="2324"/>
                  </a:lnTo>
                  <a:lnTo>
                    <a:pt x="4636528" y="469"/>
                  </a:lnTo>
                  <a:lnTo>
                    <a:pt x="4635411" y="0"/>
                  </a:lnTo>
                  <a:lnTo>
                    <a:pt x="4632782" y="0"/>
                  </a:lnTo>
                  <a:lnTo>
                    <a:pt x="4631652" y="469"/>
                  </a:lnTo>
                  <a:lnTo>
                    <a:pt x="4629797" y="2324"/>
                  </a:lnTo>
                  <a:lnTo>
                    <a:pt x="4629328" y="3454"/>
                  </a:lnTo>
                  <a:lnTo>
                    <a:pt x="4629328" y="6083"/>
                  </a:lnTo>
                  <a:lnTo>
                    <a:pt x="4629797" y="7200"/>
                  </a:lnTo>
                  <a:lnTo>
                    <a:pt x="4631652" y="9067"/>
                  </a:lnTo>
                  <a:lnTo>
                    <a:pt x="4632782" y="9525"/>
                  </a:lnTo>
                  <a:lnTo>
                    <a:pt x="4635411" y="9525"/>
                  </a:lnTo>
                  <a:lnTo>
                    <a:pt x="4636528" y="9067"/>
                  </a:lnTo>
                  <a:lnTo>
                    <a:pt x="4638395" y="7200"/>
                  </a:lnTo>
                  <a:lnTo>
                    <a:pt x="4638853" y="6083"/>
                  </a:lnTo>
                  <a:lnTo>
                    <a:pt x="4638853" y="3454"/>
                  </a:lnTo>
                  <a:close/>
                </a:path>
                <a:path w="12773660" h="4123690">
                  <a:moveTo>
                    <a:pt x="4657915" y="4117517"/>
                  </a:moveTo>
                  <a:lnTo>
                    <a:pt x="4657445" y="4116400"/>
                  </a:lnTo>
                  <a:lnTo>
                    <a:pt x="4655578" y="4114533"/>
                  </a:lnTo>
                  <a:lnTo>
                    <a:pt x="4654461" y="4114076"/>
                  </a:lnTo>
                  <a:lnTo>
                    <a:pt x="4651832" y="4114076"/>
                  </a:lnTo>
                  <a:lnTo>
                    <a:pt x="4650702" y="4114533"/>
                  </a:lnTo>
                  <a:lnTo>
                    <a:pt x="4648847" y="4116400"/>
                  </a:lnTo>
                  <a:lnTo>
                    <a:pt x="4648378" y="4117517"/>
                  </a:lnTo>
                  <a:lnTo>
                    <a:pt x="4648378" y="4120146"/>
                  </a:lnTo>
                  <a:lnTo>
                    <a:pt x="4648847" y="4121277"/>
                  </a:lnTo>
                  <a:lnTo>
                    <a:pt x="4650702" y="4123131"/>
                  </a:lnTo>
                  <a:lnTo>
                    <a:pt x="4651832" y="4123601"/>
                  </a:lnTo>
                  <a:lnTo>
                    <a:pt x="4654461" y="4123601"/>
                  </a:lnTo>
                  <a:lnTo>
                    <a:pt x="4655578" y="4123131"/>
                  </a:lnTo>
                  <a:lnTo>
                    <a:pt x="4657445" y="4121277"/>
                  </a:lnTo>
                  <a:lnTo>
                    <a:pt x="4657915" y="4120146"/>
                  </a:lnTo>
                  <a:lnTo>
                    <a:pt x="4657915" y="4117517"/>
                  </a:lnTo>
                  <a:close/>
                </a:path>
                <a:path w="12773660" h="4123690">
                  <a:moveTo>
                    <a:pt x="4657915" y="2746159"/>
                  </a:moveTo>
                  <a:lnTo>
                    <a:pt x="4657445" y="2745041"/>
                  </a:lnTo>
                  <a:lnTo>
                    <a:pt x="4655578" y="2743174"/>
                  </a:lnTo>
                  <a:lnTo>
                    <a:pt x="4654461" y="2742717"/>
                  </a:lnTo>
                  <a:lnTo>
                    <a:pt x="4651832" y="2742717"/>
                  </a:lnTo>
                  <a:lnTo>
                    <a:pt x="4650702" y="2743174"/>
                  </a:lnTo>
                  <a:lnTo>
                    <a:pt x="4648847" y="2745041"/>
                  </a:lnTo>
                  <a:lnTo>
                    <a:pt x="4648378" y="2746159"/>
                  </a:lnTo>
                  <a:lnTo>
                    <a:pt x="4648378" y="2748788"/>
                  </a:lnTo>
                  <a:lnTo>
                    <a:pt x="4648847" y="2749918"/>
                  </a:lnTo>
                  <a:lnTo>
                    <a:pt x="4650702" y="2751772"/>
                  </a:lnTo>
                  <a:lnTo>
                    <a:pt x="4651832" y="2752242"/>
                  </a:lnTo>
                  <a:lnTo>
                    <a:pt x="4654461" y="2752242"/>
                  </a:lnTo>
                  <a:lnTo>
                    <a:pt x="4655578" y="2751772"/>
                  </a:lnTo>
                  <a:lnTo>
                    <a:pt x="4657445" y="2749918"/>
                  </a:lnTo>
                  <a:lnTo>
                    <a:pt x="4657915" y="2748788"/>
                  </a:lnTo>
                  <a:lnTo>
                    <a:pt x="4657915" y="2746159"/>
                  </a:lnTo>
                  <a:close/>
                </a:path>
                <a:path w="12773660" h="4123690">
                  <a:moveTo>
                    <a:pt x="4657915" y="1374800"/>
                  </a:moveTo>
                  <a:lnTo>
                    <a:pt x="4657445" y="1373682"/>
                  </a:lnTo>
                  <a:lnTo>
                    <a:pt x="4655578" y="1371828"/>
                  </a:lnTo>
                  <a:lnTo>
                    <a:pt x="4654461" y="1371358"/>
                  </a:lnTo>
                  <a:lnTo>
                    <a:pt x="4651832" y="1371358"/>
                  </a:lnTo>
                  <a:lnTo>
                    <a:pt x="4650702" y="1371828"/>
                  </a:lnTo>
                  <a:lnTo>
                    <a:pt x="4648847" y="1373682"/>
                  </a:lnTo>
                  <a:lnTo>
                    <a:pt x="4648378" y="1374800"/>
                  </a:lnTo>
                  <a:lnTo>
                    <a:pt x="4648378" y="1377442"/>
                  </a:lnTo>
                  <a:lnTo>
                    <a:pt x="4648847" y="1378559"/>
                  </a:lnTo>
                  <a:lnTo>
                    <a:pt x="4650702" y="1380413"/>
                  </a:lnTo>
                  <a:lnTo>
                    <a:pt x="4651832" y="1380883"/>
                  </a:lnTo>
                  <a:lnTo>
                    <a:pt x="4654461" y="1380883"/>
                  </a:lnTo>
                  <a:lnTo>
                    <a:pt x="4655578" y="1380413"/>
                  </a:lnTo>
                  <a:lnTo>
                    <a:pt x="4657445" y="1378559"/>
                  </a:lnTo>
                  <a:lnTo>
                    <a:pt x="4657915" y="1377442"/>
                  </a:lnTo>
                  <a:lnTo>
                    <a:pt x="4657915" y="1374800"/>
                  </a:lnTo>
                  <a:close/>
                </a:path>
                <a:path w="12773660" h="4123690">
                  <a:moveTo>
                    <a:pt x="4657915" y="3454"/>
                  </a:moveTo>
                  <a:lnTo>
                    <a:pt x="4657445" y="2324"/>
                  </a:lnTo>
                  <a:lnTo>
                    <a:pt x="4655578" y="469"/>
                  </a:lnTo>
                  <a:lnTo>
                    <a:pt x="4654461" y="0"/>
                  </a:lnTo>
                  <a:lnTo>
                    <a:pt x="4651832" y="0"/>
                  </a:lnTo>
                  <a:lnTo>
                    <a:pt x="4650702" y="469"/>
                  </a:lnTo>
                  <a:lnTo>
                    <a:pt x="4648847" y="2324"/>
                  </a:lnTo>
                  <a:lnTo>
                    <a:pt x="4648378" y="3454"/>
                  </a:lnTo>
                  <a:lnTo>
                    <a:pt x="4648378" y="6083"/>
                  </a:lnTo>
                  <a:lnTo>
                    <a:pt x="4648847" y="7200"/>
                  </a:lnTo>
                  <a:lnTo>
                    <a:pt x="4650702" y="9067"/>
                  </a:lnTo>
                  <a:lnTo>
                    <a:pt x="4651832" y="9525"/>
                  </a:lnTo>
                  <a:lnTo>
                    <a:pt x="4654461" y="9525"/>
                  </a:lnTo>
                  <a:lnTo>
                    <a:pt x="4655578" y="9067"/>
                  </a:lnTo>
                  <a:lnTo>
                    <a:pt x="4657445" y="7200"/>
                  </a:lnTo>
                  <a:lnTo>
                    <a:pt x="4657915" y="6083"/>
                  </a:lnTo>
                  <a:lnTo>
                    <a:pt x="4657915" y="3454"/>
                  </a:lnTo>
                  <a:close/>
                </a:path>
                <a:path w="12773660" h="4123690">
                  <a:moveTo>
                    <a:pt x="4676965" y="4117517"/>
                  </a:moveTo>
                  <a:lnTo>
                    <a:pt x="4676495" y="4116400"/>
                  </a:lnTo>
                  <a:lnTo>
                    <a:pt x="4674641" y="4114533"/>
                  </a:lnTo>
                  <a:lnTo>
                    <a:pt x="4673511" y="4114076"/>
                  </a:lnTo>
                  <a:lnTo>
                    <a:pt x="4670882" y="4114076"/>
                  </a:lnTo>
                  <a:lnTo>
                    <a:pt x="4669764" y="4114533"/>
                  </a:lnTo>
                  <a:lnTo>
                    <a:pt x="4667897" y="4116400"/>
                  </a:lnTo>
                  <a:lnTo>
                    <a:pt x="4667440" y="4117517"/>
                  </a:lnTo>
                  <a:lnTo>
                    <a:pt x="4667440" y="4120146"/>
                  </a:lnTo>
                  <a:lnTo>
                    <a:pt x="4667897" y="4121277"/>
                  </a:lnTo>
                  <a:lnTo>
                    <a:pt x="4669764" y="4123131"/>
                  </a:lnTo>
                  <a:lnTo>
                    <a:pt x="4670882" y="4123601"/>
                  </a:lnTo>
                  <a:lnTo>
                    <a:pt x="4673511" y="4123601"/>
                  </a:lnTo>
                  <a:lnTo>
                    <a:pt x="4674641" y="4123131"/>
                  </a:lnTo>
                  <a:lnTo>
                    <a:pt x="4676495" y="4121277"/>
                  </a:lnTo>
                  <a:lnTo>
                    <a:pt x="4676965" y="4120146"/>
                  </a:lnTo>
                  <a:lnTo>
                    <a:pt x="4676965" y="4117517"/>
                  </a:lnTo>
                  <a:close/>
                </a:path>
                <a:path w="12773660" h="4123690">
                  <a:moveTo>
                    <a:pt x="4676965" y="2746159"/>
                  </a:moveTo>
                  <a:lnTo>
                    <a:pt x="4676495" y="2745041"/>
                  </a:lnTo>
                  <a:lnTo>
                    <a:pt x="4674641" y="2743174"/>
                  </a:lnTo>
                  <a:lnTo>
                    <a:pt x="4673511" y="2742717"/>
                  </a:lnTo>
                  <a:lnTo>
                    <a:pt x="4670882" y="2742717"/>
                  </a:lnTo>
                  <a:lnTo>
                    <a:pt x="4669764" y="2743174"/>
                  </a:lnTo>
                  <a:lnTo>
                    <a:pt x="4667897" y="2745041"/>
                  </a:lnTo>
                  <a:lnTo>
                    <a:pt x="4667440" y="2746159"/>
                  </a:lnTo>
                  <a:lnTo>
                    <a:pt x="4667440" y="2748788"/>
                  </a:lnTo>
                  <a:lnTo>
                    <a:pt x="4667897" y="2749918"/>
                  </a:lnTo>
                  <a:lnTo>
                    <a:pt x="4669764" y="2751772"/>
                  </a:lnTo>
                  <a:lnTo>
                    <a:pt x="4670882" y="2752242"/>
                  </a:lnTo>
                  <a:lnTo>
                    <a:pt x="4673511" y="2752242"/>
                  </a:lnTo>
                  <a:lnTo>
                    <a:pt x="4674641" y="2751772"/>
                  </a:lnTo>
                  <a:lnTo>
                    <a:pt x="4676495" y="2749918"/>
                  </a:lnTo>
                  <a:lnTo>
                    <a:pt x="4676965" y="2748788"/>
                  </a:lnTo>
                  <a:lnTo>
                    <a:pt x="4676965" y="2746159"/>
                  </a:lnTo>
                  <a:close/>
                </a:path>
                <a:path w="12773660" h="4123690">
                  <a:moveTo>
                    <a:pt x="4676965" y="1374800"/>
                  </a:moveTo>
                  <a:lnTo>
                    <a:pt x="4676495" y="1373682"/>
                  </a:lnTo>
                  <a:lnTo>
                    <a:pt x="4674641" y="1371828"/>
                  </a:lnTo>
                  <a:lnTo>
                    <a:pt x="4673511" y="1371358"/>
                  </a:lnTo>
                  <a:lnTo>
                    <a:pt x="4670882" y="1371358"/>
                  </a:lnTo>
                  <a:lnTo>
                    <a:pt x="4669764" y="1371828"/>
                  </a:lnTo>
                  <a:lnTo>
                    <a:pt x="4667897" y="1373682"/>
                  </a:lnTo>
                  <a:lnTo>
                    <a:pt x="4667440" y="1374800"/>
                  </a:lnTo>
                  <a:lnTo>
                    <a:pt x="4667440" y="1377442"/>
                  </a:lnTo>
                  <a:lnTo>
                    <a:pt x="4667897" y="1378559"/>
                  </a:lnTo>
                  <a:lnTo>
                    <a:pt x="4669764" y="1380413"/>
                  </a:lnTo>
                  <a:lnTo>
                    <a:pt x="4670882" y="1380883"/>
                  </a:lnTo>
                  <a:lnTo>
                    <a:pt x="4673511" y="1380883"/>
                  </a:lnTo>
                  <a:lnTo>
                    <a:pt x="4674641" y="1380413"/>
                  </a:lnTo>
                  <a:lnTo>
                    <a:pt x="4676495" y="1378559"/>
                  </a:lnTo>
                  <a:lnTo>
                    <a:pt x="4676965" y="1377442"/>
                  </a:lnTo>
                  <a:lnTo>
                    <a:pt x="4676965" y="1374800"/>
                  </a:lnTo>
                  <a:close/>
                </a:path>
                <a:path w="12773660" h="4123690">
                  <a:moveTo>
                    <a:pt x="4676965" y="3454"/>
                  </a:moveTo>
                  <a:lnTo>
                    <a:pt x="4676495" y="2324"/>
                  </a:lnTo>
                  <a:lnTo>
                    <a:pt x="4674641" y="469"/>
                  </a:lnTo>
                  <a:lnTo>
                    <a:pt x="4673511" y="0"/>
                  </a:lnTo>
                  <a:lnTo>
                    <a:pt x="4670882" y="0"/>
                  </a:lnTo>
                  <a:lnTo>
                    <a:pt x="4669764" y="469"/>
                  </a:lnTo>
                  <a:lnTo>
                    <a:pt x="4667897" y="2324"/>
                  </a:lnTo>
                  <a:lnTo>
                    <a:pt x="4667440" y="3454"/>
                  </a:lnTo>
                  <a:lnTo>
                    <a:pt x="4667440" y="6083"/>
                  </a:lnTo>
                  <a:lnTo>
                    <a:pt x="4667897" y="7200"/>
                  </a:lnTo>
                  <a:lnTo>
                    <a:pt x="4669764" y="9067"/>
                  </a:lnTo>
                  <a:lnTo>
                    <a:pt x="4670882" y="9525"/>
                  </a:lnTo>
                  <a:lnTo>
                    <a:pt x="4673511" y="9525"/>
                  </a:lnTo>
                  <a:lnTo>
                    <a:pt x="4674641" y="9067"/>
                  </a:lnTo>
                  <a:lnTo>
                    <a:pt x="4676495" y="7200"/>
                  </a:lnTo>
                  <a:lnTo>
                    <a:pt x="4676965" y="6083"/>
                  </a:lnTo>
                  <a:lnTo>
                    <a:pt x="4676965" y="3454"/>
                  </a:lnTo>
                  <a:close/>
                </a:path>
                <a:path w="12773660" h="4123690">
                  <a:moveTo>
                    <a:pt x="4696015" y="4117517"/>
                  </a:moveTo>
                  <a:lnTo>
                    <a:pt x="4695545" y="4116400"/>
                  </a:lnTo>
                  <a:lnTo>
                    <a:pt x="4693691" y="4114533"/>
                  </a:lnTo>
                  <a:lnTo>
                    <a:pt x="4692561" y="4114076"/>
                  </a:lnTo>
                  <a:lnTo>
                    <a:pt x="4689932" y="4114076"/>
                  </a:lnTo>
                  <a:lnTo>
                    <a:pt x="4688814" y="4114533"/>
                  </a:lnTo>
                  <a:lnTo>
                    <a:pt x="4686947" y="4116400"/>
                  </a:lnTo>
                  <a:lnTo>
                    <a:pt x="4686490" y="4117517"/>
                  </a:lnTo>
                  <a:lnTo>
                    <a:pt x="4686490" y="4120146"/>
                  </a:lnTo>
                  <a:lnTo>
                    <a:pt x="4686947" y="4121277"/>
                  </a:lnTo>
                  <a:lnTo>
                    <a:pt x="4688814" y="4123131"/>
                  </a:lnTo>
                  <a:lnTo>
                    <a:pt x="4689932" y="4123601"/>
                  </a:lnTo>
                  <a:lnTo>
                    <a:pt x="4692561" y="4123601"/>
                  </a:lnTo>
                  <a:lnTo>
                    <a:pt x="4693691" y="4123131"/>
                  </a:lnTo>
                  <a:lnTo>
                    <a:pt x="4695545" y="4121277"/>
                  </a:lnTo>
                  <a:lnTo>
                    <a:pt x="4696015" y="4120146"/>
                  </a:lnTo>
                  <a:lnTo>
                    <a:pt x="4696015" y="4117517"/>
                  </a:lnTo>
                  <a:close/>
                </a:path>
                <a:path w="12773660" h="4123690">
                  <a:moveTo>
                    <a:pt x="4696015" y="2746159"/>
                  </a:moveTo>
                  <a:lnTo>
                    <a:pt x="4695545" y="2745041"/>
                  </a:lnTo>
                  <a:lnTo>
                    <a:pt x="4693691" y="2743174"/>
                  </a:lnTo>
                  <a:lnTo>
                    <a:pt x="4692561" y="2742717"/>
                  </a:lnTo>
                  <a:lnTo>
                    <a:pt x="4689932" y="2742717"/>
                  </a:lnTo>
                  <a:lnTo>
                    <a:pt x="4688814" y="2743174"/>
                  </a:lnTo>
                  <a:lnTo>
                    <a:pt x="4686947" y="2745041"/>
                  </a:lnTo>
                  <a:lnTo>
                    <a:pt x="4686490" y="2746159"/>
                  </a:lnTo>
                  <a:lnTo>
                    <a:pt x="4686490" y="2748788"/>
                  </a:lnTo>
                  <a:lnTo>
                    <a:pt x="4686947" y="2749918"/>
                  </a:lnTo>
                  <a:lnTo>
                    <a:pt x="4688814" y="2751772"/>
                  </a:lnTo>
                  <a:lnTo>
                    <a:pt x="4689932" y="2752242"/>
                  </a:lnTo>
                  <a:lnTo>
                    <a:pt x="4692561" y="2752242"/>
                  </a:lnTo>
                  <a:lnTo>
                    <a:pt x="4693691" y="2751772"/>
                  </a:lnTo>
                  <a:lnTo>
                    <a:pt x="4695545" y="2749918"/>
                  </a:lnTo>
                  <a:lnTo>
                    <a:pt x="4696015" y="2748788"/>
                  </a:lnTo>
                  <a:lnTo>
                    <a:pt x="4696015" y="2746159"/>
                  </a:lnTo>
                  <a:close/>
                </a:path>
                <a:path w="12773660" h="4123690">
                  <a:moveTo>
                    <a:pt x="4696015" y="1374800"/>
                  </a:moveTo>
                  <a:lnTo>
                    <a:pt x="4695545" y="1373682"/>
                  </a:lnTo>
                  <a:lnTo>
                    <a:pt x="4693691" y="1371828"/>
                  </a:lnTo>
                  <a:lnTo>
                    <a:pt x="4692561" y="1371358"/>
                  </a:lnTo>
                  <a:lnTo>
                    <a:pt x="4689932" y="1371358"/>
                  </a:lnTo>
                  <a:lnTo>
                    <a:pt x="4688814" y="1371828"/>
                  </a:lnTo>
                  <a:lnTo>
                    <a:pt x="4686947" y="1373682"/>
                  </a:lnTo>
                  <a:lnTo>
                    <a:pt x="4686490" y="1374800"/>
                  </a:lnTo>
                  <a:lnTo>
                    <a:pt x="4686490" y="1377442"/>
                  </a:lnTo>
                  <a:lnTo>
                    <a:pt x="4686947" y="1378559"/>
                  </a:lnTo>
                  <a:lnTo>
                    <a:pt x="4688814" y="1380413"/>
                  </a:lnTo>
                  <a:lnTo>
                    <a:pt x="4689932" y="1380883"/>
                  </a:lnTo>
                  <a:lnTo>
                    <a:pt x="4692561" y="1380883"/>
                  </a:lnTo>
                  <a:lnTo>
                    <a:pt x="4693691" y="1380413"/>
                  </a:lnTo>
                  <a:lnTo>
                    <a:pt x="4695545" y="1378559"/>
                  </a:lnTo>
                  <a:lnTo>
                    <a:pt x="4696015" y="1377442"/>
                  </a:lnTo>
                  <a:lnTo>
                    <a:pt x="4696015" y="1374800"/>
                  </a:lnTo>
                  <a:close/>
                </a:path>
                <a:path w="12773660" h="4123690">
                  <a:moveTo>
                    <a:pt x="4696015" y="3454"/>
                  </a:moveTo>
                  <a:lnTo>
                    <a:pt x="4695545" y="2324"/>
                  </a:lnTo>
                  <a:lnTo>
                    <a:pt x="4693691" y="469"/>
                  </a:lnTo>
                  <a:lnTo>
                    <a:pt x="4692561" y="0"/>
                  </a:lnTo>
                  <a:lnTo>
                    <a:pt x="4689932" y="0"/>
                  </a:lnTo>
                  <a:lnTo>
                    <a:pt x="4688814" y="469"/>
                  </a:lnTo>
                  <a:lnTo>
                    <a:pt x="4686947" y="2324"/>
                  </a:lnTo>
                  <a:lnTo>
                    <a:pt x="4686490" y="3454"/>
                  </a:lnTo>
                  <a:lnTo>
                    <a:pt x="4686490" y="6083"/>
                  </a:lnTo>
                  <a:lnTo>
                    <a:pt x="4686947" y="7200"/>
                  </a:lnTo>
                  <a:lnTo>
                    <a:pt x="4688814" y="9067"/>
                  </a:lnTo>
                  <a:lnTo>
                    <a:pt x="4689932" y="9525"/>
                  </a:lnTo>
                  <a:lnTo>
                    <a:pt x="4692561" y="9525"/>
                  </a:lnTo>
                  <a:lnTo>
                    <a:pt x="4693691" y="9067"/>
                  </a:lnTo>
                  <a:lnTo>
                    <a:pt x="4695545" y="7200"/>
                  </a:lnTo>
                  <a:lnTo>
                    <a:pt x="4696015" y="6083"/>
                  </a:lnTo>
                  <a:lnTo>
                    <a:pt x="4696015" y="3454"/>
                  </a:lnTo>
                  <a:close/>
                </a:path>
                <a:path w="12773660" h="4123690">
                  <a:moveTo>
                    <a:pt x="4715065" y="4117517"/>
                  </a:moveTo>
                  <a:lnTo>
                    <a:pt x="4714595" y="4116400"/>
                  </a:lnTo>
                  <a:lnTo>
                    <a:pt x="4712741" y="4114533"/>
                  </a:lnTo>
                  <a:lnTo>
                    <a:pt x="4711611" y="4114076"/>
                  </a:lnTo>
                  <a:lnTo>
                    <a:pt x="4708982" y="4114076"/>
                  </a:lnTo>
                  <a:lnTo>
                    <a:pt x="4707864" y="4114533"/>
                  </a:lnTo>
                  <a:lnTo>
                    <a:pt x="4705997" y="4116400"/>
                  </a:lnTo>
                  <a:lnTo>
                    <a:pt x="4705540" y="4117517"/>
                  </a:lnTo>
                  <a:lnTo>
                    <a:pt x="4705540" y="4120146"/>
                  </a:lnTo>
                  <a:lnTo>
                    <a:pt x="4705997" y="4121277"/>
                  </a:lnTo>
                  <a:lnTo>
                    <a:pt x="4707864" y="4123131"/>
                  </a:lnTo>
                  <a:lnTo>
                    <a:pt x="4708982" y="4123601"/>
                  </a:lnTo>
                  <a:lnTo>
                    <a:pt x="4711611" y="4123601"/>
                  </a:lnTo>
                  <a:lnTo>
                    <a:pt x="4712741" y="4123131"/>
                  </a:lnTo>
                  <a:lnTo>
                    <a:pt x="4714595" y="4121277"/>
                  </a:lnTo>
                  <a:lnTo>
                    <a:pt x="4715065" y="4120146"/>
                  </a:lnTo>
                  <a:lnTo>
                    <a:pt x="4715065" y="4117517"/>
                  </a:lnTo>
                  <a:close/>
                </a:path>
                <a:path w="12773660" h="4123690">
                  <a:moveTo>
                    <a:pt x="4715065" y="2746159"/>
                  </a:moveTo>
                  <a:lnTo>
                    <a:pt x="4714595" y="2745041"/>
                  </a:lnTo>
                  <a:lnTo>
                    <a:pt x="4712741" y="2743174"/>
                  </a:lnTo>
                  <a:lnTo>
                    <a:pt x="4711611" y="2742717"/>
                  </a:lnTo>
                  <a:lnTo>
                    <a:pt x="4708982" y="2742717"/>
                  </a:lnTo>
                  <a:lnTo>
                    <a:pt x="4707864" y="2743174"/>
                  </a:lnTo>
                  <a:lnTo>
                    <a:pt x="4705997" y="2745041"/>
                  </a:lnTo>
                  <a:lnTo>
                    <a:pt x="4705540" y="2746159"/>
                  </a:lnTo>
                  <a:lnTo>
                    <a:pt x="4705540" y="2748788"/>
                  </a:lnTo>
                  <a:lnTo>
                    <a:pt x="4705997" y="2749918"/>
                  </a:lnTo>
                  <a:lnTo>
                    <a:pt x="4707864" y="2751772"/>
                  </a:lnTo>
                  <a:lnTo>
                    <a:pt x="4708982" y="2752242"/>
                  </a:lnTo>
                  <a:lnTo>
                    <a:pt x="4711611" y="2752242"/>
                  </a:lnTo>
                  <a:lnTo>
                    <a:pt x="4712741" y="2751772"/>
                  </a:lnTo>
                  <a:lnTo>
                    <a:pt x="4714595" y="2749918"/>
                  </a:lnTo>
                  <a:lnTo>
                    <a:pt x="4715065" y="2748788"/>
                  </a:lnTo>
                  <a:lnTo>
                    <a:pt x="4715065" y="2746159"/>
                  </a:lnTo>
                  <a:close/>
                </a:path>
                <a:path w="12773660" h="4123690">
                  <a:moveTo>
                    <a:pt x="4715065" y="1374800"/>
                  </a:moveTo>
                  <a:lnTo>
                    <a:pt x="4714595" y="1373682"/>
                  </a:lnTo>
                  <a:lnTo>
                    <a:pt x="4712741" y="1371828"/>
                  </a:lnTo>
                  <a:lnTo>
                    <a:pt x="4711611" y="1371358"/>
                  </a:lnTo>
                  <a:lnTo>
                    <a:pt x="4708982" y="1371358"/>
                  </a:lnTo>
                  <a:lnTo>
                    <a:pt x="4707864" y="1371828"/>
                  </a:lnTo>
                  <a:lnTo>
                    <a:pt x="4705997" y="1373682"/>
                  </a:lnTo>
                  <a:lnTo>
                    <a:pt x="4705540" y="1374800"/>
                  </a:lnTo>
                  <a:lnTo>
                    <a:pt x="4705540" y="1377442"/>
                  </a:lnTo>
                  <a:lnTo>
                    <a:pt x="4705997" y="1378559"/>
                  </a:lnTo>
                  <a:lnTo>
                    <a:pt x="4707864" y="1380413"/>
                  </a:lnTo>
                  <a:lnTo>
                    <a:pt x="4708982" y="1380883"/>
                  </a:lnTo>
                  <a:lnTo>
                    <a:pt x="4711611" y="1380883"/>
                  </a:lnTo>
                  <a:lnTo>
                    <a:pt x="4712741" y="1380413"/>
                  </a:lnTo>
                  <a:lnTo>
                    <a:pt x="4714595" y="1378559"/>
                  </a:lnTo>
                  <a:lnTo>
                    <a:pt x="4715065" y="1377442"/>
                  </a:lnTo>
                  <a:lnTo>
                    <a:pt x="4715065" y="1374800"/>
                  </a:lnTo>
                  <a:close/>
                </a:path>
                <a:path w="12773660" h="4123690">
                  <a:moveTo>
                    <a:pt x="4715065" y="3454"/>
                  </a:moveTo>
                  <a:lnTo>
                    <a:pt x="4714595" y="2324"/>
                  </a:lnTo>
                  <a:lnTo>
                    <a:pt x="4712741" y="469"/>
                  </a:lnTo>
                  <a:lnTo>
                    <a:pt x="4711611" y="0"/>
                  </a:lnTo>
                  <a:lnTo>
                    <a:pt x="4708982" y="0"/>
                  </a:lnTo>
                  <a:lnTo>
                    <a:pt x="4707864" y="469"/>
                  </a:lnTo>
                  <a:lnTo>
                    <a:pt x="4705997" y="2324"/>
                  </a:lnTo>
                  <a:lnTo>
                    <a:pt x="4705540" y="3454"/>
                  </a:lnTo>
                  <a:lnTo>
                    <a:pt x="4705540" y="6083"/>
                  </a:lnTo>
                  <a:lnTo>
                    <a:pt x="4705997" y="7200"/>
                  </a:lnTo>
                  <a:lnTo>
                    <a:pt x="4707864" y="9067"/>
                  </a:lnTo>
                  <a:lnTo>
                    <a:pt x="4708982" y="9525"/>
                  </a:lnTo>
                  <a:lnTo>
                    <a:pt x="4711611" y="9525"/>
                  </a:lnTo>
                  <a:lnTo>
                    <a:pt x="4712741" y="9067"/>
                  </a:lnTo>
                  <a:lnTo>
                    <a:pt x="4714595" y="7200"/>
                  </a:lnTo>
                  <a:lnTo>
                    <a:pt x="4715065" y="6083"/>
                  </a:lnTo>
                  <a:lnTo>
                    <a:pt x="4715065" y="3454"/>
                  </a:lnTo>
                  <a:close/>
                </a:path>
                <a:path w="12773660" h="4123690">
                  <a:moveTo>
                    <a:pt x="4734115" y="4117517"/>
                  </a:moveTo>
                  <a:lnTo>
                    <a:pt x="4733645" y="4116400"/>
                  </a:lnTo>
                  <a:lnTo>
                    <a:pt x="4731791" y="4114533"/>
                  </a:lnTo>
                  <a:lnTo>
                    <a:pt x="4730661" y="4114076"/>
                  </a:lnTo>
                  <a:lnTo>
                    <a:pt x="4728032" y="4114076"/>
                  </a:lnTo>
                  <a:lnTo>
                    <a:pt x="4726914" y="4114533"/>
                  </a:lnTo>
                  <a:lnTo>
                    <a:pt x="4725047" y="4116400"/>
                  </a:lnTo>
                  <a:lnTo>
                    <a:pt x="4724590" y="4117517"/>
                  </a:lnTo>
                  <a:lnTo>
                    <a:pt x="4724590" y="4120146"/>
                  </a:lnTo>
                  <a:lnTo>
                    <a:pt x="4725047" y="4121277"/>
                  </a:lnTo>
                  <a:lnTo>
                    <a:pt x="4726914" y="4123131"/>
                  </a:lnTo>
                  <a:lnTo>
                    <a:pt x="4728032" y="4123601"/>
                  </a:lnTo>
                  <a:lnTo>
                    <a:pt x="4730661" y="4123601"/>
                  </a:lnTo>
                  <a:lnTo>
                    <a:pt x="4731791" y="4123131"/>
                  </a:lnTo>
                  <a:lnTo>
                    <a:pt x="4733645" y="4121277"/>
                  </a:lnTo>
                  <a:lnTo>
                    <a:pt x="4734115" y="4120146"/>
                  </a:lnTo>
                  <a:lnTo>
                    <a:pt x="4734115" y="4117517"/>
                  </a:lnTo>
                  <a:close/>
                </a:path>
                <a:path w="12773660" h="4123690">
                  <a:moveTo>
                    <a:pt x="4734115" y="2746159"/>
                  </a:moveTo>
                  <a:lnTo>
                    <a:pt x="4733645" y="2745041"/>
                  </a:lnTo>
                  <a:lnTo>
                    <a:pt x="4731791" y="2743174"/>
                  </a:lnTo>
                  <a:lnTo>
                    <a:pt x="4730661" y="2742717"/>
                  </a:lnTo>
                  <a:lnTo>
                    <a:pt x="4728032" y="2742717"/>
                  </a:lnTo>
                  <a:lnTo>
                    <a:pt x="4726914" y="2743174"/>
                  </a:lnTo>
                  <a:lnTo>
                    <a:pt x="4725047" y="2745041"/>
                  </a:lnTo>
                  <a:lnTo>
                    <a:pt x="4724590" y="2746159"/>
                  </a:lnTo>
                  <a:lnTo>
                    <a:pt x="4724590" y="2748788"/>
                  </a:lnTo>
                  <a:lnTo>
                    <a:pt x="4725047" y="2749918"/>
                  </a:lnTo>
                  <a:lnTo>
                    <a:pt x="4726914" y="2751772"/>
                  </a:lnTo>
                  <a:lnTo>
                    <a:pt x="4728032" y="2752242"/>
                  </a:lnTo>
                  <a:lnTo>
                    <a:pt x="4730661" y="2752242"/>
                  </a:lnTo>
                  <a:lnTo>
                    <a:pt x="4731791" y="2751772"/>
                  </a:lnTo>
                  <a:lnTo>
                    <a:pt x="4733645" y="2749918"/>
                  </a:lnTo>
                  <a:lnTo>
                    <a:pt x="4734115" y="2748788"/>
                  </a:lnTo>
                  <a:lnTo>
                    <a:pt x="4734115" y="2746159"/>
                  </a:lnTo>
                  <a:close/>
                </a:path>
                <a:path w="12773660" h="4123690">
                  <a:moveTo>
                    <a:pt x="4734115" y="1374800"/>
                  </a:moveTo>
                  <a:lnTo>
                    <a:pt x="4733645" y="1373682"/>
                  </a:lnTo>
                  <a:lnTo>
                    <a:pt x="4731791" y="1371828"/>
                  </a:lnTo>
                  <a:lnTo>
                    <a:pt x="4730661" y="1371358"/>
                  </a:lnTo>
                  <a:lnTo>
                    <a:pt x="4728032" y="1371358"/>
                  </a:lnTo>
                  <a:lnTo>
                    <a:pt x="4726914" y="1371828"/>
                  </a:lnTo>
                  <a:lnTo>
                    <a:pt x="4725047" y="1373682"/>
                  </a:lnTo>
                  <a:lnTo>
                    <a:pt x="4724590" y="1374800"/>
                  </a:lnTo>
                  <a:lnTo>
                    <a:pt x="4724590" y="1377442"/>
                  </a:lnTo>
                  <a:lnTo>
                    <a:pt x="4725047" y="1378559"/>
                  </a:lnTo>
                  <a:lnTo>
                    <a:pt x="4726914" y="1380413"/>
                  </a:lnTo>
                  <a:lnTo>
                    <a:pt x="4728032" y="1380883"/>
                  </a:lnTo>
                  <a:lnTo>
                    <a:pt x="4730661" y="1380883"/>
                  </a:lnTo>
                  <a:lnTo>
                    <a:pt x="4731791" y="1380413"/>
                  </a:lnTo>
                  <a:lnTo>
                    <a:pt x="4733645" y="1378559"/>
                  </a:lnTo>
                  <a:lnTo>
                    <a:pt x="4734115" y="1377442"/>
                  </a:lnTo>
                  <a:lnTo>
                    <a:pt x="4734115" y="1374800"/>
                  </a:lnTo>
                  <a:close/>
                </a:path>
                <a:path w="12773660" h="4123690">
                  <a:moveTo>
                    <a:pt x="4734115" y="3454"/>
                  </a:moveTo>
                  <a:lnTo>
                    <a:pt x="4733645" y="2324"/>
                  </a:lnTo>
                  <a:lnTo>
                    <a:pt x="4731791" y="469"/>
                  </a:lnTo>
                  <a:lnTo>
                    <a:pt x="4730661" y="0"/>
                  </a:lnTo>
                  <a:lnTo>
                    <a:pt x="4728032" y="0"/>
                  </a:lnTo>
                  <a:lnTo>
                    <a:pt x="4726914" y="469"/>
                  </a:lnTo>
                  <a:lnTo>
                    <a:pt x="4725047" y="2324"/>
                  </a:lnTo>
                  <a:lnTo>
                    <a:pt x="4724590" y="3454"/>
                  </a:lnTo>
                  <a:lnTo>
                    <a:pt x="4724590" y="6083"/>
                  </a:lnTo>
                  <a:lnTo>
                    <a:pt x="4725047" y="7200"/>
                  </a:lnTo>
                  <a:lnTo>
                    <a:pt x="4726914" y="9067"/>
                  </a:lnTo>
                  <a:lnTo>
                    <a:pt x="4728032" y="9525"/>
                  </a:lnTo>
                  <a:lnTo>
                    <a:pt x="4730661" y="9525"/>
                  </a:lnTo>
                  <a:lnTo>
                    <a:pt x="4731791" y="9067"/>
                  </a:lnTo>
                  <a:lnTo>
                    <a:pt x="4733645" y="7200"/>
                  </a:lnTo>
                  <a:lnTo>
                    <a:pt x="4734115" y="6083"/>
                  </a:lnTo>
                  <a:lnTo>
                    <a:pt x="4734115" y="3454"/>
                  </a:lnTo>
                  <a:close/>
                </a:path>
                <a:path w="12773660" h="4123690">
                  <a:moveTo>
                    <a:pt x="4753165" y="4117517"/>
                  </a:moveTo>
                  <a:lnTo>
                    <a:pt x="4752695" y="4116400"/>
                  </a:lnTo>
                  <a:lnTo>
                    <a:pt x="4750841" y="4114533"/>
                  </a:lnTo>
                  <a:lnTo>
                    <a:pt x="4749711" y="4114076"/>
                  </a:lnTo>
                  <a:lnTo>
                    <a:pt x="4747082" y="4114076"/>
                  </a:lnTo>
                  <a:lnTo>
                    <a:pt x="4745964" y="4114533"/>
                  </a:lnTo>
                  <a:lnTo>
                    <a:pt x="4744097" y="4116400"/>
                  </a:lnTo>
                  <a:lnTo>
                    <a:pt x="4743640" y="4117517"/>
                  </a:lnTo>
                  <a:lnTo>
                    <a:pt x="4743640" y="4120146"/>
                  </a:lnTo>
                  <a:lnTo>
                    <a:pt x="4744097" y="4121277"/>
                  </a:lnTo>
                  <a:lnTo>
                    <a:pt x="4745964" y="4123131"/>
                  </a:lnTo>
                  <a:lnTo>
                    <a:pt x="4747082" y="4123601"/>
                  </a:lnTo>
                  <a:lnTo>
                    <a:pt x="4749711" y="4123601"/>
                  </a:lnTo>
                  <a:lnTo>
                    <a:pt x="4750841" y="4123131"/>
                  </a:lnTo>
                  <a:lnTo>
                    <a:pt x="4752695" y="4121277"/>
                  </a:lnTo>
                  <a:lnTo>
                    <a:pt x="4753165" y="4120146"/>
                  </a:lnTo>
                  <a:lnTo>
                    <a:pt x="4753165" y="4117517"/>
                  </a:lnTo>
                  <a:close/>
                </a:path>
                <a:path w="12773660" h="4123690">
                  <a:moveTo>
                    <a:pt x="4753165" y="2746159"/>
                  </a:moveTo>
                  <a:lnTo>
                    <a:pt x="4752695" y="2745041"/>
                  </a:lnTo>
                  <a:lnTo>
                    <a:pt x="4750841" y="2743174"/>
                  </a:lnTo>
                  <a:lnTo>
                    <a:pt x="4749711" y="2742717"/>
                  </a:lnTo>
                  <a:lnTo>
                    <a:pt x="4747082" y="2742717"/>
                  </a:lnTo>
                  <a:lnTo>
                    <a:pt x="4745964" y="2743174"/>
                  </a:lnTo>
                  <a:lnTo>
                    <a:pt x="4744097" y="2745041"/>
                  </a:lnTo>
                  <a:lnTo>
                    <a:pt x="4743640" y="2746159"/>
                  </a:lnTo>
                  <a:lnTo>
                    <a:pt x="4743640" y="2748788"/>
                  </a:lnTo>
                  <a:lnTo>
                    <a:pt x="4744097" y="2749918"/>
                  </a:lnTo>
                  <a:lnTo>
                    <a:pt x="4745964" y="2751772"/>
                  </a:lnTo>
                  <a:lnTo>
                    <a:pt x="4747082" y="2752242"/>
                  </a:lnTo>
                  <a:lnTo>
                    <a:pt x="4749711" y="2752242"/>
                  </a:lnTo>
                  <a:lnTo>
                    <a:pt x="4750841" y="2751772"/>
                  </a:lnTo>
                  <a:lnTo>
                    <a:pt x="4752695" y="2749918"/>
                  </a:lnTo>
                  <a:lnTo>
                    <a:pt x="4753165" y="2748788"/>
                  </a:lnTo>
                  <a:lnTo>
                    <a:pt x="4753165" y="2746159"/>
                  </a:lnTo>
                  <a:close/>
                </a:path>
                <a:path w="12773660" h="4123690">
                  <a:moveTo>
                    <a:pt x="4753165" y="1374800"/>
                  </a:moveTo>
                  <a:lnTo>
                    <a:pt x="4752695" y="1373682"/>
                  </a:lnTo>
                  <a:lnTo>
                    <a:pt x="4750841" y="1371828"/>
                  </a:lnTo>
                  <a:lnTo>
                    <a:pt x="4749711" y="1371358"/>
                  </a:lnTo>
                  <a:lnTo>
                    <a:pt x="4747082" y="1371358"/>
                  </a:lnTo>
                  <a:lnTo>
                    <a:pt x="4745964" y="1371828"/>
                  </a:lnTo>
                  <a:lnTo>
                    <a:pt x="4744097" y="1373682"/>
                  </a:lnTo>
                  <a:lnTo>
                    <a:pt x="4743640" y="1374800"/>
                  </a:lnTo>
                  <a:lnTo>
                    <a:pt x="4743640" y="1377442"/>
                  </a:lnTo>
                  <a:lnTo>
                    <a:pt x="4744097" y="1378559"/>
                  </a:lnTo>
                  <a:lnTo>
                    <a:pt x="4745964" y="1380413"/>
                  </a:lnTo>
                  <a:lnTo>
                    <a:pt x="4747082" y="1380883"/>
                  </a:lnTo>
                  <a:lnTo>
                    <a:pt x="4749711" y="1380883"/>
                  </a:lnTo>
                  <a:lnTo>
                    <a:pt x="4750841" y="1380413"/>
                  </a:lnTo>
                  <a:lnTo>
                    <a:pt x="4752695" y="1378559"/>
                  </a:lnTo>
                  <a:lnTo>
                    <a:pt x="4753165" y="1377442"/>
                  </a:lnTo>
                  <a:lnTo>
                    <a:pt x="4753165" y="1374800"/>
                  </a:lnTo>
                  <a:close/>
                </a:path>
                <a:path w="12773660" h="4123690">
                  <a:moveTo>
                    <a:pt x="4753165" y="3454"/>
                  </a:moveTo>
                  <a:lnTo>
                    <a:pt x="4752695" y="2324"/>
                  </a:lnTo>
                  <a:lnTo>
                    <a:pt x="4750841" y="469"/>
                  </a:lnTo>
                  <a:lnTo>
                    <a:pt x="4749711" y="0"/>
                  </a:lnTo>
                  <a:lnTo>
                    <a:pt x="4747082" y="0"/>
                  </a:lnTo>
                  <a:lnTo>
                    <a:pt x="4745964" y="469"/>
                  </a:lnTo>
                  <a:lnTo>
                    <a:pt x="4744097" y="2324"/>
                  </a:lnTo>
                  <a:lnTo>
                    <a:pt x="4743640" y="3454"/>
                  </a:lnTo>
                  <a:lnTo>
                    <a:pt x="4743640" y="6083"/>
                  </a:lnTo>
                  <a:lnTo>
                    <a:pt x="4744097" y="7200"/>
                  </a:lnTo>
                  <a:lnTo>
                    <a:pt x="4745964" y="9067"/>
                  </a:lnTo>
                  <a:lnTo>
                    <a:pt x="4747082" y="9525"/>
                  </a:lnTo>
                  <a:lnTo>
                    <a:pt x="4749711" y="9525"/>
                  </a:lnTo>
                  <a:lnTo>
                    <a:pt x="4750841" y="9067"/>
                  </a:lnTo>
                  <a:lnTo>
                    <a:pt x="4752695" y="7200"/>
                  </a:lnTo>
                  <a:lnTo>
                    <a:pt x="4753165" y="6083"/>
                  </a:lnTo>
                  <a:lnTo>
                    <a:pt x="4753165" y="3454"/>
                  </a:lnTo>
                  <a:close/>
                </a:path>
                <a:path w="12773660" h="4123690">
                  <a:moveTo>
                    <a:pt x="4772215" y="4117517"/>
                  </a:moveTo>
                  <a:lnTo>
                    <a:pt x="4771745" y="4116400"/>
                  </a:lnTo>
                  <a:lnTo>
                    <a:pt x="4769891" y="4114533"/>
                  </a:lnTo>
                  <a:lnTo>
                    <a:pt x="4768761" y="4114076"/>
                  </a:lnTo>
                  <a:lnTo>
                    <a:pt x="4766132" y="4114076"/>
                  </a:lnTo>
                  <a:lnTo>
                    <a:pt x="4765014" y="4114533"/>
                  </a:lnTo>
                  <a:lnTo>
                    <a:pt x="4763147" y="4116400"/>
                  </a:lnTo>
                  <a:lnTo>
                    <a:pt x="4762690" y="4117517"/>
                  </a:lnTo>
                  <a:lnTo>
                    <a:pt x="4762690" y="4120146"/>
                  </a:lnTo>
                  <a:lnTo>
                    <a:pt x="4763147" y="4121277"/>
                  </a:lnTo>
                  <a:lnTo>
                    <a:pt x="4765014" y="4123131"/>
                  </a:lnTo>
                  <a:lnTo>
                    <a:pt x="4766132" y="4123601"/>
                  </a:lnTo>
                  <a:lnTo>
                    <a:pt x="4768761" y="4123601"/>
                  </a:lnTo>
                  <a:lnTo>
                    <a:pt x="4769891" y="4123131"/>
                  </a:lnTo>
                  <a:lnTo>
                    <a:pt x="4771745" y="4121277"/>
                  </a:lnTo>
                  <a:lnTo>
                    <a:pt x="4772215" y="4120146"/>
                  </a:lnTo>
                  <a:lnTo>
                    <a:pt x="4772215" y="4117517"/>
                  </a:lnTo>
                  <a:close/>
                </a:path>
                <a:path w="12773660" h="4123690">
                  <a:moveTo>
                    <a:pt x="4772215" y="2746159"/>
                  </a:moveTo>
                  <a:lnTo>
                    <a:pt x="4771745" y="2745041"/>
                  </a:lnTo>
                  <a:lnTo>
                    <a:pt x="4769891" y="2743174"/>
                  </a:lnTo>
                  <a:lnTo>
                    <a:pt x="4768761" y="2742717"/>
                  </a:lnTo>
                  <a:lnTo>
                    <a:pt x="4766132" y="2742717"/>
                  </a:lnTo>
                  <a:lnTo>
                    <a:pt x="4765014" y="2743174"/>
                  </a:lnTo>
                  <a:lnTo>
                    <a:pt x="4763147" y="2745041"/>
                  </a:lnTo>
                  <a:lnTo>
                    <a:pt x="4762690" y="2746159"/>
                  </a:lnTo>
                  <a:lnTo>
                    <a:pt x="4762690" y="2748788"/>
                  </a:lnTo>
                  <a:lnTo>
                    <a:pt x="4763147" y="2749918"/>
                  </a:lnTo>
                  <a:lnTo>
                    <a:pt x="4765014" y="2751772"/>
                  </a:lnTo>
                  <a:lnTo>
                    <a:pt x="4766132" y="2752242"/>
                  </a:lnTo>
                  <a:lnTo>
                    <a:pt x="4768761" y="2752242"/>
                  </a:lnTo>
                  <a:lnTo>
                    <a:pt x="4769891" y="2751772"/>
                  </a:lnTo>
                  <a:lnTo>
                    <a:pt x="4771745" y="2749918"/>
                  </a:lnTo>
                  <a:lnTo>
                    <a:pt x="4772215" y="2748788"/>
                  </a:lnTo>
                  <a:lnTo>
                    <a:pt x="4772215" y="2746159"/>
                  </a:lnTo>
                  <a:close/>
                </a:path>
                <a:path w="12773660" h="4123690">
                  <a:moveTo>
                    <a:pt x="4772215" y="1374800"/>
                  </a:moveTo>
                  <a:lnTo>
                    <a:pt x="4771745" y="1373682"/>
                  </a:lnTo>
                  <a:lnTo>
                    <a:pt x="4769891" y="1371828"/>
                  </a:lnTo>
                  <a:lnTo>
                    <a:pt x="4768761" y="1371358"/>
                  </a:lnTo>
                  <a:lnTo>
                    <a:pt x="4766132" y="1371358"/>
                  </a:lnTo>
                  <a:lnTo>
                    <a:pt x="4765014" y="1371828"/>
                  </a:lnTo>
                  <a:lnTo>
                    <a:pt x="4763147" y="1373682"/>
                  </a:lnTo>
                  <a:lnTo>
                    <a:pt x="4762690" y="1374800"/>
                  </a:lnTo>
                  <a:lnTo>
                    <a:pt x="4762690" y="1377442"/>
                  </a:lnTo>
                  <a:lnTo>
                    <a:pt x="4763147" y="1378559"/>
                  </a:lnTo>
                  <a:lnTo>
                    <a:pt x="4765014" y="1380413"/>
                  </a:lnTo>
                  <a:lnTo>
                    <a:pt x="4766132" y="1380883"/>
                  </a:lnTo>
                  <a:lnTo>
                    <a:pt x="4768761" y="1380883"/>
                  </a:lnTo>
                  <a:lnTo>
                    <a:pt x="4769891" y="1380413"/>
                  </a:lnTo>
                  <a:lnTo>
                    <a:pt x="4771745" y="1378559"/>
                  </a:lnTo>
                  <a:lnTo>
                    <a:pt x="4772215" y="1377442"/>
                  </a:lnTo>
                  <a:lnTo>
                    <a:pt x="4772215" y="1374800"/>
                  </a:lnTo>
                  <a:close/>
                </a:path>
                <a:path w="12773660" h="4123690">
                  <a:moveTo>
                    <a:pt x="4772215" y="3454"/>
                  </a:moveTo>
                  <a:lnTo>
                    <a:pt x="4771745" y="2324"/>
                  </a:lnTo>
                  <a:lnTo>
                    <a:pt x="4769891" y="469"/>
                  </a:lnTo>
                  <a:lnTo>
                    <a:pt x="4768761" y="0"/>
                  </a:lnTo>
                  <a:lnTo>
                    <a:pt x="4766132" y="0"/>
                  </a:lnTo>
                  <a:lnTo>
                    <a:pt x="4765014" y="469"/>
                  </a:lnTo>
                  <a:lnTo>
                    <a:pt x="4763147" y="2324"/>
                  </a:lnTo>
                  <a:lnTo>
                    <a:pt x="4762690" y="3454"/>
                  </a:lnTo>
                  <a:lnTo>
                    <a:pt x="4762690" y="6083"/>
                  </a:lnTo>
                  <a:lnTo>
                    <a:pt x="4763147" y="7200"/>
                  </a:lnTo>
                  <a:lnTo>
                    <a:pt x="4765014" y="9067"/>
                  </a:lnTo>
                  <a:lnTo>
                    <a:pt x="4766132" y="9525"/>
                  </a:lnTo>
                  <a:lnTo>
                    <a:pt x="4768761" y="9525"/>
                  </a:lnTo>
                  <a:lnTo>
                    <a:pt x="4769891" y="9067"/>
                  </a:lnTo>
                  <a:lnTo>
                    <a:pt x="4771745" y="7200"/>
                  </a:lnTo>
                  <a:lnTo>
                    <a:pt x="4772215" y="6083"/>
                  </a:lnTo>
                  <a:lnTo>
                    <a:pt x="4772215" y="3454"/>
                  </a:lnTo>
                  <a:close/>
                </a:path>
                <a:path w="12773660" h="4123690">
                  <a:moveTo>
                    <a:pt x="4791265" y="4117517"/>
                  </a:moveTo>
                  <a:lnTo>
                    <a:pt x="4790795" y="4116400"/>
                  </a:lnTo>
                  <a:lnTo>
                    <a:pt x="4788941" y="4114533"/>
                  </a:lnTo>
                  <a:lnTo>
                    <a:pt x="4787811" y="4114076"/>
                  </a:lnTo>
                  <a:lnTo>
                    <a:pt x="4785182" y="4114076"/>
                  </a:lnTo>
                  <a:lnTo>
                    <a:pt x="4784064" y="4114533"/>
                  </a:lnTo>
                  <a:lnTo>
                    <a:pt x="4782197" y="4116400"/>
                  </a:lnTo>
                  <a:lnTo>
                    <a:pt x="4781740" y="4117517"/>
                  </a:lnTo>
                  <a:lnTo>
                    <a:pt x="4781740" y="4120146"/>
                  </a:lnTo>
                  <a:lnTo>
                    <a:pt x="4782197" y="4121277"/>
                  </a:lnTo>
                  <a:lnTo>
                    <a:pt x="4784064" y="4123131"/>
                  </a:lnTo>
                  <a:lnTo>
                    <a:pt x="4785182" y="4123601"/>
                  </a:lnTo>
                  <a:lnTo>
                    <a:pt x="4787811" y="4123601"/>
                  </a:lnTo>
                  <a:lnTo>
                    <a:pt x="4788941" y="4123131"/>
                  </a:lnTo>
                  <a:lnTo>
                    <a:pt x="4790795" y="4121277"/>
                  </a:lnTo>
                  <a:lnTo>
                    <a:pt x="4791265" y="4120146"/>
                  </a:lnTo>
                  <a:lnTo>
                    <a:pt x="4791265" y="4117517"/>
                  </a:lnTo>
                  <a:close/>
                </a:path>
                <a:path w="12773660" h="4123690">
                  <a:moveTo>
                    <a:pt x="4791265" y="2746159"/>
                  </a:moveTo>
                  <a:lnTo>
                    <a:pt x="4790795" y="2745041"/>
                  </a:lnTo>
                  <a:lnTo>
                    <a:pt x="4788941" y="2743174"/>
                  </a:lnTo>
                  <a:lnTo>
                    <a:pt x="4787811" y="2742717"/>
                  </a:lnTo>
                  <a:lnTo>
                    <a:pt x="4785182" y="2742717"/>
                  </a:lnTo>
                  <a:lnTo>
                    <a:pt x="4784064" y="2743174"/>
                  </a:lnTo>
                  <a:lnTo>
                    <a:pt x="4782197" y="2745041"/>
                  </a:lnTo>
                  <a:lnTo>
                    <a:pt x="4781740" y="2746159"/>
                  </a:lnTo>
                  <a:lnTo>
                    <a:pt x="4781740" y="2748788"/>
                  </a:lnTo>
                  <a:lnTo>
                    <a:pt x="4782197" y="2749918"/>
                  </a:lnTo>
                  <a:lnTo>
                    <a:pt x="4784064" y="2751772"/>
                  </a:lnTo>
                  <a:lnTo>
                    <a:pt x="4785182" y="2752242"/>
                  </a:lnTo>
                  <a:lnTo>
                    <a:pt x="4787811" y="2752242"/>
                  </a:lnTo>
                  <a:lnTo>
                    <a:pt x="4788941" y="2751772"/>
                  </a:lnTo>
                  <a:lnTo>
                    <a:pt x="4790795" y="2749918"/>
                  </a:lnTo>
                  <a:lnTo>
                    <a:pt x="4791265" y="2748788"/>
                  </a:lnTo>
                  <a:lnTo>
                    <a:pt x="4791265" y="2746159"/>
                  </a:lnTo>
                  <a:close/>
                </a:path>
                <a:path w="12773660" h="4123690">
                  <a:moveTo>
                    <a:pt x="4791265" y="1374800"/>
                  </a:moveTo>
                  <a:lnTo>
                    <a:pt x="4790795" y="1373682"/>
                  </a:lnTo>
                  <a:lnTo>
                    <a:pt x="4788941" y="1371828"/>
                  </a:lnTo>
                  <a:lnTo>
                    <a:pt x="4787811" y="1371358"/>
                  </a:lnTo>
                  <a:lnTo>
                    <a:pt x="4785182" y="1371358"/>
                  </a:lnTo>
                  <a:lnTo>
                    <a:pt x="4784064" y="1371828"/>
                  </a:lnTo>
                  <a:lnTo>
                    <a:pt x="4782197" y="1373682"/>
                  </a:lnTo>
                  <a:lnTo>
                    <a:pt x="4781740" y="1374800"/>
                  </a:lnTo>
                  <a:lnTo>
                    <a:pt x="4781740" y="1377442"/>
                  </a:lnTo>
                  <a:lnTo>
                    <a:pt x="4782197" y="1378559"/>
                  </a:lnTo>
                  <a:lnTo>
                    <a:pt x="4784064" y="1380413"/>
                  </a:lnTo>
                  <a:lnTo>
                    <a:pt x="4785182" y="1380883"/>
                  </a:lnTo>
                  <a:lnTo>
                    <a:pt x="4787811" y="1380883"/>
                  </a:lnTo>
                  <a:lnTo>
                    <a:pt x="4788941" y="1380413"/>
                  </a:lnTo>
                  <a:lnTo>
                    <a:pt x="4790795" y="1378559"/>
                  </a:lnTo>
                  <a:lnTo>
                    <a:pt x="4791265" y="1377442"/>
                  </a:lnTo>
                  <a:lnTo>
                    <a:pt x="4791265" y="1374800"/>
                  </a:lnTo>
                  <a:close/>
                </a:path>
                <a:path w="12773660" h="4123690">
                  <a:moveTo>
                    <a:pt x="4791265" y="3454"/>
                  </a:moveTo>
                  <a:lnTo>
                    <a:pt x="4790795" y="2324"/>
                  </a:lnTo>
                  <a:lnTo>
                    <a:pt x="4788941" y="469"/>
                  </a:lnTo>
                  <a:lnTo>
                    <a:pt x="4787811" y="0"/>
                  </a:lnTo>
                  <a:lnTo>
                    <a:pt x="4785182" y="0"/>
                  </a:lnTo>
                  <a:lnTo>
                    <a:pt x="4784064" y="469"/>
                  </a:lnTo>
                  <a:lnTo>
                    <a:pt x="4782197" y="2324"/>
                  </a:lnTo>
                  <a:lnTo>
                    <a:pt x="4781740" y="3454"/>
                  </a:lnTo>
                  <a:lnTo>
                    <a:pt x="4781740" y="6083"/>
                  </a:lnTo>
                  <a:lnTo>
                    <a:pt x="4782197" y="7200"/>
                  </a:lnTo>
                  <a:lnTo>
                    <a:pt x="4784064" y="9067"/>
                  </a:lnTo>
                  <a:lnTo>
                    <a:pt x="4785182" y="9525"/>
                  </a:lnTo>
                  <a:lnTo>
                    <a:pt x="4787811" y="9525"/>
                  </a:lnTo>
                  <a:lnTo>
                    <a:pt x="4788941" y="9067"/>
                  </a:lnTo>
                  <a:lnTo>
                    <a:pt x="4790795" y="7200"/>
                  </a:lnTo>
                  <a:lnTo>
                    <a:pt x="4791265" y="6083"/>
                  </a:lnTo>
                  <a:lnTo>
                    <a:pt x="4791265" y="3454"/>
                  </a:lnTo>
                  <a:close/>
                </a:path>
                <a:path w="12773660" h="4123690">
                  <a:moveTo>
                    <a:pt x="4810315" y="4117517"/>
                  </a:moveTo>
                  <a:lnTo>
                    <a:pt x="4809845" y="4116400"/>
                  </a:lnTo>
                  <a:lnTo>
                    <a:pt x="4807991" y="4114533"/>
                  </a:lnTo>
                  <a:lnTo>
                    <a:pt x="4806874" y="4114076"/>
                  </a:lnTo>
                  <a:lnTo>
                    <a:pt x="4804232" y="4114076"/>
                  </a:lnTo>
                  <a:lnTo>
                    <a:pt x="4803114" y="4114533"/>
                  </a:lnTo>
                  <a:lnTo>
                    <a:pt x="4801260" y="4116400"/>
                  </a:lnTo>
                  <a:lnTo>
                    <a:pt x="4800790" y="4117517"/>
                  </a:lnTo>
                  <a:lnTo>
                    <a:pt x="4800790" y="4120146"/>
                  </a:lnTo>
                  <a:lnTo>
                    <a:pt x="4801260" y="4121277"/>
                  </a:lnTo>
                  <a:lnTo>
                    <a:pt x="4803114" y="4123131"/>
                  </a:lnTo>
                  <a:lnTo>
                    <a:pt x="4804232" y="4123601"/>
                  </a:lnTo>
                  <a:lnTo>
                    <a:pt x="4806874" y="4123601"/>
                  </a:lnTo>
                  <a:lnTo>
                    <a:pt x="4807991" y="4123131"/>
                  </a:lnTo>
                  <a:lnTo>
                    <a:pt x="4809845" y="4121277"/>
                  </a:lnTo>
                  <a:lnTo>
                    <a:pt x="4810315" y="4120146"/>
                  </a:lnTo>
                  <a:lnTo>
                    <a:pt x="4810315" y="4117517"/>
                  </a:lnTo>
                  <a:close/>
                </a:path>
                <a:path w="12773660" h="4123690">
                  <a:moveTo>
                    <a:pt x="4810315" y="2746159"/>
                  </a:moveTo>
                  <a:lnTo>
                    <a:pt x="4809845" y="2745041"/>
                  </a:lnTo>
                  <a:lnTo>
                    <a:pt x="4807991" y="2743174"/>
                  </a:lnTo>
                  <a:lnTo>
                    <a:pt x="4806874" y="2742717"/>
                  </a:lnTo>
                  <a:lnTo>
                    <a:pt x="4804232" y="2742717"/>
                  </a:lnTo>
                  <a:lnTo>
                    <a:pt x="4803114" y="2743174"/>
                  </a:lnTo>
                  <a:lnTo>
                    <a:pt x="4801260" y="2745041"/>
                  </a:lnTo>
                  <a:lnTo>
                    <a:pt x="4800790" y="2746159"/>
                  </a:lnTo>
                  <a:lnTo>
                    <a:pt x="4800790" y="2748788"/>
                  </a:lnTo>
                  <a:lnTo>
                    <a:pt x="4801260" y="2749918"/>
                  </a:lnTo>
                  <a:lnTo>
                    <a:pt x="4803114" y="2751772"/>
                  </a:lnTo>
                  <a:lnTo>
                    <a:pt x="4804232" y="2752242"/>
                  </a:lnTo>
                  <a:lnTo>
                    <a:pt x="4806874" y="2752242"/>
                  </a:lnTo>
                  <a:lnTo>
                    <a:pt x="4807991" y="2751772"/>
                  </a:lnTo>
                  <a:lnTo>
                    <a:pt x="4809845" y="2749918"/>
                  </a:lnTo>
                  <a:lnTo>
                    <a:pt x="4810315" y="2748788"/>
                  </a:lnTo>
                  <a:lnTo>
                    <a:pt x="4810315" y="2746159"/>
                  </a:lnTo>
                  <a:close/>
                </a:path>
                <a:path w="12773660" h="4123690">
                  <a:moveTo>
                    <a:pt x="4810315" y="1374800"/>
                  </a:moveTo>
                  <a:lnTo>
                    <a:pt x="4809845" y="1373682"/>
                  </a:lnTo>
                  <a:lnTo>
                    <a:pt x="4807991" y="1371828"/>
                  </a:lnTo>
                  <a:lnTo>
                    <a:pt x="4806874" y="1371358"/>
                  </a:lnTo>
                  <a:lnTo>
                    <a:pt x="4804232" y="1371358"/>
                  </a:lnTo>
                  <a:lnTo>
                    <a:pt x="4803114" y="1371828"/>
                  </a:lnTo>
                  <a:lnTo>
                    <a:pt x="4801260" y="1373682"/>
                  </a:lnTo>
                  <a:lnTo>
                    <a:pt x="4800790" y="1374800"/>
                  </a:lnTo>
                  <a:lnTo>
                    <a:pt x="4800790" y="1377442"/>
                  </a:lnTo>
                  <a:lnTo>
                    <a:pt x="4801260" y="1378559"/>
                  </a:lnTo>
                  <a:lnTo>
                    <a:pt x="4803114" y="1380413"/>
                  </a:lnTo>
                  <a:lnTo>
                    <a:pt x="4804232" y="1380883"/>
                  </a:lnTo>
                  <a:lnTo>
                    <a:pt x="4806874" y="1380883"/>
                  </a:lnTo>
                  <a:lnTo>
                    <a:pt x="4807991" y="1380413"/>
                  </a:lnTo>
                  <a:lnTo>
                    <a:pt x="4809845" y="1378559"/>
                  </a:lnTo>
                  <a:lnTo>
                    <a:pt x="4810315" y="1377442"/>
                  </a:lnTo>
                  <a:lnTo>
                    <a:pt x="4810315" y="1374800"/>
                  </a:lnTo>
                  <a:close/>
                </a:path>
                <a:path w="12773660" h="4123690">
                  <a:moveTo>
                    <a:pt x="4810315" y="3454"/>
                  </a:moveTo>
                  <a:lnTo>
                    <a:pt x="4809845" y="2324"/>
                  </a:lnTo>
                  <a:lnTo>
                    <a:pt x="4807991" y="469"/>
                  </a:lnTo>
                  <a:lnTo>
                    <a:pt x="4806874" y="0"/>
                  </a:lnTo>
                  <a:lnTo>
                    <a:pt x="4804232" y="0"/>
                  </a:lnTo>
                  <a:lnTo>
                    <a:pt x="4803114" y="469"/>
                  </a:lnTo>
                  <a:lnTo>
                    <a:pt x="4801260" y="2324"/>
                  </a:lnTo>
                  <a:lnTo>
                    <a:pt x="4800790" y="3454"/>
                  </a:lnTo>
                  <a:lnTo>
                    <a:pt x="4800790" y="6083"/>
                  </a:lnTo>
                  <a:lnTo>
                    <a:pt x="4801260" y="7200"/>
                  </a:lnTo>
                  <a:lnTo>
                    <a:pt x="4803114" y="9067"/>
                  </a:lnTo>
                  <a:lnTo>
                    <a:pt x="4804232" y="9525"/>
                  </a:lnTo>
                  <a:lnTo>
                    <a:pt x="4806874" y="9525"/>
                  </a:lnTo>
                  <a:lnTo>
                    <a:pt x="4807991" y="9067"/>
                  </a:lnTo>
                  <a:lnTo>
                    <a:pt x="4809845" y="7200"/>
                  </a:lnTo>
                  <a:lnTo>
                    <a:pt x="4810315" y="6083"/>
                  </a:lnTo>
                  <a:lnTo>
                    <a:pt x="4810315" y="3454"/>
                  </a:lnTo>
                  <a:close/>
                </a:path>
                <a:path w="12773660" h="4123690">
                  <a:moveTo>
                    <a:pt x="4829365" y="4117517"/>
                  </a:moveTo>
                  <a:lnTo>
                    <a:pt x="4828895" y="4116400"/>
                  </a:lnTo>
                  <a:lnTo>
                    <a:pt x="4827041" y="4114533"/>
                  </a:lnTo>
                  <a:lnTo>
                    <a:pt x="4825924" y="4114076"/>
                  </a:lnTo>
                  <a:lnTo>
                    <a:pt x="4823282" y="4114076"/>
                  </a:lnTo>
                  <a:lnTo>
                    <a:pt x="4822164" y="4114533"/>
                  </a:lnTo>
                  <a:lnTo>
                    <a:pt x="4820310" y="4116400"/>
                  </a:lnTo>
                  <a:lnTo>
                    <a:pt x="4819840" y="4117517"/>
                  </a:lnTo>
                  <a:lnTo>
                    <a:pt x="4819840" y="4120146"/>
                  </a:lnTo>
                  <a:lnTo>
                    <a:pt x="4820310" y="4121277"/>
                  </a:lnTo>
                  <a:lnTo>
                    <a:pt x="4822164" y="4123131"/>
                  </a:lnTo>
                  <a:lnTo>
                    <a:pt x="4823282" y="4123601"/>
                  </a:lnTo>
                  <a:lnTo>
                    <a:pt x="4825924" y="4123601"/>
                  </a:lnTo>
                  <a:lnTo>
                    <a:pt x="4827041" y="4123131"/>
                  </a:lnTo>
                  <a:lnTo>
                    <a:pt x="4828895" y="4121277"/>
                  </a:lnTo>
                  <a:lnTo>
                    <a:pt x="4829365" y="4120146"/>
                  </a:lnTo>
                  <a:lnTo>
                    <a:pt x="4829365" y="4117517"/>
                  </a:lnTo>
                  <a:close/>
                </a:path>
                <a:path w="12773660" h="4123690">
                  <a:moveTo>
                    <a:pt x="4829365" y="2746159"/>
                  </a:moveTo>
                  <a:lnTo>
                    <a:pt x="4828895" y="2745041"/>
                  </a:lnTo>
                  <a:lnTo>
                    <a:pt x="4827041" y="2743174"/>
                  </a:lnTo>
                  <a:lnTo>
                    <a:pt x="4825924" y="2742717"/>
                  </a:lnTo>
                  <a:lnTo>
                    <a:pt x="4823282" y="2742717"/>
                  </a:lnTo>
                  <a:lnTo>
                    <a:pt x="4822164" y="2743174"/>
                  </a:lnTo>
                  <a:lnTo>
                    <a:pt x="4820310" y="2745041"/>
                  </a:lnTo>
                  <a:lnTo>
                    <a:pt x="4819840" y="2746159"/>
                  </a:lnTo>
                  <a:lnTo>
                    <a:pt x="4819840" y="2748788"/>
                  </a:lnTo>
                  <a:lnTo>
                    <a:pt x="4820310" y="2749918"/>
                  </a:lnTo>
                  <a:lnTo>
                    <a:pt x="4822164" y="2751772"/>
                  </a:lnTo>
                  <a:lnTo>
                    <a:pt x="4823282" y="2752242"/>
                  </a:lnTo>
                  <a:lnTo>
                    <a:pt x="4825924" y="2752242"/>
                  </a:lnTo>
                  <a:lnTo>
                    <a:pt x="4827041" y="2751772"/>
                  </a:lnTo>
                  <a:lnTo>
                    <a:pt x="4828895" y="2749918"/>
                  </a:lnTo>
                  <a:lnTo>
                    <a:pt x="4829365" y="2748788"/>
                  </a:lnTo>
                  <a:lnTo>
                    <a:pt x="4829365" y="2746159"/>
                  </a:lnTo>
                  <a:close/>
                </a:path>
                <a:path w="12773660" h="4123690">
                  <a:moveTo>
                    <a:pt x="4829365" y="1374800"/>
                  </a:moveTo>
                  <a:lnTo>
                    <a:pt x="4828895" y="1373682"/>
                  </a:lnTo>
                  <a:lnTo>
                    <a:pt x="4827041" y="1371828"/>
                  </a:lnTo>
                  <a:lnTo>
                    <a:pt x="4825924" y="1371358"/>
                  </a:lnTo>
                  <a:lnTo>
                    <a:pt x="4823282" y="1371358"/>
                  </a:lnTo>
                  <a:lnTo>
                    <a:pt x="4822164" y="1371828"/>
                  </a:lnTo>
                  <a:lnTo>
                    <a:pt x="4820310" y="1373682"/>
                  </a:lnTo>
                  <a:lnTo>
                    <a:pt x="4819840" y="1374800"/>
                  </a:lnTo>
                  <a:lnTo>
                    <a:pt x="4819840" y="1377442"/>
                  </a:lnTo>
                  <a:lnTo>
                    <a:pt x="4820310" y="1378559"/>
                  </a:lnTo>
                  <a:lnTo>
                    <a:pt x="4822164" y="1380413"/>
                  </a:lnTo>
                  <a:lnTo>
                    <a:pt x="4823282" y="1380883"/>
                  </a:lnTo>
                  <a:lnTo>
                    <a:pt x="4825924" y="1380883"/>
                  </a:lnTo>
                  <a:lnTo>
                    <a:pt x="4827041" y="1380413"/>
                  </a:lnTo>
                  <a:lnTo>
                    <a:pt x="4828895" y="1378559"/>
                  </a:lnTo>
                  <a:lnTo>
                    <a:pt x="4829365" y="1377442"/>
                  </a:lnTo>
                  <a:lnTo>
                    <a:pt x="4829365" y="1374800"/>
                  </a:lnTo>
                  <a:close/>
                </a:path>
                <a:path w="12773660" h="4123690">
                  <a:moveTo>
                    <a:pt x="4829365" y="3454"/>
                  </a:moveTo>
                  <a:lnTo>
                    <a:pt x="4828895" y="2324"/>
                  </a:lnTo>
                  <a:lnTo>
                    <a:pt x="4827041" y="469"/>
                  </a:lnTo>
                  <a:lnTo>
                    <a:pt x="4825924" y="0"/>
                  </a:lnTo>
                  <a:lnTo>
                    <a:pt x="4823282" y="0"/>
                  </a:lnTo>
                  <a:lnTo>
                    <a:pt x="4822164" y="469"/>
                  </a:lnTo>
                  <a:lnTo>
                    <a:pt x="4820310" y="2324"/>
                  </a:lnTo>
                  <a:lnTo>
                    <a:pt x="4819840" y="3454"/>
                  </a:lnTo>
                  <a:lnTo>
                    <a:pt x="4819840" y="6083"/>
                  </a:lnTo>
                  <a:lnTo>
                    <a:pt x="4820310" y="7200"/>
                  </a:lnTo>
                  <a:lnTo>
                    <a:pt x="4822164" y="9067"/>
                  </a:lnTo>
                  <a:lnTo>
                    <a:pt x="4823282" y="9525"/>
                  </a:lnTo>
                  <a:lnTo>
                    <a:pt x="4825924" y="9525"/>
                  </a:lnTo>
                  <a:lnTo>
                    <a:pt x="4827041" y="9067"/>
                  </a:lnTo>
                  <a:lnTo>
                    <a:pt x="4828895" y="7200"/>
                  </a:lnTo>
                  <a:lnTo>
                    <a:pt x="4829365" y="6083"/>
                  </a:lnTo>
                  <a:lnTo>
                    <a:pt x="4829365" y="3454"/>
                  </a:lnTo>
                  <a:close/>
                </a:path>
                <a:path w="12773660" h="4123690">
                  <a:moveTo>
                    <a:pt x="4848415" y="4117517"/>
                  </a:moveTo>
                  <a:lnTo>
                    <a:pt x="4847945" y="4116400"/>
                  </a:lnTo>
                  <a:lnTo>
                    <a:pt x="4846091" y="4114533"/>
                  </a:lnTo>
                  <a:lnTo>
                    <a:pt x="4844974" y="4114076"/>
                  </a:lnTo>
                  <a:lnTo>
                    <a:pt x="4842332" y="4114076"/>
                  </a:lnTo>
                  <a:lnTo>
                    <a:pt x="4841214" y="4114533"/>
                  </a:lnTo>
                  <a:lnTo>
                    <a:pt x="4839360" y="4116400"/>
                  </a:lnTo>
                  <a:lnTo>
                    <a:pt x="4838890" y="4117517"/>
                  </a:lnTo>
                  <a:lnTo>
                    <a:pt x="4838890" y="4120146"/>
                  </a:lnTo>
                  <a:lnTo>
                    <a:pt x="4839360" y="4121277"/>
                  </a:lnTo>
                  <a:lnTo>
                    <a:pt x="4841214" y="4123131"/>
                  </a:lnTo>
                  <a:lnTo>
                    <a:pt x="4842332" y="4123601"/>
                  </a:lnTo>
                  <a:lnTo>
                    <a:pt x="4844974" y="4123601"/>
                  </a:lnTo>
                  <a:lnTo>
                    <a:pt x="4846091" y="4123131"/>
                  </a:lnTo>
                  <a:lnTo>
                    <a:pt x="4847945" y="4121277"/>
                  </a:lnTo>
                  <a:lnTo>
                    <a:pt x="4848415" y="4120146"/>
                  </a:lnTo>
                  <a:lnTo>
                    <a:pt x="4848415" y="4117517"/>
                  </a:lnTo>
                  <a:close/>
                </a:path>
                <a:path w="12773660" h="4123690">
                  <a:moveTo>
                    <a:pt x="4848415" y="2746159"/>
                  </a:moveTo>
                  <a:lnTo>
                    <a:pt x="4847945" y="2745041"/>
                  </a:lnTo>
                  <a:lnTo>
                    <a:pt x="4846091" y="2743174"/>
                  </a:lnTo>
                  <a:lnTo>
                    <a:pt x="4844974" y="2742717"/>
                  </a:lnTo>
                  <a:lnTo>
                    <a:pt x="4842332" y="2742717"/>
                  </a:lnTo>
                  <a:lnTo>
                    <a:pt x="4841214" y="2743174"/>
                  </a:lnTo>
                  <a:lnTo>
                    <a:pt x="4839360" y="2745041"/>
                  </a:lnTo>
                  <a:lnTo>
                    <a:pt x="4838890" y="2746159"/>
                  </a:lnTo>
                  <a:lnTo>
                    <a:pt x="4838890" y="2748788"/>
                  </a:lnTo>
                  <a:lnTo>
                    <a:pt x="4839360" y="2749918"/>
                  </a:lnTo>
                  <a:lnTo>
                    <a:pt x="4841214" y="2751772"/>
                  </a:lnTo>
                  <a:lnTo>
                    <a:pt x="4842332" y="2752242"/>
                  </a:lnTo>
                  <a:lnTo>
                    <a:pt x="4844974" y="2752242"/>
                  </a:lnTo>
                  <a:lnTo>
                    <a:pt x="4846091" y="2751772"/>
                  </a:lnTo>
                  <a:lnTo>
                    <a:pt x="4847945" y="2749918"/>
                  </a:lnTo>
                  <a:lnTo>
                    <a:pt x="4848415" y="2748788"/>
                  </a:lnTo>
                  <a:lnTo>
                    <a:pt x="4848415" y="2746159"/>
                  </a:lnTo>
                  <a:close/>
                </a:path>
                <a:path w="12773660" h="4123690">
                  <a:moveTo>
                    <a:pt x="4848415" y="1374800"/>
                  </a:moveTo>
                  <a:lnTo>
                    <a:pt x="4847945" y="1373682"/>
                  </a:lnTo>
                  <a:lnTo>
                    <a:pt x="4846091" y="1371828"/>
                  </a:lnTo>
                  <a:lnTo>
                    <a:pt x="4844974" y="1371358"/>
                  </a:lnTo>
                  <a:lnTo>
                    <a:pt x="4842332" y="1371358"/>
                  </a:lnTo>
                  <a:lnTo>
                    <a:pt x="4841214" y="1371828"/>
                  </a:lnTo>
                  <a:lnTo>
                    <a:pt x="4839360" y="1373682"/>
                  </a:lnTo>
                  <a:lnTo>
                    <a:pt x="4838890" y="1374800"/>
                  </a:lnTo>
                  <a:lnTo>
                    <a:pt x="4838890" y="1377442"/>
                  </a:lnTo>
                  <a:lnTo>
                    <a:pt x="4839360" y="1378559"/>
                  </a:lnTo>
                  <a:lnTo>
                    <a:pt x="4841214" y="1380413"/>
                  </a:lnTo>
                  <a:lnTo>
                    <a:pt x="4842332" y="1380883"/>
                  </a:lnTo>
                  <a:lnTo>
                    <a:pt x="4844974" y="1380883"/>
                  </a:lnTo>
                  <a:lnTo>
                    <a:pt x="4846091" y="1380413"/>
                  </a:lnTo>
                  <a:lnTo>
                    <a:pt x="4847945" y="1378559"/>
                  </a:lnTo>
                  <a:lnTo>
                    <a:pt x="4848415" y="1377442"/>
                  </a:lnTo>
                  <a:lnTo>
                    <a:pt x="4848415" y="1374800"/>
                  </a:lnTo>
                  <a:close/>
                </a:path>
                <a:path w="12773660" h="4123690">
                  <a:moveTo>
                    <a:pt x="4848415" y="3454"/>
                  </a:moveTo>
                  <a:lnTo>
                    <a:pt x="4847945" y="2324"/>
                  </a:lnTo>
                  <a:lnTo>
                    <a:pt x="4846091" y="469"/>
                  </a:lnTo>
                  <a:lnTo>
                    <a:pt x="4844974" y="0"/>
                  </a:lnTo>
                  <a:lnTo>
                    <a:pt x="4842332" y="0"/>
                  </a:lnTo>
                  <a:lnTo>
                    <a:pt x="4841214" y="469"/>
                  </a:lnTo>
                  <a:lnTo>
                    <a:pt x="4839360" y="2324"/>
                  </a:lnTo>
                  <a:lnTo>
                    <a:pt x="4838890" y="3454"/>
                  </a:lnTo>
                  <a:lnTo>
                    <a:pt x="4838890" y="6083"/>
                  </a:lnTo>
                  <a:lnTo>
                    <a:pt x="4839360" y="7200"/>
                  </a:lnTo>
                  <a:lnTo>
                    <a:pt x="4841214" y="9067"/>
                  </a:lnTo>
                  <a:lnTo>
                    <a:pt x="4842332" y="9525"/>
                  </a:lnTo>
                  <a:lnTo>
                    <a:pt x="4844974" y="9525"/>
                  </a:lnTo>
                  <a:lnTo>
                    <a:pt x="4846091" y="9067"/>
                  </a:lnTo>
                  <a:lnTo>
                    <a:pt x="4847945" y="7200"/>
                  </a:lnTo>
                  <a:lnTo>
                    <a:pt x="4848415" y="6083"/>
                  </a:lnTo>
                  <a:lnTo>
                    <a:pt x="4848415" y="3454"/>
                  </a:lnTo>
                  <a:close/>
                </a:path>
                <a:path w="12773660" h="4123690">
                  <a:moveTo>
                    <a:pt x="4867465" y="4117517"/>
                  </a:moveTo>
                  <a:lnTo>
                    <a:pt x="4867008" y="4116400"/>
                  </a:lnTo>
                  <a:lnTo>
                    <a:pt x="4865141" y="4114533"/>
                  </a:lnTo>
                  <a:lnTo>
                    <a:pt x="4864024" y="4114076"/>
                  </a:lnTo>
                  <a:lnTo>
                    <a:pt x="4861395" y="4114076"/>
                  </a:lnTo>
                  <a:lnTo>
                    <a:pt x="4860264" y="4114533"/>
                  </a:lnTo>
                  <a:lnTo>
                    <a:pt x="4858410" y="4116400"/>
                  </a:lnTo>
                  <a:lnTo>
                    <a:pt x="4857940" y="4117517"/>
                  </a:lnTo>
                  <a:lnTo>
                    <a:pt x="4857940" y="4120146"/>
                  </a:lnTo>
                  <a:lnTo>
                    <a:pt x="4858410" y="4121277"/>
                  </a:lnTo>
                  <a:lnTo>
                    <a:pt x="4860264" y="4123131"/>
                  </a:lnTo>
                  <a:lnTo>
                    <a:pt x="4861395" y="4123601"/>
                  </a:lnTo>
                  <a:lnTo>
                    <a:pt x="4864024" y="4123601"/>
                  </a:lnTo>
                  <a:lnTo>
                    <a:pt x="4865141" y="4123131"/>
                  </a:lnTo>
                  <a:lnTo>
                    <a:pt x="4867008" y="4121277"/>
                  </a:lnTo>
                  <a:lnTo>
                    <a:pt x="4867465" y="4120146"/>
                  </a:lnTo>
                  <a:lnTo>
                    <a:pt x="4867465" y="4117517"/>
                  </a:lnTo>
                  <a:close/>
                </a:path>
                <a:path w="12773660" h="4123690">
                  <a:moveTo>
                    <a:pt x="4867465" y="2746159"/>
                  </a:moveTo>
                  <a:lnTo>
                    <a:pt x="4867008" y="2745041"/>
                  </a:lnTo>
                  <a:lnTo>
                    <a:pt x="4865141" y="2743174"/>
                  </a:lnTo>
                  <a:lnTo>
                    <a:pt x="4864024" y="2742717"/>
                  </a:lnTo>
                  <a:lnTo>
                    <a:pt x="4861395" y="2742717"/>
                  </a:lnTo>
                  <a:lnTo>
                    <a:pt x="4860264" y="2743174"/>
                  </a:lnTo>
                  <a:lnTo>
                    <a:pt x="4858410" y="2745041"/>
                  </a:lnTo>
                  <a:lnTo>
                    <a:pt x="4857940" y="2746159"/>
                  </a:lnTo>
                  <a:lnTo>
                    <a:pt x="4857940" y="2748788"/>
                  </a:lnTo>
                  <a:lnTo>
                    <a:pt x="4858410" y="2749918"/>
                  </a:lnTo>
                  <a:lnTo>
                    <a:pt x="4860264" y="2751772"/>
                  </a:lnTo>
                  <a:lnTo>
                    <a:pt x="4861395" y="2752242"/>
                  </a:lnTo>
                  <a:lnTo>
                    <a:pt x="4864024" y="2752242"/>
                  </a:lnTo>
                  <a:lnTo>
                    <a:pt x="4865141" y="2751772"/>
                  </a:lnTo>
                  <a:lnTo>
                    <a:pt x="4867008" y="2749918"/>
                  </a:lnTo>
                  <a:lnTo>
                    <a:pt x="4867465" y="2748788"/>
                  </a:lnTo>
                  <a:lnTo>
                    <a:pt x="4867465" y="2746159"/>
                  </a:lnTo>
                  <a:close/>
                </a:path>
                <a:path w="12773660" h="4123690">
                  <a:moveTo>
                    <a:pt x="4867465" y="1374800"/>
                  </a:moveTo>
                  <a:lnTo>
                    <a:pt x="4867008" y="1373682"/>
                  </a:lnTo>
                  <a:lnTo>
                    <a:pt x="4865141" y="1371828"/>
                  </a:lnTo>
                  <a:lnTo>
                    <a:pt x="4864024" y="1371358"/>
                  </a:lnTo>
                  <a:lnTo>
                    <a:pt x="4861395" y="1371358"/>
                  </a:lnTo>
                  <a:lnTo>
                    <a:pt x="4860264" y="1371828"/>
                  </a:lnTo>
                  <a:lnTo>
                    <a:pt x="4858410" y="1373682"/>
                  </a:lnTo>
                  <a:lnTo>
                    <a:pt x="4857940" y="1374800"/>
                  </a:lnTo>
                  <a:lnTo>
                    <a:pt x="4857940" y="1377442"/>
                  </a:lnTo>
                  <a:lnTo>
                    <a:pt x="4858410" y="1378559"/>
                  </a:lnTo>
                  <a:lnTo>
                    <a:pt x="4860264" y="1380413"/>
                  </a:lnTo>
                  <a:lnTo>
                    <a:pt x="4861395" y="1380883"/>
                  </a:lnTo>
                  <a:lnTo>
                    <a:pt x="4864024" y="1380883"/>
                  </a:lnTo>
                  <a:lnTo>
                    <a:pt x="4865141" y="1380413"/>
                  </a:lnTo>
                  <a:lnTo>
                    <a:pt x="4867008" y="1378559"/>
                  </a:lnTo>
                  <a:lnTo>
                    <a:pt x="4867465" y="1377442"/>
                  </a:lnTo>
                  <a:lnTo>
                    <a:pt x="4867465" y="1374800"/>
                  </a:lnTo>
                  <a:close/>
                </a:path>
                <a:path w="12773660" h="4123690">
                  <a:moveTo>
                    <a:pt x="4867465" y="3454"/>
                  </a:moveTo>
                  <a:lnTo>
                    <a:pt x="4867008" y="2324"/>
                  </a:lnTo>
                  <a:lnTo>
                    <a:pt x="4865141" y="469"/>
                  </a:lnTo>
                  <a:lnTo>
                    <a:pt x="4864024" y="0"/>
                  </a:lnTo>
                  <a:lnTo>
                    <a:pt x="4861395" y="0"/>
                  </a:lnTo>
                  <a:lnTo>
                    <a:pt x="4860264" y="469"/>
                  </a:lnTo>
                  <a:lnTo>
                    <a:pt x="4858410" y="2324"/>
                  </a:lnTo>
                  <a:lnTo>
                    <a:pt x="4857940" y="3454"/>
                  </a:lnTo>
                  <a:lnTo>
                    <a:pt x="4857940" y="6083"/>
                  </a:lnTo>
                  <a:lnTo>
                    <a:pt x="4858410" y="7200"/>
                  </a:lnTo>
                  <a:lnTo>
                    <a:pt x="4860264" y="9067"/>
                  </a:lnTo>
                  <a:lnTo>
                    <a:pt x="4861395" y="9525"/>
                  </a:lnTo>
                  <a:lnTo>
                    <a:pt x="4864024" y="9525"/>
                  </a:lnTo>
                  <a:lnTo>
                    <a:pt x="4865141" y="9067"/>
                  </a:lnTo>
                  <a:lnTo>
                    <a:pt x="4867008" y="7200"/>
                  </a:lnTo>
                  <a:lnTo>
                    <a:pt x="4867465" y="6083"/>
                  </a:lnTo>
                  <a:lnTo>
                    <a:pt x="4867465" y="3454"/>
                  </a:lnTo>
                  <a:close/>
                </a:path>
                <a:path w="12773660" h="4123690">
                  <a:moveTo>
                    <a:pt x="4886515" y="4117517"/>
                  </a:moveTo>
                  <a:lnTo>
                    <a:pt x="4886058" y="4116400"/>
                  </a:lnTo>
                  <a:lnTo>
                    <a:pt x="4884191" y="4114533"/>
                  </a:lnTo>
                  <a:lnTo>
                    <a:pt x="4883074" y="4114076"/>
                  </a:lnTo>
                  <a:lnTo>
                    <a:pt x="4880445" y="4114076"/>
                  </a:lnTo>
                  <a:lnTo>
                    <a:pt x="4879314" y="4114533"/>
                  </a:lnTo>
                  <a:lnTo>
                    <a:pt x="4877460" y="4116400"/>
                  </a:lnTo>
                  <a:lnTo>
                    <a:pt x="4876990" y="4117517"/>
                  </a:lnTo>
                  <a:lnTo>
                    <a:pt x="4876990" y="4120146"/>
                  </a:lnTo>
                  <a:lnTo>
                    <a:pt x="4877460" y="4121277"/>
                  </a:lnTo>
                  <a:lnTo>
                    <a:pt x="4879314" y="4123131"/>
                  </a:lnTo>
                  <a:lnTo>
                    <a:pt x="4880445" y="4123601"/>
                  </a:lnTo>
                  <a:lnTo>
                    <a:pt x="4883074" y="4123601"/>
                  </a:lnTo>
                  <a:lnTo>
                    <a:pt x="4884191" y="4123131"/>
                  </a:lnTo>
                  <a:lnTo>
                    <a:pt x="4886058" y="4121277"/>
                  </a:lnTo>
                  <a:lnTo>
                    <a:pt x="4886515" y="4120146"/>
                  </a:lnTo>
                  <a:lnTo>
                    <a:pt x="4886515" y="4117517"/>
                  </a:lnTo>
                  <a:close/>
                </a:path>
                <a:path w="12773660" h="4123690">
                  <a:moveTo>
                    <a:pt x="4886515" y="2746159"/>
                  </a:moveTo>
                  <a:lnTo>
                    <a:pt x="4886058" y="2745041"/>
                  </a:lnTo>
                  <a:lnTo>
                    <a:pt x="4884191" y="2743174"/>
                  </a:lnTo>
                  <a:lnTo>
                    <a:pt x="4883074" y="2742717"/>
                  </a:lnTo>
                  <a:lnTo>
                    <a:pt x="4880445" y="2742717"/>
                  </a:lnTo>
                  <a:lnTo>
                    <a:pt x="4879314" y="2743174"/>
                  </a:lnTo>
                  <a:lnTo>
                    <a:pt x="4877460" y="2745041"/>
                  </a:lnTo>
                  <a:lnTo>
                    <a:pt x="4876990" y="2746159"/>
                  </a:lnTo>
                  <a:lnTo>
                    <a:pt x="4876990" y="2748788"/>
                  </a:lnTo>
                  <a:lnTo>
                    <a:pt x="4877460" y="2749918"/>
                  </a:lnTo>
                  <a:lnTo>
                    <a:pt x="4879314" y="2751772"/>
                  </a:lnTo>
                  <a:lnTo>
                    <a:pt x="4880445" y="2752242"/>
                  </a:lnTo>
                  <a:lnTo>
                    <a:pt x="4883074" y="2752242"/>
                  </a:lnTo>
                  <a:lnTo>
                    <a:pt x="4884191" y="2751772"/>
                  </a:lnTo>
                  <a:lnTo>
                    <a:pt x="4886058" y="2749918"/>
                  </a:lnTo>
                  <a:lnTo>
                    <a:pt x="4886515" y="2748788"/>
                  </a:lnTo>
                  <a:lnTo>
                    <a:pt x="4886515" y="2746159"/>
                  </a:lnTo>
                  <a:close/>
                </a:path>
                <a:path w="12773660" h="4123690">
                  <a:moveTo>
                    <a:pt x="4886515" y="1374800"/>
                  </a:moveTo>
                  <a:lnTo>
                    <a:pt x="4886058" y="1373682"/>
                  </a:lnTo>
                  <a:lnTo>
                    <a:pt x="4884191" y="1371828"/>
                  </a:lnTo>
                  <a:lnTo>
                    <a:pt x="4883074" y="1371358"/>
                  </a:lnTo>
                  <a:lnTo>
                    <a:pt x="4880445" y="1371358"/>
                  </a:lnTo>
                  <a:lnTo>
                    <a:pt x="4879314" y="1371828"/>
                  </a:lnTo>
                  <a:lnTo>
                    <a:pt x="4877460" y="1373682"/>
                  </a:lnTo>
                  <a:lnTo>
                    <a:pt x="4876990" y="1374800"/>
                  </a:lnTo>
                  <a:lnTo>
                    <a:pt x="4876990" y="1377442"/>
                  </a:lnTo>
                  <a:lnTo>
                    <a:pt x="4877460" y="1378559"/>
                  </a:lnTo>
                  <a:lnTo>
                    <a:pt x="4879314" y="1380413"/>
                  </a:lnTo>
                  <a:lnTo>
                    <a:pt x="4880445" y="1380883"/>
                  </a:lnTo>
                  <a:lnTo>
                    <a:pt x="4883074" y="1380883"/>
                  </a:lnTo>
                  <a:lnTo>
                    <a:pt x="4884191" y="1380413"/>
                  </a:lnTo>
                  <a:lnTo>
                    <a:pt x="4886058" y="1378559"/>
                  </a:lnTo>
                  <a:lnTo>
                    <a:pt x="4886515" y="1377442"/>
                  </a:lnTo>
                  <a:lnTo>
                    <a:pt x="4886515" y="1374800"/>
                  </a:lnTo>
                  <a:close/>
                </a:path>
                <a:path w="12773660" h="4123690">
                  <a:moveTo>
                    <a:pt x="4886515" y="3454"/>
                  </a:moveTo>
                  <a:lnTo>
                    <a:pt x="4886058" y="2324"/>
                  </a:lnTo>
                  <a:lnTo>
                    <a:pt x="4884191" y="469"/>
                  </a:lnTo>
                  <a:lnTo>
                    <a:pt x="4883074" y="0"/>
                  </a:lnTo>
                  <a:lnTo>
                    <a:pt x="4880445" y="0"/>
                  </a:lnTo>
                  <a:lnTo>
                    <a:pt x="4879314" y="469"/>
                  </a:lnTo>
                  <a:lnTo>
                    <a:pt x="4877460" y="2324"/>
                  </a:lnTo>
                  <a:lnTo>
                    <a:pt x="4876990" y="3454"/>
                  </a:lnTo>
                  <a:lnTo>
                    <a:pt x="4876990" y="6083"/>
                  </a:lnTo>
                  <a:lnTo>
                    <a:pt x="4877460" y="7200"/>
                  </a:lnTo>
                  <a:lnTo>
                    <a:pt x="4879314" y="9067"/>
                  </a:lnTo>
                  <a:lnTo>
                    <a:pt x="4880445" y="9525"/>
                  </a:lnTo>
                  <a:lnTo>
                    <a:pt x="4883074" y="9525"/>
                  </a:lnTo>
                  <a:lnTo>
                    <a:pt x="4884191" y="9067"/>
                  </a:lnTo>
                  <a:lnTo>
                    <a:pt x="4886058" y="7200"/>
                  </a:lnTo>
                  <a:lnTo>
                    <a:pt x="4886515" y="6083"/>
                  </a:lnTo>
                  <a:lnTo>
                    <a:pt x="4886515" y="3454"/>
                  </a:lnTo>
                  <a:close/>
                </a:path>
                <a:path w="12773660" h="4123690">
                  <a:moveTo>
                    <a:pt x="4905565" y="4117517"/>
                  </a:moveTo>
                  <a:lnTo>
                    <a:pt x="4905108" y="4116400"/>
                  </a:lnTo>
                  <a:lnTo>
                    <a:pt x="4903241" y="4114533"/>
                  </a:lnTo>
                  <a:lnTo>
                    <a:pt x="4902124" y="4114076"/>
                  </a:lnTo>
                  <a:lnTo>
                    <a:pt x="4899495" y="4114076"/>
                  </a:lnTo>
                  <a:lnTo>
                    <a:pt x="4898364" y="4114533"/>
                  </a:lnTo>
                  <a:lnTo>
                    <a:pt x="4896510" y="4116400"/>
                  </a:lnTo>
                  <a:lnTo>
                    <a:pt x="4896040" y="4117517"/>
                  </a:lnTo>
                  <a:lnTo>
                    <a:pt x="4896040" y="4120146"/>
                  </a:lnTo>
                  <a:lnTo>
                    <a:pt x="4896510" y="4121277"/>
                  </a:lnTo>
                  <a:lnTo>
                    <a:pt x="4898364" y="4123131"/>
                  </a:lnTo>
                  <a:lnTo>
                    <a:pt x="4899495" y="4123601"/>
                  </a:lnTo>
                  <a:lnTo>
                    <a:pt x="4902124" y="4123601"/>
                  </a:lnTo>
                  <a:lnTo>
                    <a:pt x="4903241" y="4123131"/>
                  </a:lnTo>
                  <a:lnTo>
                    <a:pt x="4905108" y="4121277"/>
                  </a:lnTo>
                  <a:lnTo>
                    <a:pt x="4905565" y="4120146"/>
                  </a:lnTo>
                  <a:lnTo>
                    <a:pt x="4905565" y="4117517"/>
                  </a:lnTo>
                  <a:close/>
                </a:path>
                <a:path w="12773660" h="4123690">
                  <a:moveTo>
                    <a:pt x="4905565" y="2746159"/>
                  </a:moveTo>
                  <a:lnTo>
                    <a:pt x="4905108" y="2745041"/>
                  </a:lnTo>
                  <a:lnTo>
                    <a:pt x="4903241" y="2743174"/>
                  </a:lnTo>
                  <a:lnTo>
                    <a:pt x="4902124" y="2742717"/>
                  </a:lnTo>
                  <a:lnTo>
                    <a:pt x="4899495" y="2742717"/>
                  </a:lnTo>
                  <a:lnTo>
                    <a:pt x="4898364" y="2743174"/>
                  </a:lnTo>
                  <a:lnTo>
                    <a:pt x="4896510" y="2745041"/>
                  </a:lnTo>
                  <a:lnTo>
                    <a:pt x="4896040" y="2746159"/>
                  </a:lnTo>
                  <a:lnTo>
                    <a:pt x="4896040" y="2748788"/>
                  </a:lnTo>
                  <a:lnTo>
                    <a:pt x="4896510" y="2749918"/>
                  </a:lnTo>
                  <a:lnTo>
                    <a:pt x="4898364" y="2751772"/>
                  </a:lnTo>
                  <a:lnTo>
                    <a:pt x="4899495" y="2752242"/>
                  </a:lnTo>
                  <a:lnTo>
                    <a:pt x="4902124" y="2752242"/>
                  </a:lnTo>
                  <a:lnTo>
                    <a:pt x="4903241" y="2751772"/>
                  </a:lnTo>
                  <a:lnTo>
                    <a:pt x="4905108" y="2749918"/>
                  </a:lnTo>
                  <a:lnTo>
                    <a:pt x="4905565" y="2748788"/>
                  </a:lnTo>
                  <a:lnTo>
                    <a:pt x="4905565" y="2746159"/>
                  </a:lnTo>
                  <a:close/>
                </a:path>
                <a:path w="12773660" h="4123690">
                  <a:moveTo>
                    <a:pt x="4905565" y="1374800"/>
                  </a:moveTo>
                  <a:lnTo>
                    <a:pt x="4905108" y="1373682"/>
                  </a:lnTo>
                  <a:lnTo>
                    <a:pt x="4903241" y="1371828"/>
                  </a:lnTo>
                  <a:lnTo>
                    <a:pt x="4902124" y="1371358"/>
                  </a:lnTo>
                  <a:lnTo>
                    <a:pt x="4899495" y="1371358"/>
                  </a:lnTo>
                  <a:lnTo>
                    <a:pt x="4898364" y="1371828"/>
                  </a:lnTo>
                  <a:lnTo>
                    <a:pt x="4896510" y="1373682"/>
                  </a:lnTo>
                  <a:lnTo>
                    <a:pt x="4896040" y="1374800"/>
                  </a:lnTo>
                  <a:lnTo>
                    <a:pt x="4896040" y="1377442"/>
                  </a:lnTo>
                  <a:lnTo>
                    <a:pt x="4896510" y="1378559"/>
                  </a:lnTo>
                  <a:lnTo>
                    <a:pt x="4898364" y="1380413"/>
                  </a:lnTo>
                  <a:lnTo>
                    <a:pt x="4899495" y="1380883"/>
                  </a:lnTo>
                  <a:lnTo>
                    <a:pt x="4902124" y="1380883"/>
                  </a:lnTo>
                  <a:lnTo>
                    <a:pt x="4903241" y="1380413"/>
                  </a:lnTo>
                  <a:lnTo>
                    <a:pt x="4905108" y="1378559"/>
                  </a:lnTo>
                  <a:lnTo>
                    <a:pt x="4905565" y="1377442"/>
                  </a:lnTo>
                  <a:lnTo>
                    <a:pt x="4905565" y="1374800"/>
                  </a:lnTo>
                  <a:close/>
                </a:path>
                <a:path w="12773660" h="4123690">
                  <a:moveTo>
                    <a:pt x="4905565" y="3454"/>
                  </a:moveTo>
                  <a:lnTo>
                    <a:pt x="4905108" y="2324"/>
                  </a:lnTo>
                  <a:lnTo>
                    <a:pt x="4903241" y="469"/>
                  </a:lnTo>
                  <a:lnTo>
                    <a:pt x="4902124" y="0"/>
                  </a:lnTo>
                  <a:lnTo>
                    <a:pt x="4899495" y="0"/>
                  </a:lnTo>
                  <a:lnTo>
                    <a:pt x="4898364" y="469"/>
                  </a:lnTo>
                  <a:lnTo>
                    <a:pt x="4896510" y="2324"/>
                  </a:lnTo>
                  <a:lnTo>
                    <a:pt x="4896040" y="3454"/>
                  </a:lnTo>
                  <a:lnTo>
                    <a:pt x="4896040" y="6083"/>
                  </a:lnTo>
                  <a:lnTo>
                    <a:pt x="4896510" y="7200"/>
                  </a:lnTo>
                  <a:lnTo>
                    <a:pt x="4898364" y="9067"/>
                  </a:lnTo>
                  <a:lnTo>
                    <a:pt x="4899495" y="9525"/>
                  </a:lnTo>
                  <a:lnTo>
                    <a:pt x="4902124" y="9525"/>
                  </a:lnTo>
                  <a:lnTo>
                    <a:pt x="4903241" y="9067"/>
                  </a:lnTo>
                  <a:lnTo>
                    <a:pt x="4905108" y="7200"/>
                  </a:lnTo>
                  <a:lnTo>
                    <a:pt x="4905565" y="6083"/>
                  </a:lnTo>
                  <a:lnTo>
                    <a:pt x="4905565" y="3454"/>
                  </a:lnTo>
                  <a:close/>
                </a:path>
                <a:path w="12773660" h="4123690">
                  <a:moveTo>
                    <a:pt x="4924615" y="4117517"/>
                  </a:moveTo>
                  <a:lnTo>
                    <a:pt x="4924158" y="4116400"/>
                  </a:lnTo>
                  <a:lnTo>
                    <a:pt x="4922291" y="4114533"/>
                  </a:lnTo>
                  <a:lnTo>
                    <a:pt x="4921174" y="4114076"/>
                  </a:lnTo>
                  <a:lnTo>
                    <a:pt x="4918545" y="4114076"/>
                  </a:lnTo>
                  <a:lnTo>
                    <a:pt x="4917414" y="4114533"/>
                  </a:lnTo>
                  <a:lnTo>
                    <a:pt x="4915560" y="4116400"/>
                  </a:lnTo>
                  <a:lnTo>
                    <a:pt x="4915090" y="4117517"/>
                  </a:lnTo>
                  <a:lnTo>
                    <a:pt x="4915090" y="4120146"/>
                  </a:lnTo>
                  <a:lnTo>
                    <a:pt x="4915560" y="4121277"/>
                  </a:lnTo>
                  <a:lnTo>
                    <a:pt x="4917414" y="4123131"/>
                  </a:lnTo>
                  <a:lnTo>
                    <a:pt x="4918545" y="4123601"/>
                  </a:lnTo>
                  <a:lnTo>
                    <a:pt x="4921174" y="4123601"/>
                  </a:lnTo>
                  <a:lnTo>
                    <a:pt x="4922291" y="4123131"/>
                  </a:lnTo>
                  <a:lnTo>
                    <a:pt x="4924158" y="4121277"/>
                  </a:lnTo>
                  <a:lnTo>
                    <a:pt x="4924615" y="4120146"/>
                  </a:lnTo>
                  <a:lnTo>
                    <a:pt x="4924615" y="4117517"/>
                  </a:lnTo>
                  <a:close/>
                </a:path>
                <a:path w="12773660" h="4123690">
                  <a:moveTo>
                    <a:pt x="4924615" y="2746159"/>
                  </a:moveTo>
                  <a:lnTo>
                    <a:pt x="4924158" y="2745041"/>
                  </a:lnTo>
                  <a:lnTo>
                    <a:pt x="4922291" y="2743174"/>
                  </a:lnTo>
                  <a:lnTo>
                    <a:pt x="4921174" y="2742717"/>
                  </a:lnTo>
                  <a:lnTo>
                    <a:pt x="4918545" y="2742717"/>
                  </a:lnTo>
                  <a:lnTo>
                    <a:pt x="4917414" y="2743174"/>
                  </a:lnTo>
                  <a:lnTo>
                    <a:pt x="4915560" y="2745041"/>
                  </a:lnTo>
                  <a:lnTo>
                    <a:pt x="4915090" y="2746159"/>
                  </a:lnTo>
                  <a:lnTo>
                    <a:pt x="4915090" y="2748788"/>
                  </a:lnTo>
                  <a:lnTo>
                    <a:pt x="4915560" y="2749918"/>
                  </a:lnTo>
                  <a:lnTo>
                    <a:pt x="4917414" y="2751772"/>
                  </a:lnTo>
                  <a:lnTo>
                    <a:pt x="4918545" y="2752242"/>
                  </a:lnTo>
                  <a:lnTo>
                    <a:pt x="4921174" y="2752242"/>
                  </a:lnTo>
                  <a:lnTo>
                    <a:pt x="4922291" y="2751772"/>
                  </a:lnTo>
                  <a:lnTo>
                    <a:pt x="4924158" y="2749918"/>
                  </a:lnTo>
                  <a:lnTo>
                    <a:pt x="4924615" y="2748788"/>
                  </a:lnTo>
                  <a:lnTo>
                    <a:pt x="4924615" y="2746159"/>
                  </a:lnTo>
                  <a:close/>
                </a:path>
                <a:path w="12773660" h="4123690">
                  <a:moveTo>
                    <a:pt x="4924615" y="1374800"/>
                  </a:moveTo>
                  <a:lnTo>
                    <a:pt x="4924158" y="1373682"/>
                  </a:lnTo>
                  <a:lnTo>
                    <a:pt x="4922291" y="1371828"/>
                  </a:lnTo>
                  <a:lnTo>
                    <a:pt x="4921174" y="1371358"/>
                  </a:lnTo>
                  <a:lnTo>
                    <a:pt x="4918545" y="1371358"/>
                  </a:lnTo>
                  <a:lnTo>
                    <a:pt x="4917414" y="1371828"/>
                  </a:lnTo>
                  <a:lnTo>
                    <a:pt x="4915560" y="1373682"/>
                  </a:lnTo>
                  <a:lnTo>
                    <a:pt x="4915090" y="1374800"/>
                  </a:lnTo>
                  <a:lnTo>
                    <a:pt x="4915090" y="1377442"/>
                  </a:lnTo>
                  <a:lnTo>
                    <a:pt x="4915560" y="1378559"/>
                  </a:lnTo>
                  <a:lnTo>
                    <a:pt x="4917414" y="1380413"/>
                  </a:lnTo>
                  <a:lnTo>
                    <a:pt x="4918545" y="1380883"/>
                  </a:lnTo>
                  <a:lnTo>
                    <a:pt x="4921174" y="1380883"/>
                  </a:lnTo>
                  <a:lnTo>
                    <a:pt x="4922291" y="1380413"/>
                  </a:lnTo>
                  <a:lnTo>
                    <a:pt x="4924158" y="1378559"/>
                  </a:lnTo>
                  <a:lnTo>
                    <a:pt x="4924615" y="1377442"/>
                  </a:lnTo>
                  <a:lnTo>
                    <a:pt x="4924615" y="1374800"/>
                  </a:lnTo>
                  <a:close/>
                </a:path>
                <a:path w="12773660" h="4123690">
                  <a:moveTo>
                    <a:pt x="4924615" y="3454"/>
                  </a:moveTo>
                  <a:lnTo>
                    <a:pt x="4924158" y="2324"/>
                  </a:lnTo>
                  <a:lnTo>
                    <a:pt x="4922291" y="469"/>
                  </a:lnTo>
                  <a:lnTo>
                    <a:pt x="4921174" y="0"/>
                  </a:lnTo>
                  <a:lnTo>
                    <a:pt x="4918545" y="0"/>
                  </a:lnTo>
                  <a:lnTo>
                    <a:pt x="4917414" y="469"/>
                  </a:lnTo>
                  <a:lnTo>
                    <a:pt x="4915560" y="2324"/>
                  </a:lnTo>
                  <a:lnTo>
                    <a:pt x="4915090" y="3454"/>
                  </a:lnTo>
                  <a:lnTo>
                    <a:pt x="4915090" y="6083"/>
                  </a:lnTo>
                  <a:lnTo>
                    <a:pt x="4915560" y="7200"/>
                  </a:lnTo>
                  <a:lnTo>
                    <a:pt x="4917414" y="9067"/>
                  </a:lnTo>
                  <a:lnTo>
                    <a:pt x="4918545" y="9525"/>
                  </a:lnTo>
                  <a:lnTo>
                    <a:pt x="4921174" y="9525"/>
                  </a:lnTo>
                  <a:lnTo>
                    <a:pt x="4922291" y="9067"/>
                  </a:lnTo>
                  <a:lnTo>
                    <a:pt x="4924158" y="7200"/>
                  </a:lnTo>
                  <a:lnTo>
                    <a:pt x="4924615" y="6083"/>
                  </a:lnTo>
                  <a:lnTo>
                    <a:pt x="4924615" y="3454"/>
                  </a:lnTo>
                  <a:close/>
                </a:path>
                <a:path w="12773660" h="4123690">
                  <a:moveTo>
                    <a:pt x="4943665" y="4117517"/>
                  </a:moveTo>
                  <a:lnTo>
                    <a:pt x="4943208" y="4116400"/>
                  </a:lnTo>
                  <a:lnTo>
                    <a:pt x="4941341" y="4114533"/>
                  </a:lnTo>
                  <a:lnTo>
                    <a:pt x="4940224" y="4114076"/>
                  </a:lnTo>
                  <a:lnTo>
                    <a:pt x="4937595" y="4114076"/>
                  </a:lnTo>
                  <a:lnTo>
                    <a:pt x="4936464" y="4114533"/>
                  </a:lnTo>
                  <a:lnTo>
                    <a:pt x="4934610" y="4116400"/>
                  </a:lnTo>
                  <a:lnTo>
                    <a:pt x="4934140" y="4117517"/>
                  </a:lnTo>
                  <a:lnTo>
                    <a:pt x="4934140" y="4120146"/>
                  </a:lnTo>
                  <a:lnTo>
                    <a:pt x="4934610" y="4121277"/>
                  </a:lnTo>
                  <a:lnTo>
                    <a:pt x="4936464" y="4123131"/>
                  </a:lnTo>
                  <a:lnTo>
                    <a:pt x="4937595" y="4123601"/>
                  </a:lnTo>
                  <a:lnTo>
                    <a:pt x="4940224" y="4123601"/>
                  </a:lnTo>
                  <a:lnTo>
                    <a:pt x="4941341" y="4123131"/>
                  </a:lnTo>
                  <a:lnTo>
                    <a:pt x="4943208" y="4121277"/>
                  </a:lnTo>
                  <a:lnTo>
                    <a:pt x="4943665" y="4120146"/>
                  </a:lnTo>
                  <a:lnTo>
                    <a:pt x="4943665" y="4117517"/>
                  </a:lnTo>
                  <a:close/>
                </a:path>
                <a:path w="12773660" h="4123690">
                  <a:moveTo>
                    <a:pt x="4943665" y="2746159"/>
                  </a:moveTo>
                  <a:lnTo>
                    <a:pt x="4943208" y="2745041"/>
                  </a:lnTo>
                  <a:lnTo>
                    <a:pt x="4941341" y="2743174"/>
                  </a:lnTo>
                  <a:lnTo>
                    <a:pt x="4940224" y="2742717"/>
                  </a:lnTo>
                  <a:lnTo>
                    <a:pt x="4937595" y="2742717"/>
                  </a:lnTo>
                  <a:lnTo>
                    <a:pt x="4936464" y="2743174"/>
                  </a:lnTo>
                  <a:lnTo>
                    <a:pt x="4934610" y="2745041"/>
                  </a:lnTo>
                  <a:lnTo>
                    <a:pt x="4934140" y="2746159"/>
                  </a:lnTo>
                  <a:lnTo>
                    <a:pt x="4934140" y="2748788"/>
                  </a:lnTo>
                  <a:lnTo>
                    <a:pt x="4934610" y="2749918"/>
                  </a:lnTo>
                  <a:lnTo>
                    <a:pt x="4936464" y="2751772"/>
                  </a:lnTo>
                  <a:lnTo>
                    <a:pt x="4937595" y="2752242"/>
                  </a:lnTo>
                  <a:lnTo>
                    <a:pt x="4940224" y="2752242"/>
                  </a:lnTo>
                  <a:lnTo>
                    <a:pt x="4941341" y="2751772"/>
                  </a:lnTo>
                  <a:lnTo>
                    <a:pt x="4943208" y="2749918"/>
                  </a:lnTo>
                  <a:lnTo>
                    <a:pt x="4943665" y="2748788"/>
                  </a:lnTo>
                  <a:lnTo>
                    <a:pt x="4943665" y="2746159"/>
                  </a:lnTo>
                  <a:close/>
                </a:path>
                <a:path w="12773660" h="4123690">
                  <a:moveTo>
                    <a:pt x="4943665" y="1374800"/>
                  </a:moveTo>
                  <a:lnTo>
                    <a:pt x="4943208" y="1373682"/>
                  </a:lnTo>
                  <a:lnTo>
                    <a:pt x="4941341" y="1371828"/>
                  </a:lnTo>
                  <a:lnTo>
                    <a:pt x="4940224" y="1371358"/>
                  </a:lnTo>
                  <a:lnTo>
                    <a:pt x="4937595" y="1371358"/>
                  </a:lnTo>
                  <a:lnTo>
                    <a:pt x="4936464" y="1371828"/>
                  </a:lnTo>
                  <a:lnTo>
                    <a:pt x="4934610" y="1373682"/>
                  </a:lnTo>
                  <a:lnTo>
                    <a:pt x="4934140" y="1374800"/>
                  </a:lnTo>
                  <a:lnTo>
                    <a:pt x="4934140" y="1377442"/>
                  </a:lnTo>
                  <a:lnTo>
                    <a:pt x="4934610" y="1378559"/>
                  </a:lnTo>
                  <a:lnTo>
                    <a:pt x="4936464" y="1380413"/>
                  </a:lnTo>
                  <a:lnTo>
                    <a:pt x="4937595" y="1380883"/>
                  </a:lnTo>
                  <a:lnTo>
                    <a:pt x="4940224" y="1380883"/>
                  </a:lnTo>
                  <a:lnTo>
                    <a:pt x="4941341" y="1380413"/>
                  </a:lnTo>
                  <a:lnTo>
                    <a:pt x="4943208" y="1378559"/>
                  </a:lnTo>
                  <a:lnTo>
                    <a:pt x="4943665" y="1377442"/>
                  </a:lnTo>
                  <a:lnTo>
                    <a:pt x="4943665" y="1374800"/>
                  </a:lnTo>
                  <a:close/>
                </a:path>
                <a:path w="12773660" h="4123690">
                  <a:moveTo>
                    <a:pt x="4943665" y="3454"/>
                  </a:moveTo>
                  <a:lnTo>
                    <a:pt x="4943208" y="2324"/>
                  </a:lnTo>
                  <a:lnTo>
                    <a:pt x="4941341" y="469"/>
                  </a:lnTo>
                  <a:lnTo>
                    <a:pt x="4940224" y="0"/>
                  </a:lnTo>
                  <a:lnTo>
                    <a:pt x="4937595" y="0"/>
                  </a:lnTo>
                  <a:lnTo>
                    <a:pt x="4936464" y="469"/>
                  </a:lnTo>
                  <a:lnTo>
                    <a:pt x="4934610" y="2324"/>
                  </a:lnTo>
                  <a:lnTo>
                    <a:pt x="4934140" y="3454"/>
                  </a:lnTo>
                  <a:lnTo>
                    <a:pt x="4934140" y="6083"/>
                  </a:lnTo>
                  <a:lnTo>
                    <a:pt x="4934610" y="7200"/>
                  </a:lnTo>
                  <a:lnTo>
                    <a:pt x="4936464" y="9067"/>
                  </a:lnTo>
                  <a:lnTo>
                    <a:pt x="4937595" y="9525"/>
                  </a:lnTo>
                  <a:lnTo>
                    <a:pt x="4940224" y="9525"/>
                  </a:lnTo>
                  <a:lnTo>
                    <a:pt x="4941341" y="9067"/>
                  </a:lnTo>
                  <a:lnTo>
                    <a:pt x="4943208" y="7200"/>
                  </a:lnTo>
                  <a:lnTo>
                    <a:pt x="4943665" y="6083"/>
                  </a:lnTo>
                  <a:lnTo>
                    <a:pt x="4943665" y="3454"/>
                  </a:lnTo>
                  <a:close/>
                </a:path>
                <a:path w="12773660" h="4123690">
                  <a:moveTo>
                    <a:pt x="4962715" y="4117517"/>
                  </a:moveTo>
                  <a:lnTo>
                    <a:pt x="4962258" y="4116400"/>
                  </a:lnTo>
                  <a:lnTo>
                    <a:pt x="4960391" y="4114533"/>
                  </a:lnTo>
                  <a:lnTo>
                    <a:pt x="4959274" y="4114076"/>
                  </a:lnTo>
                  <a:lnTo>
                    <a:pt x="4956645" y="4114076"/>
                  </a:lnTo>
                  <a:lnTo>
                    <a:pt x="4955514" y="4114533"/>
                  </a:lnTo>
                  <a:lnTo>
                    <a:pt x="4953660" y="4116400"/>
                  </a:lnTo>
                  <a:lnTo>
                    <a:pt x="4953190" y="4117517"/>
                  </a:lnTo>
                  <a:lnTo>
                    <a:pt x="4953190" y="4120146"/>
                  </a:lnTo>
                  <a:lnTo>
                    <a:pt x="4953660" y="4121277"/>
                  </a:lnTo>
                  <a:lnTo>
                    <a:pt x="4955514" y="4123131"/>
                  </a:lnTo>
                  <a:lnTo>
                    <a:pt x="4956645" y="4123601"/>
                  </a:lnTo>
                  <a:lnTo>
                    <a:pt x="4959274" y="4123601"/>
                  </a:lnTo>
                  <a:lnTo>
                    <a:pt x="4960391" y="4123131"/>
                  </a:lnTo>
                  <a:lnTo>
                    <a:pt x="4962258" y="4121277"/>
                  </a:lnTo>
                  <a:lnTo>
                    <a:pt x="4962715" y="4120146"/>
                  </a:lnTo>
                  <a:lnTo>
                    <a:pt x="4962715" y="4117517"/>
                  </a:lnTo>
                  <a:close/>
                </a:path>
                <a:path w="12773660" h="4123690">
                  <a:moveTo>
                    <a:pt x="4962715" y="2746159"/>
                  </a:moveTo>
                  <a:lnTo>
                    <a:pt x="4962258" y="2745041"/>
                  </a:lnTo>
                  <a:lnTo>
                    <a:pt x="4960391" y="2743174"/>
                  </a:lnTo>
                  <a:lnTo>
                    <a:pt x="4959274" y="2742717"/>
                  </a:lnTo>
                  <a:lnTo>
                    <a:pt x="4956645" y="2742717"/>
                  </a:lnTo>
                  <a:lnTo>
                    <a:pt x="4955514" y="2743174"/>
                  </a:lnTo>
                  <a:lnTo>
                    <a:pt x="4953660" y="2745041"/>
                  </a:lnTo>
                  <a:lnTo>
                    <a:pt x="4953190" y="2746159"/>
                  </a:lnTo>
                  <a:lnTo>
                    <a:pt x="4953190" y="2748788"/>
                  </a:lnTo>
                  <a:lnTo>
                    <a:pt x="4953660" y="2749918"/>
                  </a:lnTo>
                  <a:lnTo>
                    <a:pt x="4955514" y="2751772"/>
                  </a:lnTo>
                  <a:lnTo>
                    <a:pt x="4956645" y="2752242"/>
                  </a:lnTo>
                  <a:lnTo>
                    <a:pt x="4959274" y="2752242"/>
                  </a:lnTo>
                  <a:lnTo>
                    <a:pt x="4960391" y="2751772"/>
                  </a:lnTo>
                  <a:lnTo>
                    <a:pt x="4962258" y="2749918"/>
                  </a:lnTo>
                  <a:lnTo>
                    <a:pt x="4962715" y="2748788"/>
                  </a:lnTo>
                  <a:lnTo>
                    <a:pt x="4962715" y="2746159"/>
                  </a:lnTo>
                  <a:close/>
                </a:path>
                <a:path w="12773660" h="4123690">
                  <a:moveTo>
                    <a:pt x="4962715" y="1374800"/>
                  </a:moveTo>
                  <a:lnTo>
                    <a:pt x="4962258" y="1373682"/>
                  </a:lnTo>
                  <a:lnTo>
                    <a:pt x="4960391" y="1371828"/>
                  </a:lnTo>
                  <a:lnTo>
                    <a:pt x="4959274" y="1371358"/>
                  </a:lnTo>
                  <a:lnTo>
                    <a:pt x="4956645" y="1371358"/>
                  </a:lnTo>
                  <a:lnTo>
                    <a:pt x="4955514" y="1371828"/>
                  </a:lnTo>
                  <a:lnTo>
                    <a:pt x="4953660" y="1373682"/>
                  </a:lnTo>
                  <a:lnTo>
                    <a:pt x="4953190" y="1374800"/>
                  </a:lnTo>
                  <a:lnTo>
                    <a:pt x="4953190" y="1377442"/>
                  </a:lnTo>
                  <a:lnTo>
                    <a:pt x="4953660" y="1378559"/>
                  </a:lnTo>
                  <a:lnTo>
                    <a:pt x="4955514" y="1380413"/>
                  </a:lnTo>
                  <a:lnTo>
                    <a:pt x="4956645" y="1380883"/>
                  </a:lnTo>
                  <a:lnTo>
                    <a:pt x="4959274" y="1380883"/>
                  </a:lnTo>
                  <a:lnTo>
                    <a:pt x="4960391" y="1380413"/>
                  </a:lnTo>
                  <a:lnTo>
                    <a:pt x="4962258" y="1378559"/>
                  </a:lnTo>
                  <a:lnTo>
                    <a:pt x="4962715" y="1377442"/>
                  </a:lnTo>
                  <a:lnTo>
                    <a:pt x="4962715" y="1374800"/>
                  </a:lnTo>
                  <a:close/>
                </a:path>
                <a:path w="12773660" h="4123690">
                  <a:moveTo>
                    <a:pt x="4962715" y="3454"/>
                  </a:moveTo>
                  <a:lnTo>
                    <a:pt x="4962258" y="2324"/>
                  </a:lnTo>
                  <a:lnTo>
                    <a:pt x="4960391" y="469"/>
                  </a:lnTo>
                  <a:lnTo>
                    <a:pt x="4959274" y="0"/>
                  </a:lnTo>
                  <a:lnTo>
                    <a:pt x="4956645" y="0"/>
                  </a:lnTo>
                  <a:lnTo>
                    <a:pt x="4955514" y="469"/>
                  </a:lnTo>
                  <a:lnTo>
                    <a:pt x="4953660" y="2324"/>
                  </a:lnTo>
                  <a:lnTo>
                    <a:pt x="4953190" y="3454"/>
                  </a:lnTo>
                  <a:lnTo>
                    <a:pt x="4953190" y="6083"/>
                  </a:lnTo>
                  <a:lnTo>
                    <a:pt x="4953660" y="7200"/>
                  </a:lnTo>
                  <a:lnTo>
                    <a:pt x="4955514" y="9067"/>
                  </a:lnTo>
                  <a:lnTo>
                    <a:pt x="4956645" y="9525"/>
                  </a:lnTo>
                  <a:lnTo>
                    <a:pt x="4959274" y="9525"/>
                  </a:lnTo>
                  <a:lnTo>
                    <a:pt x="4960391" y="9067"/>
                  </a:lnTo>
                  <a:lnTo>
                    <a:pt x="4962258" y="7200"/>
                  </a:lnTo>
                  <a:lnTo>
                    <a:pt x="4962715" y="6083"/>
                  </a:lnTo>
                  <a:lnTo>
                    <a:pt x="4962715" y="3454"/>
                  </a:lnTo>
                  <a:close/>
                </a:path>
                <a:path w="12773660" h="4123690">
                  <a:moveTo>
                    <a:pt x="4981765" y="4117517"/>
                  </a:moveTo>
                  <a:lnTo>
                    <a:pt x="4981308" y="4116400"/>
                  </a:lnTo>
                  <a:lnTo>
                    <a:pt x="4979441" y="4114533"/>
                  </a:lnTo>
                  <a:lnTo>
                    <a:pt x="4978324" y="4114076"/>
                  </a:lnTo>
                  <a:lnTo>
                    <a:pt x="4975695" y="4114076"/>
                  </a:lnTo>
                  <a:lnTo>
                    <a:pt x="4974564" y="4114533"/>
                  </a:lnTo>
                  <a:lnTo>
                    <a:pt x="4972710" y="4116400"/>
                  </a:lnTo>
                  <a:lnTo>
                    <a:pt x="4972240" y="4117517"/>
                  </a:lnTo>
                  <a:lnTo>
                    <a:pt x="4972240" y="4120146"/>
                  </a:lnTo>
                  <a:lnTo>
                    <a:pt x="4972710" y="4121277"/>
                  </a:lnTo>
                  <a:lnTo>
                    <a:pt x="4974564" y="4123131"/>
                  </a:lnTo>
                  <a:lnTo>
                    <a:pt x="4975695" y="4123601"/>
                  </a:lnTo>
                  <a:lnTo>
                    <a:pt x="4978324" y="4123601"/>
                  </a:lnTo>
                  <a:lnTo>
                    <a:pt x="4979441" y="4123131"/>
                  </a:lnTo>
                  <a:lnTo>
                    <a:pt x="4981308" y="4121277"/>
                  </a:lnTo>
                  <a:lnTo>
                    <a:pt x="4981765" y="4120146"/>
                  </a:lnTo>
                  <a:lnTo>
                    <a:pt x="4981765" y="4117517"/>
                  </a:lnTo>
                  <a:close/>
                </a:path>
                <a:path w="12773660" h="4123690">
                  <a:moveTo>
                    <a:pt x="4981765" y="2746159"/>
                  </a:moveTo>
                  <a:lnTo>
                    <a:pt x="4981308" y="2745041"/>
                  </a:lnTo>
                  <a:lnTo>
                    <a:pt x="4979441" y="2743174"/>
                  </a:lnTo>
                  <a:lnTo>
                    <a:pt x="4978324" y="2742717"/>
                  </a:lnTo>
                  <a:lnTo>
                    <a:pt x="4975695" y="2742717"/>
                  </a:lnTo>
                  <a:lnTo>
                    <a:pt x="4974564" y="2743174"/>
                  </a:lnTo>
                  <a:lnTo>
                    <a:pt x="4972710" y="2745041"/>
                  </a:lnTo>
                  <a:lnTo>
                    <a:pt x="4972240" y="2746159"/>
                  </a:lnTo>
                  <a:lnTo>
                    <a:pt x="4972240" y="2748788"/>
                  </a:lnTo>
                  <a:lnTo>
                    <a:pt x="4972710" y="2749918"/>
                  </a:lnTo>
                  <a:lnTo>
                    <a:pt x="4974564" y="2751772"/>
                  </a:lnTo>
                  <a:lnTo>
                    <a:pt x="4975695" y="2752242"/>
                  </a:lnTo>
                  <a:lnTo>
                    <a:pt x="4978324" y="2752242"/>
                  </a:lnTo>
                  <a:lnTo>
                    <a:pt x="4979441" y="2751772"/>
                  </a:lnTo>
                  <a:lnTo>
                    <a:pt x="4981308" y="2749918"/>
                  </a:lnTo>
                  <a:lnTo>
                    <a:pt x="4981765" y="2748788"/>
                  </a:lnTo>
                  <a:lnTo>
                    <a:pt x="4981765" y="2746159"/>
                  </a:lnTo>
                  <a:close/>
                </a:path>
                <a:path w="12773660" h="4123690">
                  <a:moveTo>
                    <a:pt x="4981765" y="1374800"/>
                  </a:moveTo>
                  <a:lnTo>
                    <a:pt x="4981308" y="1373682"/>
                  </a:lnTo>
                  <a:lnTo>
                    <a:pt x="4979441" y="1371828"/>
                  </a:lnTo>
                  <a:lnTo>
                    <a:pt x="4978324" y="1371358"/>
                  </a:lnTo>
                  <a:lnTo>
                    <a:pt x="4975695" y="1371358"/>
                  </a:lnTo>
                  <a:lnTo>
                    <a:pt x="4974564" y="1371828"/>
                  </a:lnTo>
                  <a:lnTo>
                    <a:pt x="4972710" y="1373682"/>
                  </a:lnTo>
                  <a:lnTo>
                    <a:pt x="4972240" y="1374800"/>
                  </a:lnTo>
                  <a:lnTo>
                    <a:pt x="4972240" y="1377442"/>
                  </a:lnTo>
                  <a:lnTo>
                    <a:pt x="4972710" y="1378559"/>
                  </a:lnTo>
                  <a:lnTo>
                    <a:pt x="4974564" y="1380413"/>
                  </a:lnTo>
                  <a:lnTo>
                    <a:pt x="4975695" y="1380883"/>
                  </a:lnTo>
                  <a:lnTo>
                    <a:pt x="4978324" y="1380883"/>
                  </a:lnTo>
                  <a:lnTo>
                    <a:pt x="4979441" y="1380413"/>
                  </a:lnTo>
                  <a:lnTo>
                    <a:pt x="4981308" y="1378559"/>
                  </a:lnTo>
                  <a:lnTo>
                    <a:pt x="4981765" y="1377442"/>
                  </a:lnTo>
                  <a:lnTo>
                    <a:pt x="4981765" y="1374800"/>
                  </a:lnTo>
                  <a:close/>
                </a:path>
                <a:path w="12773660" h="4123690">
                  <a:moveTo>
                    <a:pt x="4981765" y="3454"/>
                  </a:moveTo>
                  <a:lnTo>
                    <a:pt x="4981308" y="2324"/>
                  </a:lnTo>
                  <a:lnTo>
                    <a:pt x="4979441" y="469"/>
                  </a:lnTo>
                  <a:lnTo>
                    <a:pt x="4978324" y="0"/>
                  </a:lnTo>
                  <a:lnTo>
                    <a:pt x="4975695" y="0"/>
                  </a:lnTo>
                  <a:lnTo>
                    <a:pt x="4974564" y="469"/>
                  </a:lnTo>
                  <a:lnTo>
                    <a:pt x="4972710" y="2324"/>
                  </a:lnTo>
                  <a:lnTo>
                    <a:pt x="4972240" y="3454"/>
                  </a:lnTo>
                  <a:lnTo>
                    <a:pt x="4972240" y="6083"/>
                  </a:lnTo>
                  <a:lnTo>
                    <a:pt x="4972710" y="7200"/>
                  </a:lnTo>
                  <a:lnTo>
                    <a:pt x="4974564" y="9067"/>
                  </a:lnTo>
                  <a:lnTo>
                    <a:pt x="4975695" y="9525"/>
                  </a:lnTo>
                  <a:lnTo>
                    <a:pt x="4978324" y="9525"/>
                  </a:lnTo>
                  <a:lnTo>
                    <a:pt x="4979441" y="9067"/>
                  </a:lnTo>
                  <a:lnTo>
                    <a:pt x="4981308" y="7200"/>
                  </a:lnTo>
                  <a:lnTo>
                    <a:pt x="4981765" y="6083"/>
                  </a:lnTo>
                  <a:lnTo>
                    <a:pt x="4981765" y="3454"/>
                  </a:lnTo>
                  <a:close/>
                </a:path>
                <a:path w="12773660" h="4123690">
                  <a:moveTo>
                    <a:pt x="5000828" y="4117517"/>
                  </a:moveTo>
                  <a:lnTo>
                    <a:pt x="5000358" y="4116400"/>
                  </a:lnTo>
                  <a:lnTo>
                    <a:pt x="4998504" y="4114533"/>
                  </a:lnTo>
                  <a:lnTo>
                    <a:pt x="4997374" y="4114076"/>
                  </a:lnTo>
                  <a:lnTo>
                    <a:pt x="4994745" y="4114076"/>
                  </a:lnTo>
                  <a:lnTo>
                    <a:pt x="4993627" y="4114533"/>
                  </a:lnTo>
                  <a:lnTo>
                    <a:pt x="4991760" y="4116400"/>
                  </a:lnTo>
                  <a:lnTo>
                    <a:pt x="4991290" y="4117517"/>
                  </a:lnTo>
                  <a:lnTo>
                    <a:pt x="4991290" y="4120146"/>
                  </a:lnTo>
                  <a:lnTo>
                    <a:pt x="4991760" y="4121277"/>
                  </a:lnTo>
                  <a:lnTo>
                    <a:pt x="4993627" y="4123131"/>
                  </a:lnTo>
                  <a:lnTo>
                    <a:pt x="4994745" y="4123601"/>
                  </a:lnTo>
                  <a:lnTo>
                    <a:pt x="4997374" y="4123601"/>
                  </a:lnTo>
                  <a:lnTo>
                    <a:pt x="4998504" y="4123131"/>
                  </a:lnTo>
                  <a:lnTo>
                    <a:pt x="5000358" y="4121277"/>
                  </a:lnTo>
                  <a:lnTo>
                    <a:pt x="5000828" y="4120146"/>
                  </a:lnTo>
                  <a:lnTo>
                    <a:pt x="5000828" y="4117517"/>
                  </a:lnTo>
                  <a:close/>
                </a:path>
                <a:path w="12773660" h="4123690">
                  <a:moveTo>
                    <a:pt x="5000828" y="2746159"/>
                  </a:moveTo>
                  <a:lnTo>
                    <a:pt x="5000358" y="2745041"/>
                  </a:lnTo>
                  <a:lnTo>
                    <a:pt x="4998504" y="2743174"/>
                  </a:lnTo>
                  <a:lnTo>
                    <a:pt x="4997374" y="2742717"/>
                  </a:lnTo>
                  <a:lnTo>
                    <a:pt x="4994745" y="2742717"/>
                  </a:lnTo>
                  <a:lnTo>
                    <a:pt x="4993627" y="2743174"/>
                  </a:lnTo>
                  <a:lnTo>
                    <a:pt x="4991760" y="2745041"/>
                  </a:lnTo>
                  <a:lnTo>
                    <a:pt x="4991290" y="2746159"/>
                  </a:lnTo>
                  <a:lnTo>
                    <a:pt x="4991290" y="2748788"/>
                  </a:lnTo>
                  <a:lnTo>
                    <a:pt x="4991760" y="2749918"/>
                  </a:lnTo>
                  <a:lnTo>
                    <a:pt x="4993627" y="2751772"/>
                  </a:lnTo>
                  <a:lnTo>
                    <a:pt x="4994745" y="2752242"/>
                  </a:lnTo>
                  <a:lnTo>
                    <a:pt x="4997374" y="2752242"/>
                  </a:lnTo>
                  <a:lnTo>
                    <a:pt x="4998504" y="2751772"/>
                  </a:lnTo>
                  <a:lnTo>
                    <a:pt x="5000358" y="2749918"/>
                  </a:lnTo>
                  <a:lnTo>
                    <a:pt x="5000828" y="2748788"/>
                  </a:lnTo>
                  <a:lnTo>
                    <a:pt x="5000828" y="2746159"/>
                  </a:lnTo>
                  <a:close/>
                </a:path>
                <a:path w="12773660" h="4123690">
                  <a:moveTo>
                    <a:pt x="5000828" y="1374800"/>
                  </a:moveTo>
                  <a:lnTo>
                    <a:pt x="5000358" y="1373682"/>
                  </a:lnTo>
                  <a:lnTo>
                    <a:pt x="4998504" y="1371828"/>
                  </a:lnTo>
                  <a:lnTo>
                    <a:pt x="4997374" y="1371358"/>
                  </a:lnTo>
                  <a:lnTo>
                    <a:pt x="4994745" y="1371358"/>
                  </a:lnTo>
                  <a:lnTo>
                    <a:pt x="4993627" y="1371828"/>
                  </a:lnTo>
                  <a:lnTo>
                    <a:pt x="4991760" y="1373682"/>
                  </a:lnTo>
                  <a:lnTo>
                    <a:pt x="4991290" y="1374800"/>
                  </a:lnTo>
                  <a:lnTo>
                    <a:pt x="4991290" y="1377442"/>
                  </a:lnTo>
                  <a:lnTo>
                    <a:pt x="4991760" y="1378559"/>
                  </a:lnTo>
                  <a:lnTo>
                    <a:pt x="4993627" y="1380413"/>
                  </a:lnTo>
                  <a:lnTo>
                    <a:pt x="4994745" y="1380883"/>
                  </a:lnTo>
                  <a:lnTo>
                    <a:pt x="4997374" y="1380883"/>
                  </a:lnTo>
                  <a:lnTo>
                    <a:pt x="4998504" y="1380413"/>
                  </a:lnTo>
                  <a:lnTo>
                    <a:pt x="5000358" y="1378559"/>
                  </a:lnTo>
                  <a:lnTo>
                    <a:pt x="5000828" y="1377442"/>
                  </a:lnTo>
                  <a:lnTo>
                    <a:pt x="5000828" y="1374800"/>
                  </a:lnTo>
                  <a:close/>
                </a:path>
                <a:path w="12773660" h="4123690">
                  <a:moveTo>
                    <a:pt x="5000828" y="3454"/>
                  </a:moveTo>
                  <a:lnTo>
                    <a:pt x="5000358" y="2324"/>
                  </a:lnTo>
                  <a:lnTo>
                    <a:pt x="4998504" y="469"/>
                  </a:lnTo>
                  <a:lnTo>
                    <a:pt x="4997374" y="0"/>
                  </a:lnTo>
                  <a:lnTo>
                    <a:pt x="4994745" y="0"/>
                  </a:lnTo>
                  <a:lnTo>
                    <a:pt x="4993627" y="469"/>
                  </a:lnTo>
                  <a:lnTo>
                    <a:pt x="4991760" y="2324"/>
                  </a:lnTo>
                  <a:lnTo>
                    <a:pt x="4991290" y="3454"/>
                  </a:lnTo>
                  <a:lnTo>
                    <a:pt x="4991290" y="6083"/>
                  </a:lnTo>
                  <a:lnTo>
                    <a:pt x="4991760" y="7200"/>
                  </a:lnTo>
                  <a:lnTo>
                    <a:pt x="4993627" y="9067"/>
                  </a:lnTo>
                  <a:lnTo>
                    <a:pt x="4994745" y="9525"/>
                  </a:lnTo>
                  <a:lnTo>
                    <a:pt x="4997374" y="9525"/>
                  </a:lnTo>
                  <a:lnTo>
                    <a:pt x="4998504" y="9067"/>
                  </a:lnTo>
                  <a:lnTo>
                    <a:pt x="5000358" y="7200"/>
                  </a:lnTo>
                  <a:lnTo>
                    <a:pt x="5000828" y="6083"/>
                  </a:lnTo>
                  <a:lnTo>
                    <a:pt x="5000828" y="3454"/>
                  </a:lnTo>
                  <a:close/>
                </a:path>
                <a:path w="12773660" h="4123690">
                  <a:moveTo>
                    <a:pt x="5019878" y="4117517"/>
                  </a:moveTo>
                  <a:lnTo>
                    <a:pt x="5019408" y="4116400"/>
                  </a:lnTo>
                  <a:lnTo>
                    <a:pt x="5017554" y="4114533"/>
                  </a:lnTo>
                  <a:lnTo>
                    <a:pt x="5016424" y="4114076"/>
                  </a:lnTo>
                  <a:lnTo>
                    <a:pt x="5013795" y="4114076"/>
                  </a:lnTo>
                  <a:lnTo>
                    <a:pt x="5012677" y="4114533"/>
                  </a:lnTo>
                  <a:lnTo>
                    <a:pt x="5010810" y="4116400"/>
                  </a:lnTo>
                  <a:lnTo>
                    <a:pt x="5010353" y="4117517"/>
                  </a:lnTo>
                  <a:lnTo>
                    <a:pt x="5010353" y="4120146"/>
                  </a:lnTo>
                  <a:lnTo>
                    <a:pt x="5010810" y="4121277"/>
                  </a:lnTo>
                  <a:lnTo>
                    <a:pt x="5012677" y="4123131"/>
                  </a:lnTo>
                  <a:lnTo>
                    <a:pt x="5013795" y="4123601"/>
                  </a:lnTo>
                  <a:lnTo>
                    <a:pt x="5016424" y="4123601"/>
                  </a:lnTo>
                  <a:lnTo>
                    <a:pt x="5017554" y="4123131"/>
                  </a:lnTo>
                  <a:lnTo>
                    <a:pt x="5019408" y="4121277"/>
                  </a:lnTo>
                  <a:lnTo>
                    <a:pt x="5019878" y="4120146"/>
                  </a:lnTo>
                  <a:lnTo>
                    <a:pt x="5019878" y="4117517"/>
                  </a:lnTo>
                  <a:close/>
                </a:path>
                <a:path w="12773660" h="4123690">
                  <a:moveTo>
                    <a:pt x="5019878" y="2746159"/>
                  </a:moveTo>
                  <a:lnTo>
                    <a:pt x="5019408" y="2745041"/>
                  </a:lnTo>
                  <a:lnTo>
                    <a:pt x="5017554" y="2743174"/>
                  </a:lnTo>
                  <a:lnTo>
                    <a:pt x="5016424" y="2742717"/>
                  </a:lnTo>
                  <a:lnTo>
                    <a:pt x="5013795" y="2742717"/>
                  </a:lnTo>
                  <a:lnTo>
                    <a:pt x="5012677" y="2743174"/>
                  </a:lnTo>
                  <a:lnTo>
                    <a:pt x="5010810" y="2745041"/>
                  </a:lnTo>
                  <a:lnTo>
                    <a:pt x="5010353" y="2746159"/>
                  </a:lnTo>
                  <a:lnTo>
                    <a:pt x="5010353" y="2748788"/>
                  </a:lnTo>
                  <a:lnTo>
                    <a:pt x="5010810" y="2749918"/>
                  </a:lnTo>
                  <a:lnTo>
                    <a:pt x="5012677" y="2751772"/>
                  </a:lnTo>
                  <a:lnTo>
                    <a:pt x="5013795" y="2752242"/>
                  </a:lnTo>
                  <a:lnTo>
                    <a:pt x="5016424" y="2752242"/>
                  </a:lnTo>
                  <a:lnTo>
                    <a:pt x="5017554" y="2751772"/>
                  </a:lnTo>
                  <a:lnTo>
                    <a:pt x="5019408" y="2749918"/>
                  </a:lnTo>
                  <a:lnTo>
                    <a:pt x="5019878" y="2748788"/>
                  </a:lnTo>
                  <a:lnTo>
                    <a:pt x="5019878" y="2746159"/>
                  </a:lnTo>
                  <a:close/>
                </a:path>
                <a:path w="12773660" h="4123690">
                  <a:moveTo>
                    <a:pt x="5019878" y="1374800"/>
                  </a:moveTo>
                  <a:lnTo>
                    <a:pt x="5019408" y="1373682"/>
                  </a:lnTo>
                  <a:lnTo>
                    <a:pt x="5017554" y="1371828"/>
                  </a:lnTo>
                  <a:lnTo>
                    <a:pt x="5016424" y="1371358"/>
                  </a:lnTo>
                  <a:lnTo>
                    <a:pt x="5013795" y="1371358"/>
                  </a:lnTo>
                  <a:lnTo>
                    <a:pt x="5012677" y="1371828"/>
                  </a:lnTo>
                  <a:lnTo>
                    <a:pt x="5010810" y="1373682"/>
                  </a:lnTo>
                  <a:lnTo>
                    <a:pt x="5010353" y="1374800"/>
                  </a:lnTo>
                  <a:lnTo>
                    <a:pt x="5010353" y="1377442"/>
                  </a:lnTo>
                  <a:lnTo>
                    <a:pt x="5010810" y="1378559"/>
                  </a:lnTo>
                  <a:lnTo>
                    <a:pt x="5012677" y="1380413"/>
                  </a:lnTo>
                  <a:lnTo>
                    <a:pt x="5013795" y="1380883"/>
                  </a:lnTo>
                  <a:lnTo>
                    <a:pt x="5016424" y="1380883"/>
                  </a:lnTo>
                  <a:lnTo>
                    <a:pt x="5017554" y="1380413"/>
                  </a:lnTo>
                  <a:lnTo>
                    <a:pt x="5019408" y="1378559"/>
                  </a:lnTo>
                  <a:lnTo>
                    <a:pt x="5019878" y="1377442"/>
                  </a:lnTo>
                  <a:lnTo>
                    <a:pt x="5019878" y="1374800"/>
                  </a:lnTo>
                  <a:close/>
                </a:path>
                <a:path w="12773660" h="4123690">
                  <a:moveTo>
                    <a:pt x="5019878" y="3454"/>
                  </a:moveTo>
                  <a:lnTo>
                    <a:pt x="5019408" y="2324"/>
                  </a:lnTo>
                  <a:lnTo>
                    <a:pt x="5017554" y="469"/>
                  </a:lnTo>
                  <a:lnTo>
                    <a:pt x="5016424" y="0"/>
                  </a:lnTo>
                  <a:lnTo>
                    <a:pt x="5013795" y="0"/>
                  </a:lnTo>
                  <a:lnTo>
                    <a:pt x="5012677" y="469"/>
                  </a:lnTo>
                  <a:lnTo>
                    <a:pt x="5010810" y="2324"/>
                  </a:lnTo>
                  <a:lnTo>
                    <a:pt x="5010353" y="3454"/>
                  </a:lnTo>
                  <a:lnTo>
                    <a:pt x="5010353" y="6083"/>
                  </a:lnTo>
                  <a:lnTo>
                    <a:pt x="5010810" y="7200"/>
                  </a:lnTo>
                  <a:lnTo>
                    <a:pt x="5012677" y="9067"/>
                  </a:lnTo>
                  <a:lnTo>
                    <a:pt x="5013795" y="9525"/>
                  </a:lnTo>
                  <a:lnTo>
                    <a:pt x="5016424" y="9525"/>
                  </a:lnTo>
                  <a:lnTo>
                    <a:pt x="5017554" y="9067"/>
                  </a:lnTo>
                  <a:lnTo>
                    <a:pt x="5019408" y="7200"/>
                  </a:lnTo>
                  <a:lnTo>
                    <a:pt x="5019878" y="6083"/>
                  </a:lnTo>
                  <a:lnTo>
                    <a:pt x="5019878" y="3454"/>
                  </a:lnTo>
                  <a:close/>
                </a:path>
                <a:path w="12773660" h="4123690">
                  <a:moveTo>
                    <a:pt x="5038928" y="4117517"/>
                  </a:moveTo>
                  <a:lnTo>
                    <a:pt x="5038458" y="4116400"/>
                  </a:lnTo>
                  <a:lnTo>
                    <a:pt x="5036604" y="4114533"/>
                  </a:lnTo>
                  <a:lnTo>
                    <a:pt x="5035474" y="4114076"/>
                  </a:lnTo>
                  <a:lnTo>
                    <a:pt x="5032845" y="4114076"/>
                  </a:lnTo>
                  <a:lnTo>
                    <a:pt x="5031727" y="4114533"/>
                  </a:lnTo>
                  <a:lnTo>
                    <a:pt x="5029860" y="4116400"/>
                  </a:lnTo>
                  <a:lnTo>
                    <a:pt x="5029403" y="4117517"/>
                  </a:lnTo>
                  <a:lnTo>
                    <a:pt x="5029403" y="4120146"/>
                  </a:lnTo>
                  <a:lnTo>
                    <a:pt x="5029860" y="4121277"/>
                  </a:lnTo>
                  <a:lnTo>
                    <a:pt x="5031727" y="4123131"/>
                  </a:lnTo>
                  <a:lnTo>
                    <a:pt x="5032845" y="4123601"/>
                  </a:lnTo>
                  <a:lnTo>
                    <a:pt x="5035474" y="4123601"/>
                  </a:lnTo>
                  <a:lnTo>
                    <a:pt x="5036604" y="4123131"/>
                  </a:lnTo>
                  <a:lnTo>
                    <a:pt x="5038458" y="4121277"/>
                  </a:lnTo>
                  <a:lnTo>
                    <a:pt x="5038928" y="4120146"/>
                  </a:lnTo>
                  <a:lnTo>
                    <a:pt x="5038928" y="4117517"/>
                  </a:lnTo>
                  <a:close/>
                </a:path>
                <a:path w="12773660" h="4123690">
                  <a:moveTo>
                    <a:pt x="5038928" y="2746159"/>
                  </a:moveTo>
                  <a:lnTo>
                    <a:pt x="5038458" y="2745041"/>
                  </a:lnTo>
                  <a:lnTo>
                    <a:pt x="5036604" y="2743174"/>
                  </a:lnTo>
                  <a:lnTo>
                    <a:pt x="5035474" y="2742717"/>
                  </a:lnTo>
                  <a:lnTo>
                    <a:pt x="5032845" y="2742717"/>
                  </a:lnTo>
                  <a:lnTo>
                    <a:pt x="5031727" y="2743174"/>
                  </a:lnTo>
                  <a:lnTo>
                    <a:pt x="5029860" y="2745041"/>
                  </a:lnTo>
                  <a:lnTo>
                    <a:pt x="5029403" y="2746159"/>
                  </a:lnTo>
                  <a:lnTo>
                    <a:pt x="5029403" y="2748788"/>
                  </a:lnTo>
                  <a:lnTo>
                    <a:pt x="5029860" y="2749918"/>
                  </a:lnTo>
                  <a:lnTo>
                    <a:pt x="5031727" y="2751772"/>
                  </a:lnTo>
                  <a:lnTo>
                    <a:pt x="5032845" y="2752242"/>
                  </a:lnTo>
                  <a:lnTo>
                    <a:pt x="5035474" y="2752242"/>
                  </a:lnTo>
                  <a:lnTo>
                    <a:pt x="5036604" y="2751772"/>
                  </a:lnTo>
                  <a:lnTo>
                    <a:pt x="5038458" y="2749918"/>
                  </a:lnTo>
                  <a:lnTo>
                    <a:pt x="5038928" y="2748788"/>
                  </a:lnTo>
                  <a:lnTo>
                    <a:pt x="5038928" y="2746159"/>
                  </a:lnTo>
                  <a:close/>
                </a:path>
                <a:path w="12773660" h="4123690">
                  <a:moveTo>
                    <a:pt x="5038928" y="1374800"/>
                  </a:moveTo>
                  <a:lnTo>
                    <a:pt x="5038458" y="1373682"/>
                  </a:lnTo>
                  <a:lnTo>
                    <a:pt x="5036604" y="1371828"/>
                  </a:lnTo>
                  <a:lnTo>
                    <a:pt x="5035474" y="1371358"/>
                  </a:lnTo>
                  <a:lnTo>
                    <a:pt x="5032845" y="1371358"/>
                  </a:lnTo>
                  <a:lnTo>
                    <a:pt x="5031727" y="1371828"/>
                  </a:lnTo>
                  <a:lnTo>
                    <a:pt x="5029860" y="1373682"/>
                  </a:lnTo>
                  <a:lnTo>
                    <a:pt x="5029403" y="1374800"/>
                  </a:lnTo>
                  <a:lnTo>
                    <a:pt x="5029403" y="1377442"/>
                  </a:lnTo>
                  <a:lnTo>
                    <a:pt x="5029860" y="1378559"/>
                  </a:lnTo>
                  <a:lnTo>
                    <a:pt x="5031727" y="1380413"/>
                  </a:lnTo>
                  <a:lnTo>
                    <a:pt x="5032845" y="1380883"/>
                  </a:lnTo>
                  <a:lnTo>
                    <a:pt x="5035474" y="1380883"/>
                  </a:lnTo>
                  <a:lnTo>
                    <a:pt x="5036604" y="1380413"/>
                  </a:lnTo>
                  <a:lnTo>
                    <a:pt x="5038458" y="1378559"/>
                  </a:lnTo>
                  <a:lnTo>
                    <a:pt x="5038928" y="1377442"/>
                  </a:lnTo>
                  <a:lnTo>
                    <a:pt x="5038928" y="1374800"/>
                  </a:lnTo>
                  <a:close/>
                </a:path>
                <a:path w="12773660" h="4123690">
                  <a:moveTo>
                    <a:pt x="5038928" y="3454"/>
                  </a:moveTo>
                  <a:lnTo>
                    <a:pt x="5038458" y="2324"/>
                  </a:lnTo>
                  <a:lnTo>
                    <a:pt x="5036604" y="469"/>
                  </a:lnTo>
                  <a:lnTo>
                    <a:pt x="5035474" y="0"/>
                  </a:lnTo>
                  <a:lnTo>
                    <a:pt x="5032845" y="0"/>
                  </a:lnTo>
                  <a:lnTo>
                    <a:pt x="5031727" y="469"/>
                  </a:lnTo>
                  <a:lnTo>
                    <a:pt x="5029860" y="2324"/>
                  </a:lnTo>
                  <a:lnTo>
                    <a:pt x="5029403" y="3454"/>
                  </a:lnTo>
                  <a:lnTo>
                    <a:pt x="5029403" y="6083"/>
                  </a:lnTo>
                  <a:lnTo>
                    <a:pt x="5029860" y="7200"/>
                  </a:lnTo>
                  <a:lnTo>
                    <a:pt x="5031727" y="9067"/>
                  </a:lnTo>
                  <a:lnTo>
                    <a:pt x="5032845" y="9525"/>
                  </a:lnTo>
                  <a:lnTo>
                    <a:pt x="5035474" y="9525"/>
                  </a:lnTo>
                  <a:lnTo>
                    <a:pt x="5036604" y="9067"/>
                  </a:lnTo>
                  <a:lnTo>
                    <a:pt x="5038458" y="7200"/>
                  </a:lnTo>
                  <a:lnTo>
                    <a:pt x="5038928" y="6083"/>
                  </a:lnTo>
                  <a:lnTo>
                    <a:pt x="5038928" y="3454"/>
                  </a:lnTo>
                  <a:close/>
                </a:path>
                <a:path w="12773660" h="4123690">
                  <a:moveTo>
                    <a:pt x="5057978" y="4117517"/>
                  </a:moveTo>
                  <a:lnTo>
                    <a:pt x="5057508" y="4116400"/>
                  </a:lnTo>
                  <a:lnTo>
                    <a:pt x="5055654" y="4114533"/>
                  </a:lnTo>
                  <a:lnTo>
                    <a:pt x="5054524" y="4114076"/>
                  </a:lnTo>
                  <a:lnTo>
                    <a:pt x="5051895" y="4114076"/>
                  </a:lnTo>
                  <a:lnTo>
                    <a:pt x="5050777" y="4114533"/>
                  </a:lnTo>
                  <a:lnTo>
                    <a:pt x="5048910" y="4116400"/>
                  </a:lnTo>
                  <a:lnTo>
                    <a:pt x="5048453" y="4117517"/>
                  </a:lnTo>
                  <a:lnTo>
                    <a:pt x="5048453" y="4120146"/>
                  </a:lnTo>
                  <a:lnTo>
                    <a:pt x="5048910" y="4121277"/>
                  </a:lnTo>
                  <a:lnTo>
                    <a:pt x="5050777" y="4123131"/>
                  </a:lnTo>
                  <a:lnTo>
                    <a:pt x="5051895" y="4123601"/>
                  </a:lnTo>
                  <a:lnTo>
                    <a:pt x="5054524" y="4123601"/>
                  </a:lnTo>
                  <a:lnTo>
                    <a:pt x="5055654" y="4123131"/>
                  </a:lnTo>
                  <a:lnTo>
                    <a:pt x="5057508" y="4121277"/>
                  </a:lnTo>
                  <a:lnTo>
                    <a:pt x="5057978" y="4120146"/>
                  </a:lnTo>
                  <a:lnTo>
                    <a:pt x="5057978" y="4117517"/>
                  </a:lnTo>
                  <a:close/>
                </a:path>
                <a:path w="12773660" h="4123690">
                  <a:moveTo>
                    <a:pt x="5057978" y="2746159"/>
                  </a:moveTo>
                  <a:lnTo>
                    <a:pt x="5057508" y="2745041"/>
                  </a:lnTo>
                  <a:lnTo>
                    <a:pt x="5055654" y="2743174"/>
                  </a:lnTo>
                  <a:lnTo>
                    <a:pt x="5054524" y="2742717"/>
                  </a:lnTo>
                  <a:lnTo>
                    <a:pt x="5051895" y="2742717"/>
                  </a:lnTo>
                  <a:lnTo>
                    <a:pt x="5050777" y="2743174"/>
                  </a:lnTo>
                  <a:lnTo>
                    <a:pt x="5048910" y="2745041"/>
                  </a:lnTo>
                  <a:lnTo>
                    <a:pt x="5048453" y="2746159"/>
                  </a:lnTo>
                  <a:lnTo>
                    <a:pt x="5048453" y="2748788"/>
                  </a:lnTo>
                  <a:lnTo>
                    <a:pt x="5048910" y="2749918"/>
                  </a:lnTo>
                  <a:lnTo>
                    <a:pt x="5050777" y="2751772"/>
                  </a:lnTo>
                  <a:lnTo>
                    <a:pt x="5051895" y="2752242"/>
                  </a:lnTo>
                  <a:lnTo>
                    <a:pt x="5054524" y="2752242"/>
                  </a:lnTo>
                  <a:lnTo>
                    <a:pt x="5055654" y="2751772"/>
                  </a:lnTo>
                  <a:lnTo>
                    <a:pt x="5057508" y="2749918"/>
                  </a:lnTo>
                  <a:lnTo>
                    <a:pt x="5057978" y="2748788"/>
                  </a:lnTo>
                  <a:lnTo>
                    <a:pt x="5057978" y="2746159"/>
                  </a:lnTo>
                  <a:close/>
                </a:path>
                <a:path w="12773660" h="4123690">
                  <a:moveTo>
                    <a:pt x="5057978" y="1374800"/>
                  </a:moveTo>
                  <a:lnTo>
                    <a:pt x="5057508" y="1373682"/>
                  </a:lnTo>
                  <a:lnTo>
                    <a:pt x="5055654" y="1371828"/>
                  </a:lnTo>
                  <a:lnTo>
                    <a:pt x="5054524" y="1371358"/>
                  </a:lnTo>
                  <a:lnTo>
                    <a:pt x="5051895" y="1371358"/>
                  </a:lnTo>
                  <a:lnTo>
                    <a:pt x="5050777" y="1371828"/>
                  </a:lnTo>
                  <a:lnTo>
                    <a:pt x="5048910" y="1373682"/>
                  </a:lnTo>
                  <a:lnTo>
                    <a:pt x="5048453" y="1374800"/>
                  </a:lnTo>
                  <a:lnTo>
                    <a:pt x="5048453" y="1377442"/>
                  </a:lnTo>
                  <a:lnTo>
                    <a:pt x="5048910" y="1378559"/>
                  </a:lnTo>
                  <a:lnTo>
                    <a:pt x="5050777" y="1380413"/>
                  </a:lnTo>
                  <a:lnTo>
                    <a:pt x="5051895" y="1380883"/>
                  </a:lnTo>
                  <a:lnTo>
                    <a:pt x="5054524" y="1380883"/>
                  </a:lnTo>
                  <a:lnTo>
                    <a:pt x="5055654" y="1380413"/>
                  </a:lnTo>
                  <a:lnTo>
                    <a:pt x="5057508" y="1378559"/>
                  </a:lnTo>
                  <a:lnTo>
                    <a:pt x="5057978" y="1377442"/>
                  </a:lnTo>
                  <a:lnTo>
                    <a:pt x="5057978" y="1374800"/>
                  </a:lnTo>
                  <a:close/>
                </a:path>
                <a:path w="12773660" h="4123690">
                  <a:moveTo>
                    <a:pt x="5057978" y="3454"/>
                  </a:moveTo>
                  <a:lnTo>
                    <a:pt x="5057508" y="2324"/>
                  </a:lnTo>
                  <a:lnTo>
                    <a:pt x="5055654" y="469"/>
                  </a:lnTo>
                  <a:lnTo>
                    <a:pt x="5054524" y="0"/>
                  </a:lnTo>
                  <a:lnTo>
                    <a:pt x="5051895" y="0"/>
                  </a:lnTo>
                  <a:lnTo>
                    <a:pt x="5050777" y="469"/>
                  </a:lnTo>
                  <a:lnTo>
                    <a:pt x="5048910" y="2324"/>
                  </a:lnTo>
                  <a:lnTo>
                    <a:pt x="5048453" y="3454"/>
                  </a:lnTo>
                  <a:lnTo>
                    <a:pt x="5048453" y="6083"/>
                  </a:lnTo>
                  <a:lnTo>
                    <a:pt x="5048910" y="7200"/>
                  </a:lnTo>
                  <a:lnTo>
                    <a:pt x="5050777" y="9067"/>
                  </a:lnTo>
                  <a:lnTo>
                    <a:pt x="5051895" y="9525"/>
                  </a:lnTo>
                  <a:lnTo>
                    <a:pt x="5054524" y="9525"/>
                  </a:lnTo>
                  <a:lnTo>
                    <a:pt x="5055654" y="9067"/>
                  </a:lnTo>
                  <a:lnTo>
                    <a:pt x="5057508" y="7200"/>
                  </a:lnTo>
                  <a:lnTo>
                    <a:pt x="5057978" y="6083"/>
                  </a:lnTo>
                  <a:lnTo>
                    <a:pt x="5057978" y="3454"/>
                  </a:lnTo>
                  <a:close/>
                </a:path>
                <a:path w="12773660" h="4123690">
                  <a:moveTo>
                    <a:pt x="5077028" y="4117517"/>
                  </a:moveTo>
                  <a:lnTo>
                    <a:pt x="5076558" y="4116400"/>
                  </a:lnTo>
                  <a:lnTo>
                    <a:pt x="5074704" y="4114533"/>
                  </a:lnTo>
                  <a:lnTo>
                    <a:pt x="5073574" y="4114076"/>
                  </a:lnTo>
                  <a:lnTo>
                    <a:pt x="5070945" y="4114076"/>
                  </a:lnTo>
                  <a:lnTo>
                    <a:pt x="5069827" y="4114533"/>
                  </a:lnTo>
                  <a:lnTo>
                    <a:pt x="5067960" y="4116400"/>
                  </a:lnTo>
                  <a:lnTo>
                    <a:pt x="5067503" y="4117517"/>
                  </a:lnTo>
                  <a:lnTo>
                    <a:pt x="5067503" y="4120146"/>
                  </a:lnTo>
                  <a:lnTo>
                    <a:pt x="5067960" y="4121277"/>
                  </a:lnTo>
                  <a:lnTo>
                    <a:pt x="5069827" y="4123131"/>
                  </a:lnTo>
                  <a:lnTo>
                    <a:pt x="5070945" y="4123601"/>
                  </a:lnTo>
                  <a:lnTo>
                    <a:pt x="5073574" y="4123601"/>
                  </a:lnTo>
                  <a:lnTo>
                    <a:pt x="5074704" y="4123131"/>
                  </a:lnTo>
                  <a:lnTo>
                    <a:pt x="5076558" y="4121277"/>
                  </a:lnTo>
                  <a:lnTo>
                    <a:pt x="5077028" y="4120146"/>
                  </a:lnTo>
                  <a:lnTo>
                    <a:pt x="5077028" y="4117517"/>
                  </a:lnTo>
                  <a:close/>
                </a:path>
                <a:path w="12773660" h="4123690">
                  <a:moveTo>
                    <a:pt x="5077028" y="2746159"/>
                  </a:moveTo>
                  <a:lnTo>
                    <a:pt x="5076558" y="2745041"/>
                  </a:lnTo>
                  <a:lnTo>
                    <a:pt x="5074704" y="2743174"/>
                  </a:lnTo>
                  <a:lnTo>
                    <a:pt x="5073574" y="2742717"/>
                  </a:lnTo>
                  <a:lnTo>
                    <a:pt x="5070945" y="2742717"/>
                  </a:lnTo>
                  <a:lnTo>
                    <a:pt x="5069827" y="2743174"/>
                  </a:lnTo>
                  <a:lnTo>
                    <a:pt x="5067960" y="2745041"/>
                  </a:lnTo>
                  <a:lnTo>
                    <a:pt x="5067503" y="2746159"/>
                  </a:lnTo>
                  <a:lnTo>
                    <a:pt x="5067503" y="2748788"/>
                  </a:lnTo>
                  <a:lnTo>
                    <a:pt x="5067960" y="2749918"/>
                  </a:lnTo>
                  <a:lnTo>
                    <a:pt x="5069827" y="2751772"/>
                  </a:lnTo>
                  <a:lnTo>
                    <a:pt x="5070945" y="2752242"/>
                  </a:lnTo>
                  <a:lnTo>
                    <a:pt x="5073574" y="2752242"/>
                  </a:lnTo>
                  <a:lnTo>
                    <a:pt x="5074704" y="2751772"/>
                  </a:lnTo>
                  <a:lnTo>
                    <a:pt x="5076558" y="2749918"/>
                  </a:lnTo>
                  <a:lnTo>
                    <a:pt x="5077028" y="2748788"/>
                  </a:lnTo>
                  <a:lnTo>
                    <a:pt x="5077028" y="2746159"/>
                  </a:lnTo>
                  <a:close/>
                </a:path>
                <a:path w="12773660" h="4123690">
                  <a:moveTo>
                    <a:pt x="5077028" y="1374800"/>
                  </a:moveTo>
                  <a:lnTo>
                    <a:pt x="5076558" y="1373682"/>
                  </a:lnTo>
                  <a:lnTo>
                    <a:pt x="5074704" y="1371828"/>
                  </a:lnTo>
                  <a:lnTo>
                    <a:pt x="5073574" y="1371358"/>
                  </a:lnTo>
                  <a:lnTo>
                    <a:pt x="5070945" y="1371358"/>
                  </a:lnTo>
                  <a:lnTo>
                    <a:pt x="5069827" y="1371828"/>
                  </a:lnTo>
                  <a:lnTo>
                    <a:pt x="5067960" y="1373682"/>
                  </a:lnTo>
                  <a:lnTo>
                    <a:pt x="5067503" y="1374800"/>
                  </a:lnTo>
                  <a:lnTo>
                    <a:pt x="5067503" y="1377442"/>
                  </a:lnTo>
                  <a:lnTo>
                    <a:pt x="5067960" y="1378559"/>
                  </a:lnTo>
                  <a:lnTo>
                    <a:pt x="5069827" y="1380413"/>
                  </a:lnTo>
                  <a:lnTo>
                    <a:pt x="5070945" y="1380883"/>
                  </a:lnTo>
                  <a:lnTo>
                    <a:pt x="5073574" y="1380883"/>
                  </a:lnTo>
                  <a:lnTo>
                    <a:pt x="5074704" y="1380413"/>
                  </a:lnTo>
                  <a:lnTo>
                    <a:pt x="5076558" y="1378559"/>
                  </a:lnTo>
                  <a:lnTo>
                    <a:pt x="5077028" y="1377442"/>
                  </a:lnTo>
                  <a:lnTo>
                    <a:pt x="5077028" y="1374800"/>
                  </a:lnTo>
                  <a:close/>
                </a:path>
                <a:path w="12773660" h="4123690">
                  <a:moveTo>
                    <a:pt x="5077028" y="3454"/>
                  </a:moveTo>
                  <a:lnTo>
                    <a:pt x="5076558" y="2324"/>
                  </a:lnTo>
                  <a:lnTo>
                    <a:pt x="5074704" y="469"/>
                  </a:lnTo>
                  <a:lnTo>
                    <a:pt x="5073574" y="0"/>
                  </a:lnTo>
                  <a:lnTo>
                    <a:pt x="5070945" y="0"/>
                  </a:lnTo>
                  <a:lnTo>
                    <a:pt x="5069827" y="469"/>
                  </a:lnTo>
                  <a:lnTo>
                    <a:pt x="5067960" y="2324"/>
                  </a:lnTo>
                  <a:lnTo>
                    <a:pt x="5067503" y="3454"/>
                  </a:lnTo>
                  <a:lnTo>
                    <a:pt x="5067503" y="6083"/>
                  </a:lnTo>
                  <a:lnTo>
                    <a:pt x="5067960" y="7200"/>
                  </a:lnTo>
                  <a:lnTo>
                    <a:pt x="5069827" y="9067"/>
                  </a:lnTo>
                  <a:lnTo>
                    <a:pt x="5070945" y="9525"/>
                  </a:lnTo>
                  <a:lnTo>
                    <a:pt x="5073574" y="9525"/>
                  </a:lnTo>
                  <a:lnTo>
                    <a:pt x="5074704" y="9067"/>
                  </a:lnTo>
                  <a:lnTo>
                    <a:pt x="5076558" y="7200"/>
                  </a:lnTo>
                  <a:lnTo>
                    <a:pt x="5077028" y="6083"/>
                  </a:lnTo>
                  <a:lnTo>
                    <a:pt x="5077028" y="3454"/>
                  </a:lnTo>
                  <a:close/>
                </a:path>
                <a:path w="12773660" h="4123690">
                  <a:moveTo>
                    <a:pt x="5096078" y="4117517"/>
                  </a:moveTo>
                  <a:lnTo>
                    <a:pt x="5095608" y="4116400"/>
                  </a:lnTo>
                  <a:lnTo>
                    <a:pt x="5093754" y="4114533"/>
                  </a:lnTo>
                  <a:lnTo>
                    <a:pt x="5092624" y="4114076"/>
                  </a:lnTo>
                  <a:lnTo>
                    <a:pt x="5089995" y="4114076"/>
                  </a:lnTo>
                  <a:lnTo>
                    <a:pt x="5088877" y="4114533"/>
                  </a:lnTo>
                  <a:lnTo>
                    <a:pt x="5087010" y="4116400"/>
                  </a:lnTo>
                  <a:lnTo>
                    <a:pt x="5086553" y="4117517"/>
                  </a:lnTo>
                  <a:lnTo>
                    <a:pt x="5086553" y="4120146"/>
                  </a:lnTo>
                  <a:lnTo>
                    <a:pt x="5087010" y="4121277"/>
                  </a:lnTo>
                  <a:lnTo>
                    <a:pt x="5088877" y="4123131"/>
                  </a:lnTo>
                  <a:lnTo>
                    <a:pt x="5089995" y="4123601"/>
                  </a:lnTo>
                  <a:lnTo>
                    <a:pt x="5092624" y="4123601"/>
                  </a:lnTo>
                  <a:lnTo>
                    <a:pt x="5093754" y="4123131"/>
                  </a:lnTo>
                  <a:lnTo>
                    <a:pt x="5095608" y="4121277"/>
                  </a:lnTo>
                  <a:lnTo>
                    <a:pt x="5096078" y="4120146"/>
                  </a:lnTo>
                  <a:lnTo>
                    <a:pt x="5096078" y="4117517"/>
                  </a:lnTo>
                  <a:close/>
                </a:path>
                <a:path w="12773660" h="4123690">
                  <a:moveTo>
                    <a:pt x="5096078" y="2746159"/>
                  </a:moveTo>
                  <a:lnTo>
                    <a:pt x="5095608" y="2745041"/>
                  </a:lnTo>
                  <a:lnTo>
                    <a:pt x="5093754" y="2743174"/>
                  </a:lnTo>
                  <a:lnTo>
                    <a:pt x="5092624" y="2742717"/>
                  </a:lnTo>
                  <a:lnTo>
                    <a:pt x="5089995" y="2742717"/>
                  </a:lnTo>
                  <a:lnTo>
                    <a:pt x="5088877" y="2743174"/>
                  </a:lnTo>
                  <a:lnTo>
                    <a:pt x="5087010" y="2745041"/>
                  </a:lnTo>
                  <a:lnTo>
                    <a:pt x="5086553" y="2746159"/>
                  </a:lnTo>
                  <a:lnTo>
                    <a:pt x="5086553" y="2748788"/>
                  </a:lnTo>
                  <a:lnTo>
                    <a:pt x="5087010" y="2749918"/>
                  </a:lnTo>
                  <a:lnTo>
                    <a:pt x="5088877" y="2751772"/>
                  </a:lnTo>
                  <a:lnTo>
                    <a:pt x="5089995" y="2752242"/>
                  </a:lnTo>
                  <a:lnTo>
                    <a:pt x="5092624" y="2752242"/>
                  </a:lnTo>
                  <a:lnTo>
                    <a:pt x="5093754" y="2751772"/>
                  </a:lnTo>
                  <a:lnTo>
                    <a:pt x="5095608" y="2749918"/>
                  </a:lnTo>
                  <a:lnTo>
                    <a:pt x="5096078" y="2748788"/>
                  </a:lnTo>
                  <a:lnTo>
                    <a:pt x="5096078" y="2746159"/>
                  </a:lnTo>
                  <a:close/>
                </a:path>
                <a:path w="12773660" h="4123690">
                  <a:moveTo>
                    <a:pt x="5096078" y="1374800"/>
                  </a:moveTo>
                  <a:lnTo>
                    <a:pt x="5095608" y="1373682"/>
                  </a:lnTo>
                  <a:lnTo>
                    <a:pt x="5093754" y="1371828"/>
                  </a:lnTo>
                  <a:lnTo>
                    <a:pt x="5092624" y="1371358"/>
                  </a:lnTo>
                  <a:lnTo>
                    <a:pt x="5089995" y="1371358"/>
                  </a:lnTo>
                  <a:lnTo>
                    <a:pt x="5088877" y="1371828"/>
                  </a:lnTo>
                  <a:lnTo>
                    <a:pt x="5087010" y="1373682"/>
                  </a:lnTo>
                  <a:lnTo>
                    <a:pt x="5086553" y="1374800"/>
                  </a:lnTo>
                  <a:lnTo>
                    <a:pt x="5086553" y="1377442"/>
                  </a:lnTo>
                  <a:lnTo>
                    <a:pt x="5087010" y="1378559"/>
                  </a:lnTo>
                  <a:lnTo>
                    <a:pt x="5088877" y="1380413"/>
                  </a:lnTo>
                  <a:lnTo>
                    <a:pt x="5089995" y="1380883"/>
                  </a:lnTo>
                  <a:lnTo>
                    <a:pt x="5092624" y="1380883"/>
                  </a:lnTo>
                  <a:lnTo>
                    <a:pt x="5093754" y="1380413"/>
                  </a:lnTo>
                  <a:lnTo>
                    <a:pt x="5095608" y="1378559"/>
                  </a:lnTo>
                  <a:lnTo>
                    <a:pt x="5096078" y="1377442"/>
                  </a:lnTo>
                  <a:lnTo>
                    <a:pt x="5096078" y="1374800"/>
                  </a:lnTo>
                  <a:close/>
                </a:path>
                <a:path w="12773660" h="4123690">
                  <a:moveTo>
                    <a:pt x="5096078" y="3454"/>
                  </a:moveTo>
                  <a:lnTo>
                    <a:pt x="5095608" y="2324"/>
                  </a:lnTo>
                  <a:lnTo>
                    <a:pt x="5093754" y="469"/>
                  </a:lnTo>
                  <a:lnTo>
                    <a:pt x="5092624" y="0"/>
                  </a:lnTo>
                  <a:lnTo>
                    <a:pt x="5089995" y="0"/>
                  </a:lnTo>
                  <a:lnTo>
                    <a:pt x="5088877" y="469"/>
                  </a:lnTo>
                  <a:lnTo>
                    <a:pt x="5087010" y="2324"/>
                  </a:lnTo>
                  <a:lnTo>
                    <a:pt x="5086553" y="3454"/>
                  </a:lnTo>
                  <a:lnTo>
                    <a:pt x="5086553" y="6083"/>
                  </a:lnTo>
                  <a:lnTo>
                    <a:pt x="5087010" y="7200"/>
                  </a:lnTo>
                  <a:lnTo>
                    <a:pt x="5088877" y="9067"/>
                  </a:lnTo>
                  <a:lnTo>
                    <a:pt x="5089995" y="9525"/>
                  </a:lnTo>
                  <a:lnTo>
                    <a:pt x="5092624" y="9525"/>
                  </a:lnTo>
                  <a:lnTo>
                    <a:pt x="5093754" y="9067"/>
                  </a:lnTo>
                  <a:lnTo>
                    <a:pt x="5095608" y="7200"/>
                  </a:lnTo>
                  <a:lnTo>
                    <a:pt x="5096078" y="6083"/>
                  </a:lnTo>
                  <a:lnTo>
                    <a:pt x="5096078" y="3454"/>
                  </a:lnTo>
                  <a:close/>
                </a:path>
                <a:path w="12773660" h="4123690">
                  <a:moveTo>
                    <a:pt x="5115128" y="4117517"/>
                  </a:moveTo>
                  <a:lnTo>
                    <a:pt x="5114658" y="4116400"/>
                  </a:lnTo>
                  <a:lnTo>
                    <a:pt x="5112804" y="4114533"/>
                  </a:lnTo>
                  <a:lnTo>
                    <a:pt x="5111674" y="4114076"/>
                  </a:lnTo>
                  <a:lnTo>
                    <a:pt x="5109045" y="4114076"/>
                  </a:lnTo>
                  <a:lnTo>
                    <a:pt x="5107927" y="4114533"/>
                  </a:lnTo>
                  <a:lnTo>
                    <a:pt x="5106060" y="4116400"/>
                  </a:lnTo>
                  <a:lnTo>
                    <a:pt x="5105603" y="4117517"/>
                  </a:lnTo>
                  <a:lnTo>
                    <a:pt x="5105603" y="4120146"/>
                  </a:lnTo>
                  <a:lnTo>
                    <a:pt x="5106060" y="4121277"/>
                  </a:lnTo>
                  <a:lnTo>
                    <a:pt x="5107927" y="4123131"/>
                  </a:lnTo>
                  <a:lnTo>
                    <a:pt x="5109045" y="4123601"/>
                  </a:lnTo>
                  <a:lnTo>
                    <a:pt x="5111674" y="4123601"/>
                  </a:lnTo>
                  <a:lnTo>
                    <a:pt x="5112804" y="4123131"/>
                  </a:lnTo>
                  <a:lnTo>
                    <a:pt x="5114658" y="4121277"/>
                  </a:lnTo>
                  <a:lnTo>
                    <a:pt x="5115128" y="4120146"/>
                  </a:lnTo>
                  <a:lnTo>
                    <a:pt x="5115128" y="4117517"/>
                  </a:lnTo>
                  <a:close/>
                </a:path>
                <a:path w="12773660" h="4123690">
                  <a:moveTo>
                    <a:pt x="5115128" y="2746159"/>
                  </a:moveTo>
                  <a:lnTo>
                    <a:pt x="5114658" y="2745041"/>
                  </a:lnTo>
                  <a:lnTo>
                    <a:pt x="5112804" y="2743174"/>
                  </a:lnTo>
                  <a:lnTo>
                    <a:pt x="5111674" y="2742717"/>
                  </a:lnTo>
                  <a:lnTo>
                    <a:pt x="5109045" y="2742717"/>
                  </a:lnTo>
                  <a:lnTo>
                    <a:pt x="5107927" y="2743174"/>
                  </a:lnTo>
                  <a:lnTo>
                    <a:pt x="5106060" y="2745041"/>
                  </a:lnTo>
                  <a:lnTo>
                    <a:pt x="5105603" y="2746159"/>
                  </a:lnTo>
                  <a:lnTo>
                    <a:pt x="5105603" y="2748788"/>
                  </a:lnTo>
                  <a:lnTo>
                    <a:pt x="5106060" y="2749918"/>
                  </a:lnTo>
                  <a:lnTo>
                    <a:pt x="5107927" y="2751772"/>
                  </a:lnTo>
                  <a:lnTo>
                    <a:pt x="5109045" y="2752242"/>
                  </a:lnTo>
                  <a:lnTo>
                    <a:pt x="5111674" y="2752242"/>
                  </a:lnTo>
                  <a:lnTo>
                    <a:pt x="5112804" y="2751772"/>
                  </a:lnTo>
                  <a:lnTo>
                    <a:pt x="5114658" y="2749918"/>
                  </a:lnTo>
                  <a:lnTo>
                    <a:pt x="5115128" y="2748788"/>
                  </a:lnTo>
                  <a:lnTo>
                    <a:pt x="5115128" y="2746159"/>
                  </a:lnTo>
                  <a:close/>
                </a:path>
                <a:path w="12773660" h="4123690">
                  <a:moveTo>
                    <a:pt x="5115128" y="1374800"/>
                  </a:moveTo>
                  <a:lnTo>
                    <a:pt x="5114658" y="1373682"/>
                  </a:lnTo>
                  <a:lnTo>
                    <a:pt x="5112804" y="1371828"/>
                  </a:lnTo>
                  <a:lnTo>
                    <a:pt x="5111674" y="1371358"/>
                  </a:lnTo>
                  <a:lnTo>
                    <a:pt x="5109045" y="1371358"/>
                  </a:lnTo>
                  <a:lnTo>
                    <a:pt x="5107927" y="1371828"/>
                  </a:lnTo>
                  <a:lnTo>
                    <a:pt x="5106060" y="1373682"/>
                  </a:lnTo>
                  <a:lnTo>
                    <a:pt x="5105603" y="1374800"/>
                  </a:lnTo>
                  <a:lnTo>
                    <a:pt x="5105603" y="1377442"/>
                  </a:lnTo>
                  <a:lnTo>
                    <a:pt x="5106060" y="1378559"/>
                  </a:lnTo>
                  <a:lnTo>
                    <a:pt x="5107927" y="1380413"/>
                  </a:lnTo>
                  <a:lnTo>
                    <a:pt x="5109045" y="1380883"/>
                  </a:lnTo>
                  <a:lnTo>
                    <a:pt x="5111674" y="1380883"/>
                  </a:lnTo>
                  <a:lnTo>
                    <a:pt x="5112804" y="1380413"/>
                  </a:lnTo>
                  <a:lnTo>
                    <a:pt x="5114658" y="1378559"/>
                  </a:lnTo>
                  <a:lnTo>
                    <a:pt x="5115128" y="1377442"/>
                  </a:lnTo>
                  <a:lnTo>
                    <a:pt x="5115128" y="1374800"/>
                  </a:lnTo>
                  <a:close/>
                </a:path>
                <a:path w="12773660" h="4123690">
                  <a:moveTo>
                    <a:pt x="5115128" y="3454"/>
                  </a:moveTo>
                  <a:lnTo>
                    <a:pt x="5114658" y="2324"/>
                  </a:lnTo>
                  <a:lnTo>
                    <a:pt x="5112804" y="469"/>
                  </a:lnTo>
                  <a:lnTo>
                    <a:pt x="5111674" y="0"/>
                  </a:lnTo>
                  <a:lnTo>
                    <a:pt x="5109045" y="0"/>
                  </a:lnTo>
                  <a:lnTo>
                    <a:pt x="5107927" y="469"/>
                  </a:lnTo>
                  <a:lnTo>
                    <a:pt x="5106060" y="2324"/>
                  </a:lnTo>
                  <a:lnTo>
                    <a:pt x="5105603" y="3454"/>
                  </a:lnTo>
                  <a:lnTo>
                    <a:pt x="5105603" y="6083"/>
                  </a:lnTo>
                  <a:lnTo>
                    <a:pt x="5106060" y="7200"/>
                  </a:lnTo>
                  <a:lnTo>
                    <a:pt x="5107927" y="9067"/>
                  </a:lnTo>
                  <a:lnTo>
                    <a:pt x="5109045" y="9525"/>
                  </a:lnTo>
                  <a:lnTo>
                    <a:pt x="5111674" y="9525"/>
                  </a:lnTo>
                  <a:lnTo>
                    <a:pt x="5112804" y="9067"/>
                  </a:lnTo>
                  <a:lnTo>
                    <a:pt x="5114658" y="7200"/>
                  </a:lnTo>
                  <a:lnTo>
                    <a:pt x="5115128" y="6083"/>
                  </a:lnTo>
                  <a:lnTo>
                    <a:pt x="5115128" y="3454"/>
                  </a:lnTo>
                  <a:close/>
                </a:path>
                <a:path w="12773660" h="4123690">
                  <a:moveTo>
                    <a:pt x="5134178" y="4117517"/>
                  </a:moveTo>
                  <a:lnTo>
                    <a:pt x="5133708" y="4116400"/>
                  </a:lnTo>
                  <a:lnTo>
                    <a:pt x="5131854" y="4114533"/>
                  </a:lnTo>
                  <a:lnTo>
                    <a:pt x="5130736" y="4114076"/>
                  </a:lnTo>
                  <a:lnTo>
                    <a:pt x="5128095" y="4114076"/>
                  </a:lnTo>
                  <a:lnTo>
                    <a:pt x="5126977" y="4114533"/>
                  </a:lnTo>
                  <a:lnTo>
                    <a:pt x="5125110" y="4116400"/>
                  </a:lnTo>
                  <a:lnTo>
                    <a:pt x="5124653" y="4117517"/>
                  </a:lnTo>
                  <a:lnTo>
                    <a:pt x="5124653" y="4120146"/>
                  </a:lnTo>
                  <a:lnTo>
                    <a:pt x="5125110" y="4121277"/>
                  </a:lnTo>
                  <a:lnTo>
                    <a:pt x="5126977" y="4123131"/>
                  </a:lnTo>
                  <a:lnTo>
                    <a:pt x="5128095" y="4123601"/>
                  </a:lnTo>
                  <a:lnTo>
                    <a:pt x="5130736" y="4123601"/>
                  </a:lnTo>
                  <a:lnTo>
                    <a:pt x="5131854" y="4123131"/>
                  </a:lnTo>
                  <a:lnTo>
                    <a:pt x="5133708" y="4121277"/>
                  </a:lnTo>
                  <a:lnTo>
                    <a:pt x="5134178" y="4120146"/>
                  </a:lnTo>
                  <a:lnTo>
                    <a:pt x="5134178" y="4117517"/>
                  </a:lnTo>
                  <a:close/>
                </a:path>
                <a:path w="12773660" h="4123690">
                  <a:moveTo>
                    <a:pt x="5134178" y="2746159"/>
                  </a:moveTo>
                  <a:lnTo>
                    <a:pt x="5133708" y="2745041"/>
                  </a:lnTo>
                  <a:lnTo>
                    <a:pt x="5131854" y="2743174"/>
                  </a:lnTo>
                  <a:lnTo>
                    <a:pt x="5130736" y="2742717"/>
                  </a:lnTo>
                  <a:lnTo>
                    <a:pt x="5128095" y="2742717"/>
                  </a:lnTo>
                  <a:lnTo>
                    <a:pt x="5126977" y="2743174"/>
                  </a:lnTo>
                  <a:lnTo>
                    <a:pt x="5125110" y="2745041"/>
                  </a:lnTo>
                  <a:lnTo>
                    <a:pt x="5124653" y="2746159"/>
                  </a:lnTo>
                  <a:lnTo>
                    <a:pt x="5124653" y="2748788"/>
                  </a:lnTo>
                  <a:lnTo>
                    <a:pt x="5125110" y="2749918"/>
                  </a:lnTo>
                  <a:lnTo>
                    <a:pt x="5126977" y="2751772"/>
                  </a:lnTo>
                  <a:lnTo>
                    <a:pt x="5128095" y="2752242"/>
                  </a:lnTo>
                  <a:lnTo>
                    <a:pt x="5130736" y="2752242"/>
                  </a:lnTo>
                  <a:lnTo>
                    <a:pt x="5131854" y="2751772"/>
                  </a:lnTo>
                  <a:lnTo>
                    <a:pt x="5133708" y="2749918"/>
                  </a:lnTo>
                  <a:lnTo>
                    <a:pt x="5134178" y="2748788"/>
                  </a:lnTo>
                  <a:lnTo>
                    <a:pt x="5134178" y="2746159"/>
                  </a:lnTo>
                  <a:close/>
                </a:path>
                <a:path w="12773660" h="4123690">
                  <a:moveTo>
                    <a:pt x="5134178" y="1374800"/>
                  </a:moveTo>
                  <a:lnTo>
                    <a:pt x="5133708" y="1373682"/>
                  </a:lnTo>
                  <a:lnTo>
                    <a:pt x="5131854" y="1371828"/>
                  </a:lnTo>
                  <a:lnTo>
                    <a:pt x="5130736" y="1371358"/>
                  </a:lnTo>
                  <a:lnTo>
                    <a:pt x="5128095" y="1371358"/>
                  </a:lnTo>
                  <a:lnTo>
                    <a:pt x="5126977" y="1371828"/>
                  </a:lnTo>
                  <a:lnTo>
                    <a:pt x="5125110" y="1373682"/>
                  </a:lnTo>
                  <a:lnTo>
                    <a:pt x="5124653" y="1374800"/>
                  </a:lnTo>
                  <a:lnTo>
                    <a:pt x="5124653" y="1377442"/>
                  </a:lnTo>
                  <a:lnTo>
                    <a:pt x="5125110" y="1378559"/>
                  </a:lnTo>
                  <a:lnTo>
                    <a:pt x="5126977" y="1380413"/>
                  </a:lnTo>
                  <a:lnTo>
                    <a:pt x="5128095" y="1380883"/>
                  </a:lnTo>
                  <a:lnTo>
                    <a:pt x="5130736" y="1380883"/>
                  </a:lnTo>
                  <a:lnTo>
                    <a:pt x="5131854" y="1380413"/>
                  </a:lnTo>
                  <a:lnTo>
                    <a:pt x="5133708" y="1378559"/>
                  </a:lnTo>
                  <a:lnTo>
                    <a:pt x="5134178" y="1377442"/>
                  </a:lnTo>
                  <a:lnTo>
                    <a:pt x="5134178" y="1374800"/>
                  </a:lnTo>
                  <a:close/>
                </a:path>
                <a:path w="12773660" h="4123690">
                  <a:moveTo>
                    <a:pt x="5134178" y="3454"/>
                  </a:moveTo>
                  <a:lnTo>
                    <a:pt x="5133708" y="2324"/>
                  </a:lnTo>
                  <a:lnTo>
                    <a:pt x="5131854" y="469"/>
                  </a:lnTo>
                  <a:lnTo>
                    <a:pt x="5130736" y="0"/>
                  </a:lnTo>
                  <a:lnTo>
                    <a:pt x="5128095" y="0"/>
                  </a:lnTo>
                  <a:lnTo>
                    <a:pt x="5126977" y="469"/>
                  </a:lnTo>
                  <a:lnTo>
                    <a:pt x="5125110" y="2324"/>
                  </a:lnTo>
                  <a:lnTo>
                    <a:pt x="5124653" y="3454"/>
                  </a:lnTo>
                  <a:lnTo>
                    <a:pt x="5124653" y="6083"/>
                  </a:lnTo>
                  <a:lnTo>
                    <a:pt x="5125110" y="7200"/>
                  </a:lnTo>
                  <a:lnTo>
                    <a:pt x="5126977" y="9067"/>
                  </a:lnTo>
                  <a:lnTo>
                    <a:pt x="5128095" y="9525"/>
                  </a:lnTo>
                  <a:lnTo>
                    <a:pt x="5130736" y="9525"/>
                  </a:lnTo>
                  <a:lnTo>
                    <a:pt x="5131854" y="9067"/>
                  </a:lnTo>
                  <a:lnTo>
                    <a:pt x="5133708" y="7200"/>
                  </a:lnTo>
                  <a:lnTo>
                    <a:pt x="5134178" y="6083"/>
                  </a:lnTo>
                  <a:lnTo>
                    <a:pt x="5134178" y="3454"/>
                  </a:lnTo>
                  <a:close/>
                </a:path>
                <a:path w="12773660" h="4123690">
                  <a:moveTo>
                    <a:pt x="5153228" y="4117517"/>
                  </a:moveTo>
                  <a:lnTo>
                    <a:pt x="5152758" y="4116400"/>
                  </a:lnTo>
                  <a:lnTo>
                    <a:pt x="5150904" y="4114533"/>
                  </a:lnTo>
                  <a:lnTo>
                    <a:pt x="5149786" y="4114076"/>
                  </a:lnTo>
                  <a:lnTo>
                    <a:pt x="5147145" y="4114076"/>
                  </a:lnTo>
                  <a:lnTo>
                    <a:pt x="5146027" y="4114533"/>
                  </a:lnTo>
                  <a:lnTo>
                    <a:pt x="5144173" y="4116400"/>
                  </a:lnTo>
                  <a:lnTo>
                    <a:pt x="5143703" y="4117517"/>
                  </a:lnTo>
                  <a:lnTo>
                    <a:pt x="5143703" y="4120146"/>
                  </a:lnTo>
                  <a:lnTo>
                    <a:pt x="5144173" y="4121277"/>
                  </a:lnTo>
                  <a:lnTo>
                    <a:pt x="5146027" y="4123131"/>
                  </a:lnTo>
                  <a:lnTo>
                    <a:pt x="5147145" y="4123601"/>
                  </a:lnTo>
                  <a:lnTo>
                    <a:pt x="5149786" y="4123601"/>
                  </a:lnTo>
                  <a:lnTo>
                    <a:pt x="5150904" y="4123131"/>
                  </a:lnTo>
                  <a:lnTo>
                    <a:pt x="5152758" y="4121277"/>
                  </a:lnTo>
                  <a:lnTo>
                    <a:pt x="5153228" y="4120146"/>
                  </a:lnTo>
                  <a:lnTo>
                    <a:pt x="5153228" y="4117517"/>
                  </a:lnTo>
                  <a:close/>
                </a:path>
                <a:path w="12773660" h="4123690">
                  <a:moveTo>
                    <a:pt x="5153228" y="2746159"/>
                  </a:moveTo>
                  <a:lnTo>
                    <a:pt x="5152758" y="2745041"/>
                  </a:lnTo>
                  <a:lnTo>
                    <a:pt x="5150904" y="2743174"/>
                  </a:lnTo>
                  <a:lnTo>
                    <a:pt x="5149786" y="2742717"/>
                  </a:lnTo>
                  <a:lnTo>
                    <a:pt x="5147145" y="2742717"/>
                  </a:lnTo>
                  <a:lnTo>
                    <a:pt x="5146027" y="2743174"/>
                  </a:lnTo>
                  <a:lnTo>
                    <a:pt x="5144173" y="2745041"/>
                  </a:lnTo>
                  <a:lnTo>
                    <a:pt x="5143703" y="2746159"/>
                  </a:lnTo>
                  <a:lnTo>
                    <a:pt x="5143703" y="2748788"/>
                  </a:lnTo>
                  <a:lnTo>
                    <a:pt x="5144173" y="2749918"/>
                  </a:lnTo>
                  <a:lnTo>
                    <a:pt x="5146027" y="2751772"/>
                  </a:lnTo>
                  <a:lnTo>
                    <a:pt x="5147145" y="2752242"/>
                  </a:lnTo>
                  <a:lnTo>
                    <a:pt x="5149786" y="2752242"/>
                  </a:lnTo>
                  <a:lnTo>
                    <a:pt x="5150904" y="2751772"/>
                  </a:lnTo>
                  <a:lnTo>
                    <a:pt x="5152758" y="2749918"/>
                  </a:lnTo>
                  <a:lnTo>
                    <a:pt x="5153228" y="2748788"/>
                  </a:lnTo>
                  <a:lnTo>
                    <a:pt x="5153228" y="2746159"/>
                  </a:lnTo>
                  <a:close/>
                </a:path>
                <a:path w="12773660" h="4123690">
                  <a:moveTo>
                    <a:pt x="5153228" y="1374800"/>
                  </a:moveTo>
                  <a:lnTo>
                    <a:pt x="5152758" y="1373682"/>
                  </a:lnTo>
                  <a:lnTo>
                    <a:pt x="5150904" y="1371828"/>
                  </a:lnTo>
                  <a:lnTo>
                    <a:pt x="5149786" y="1371358"/>
                  </a:lnTo>
                  <a:lnTo>
                    <a:pt x="5147145" y="1371358"/>
                  </a:lnTo>
                  <a:lnTo>
                    <a:pt x="5146027" y="1371828"/>
                  </a:lnTo>
                  <a:lnTo>
                    <a:pt x="5144173" y="1373682"/>
                  </a:lnTo>
                  <a:lnTo>
                    <a:pt x="5143703" y="1374800"/>
                  </a:lnTo>
                  <a:lnTo>
                    <a:pt x="5143703" y="1377442"/>
                  </a:lnTo>
                  <a:lnTo>
                    <a:pt x="5144173" y="1378559"/>
                  </a:lnTo>
                  <a:lnTo>
                    <a:pt x="5146027" y="1380413"/>
                  </a:lnTo>
                  <a:lnTo>
                    <a:pt x="5147145" y="1380883"/>
                  </a:lnTo>
                  <a:lnTo>
                    <a:pt x="5149786" y="1380883"/>
                  </a:lnTo>
                  <a:lnTo>
                    <a:pt x="5150904" y="1380413"/>
                  </a:lnTo>
                  <a:lnTo>
                    <a:pt x="5152758" y="1378559"/>
                  </a:lnTo>
                  <a:lnTo>
                    <a:pt x="5153228" y="1377442"/>
                  </a:lnTo>
                  <a:lnTo>
                    <a:pt x="5153228" y="1374800"/>
                  </a:lnTo>
                  <a:close/>
                </a:path>
                <a:path w="12773660" h="4123690">
                  <a:moveTo>
                    <a:pt x="5153228" y="3454"/>
                  </a:moveTo>
                  <a:lnTo>
                    <a:pt x="5152758" y="2324"/>
                  </a:lnTo>
                  <a:lnTo>
                    <a:pt x="5150904" y="469"/>
                  </a:lnTo>
                  <a:lnTo>
                    <a:pt x="5149786" y="0"/>
                  </a:lnTo>
                  <a:lnTo>
                    <a:pt x="5147145" y="0"/>
                  </a:lnTo>
                  <a:lnTo>
                    <a:pt x="5146027" y="469"/>
                  </a:lnTo>
                  <a:lnTo>
                    <a:pt x="5144173" y="2324"/>
                  </a:lnTo>
                  <a:lnTo>
                    <a:pt x="5143703" y="3454"/>
                  </a:lnTo>
                  <a:lnTo>
                    <a:pt x="5143703" y="6083"/>
                  </a:lnTo>
                  <a:lnTo>
                    <a:pt x="5144173" y="7200"/>
                  </a:lnTo>
                  <a:lnTo>
                    <a:pt x="5146027" y="9067"/>
                  </a:lnTo>
                  <a:lnTo>
                    <a:pt x="5147145" y="9525"/>
                  </a:lnTo>
                  <a:lnTo>
                    <a:pt x="5149786" y="9525"/>
                  </a:lnTo>
                  <a:lnTo>
                    <a:pt x="5150904" y="9067"/>
                  </a:lnTo>
                  <a:lnTo>
                    <a:pt x="5152758" y="7200"/>
                  </a:lnTo>
                  <a:lnTo>
                    <a:pt x="5153228" y="6083"/>
                  </a:lnTo>
                  <a:lnTo>
                    <a:pt x="5153228" y="3454"/>
                  </a:lnTo>
                  <a:close/>
                </a:path>
                <a:path w="12773660" h="4123690">
                  <a:moveTo>
                    <a:pt x="5172278" y="4117517"/>
                  </a:moveTo>
                  <a:lnTo>
                    <a:pt x="5171808" y="4116400"/>
                  </a:lnTo>
                  <a:lnTo>
                    <a:pt x="5169954" y="4114533"/>
                  </a:lnTo>
                  <a:lnTo>
                    <a:pt x="5168836" y="4114076"/>
                  </a:lnTo>
                  <a:lnTo>
                    <a:pt x="5166195" y="4114076"/>
                  </a:lnTo>
                  <a:lnTo>
                    <a:pt x="5165077" y="4114533"/>
                  </a:lnTo>
                  <a:lnTo>
                    <a:pt x="5163223" y="4116400"/>
                  </a:lnTo>
                  <a:lnTo>
                    <a:pt x="5162753" y="4117517"/>
                  </a:lnTo>
                  <a:lnTo>
                    <a:pt x="5162753" y="4120146"/>
                  </a:lnTo>
                  <a:lnTo>
                    <a:pt x="5163223" y="4121277"/>
                  </a:lnTo>
                  <a:lnTo>
                    <a:pt x="5165077" y="4123131"/>
                  </a:lnTo>
                  <a:lnTo>
                    <a:pt x="5166195" y="4123601"/>
                  </a:lnTo>
                  <a:lnTo>
                    <a:pt x="5168836" y="4123601"/>
                  </a:lnTo>
                  <a:lnTo>
                    <a:pt x="5169954" y="4123131"/>
                  </a:lnTo>
                  <a:lnTo>
                    <a:pt x="5171808" y="4121277"/>
                  </a:lnTo>
                  <a:lnTo>
                    <a:pt x="5172278" y="4120146"/>
                  </a:lnTo>
                  <a:lnTo>
                    <a:pt x="5172278" y="4117517"/>
                  </a:lnTo>
                  <a:close/>
                </a:path>
                <a:path w="12773660" h="4123690">
                  <a:moveTo>
                    <a:pt x="5172278" y="2746159"/>
                  </a:moveTo>
                  <a:lnTo>
                    <a:pt x="5171808" y="2745041"/>
                  </a:lnTo>
                  <a:lnTo>
                    <a:pt x="5169954" y="2743174"/>
                  </a:lnTo>
                  <a:lnTo>
                    <a:pt x="5168836" y="2742717"/>
                  </a:lnTo>
                  <a:lnTo>
                    <a:pt x="5166195" y="2742717"/>
                  </a:lnTo>
                  <a:lnTo>
                    <a:pt x="5165077" y="2743174"/>
                  </a:lnTo>
                  <a:lnTo>
                    <a:pt x="5163223" y="2745041"/>
                  </a:lnTo>
                  <a:lnTo>
                    <a:pt x="5162753" y="2746159"/>
                  </a:lnTo>
                  <a:lnTo>
                    <a:pt x="5162753" y="2748788"/>
                  </a:lnTo>
                  <a:lnTo>
                    <a:pt x="5163223" y="2749918"/>
                  </a:lnTo>
                  <a:lnTo>
                    <a:pt x="5165077" y="2751772"/>
                  </a:lnTo>
                  <a:lnTo>
                    <a:pt x="5166195" y="2752242"/>
                  </a:lnTo>
                  <a:lnTo>
                    <a:pt x="5168836" y="2752242"/>
                  </a:lnTo>
                  <a:lnTo>
                    <a:pt x="5169954" y="2751772"/>
                  </a:lnTo>
                  <a:lnTo>
                    <a:pt x="5171808" y="2749918"/>
                  </a:lnTo>
                  <a:lnTo>
                    <a:pt x="5172278" y="2748788"/>
                  </a:lnTo>
                  <a:lnTo>
                    <a:pt x="5172278" y="2746159"/>
                  </a:lnTo>
                  <a:close/>
                </a:path>
                <a:path w="12773660" h="4123690">
                  <a:moveTo>
                    <a:pt x="5172278" y="1374800"/>
                  </a:moveTo>
                  <a:lnTo>
                    <a:pt x="5171808" y="1373682"/>
                  </a:lnTo>
                  <a:lnTo>
                    <a:pt x="5169954" y="1371828"/>
                  </a:lnTo>
                  <a:lnTo>
                    <a:pt x="5168836" y="1371358"/>
                  </a:lnTo>
                  <a:lnTo>
                    <a:pt x="5166195" y="1371358"/>
                  </a:lnTo>
                  <a:lnTo>
                    <a:pt x="5165077" y="1371828"/>
                  </a:lnTo>
                  <a:lnTo>
                    <a:pt x="5163223" y="1373682"/>
                  </a:lnTo>
                  <a:lnTo>
                    <a:pt x="5162753" y="1374800"/>
                  </a:lnTo>
                  <a:lnTo>
                    <a:pt x="5162753" y="1377442"/>
                  </a:lnTo>
                  <a:lnTo>
                    <a:pt x="5163223" y="1378559"/>
                  </a:lnTo>
                  <a:lnTo>
                    <a:pt x="5165077" y="1380413"/>
                  </a:lnTo>
                  <a:lnTo>
                    <a:pt x="5166195" y="1380883"/>
                  </a:lnTo>
                  <a:lnTo>
                    <a:pt x="5168836" y="1380883"/>
                  </a:lnTo>
                  <a:lnTo>
                    <a:pt x="5169954" y="1380413"/>
                  </a:lnTo>
                  <a:lnTo>
                    <a:pt x="5171808" y="1378559"/>
                  </a:lnTo>
                  <a:lnTo>
                    <a:pt x="5172278" y="1377442"/>
                  </a:lnTo>
                  <a:lnTo>
                    <a:pt x="5172278" y="1374800"/>
                  </a:lnTo>
                  <a:close/>
                </a:path>
                <a:path w="12773660" h="4123690">
                  <a:moveTo>
                    <a:pt x="5172278" y="3454"/>
                  </a:moveTo>
                  <a:lnTo>
                    <a:pt x="5171808" y="2324"/>
                  </a:lnTo>
                  <a:lnTo>
                    <a:pt x="5169954" y="469"/>
                  </a:lnTo>
                  <a:lnTo>
                    <a:pt x="5168836" y="0"/>
                  </a:lnTo>
                  <a:lnTo>
                    <a:pt x="5166195" y="0"/>
                  </a:lnTo>
                  <a:lnTo>
                    <a:pt x="5165077" y="469"/>
                  </a:lnTo>
                  <a:lnTo>
                    <a:pt x="5163223" y="2324"/>
                  </a:lnTo>
                  <a:lnTo>
                    <a:pt x="5162753" y="3454"/>
                  </a:lnTo>
                  <a:lnTo>
                    <a:pt x="5162753" y="6083"/>
                  </a:lnTo>
                  <a:lnTo>
                    <a:pt x="5163223" y="7200"/>
                  </a:lnTo>
                  <a:lnTo>
                    <a:pt x="5165077" y="9067"/>
                  </a:lnTo>
                  <a:lnTo>
                    <a:pt x="5166195" y="9525"/>
                  </a:lnTo>
                  <a:lnTo>
                    <a:pt x="5168836" y="9525"/>
                  </a:lnTo>
                  <a:lnTo>
                    <a:pt x="5169954" y="9067"/>
                  </a:lnTo>
                  <a:lnTo>
                    <a:pt x="5171808" y="7200"/>
                  </a:lnTo>
                  <a:lnTo>
                    <a:pt x="5172278" y="6083"/>
                  </a:lnTo>
                  <a:lnTo>
                    <a:pt x="5172278" y="3454"/>
                  </a:lnTo>
                  <a:close/>
                </a:path>
                <a:path w="12773660" h="4123690">
                  <a:moveTo>
                    <a:pt x="5191328" y="4117517"/>
                  </a:moveTo>
                  <a:lnTo>
                    <a:pt x="5190871" y="4116400"/>
                  </a:lnTo>
                  <a:lnTo>
                    <a:pt x="5189004" y="4114533"/>
                  </a:lnTo>
                  <a:lnTo>
                    <a:pt x="5187886" y="4114076"/>
                  </a:lnTo>
                  <a:lnTo>
                    <a:pt x="5185245" y="4114076"/>
                  </a:lnTo>
                  <a:lnTo>
                    <a:pt x="5184127" y="4114533"/>
                  </a:lnTo>
                  <a:lnTo>
                    <a:pt x="5182273" y="4116400"/>
                  </a:lnTo>
                  <a:lnTo>
                    <a:pt x="5181803" y="4117517"/>
                  </a:lnTo>
                  <a:lnTo>
                    <a:pt x="5181803" y="4120146"/>
                  </a:lnTo>
                  <a:lnTo>
                    <a:pt x="5182273" y="4121277"/>
                  </a:lnTo>
                  <a:lnTo>
                    <a:pt x="5184127" y="4123131"/>
                  </a:lnTo>
                  <a:lnTo>
                    <a:pt x="5185245" y="4123601"/>
                  </a:lnTo>
                  <a:lnTo>
                    <a:pt x="5187886" y="4123601"/>
                  </a:lnTo>
                  <a:lnTo>
                    <a:pt x="5189004" y="4123131"/>
                  </a:lnTo>
                  <a:lnTo>
                    <a:pt x="5190871" y="4121277"/>
                  </a:lnTo>
                  <a:lnTo>
                    <a:pt x="5191328" y="4120146"/>
                  </a:lnTo>
                  <a:lnTo>
                    <a:pt x="5191328" y="4117517"/>
                  </a:lnTo>
                  <a:close/>
                </a:path>
                <a:path w="12773660" h="4123690">
                  <a:moveTo>
                    <a:pt x="5191328" y="2746159"/>
                  </a:moveTo>
                  <a:lnTo>
                    <a:pt x="5190871" y="2745041"/>
                  </a:lnTo>
                  <a:lnTo>
                    <a:pt x="5189004" y="2743174"/>
                  </a:lnTo>
                  <a:lnTo>
                    <a:pt x="5187886" y="2742717"/>
                  </a:lnTo>
                  <a:lnTo>
                    <a:pt x="5185245" y="2742717"/>
                  </a:lnTo>
                  <a:lnTo>
                    <a:pt x="5184127" y="2743174"/>
                  </a:lnTo>
                  <a:lnTo>
                    <a:pt x="5182273" y="2745041"/>
                  </a:lnTo>
                  <a:lnTo>
                    <a:pt x="5181803" y="2746159"/>
                  </a:lnTo>
                  <a:lnTo>
                    <a:pt x="5181803" y="2748788"/>
                  </a:lnTo>
                  <a:lnTo>
                    <a:pt x="5182273" y="2749918"/>
                  </a:lnTo>
                  <a:lnTo>
                    <a:pt x="5184127" y="2751772"/>
                  </a:lnTo>
                  <a:lnTo>
                    <a:pt x="5185245" y="2752242"/>
                  </a:lnTo>
                  <a:lnTo>
                    <a:pt x="5187886" y="2752242"/>
                  </a:lnTo>
                  <a:lnTo>
                    <a:pt x="5189004" y="2751772"/>
                  </a:lnTo>
                  <a:lnTo>
                    <a:pt x="5190871" y="2749918"/>
                  </a:lnTo>
                  <a:lnTo>
                    <a:pt x="5191328" y="2748788"/>
                  </a:lnTo>
                  <a:lnTo>
                    <a:pt x="5191328" y="2746159"/>
                  </a:lnTo>
                  <a:close/>
                </a:path>
                <a:path w="12773660" h="4123690">
                  <a:moveTo>
                    <a:pt x="5191328" y="1374800"/>
                  </a:moveTo>
                  <a:lnTo>
                    <a:pt x="5190871" y="1373682"/>
                  </a:lnTo>
                  <a:lnTo>
                    <a:pt x="5189004" y="1371828"/>
                  </a:lnTo>
                  <a:lnTo>
                    <a:pt x="5187886" y="1371358"/>
                  </a:lnTo>
                  <a:lnTo>
                    <a:pt x="5185245" y="1371358"/>
                  </a:lnTo>
                  <a:lnTo>
                    <a:pt x="5184127" y="1371828"/>
                  </a:lnTo>
                  <a:lnTo>
                    <a:pt x="5182273" y="1373682"/>
                  </a:lnTo>
                  <a:lnTo>
                    <a:pt x="5181803" y="1374800"/>
                  </a:lnTo>
                  <a:lnTo>
                    <a:pt x="5181803" y="1377442"/>
                  </a:lnTo>
                  <a:lnTo>
                    <a:pt x="5182273" y="1378559"/>
                  </a:lnTo>
                  <a:lnTo>
                    <a:pt x="5184127" y="1380413"/>
                  </a:lnTo>
                  <a:lnTo>
                    <a:pt x="5185245" y="1380883"/>
                  </a:lnTo>
                  <a:lnTo>
                    <a:pt x="5187886" y="1380883"/>
                  </a:lnTo>
                  <a:lnTo>
                    <a:pt x="5189004" y="1380413"/>
                  </a:lnTo>
                  <a:lnTo>
                    <a:pt x="5190871" y="1378559"/>
                  </a:lnTo>
                  <a:lnTo>
                    <a:pt x="5191328" y="1377442"/>
                  </a:lnTo>
                  <a:lnTo>
                    <a:pt x="5191328" y="1374800"/>
                  </a:lnTo>
                  <a:close/>
                </a:path>
                <a:path w="12773660" h="4123690">
                  <a:moveTo>
                    <a:pt x="5191328" y="3454"/>
                  </a:moveTo>
                  <a:lnTo>
                    <a:pt x="5190871" y="2324"/>
                  </a:lnTo>
                  <a:lnTo>
                    <a:pt x="5189004" y="469"/>
                  </a:lnTo>
                  <a:lnTo>
                    <a:pt x="5187886" y="0"/>
                  </a:lnTo>
                  <a:lnTo>
                    <a:pt x="5185245" y="0"/>
                  </a:lnTo>
                  <a:lnTo>
                    <a:pt x="5184127" y="469"/>
                  </a:lnTo>
                  <a:lnTo>
                    <a:pt x="5182273" y="2324"/>
                  </a:lnTo>
                  <a:lnTo>
                    <a:pt x="5181803" y="3454"/>
                  </a:lnTo>
                  <a:lnTo>
                    <a:pt x="5181803" y="6083"/>
                  </a:lnTo>
                  <a:lnTo>
                    <a:pt x="5182273" y="7200"/>
                  </a:lnTo>
                  <a:lnTo>
                    <a:pt x="5184127" y="9067"/>
                  </a:lnTo>
                  <a:lnTo>
                    <a:pt x="5185245" y="9525"/>
                  </a:lnTo>
                  <a:lnTo>
                    <a:pt x="5187886" y="9525"/>
                  </a:lnTo>
                  <a:lnTo>
                    <a:pt x="5189004" y="9067"/>
                  </a:lnTo>
                  <a:lnTo>
                    <a:pt x="5190871" y="7200"/>
                  </a:lnTo>
                  <a:lnTo>
                    <a:pt x="5191328" y="6083"/>
                  </a:lnTo>
                  <a:lnTo>
                    <a:pt x="5191328" y="3454"/>
                  </a:lnTo>
                  <a:close/>
                </a:path>
                <a:path w="12773660" h="4123690">
                  <a:moveTo>
                    <a:pt x="5210378" y="4117517"/>
                  </a:moveTo>
                  <a:lnTo>
                    <a:pt x="5209921" y="4116400"/>
                  </a:lnTo>
                  <a:lnTo>
                    <a:pt x="5208054" y="4114533"/>
                  </a:lnTo>
                  <a:lnTo>
                    <a:pt x="5206936" y="4114076"/>
                  </a:lnTo>
                  <a:lnTo>
                    <a:pt x="5204307" y="4114076"/>
                  </a:lnTo>
                  <a:lnTo>
                    <a:pt x="5203177" y="4114533"/>
                  </a:lnTo>
                  <a:lnTo>
                    <a:pt x="5201323" y="4116400"/>
                  </a:lnTo>
                  <a:lnTo>
                    <a:pt x="5200853" y="4117517"/>
                  </a:lnTo>
                  <a:lnTo>
                    <a:pt x="5200853" y="4120146"/>
                  </a:lnTo>
                  <a:lnTo>
                    <a:pt x="5201323" y="4121277"/>
                  </a:lnTo>
                  <a:lnTo>
                    <a:pt x="5203177" y="4123131"/>
                  </a:lnTo>
                  <a:lnTo>
                    <a:pt x="5204307" y="4123601"/>
                  </a:lnTo>
                  <a:lnTo>
                    <a:pt x="5206936" y="4123601"/>
                  </a:lnTo>
                  <a:lnTo>
                    <a:pt x="5208054" y="4123131"/>
                  </a:lnTo>
                  <a:lnTo>
                    <a:pt x="5209921" y="4121277"/>
                  </a:lnTo>
                  <a:lnTo>
                    <a:pt x="5210378" y="4120146"/>
                  </a:lnTo>
                  <a:lnTo>
                    <a:pt x="5210378" y="4117517"/>
                  </a:lnTo>
                  <a:close/>
                </a:path>
                <a:path w="12773660" h="4123690">
                  <a:moveTo>
                    <a:pt x="5210378" y="2746159"/>
                  </a:moveTo>
                  <a:lnTo>
                    <a:pt x="5209921" y="2745041"/>
                  </a:lnTo>
                  <a:lnTo>
                    <a:pt x="5208054" y="2743174"/>
                  </a:lnTo>
                  <a:lnTo>
                    <a:pt x="5206936" y="2742717"/>
                  </a:lnTo>
                  <a:lnTo>
                    <a:pt x="5204307" y="2742717"/>
                  </a:lnTo>
                  <a:lnTo>
                    <a:pt x="5203177" y="2743174"/>
                  </a:lnTo>
                  <a:lnTo>
                    <a:pt x="5201323" y="2745041"/>
                  </a:lnTo>
                  <a:lnTo>
                    <a:pt x="5200853" y="2746159"/>
                  </a:lnTo>
                  <a:lnTo>
                    <a:pt x="5200853" y="2748788"/>
                  </a:lnTo>
                  <a:lnTo>
                    <a:pt x="5201323" y="2749918"/>
                  </a:lnTo>
                  <a:lnTo>
                    <a:pt x="5203177" y="2751772"/>
                  </a:lnTo>
                  <a:lnTo>
                    <a:pt x="5204307" y="2752242"/>
                  </a:lnTo>
                  <a:lnTo>
                    <a:pt x="5206936" y="2752242"/>
                  </a:lnTo>
                  <a:lnTo>
                    <a:pt x="5208054" y="2751772"/>
                  </a:lnTo>
                  <a:lnTo>
                    <a:pt x="5209921" y="2749918"/>
                  </a:lnTo>
                  <a:lnTo>
                    <a:pt x="5210378" y="2748788"/>
                  </a:lnTo>
                  <a:lnTo>
                    <a:pt x="5210378" y="2746159"/>
                  </a:lnTo>
                  <a:close/>
                </a:path>
                <a:path w="12773660" h="4123690">
                  <a:moveTo>
                    <a:pt x="5210378" y="1374800"/>
                  </a:moveTo>
                  <a:lnTo>
                    <a:pt x="5209921" y="1373682"/>
                  </a:lnTo>
                  <a:lnTo>
                    <a:pt x="5208054" y="1371828"/>
                  </a:lnTo>
                  <a:lnTo>
                    <a:pt x="5206936" y="1371358"/>
                  </a:lnTo>
                  <a:lnTo>
                    <a:pt x="5204307" y="1371358"/>
                  </a:lnTo>
                  <a:lnTo>
                    <a:pt x="5203177" y="1371828"/>
                  </a:lnTo>
                  <a:lnTo>
                    <a:pt x="5201323" y="1373682"/>
                  </a:lnTo>
                  <a:lnTo>
                    <a:pt x="5200853" y="1374800"/>
                  </a:lnTo>
                  <a:lnTo>
                    <a:pt x="5200853" y="1377442"/>
                  </a:lnTo>
                  <a:lnTo>
                    <a:pt x="5201323" y="1378559"/>
                  </a:lnTo>
                  <a:lnTo>
                    <a:pt x="5203177" y="1380413"/>
                  </a:lnTo>
                  <a:lnTo>
                    <a:pt x="5204307" y="1380883"/>
                  </a:lnTo>
                  <a:lnTo>
                    <a:pt x="5206936" y="1380883"/>
                  </a:lnTo>
                  <a:lnTo>
                    <a:pt x="5208054" y="1380413"/>
                  </a:lnTo>
                  <a:lnTo>
                    <a:pt x="5209921" y="1378559"/>
                  </a:lnTo>
                  <a:lnTo>
                    <a:pt x="5210378" y="1377442"/>
                  </a:lnTo>
                  <a:lnTo>
                    <a:pt x="5210378" y="1374800"/>
                  </a:lnTo>
                  <a:close/>
                </a:path>
                <a:path w="12773660" h="4123690">
                  <a:moveTo>
                    <a:pt x="5210378" y="3454"/>
                  </a:moveTo>
                  <a:lnTo>
                    <a:pt x="5209921" y="2324"/>
                  </a:lnTo>
                  <a:lnTo>
                    <a:pt x="5208054" y="469"/>
                  </a:lnTo>
                  <a:lnTo>
                    <a:pt x="5206936" y="0"/>
                  </a:lnTo>
                  <a:lnTo>
                    <a:pt x="5204307" y="0"/>
                  </a:lnTo>
                  <a:lnTo>
                    <a:pt x="5203177" y="469"/>
                  </a:lnTo>
                  <a:lnTo>
                    <a:pt x="5201323" y="2324"/>
                  </a:lnTo>
                  <a:lnTo>
                    <a:pt x="5200853" y="3454"/>
                  </a:lnTo>
                  <a:lnTo>
                    <a:pt x="5200853" y="6083"/>
                  </a:lnTo>
                  <a:lnTo>
                    <a:pt x="5201323" y="7200"/>
                  </a:lnTo>
                  <a:lnTo>
                    <a:pt x="5203177" y="9067"/>
                  </a:lnTo>
                  <a:lnTo>
                    <a:pt x="5204307" y="9525"/>
                  </a:lnTo>
                  <a:lnTo>
                    <a:pt x="5206936" y="9525"/>
                  </a:lnTo>
                  <a:lnTo>
                    <a:pt x="5208054" y="9067"/>
                  </a:lnTo>
                  <a:lnTo>
                    <a:pt x="5209921" y="7200"/>
                  </a:lnTo>
                  <a:lnTo>
                    <a:pt x="5210378" y="6083"/>
                  </a:lnTo>
                  <a:lnTo>
                    <a:pt x="5210378" y="3454"/>
                  </a:lnTo>
                  <a:close/>
                </a:path>
                <a:path w="12773660" h="4123690">
                  <a:moveTo>
                    <a:pt x="5229428" y="4117517"/>
                  </a:moveTo>
                  <a:lnTo>
                    <a:pt x="5228971" y="4116400"/>
                  </a:lnTo>
                  <a:lnTo>
                    <a:pt x="5227104" y="4114533"/>
                  </a:lnTo>
                  <a:lnTo>
                    <a:pt x="5225986" y="4114076"/>
                  </a:lnTo>
                  <a:lnTo>
                    <a:pt x="5223357" y="4114076"/>
                  </a:lnTo>
                  <a:lnTo>
                    <a:pt x="5222227" y="4114533"/>
                  </a:lnTo>
                  <a:lnTo>
                    <a:pt x="5220373" y="4116400"/>
                  </a:lnTo>
                  <a:lnTo>
                    <a:pt x="5219903" y="4117517"/>
                  </a:lnTo>
                  <a:lnTo>
                    <a:pt x="5219903" y="4120146"/>
                  </a:lnTo>
                  <a:lnTo>
                    <a:pt x="5220373" y="4121277"/>
                  </a:lnTo>
                  <a:lnTo>
                    <a:pt x="5222227" y="4123131"/>
                  </a:lnTo>
                  <a:lnTo>
                    <a:pt x="5223357" y="4123601"/>
                  </a:lnTo>
                  <a:lnTo>
                    <a:pt x="5225986" y="4123601"/>
                  </a:lnTo>
                  <a:lnTo>
                    <a:pt x="5227104" y="4123131"/>
                  </a:lnTo>
                  <a:lnTo>
                    <a:pt x="5228971" y="4121277"/>
                  </a:lnTo>
                  <a:lnTo>
                    <a:pt x="5229428" y="4120146"/>
                  </a:lnTo>
                  <a:lnTo>
                    <a:pt x="5229428" y="4117517"/>
                  </a:lnTo>
                  <a:close/>
                </a:path>
                <a:path w="12773660" h="4123690">
                  <a:moveTo>
                    <a:pt x="5229428" y="2746159"/>
                  </a:moveTo>
                  <a:lnTo>
                    <a:pt x="5228971" y="2745041"/>
                  </a:lnTo>
                  <a:lnTo>
                    <a:pt x="5227104" y="2743174"/>
                  </a:lnTo>
                  <a:lnTo>
                    <a:pt x="5225986" y="2742717"/>
                  </a:lnTo>
                  <a:lnTo>
                    <a:pt x="5223357" y="2742717"/>
                  </a:lnTo>
                  <a:lnTo>
                    <a:pt x="5222227" y="2743174"/>
                  </a:lnTo>
                  <a:lnTo>
                    <a:pt x="5220373" y="2745041"/>
                  </a:lnTo>
                  <a:lnTo>
                    <a:pt x="5219903" y="2746159"/>
                  </a:lnTo>
                  <a:lnTo>
                    <a:pt x="5219903" y="2748788"/>
                  </a:lnTo>
                  <a:lnTo>
                    <a:pt x="5220373" y="2749918"/>
                  </a:lnTo>
                  <a:lnTo>
                    <a:pt x="5222227" y="2751772"/>
                  </a:lnTo>
                  <a:lnTo>
                    <a:pt x="5223357" y="2752242"/>
                  </a:lnTo>
                  <a:lnTo>
                    <a:pt x="5225986" y="2752242"/>
                  </a:lnTo>
                  <a:lnTo>
                    <a:pt x="5227104" y="2751772"/>
                  </a:lnTo>
                  <a:lnTo>
                    <a:pt x="5228971" y="2749918"/>
                  </a:lnTo>
                  <a:lnTo>
                    <a:pt x="5229428" y="2748788"/>
                  </a:lnTo>
                  <a:lnTo>
                    <a:pt x="5229428" y="2746159"/>
                  </a:lnTo>
                  <a:close/>
                </a:path>
                <a:path w="12773660" h="4123690">
                  <a:moveTo>
                    <a:pt x="5229428" y="1374800"/>
                  </a:moveTo>
                  <a:lnTo>
                    <a:pt x="5228971" y="1373682"/>
                  </a:lnTo>
                  <a:lnTo>
                    <a:pt x="5227104" y="1371828"/>
                  </a:lnTo>
                  <a:lnTo>
                    <a:pt x="5225986" y="1371358"/>
                  </a:lnTo>
                  <a:lnTo>
                    <a:pt x="5223357" y="1371358"/>
                  </a:lnTo>
                  <a:lnTo>
                    <a:pt x="5222227" y="1371828"/>
                  </a:lnTo>
                  <a:lnTo>
                    <a:pt x="5220373" y="1373682"/>
                  </a:lnTo>
                  <a:lnTo>
                    <a:pt x="5219903" y="1374800"/>
                  </a:lnTo>
                  <a:lnTo>
                    <a:pt x="5219903" y="1377442"/>
                  </a:lnTo>
                  <a:lnTo>
                    <a:pt x="5220373" y="1378559"/>
                  </a:lnTo>
                  <a:lnTo>
                    <a:pt x="5222227" y="1380413"/>
                  </a:lnTo>
                  <a:lnTo>
                    <a:pt x="5223357" y="1380883"/>
                  </a:lnTo>
                  <a:lnTo>
                    <a:pt x="5225986" y="1380883"/>
                  </a:lnTo>
                  <a:lnTo>
                    <a:pt x="5227104" y="1380413"/>
                  </a:lnTo>
                  <a:lnTo>
                    <a:pt x="5228971" y="1378559"/>
                  </a:lnTo>
                  <a:lnTo>
                    <a:pt x="5229428" y="1377442"/>
                  </a:lnTo>
                  <a:lnTo>
                    <a:pt x="5229428" y="1374800"/>
                  </a:lnTo>
                  <a:close/>
                </a:path>
                <a:path w="12773660" h="4123690">
                  <a:moveTo>
                    <a:pt x="5229428" y="3454"/>
                  </a:moveTo>
                  <a:lnTo>
                    <a:pt x="5228971" y="2324"/>
                  </a:lnTo>
                  <a:lnTo>
                    <a:pt x="5227104" y="469"/>
                  </a:lnTo>
                  <a:lnTo>
                    <a:pt x="5225986" y="0"/>
                  </a:lnTo>
                  <a:lnTo>
                    <a:pt x="5223357" y="0"/>
                  </a:lnTo>
                  <a:lnTo>
                    <a:pt x="5222227" y="469"/>
                  </a:lnTo>
                  <a:lnTo>
                    <a:pt x="5220373" y="2324"/>
                  </a:lnTo>
                  <a:lnTo>
                    <a:pt x="5219903" y="3454"/>
                  </a:lnTo>
                  <a:lnTo>
                    <a:pt x="5219903" y="6083"/>
                  </a:lnTo>
                  <a:lnTo>
                    <a:pt x="5220373" y="7200"/>
                  </a:lnTo>
                  <a:lnTo>
                    <a:pt x="5222227" y="9067"/>
                  </a:lnTo>
                  <a:lnTo>
                    <a:pt x="5223357" y="9525"/>
                  </a:lnTo>
                  <a:lnTo>
                    <a:pt x="5225986" y="9525"/>
                  </a:lnTo>
                  <a:lnTo>
                    <a:pt x="5227104" y="9067"/>
                  </a:lnTo>
                  <a:lnTo>
                    <a:pt x="5228971" y="7200"/>
                  </a:lnTo>
                  <a:lnTo>
                    <a:pt x="5229428" y="6083"/>
                  </a:lnTo>
                  <a:lnTo>
                    <a:pt x="5229428" y="3454"/>
                  </a:lnTo>
                  <a:close/>
                </a:path>
                <a:path w="12773660" h="4123690">
                  <a:moveTo>
                    <a:pt x="5248478" y="4117517"/>
                  </a:moveTo>
                  <a:lnTo>
                    <a:pt x="5248021" y="4116400"/>
                  </a:lnTo>
                  <a:lnTo>
                    <a:pt x="5246154" y="4114533"/>
                  </a:lnTo>
                  <a:lnTo>
                    <a:pt x="5245036" y="4114076"/>
                  </a:lnTo>
                  <a:lnTo>
                    <a:pt x="5242407" y="4114076"/>
                  </a:lnTo>
                  <a:lnTo>
                    <a:pt x="5241277" y="4114533"/>
                  </a:lnTo>
                  <a:lnTo>
                    <a:pt x="5239423" y="4116400"/>
                  </a:lnTo>
                  <a:lnTo>
                    <a:pt x="5238953" y="4117517"/>
                  </a:lnTo>
                  <a:lnTo>
                    <a:pt x="5238953" y="4120146"/>
                  </a:lnTo>
                  <a:lnTo>
                    <a:pt x="5239423" y="4121277"/>
                  </a:lnTo>
                  <a:lnTo>
                    <a:pt x="5241277" y="4123131"/>
                  </a:lnTo>
                  <a:lnTo>
                    <a:pt x="5242407" y="4123601"/>
                  </a:lnTo>
                  <a:lnTo>
                    <a:pt x="5245036" y="4123601"/>
                  </a:lnTo>
                  <a:lnTo>
                    <a:pt x="5246154" y="4123131"/>
                  </a:lnTo>
                  <a:lnTo>
                    <a:pt x="5248021" y="4121277"/>
                  </a:lnTo>
                  <a:lnTo>
                    <a:pt x="5248478" y="4120146"/>
                  </a:lnTo>
                  <a:lnTo>
                    <a:pt x="5248478" y="4117517"/>
                  </a:lnTo>
                  <a:close/>
                </a:path>
                <a:path w="12773660" h="4123690">
                  <a:moveTo>
                    <a:pt x="5248478" y="2746159"/>
                  </a:moveTo>
                  <a:lnTo>
                    <a:pt x="5248021" y="2745041"/>
                  </a:lnTo>
                  <a:lnTo>
                    <a:pt x="5246154" y="2743174"/>
                  </a:lnTo>
                  <a:lnTo>
                    <a:pt x="5245036" y="2742717"/>
                  </a:lnTo>
                  <a:lnTo>
                    <a:pt x="5242407" y="2742717"/>
                  </a:lnTo>
                  <a:lnTo>
                    <a:pt x="5241277" y="2743174"/>
                  </a:lnTo>
                  <a:lnTo>
                    <a:pt x="5239423" y="2745041"/>
                  </a:lnTo>
                  <a:lnTo>
                    <a:pt x="5238953" y="2746159"/>
                  </a:lnTo>
                  <a:lnTo>
                    <a:pt x="5238953" y="2748788"/>
                  </a:lnTo>
                  <a:lnTo>
                    <a:pt x="5239423" y="2749918"/>
                  </a:lnTo>
                  <a:lnTo>
                    <a:pt x="5241277" y="2751772"/>
                  </a:lnTo>
                  <a:lnTo>
                    <a:pt x="5242407" y="2752242"/>
                  </a:lnTo>
                  <a:lnTo>
                    <a:pt x="5245036" y="2752242"/>
                  </a:lnTo>
                  <a:lnTo>
                    <a:pt x="5246154" y="2751772"/>
                  </a:lnTo>
                  <a:lnTo>
                    <a:pt x="5248021" y="2749918"/>
                  </a:lnTo>
                  <a:lnTo>
                    <a:pt x="5248478" y="2748788"/>
                  </a:lnTo>
                  <a:lnTo>
                    <a:pt x="5248478" y="2746159"/>
                  </a:lnTo>
                  <a:close/>
                </a:path>
                <a:path w="12773660" h="4123690">
                  <a:moveTo>
                    <a:pt x="5248478" y="1374800"/>
                  </a:moveTo>
                  <a:lnTo>
                    <a:pt x="5248021" y="1373682"/>
                  </a:lnTo>
                  <a:lnTo>
                    <a:pt x="5246154" y="1371828"/>
                  </a:lnTo>
                  <a:lnTo>
                    <a:pt x="5245036" y="1371358"/>
                  </a:lnTo>
                  <a:lnTo>
                    <a:pt x="5242407" y="1371358"/>
                  </a:lnTo>
                  <a:lnTo>
                    <a:pt x="5241277" y="1371828"/>
                  </a:lnTo>
                  <a:lnTo>
                    <a:pt x="5239423" y="1373682"/>
                  </a:lnTo>
                  <a:lnTo>
                    <a:pt x="5238953" y="1374800"/>
                  </a:lnTo>
                  <a:lnTo>
                    <a:pt x="5238953" y="1377442"/>
                  </a:lnTo>
                  <a:lnTo>
                    <a:pt x="5239423" y="1378559"/>
                  </a:lnTo>
                  <a:lnTo>
                    <a:pt x="5241277" y="1380413"/>
                  </a:lnTo>
                  <a:lnTo>
                    <a:pt x="5242407" y="1380883"/>
                  </a:lnTo>
                  <a:lnTo>
                    <a:pt x="5245036" y="1380883"/>
                  </a:lnTo>
                  <a:lnTo>
                    <a:pt x="5246154" y="1380413"/>
                  </a:lnTo>
                  <a:lnTo>
                    <a:pt x="5248021" y="1378559"/>
                  </a:lnTo>
                  <a:lnTo>
                    <a:pt x="5248478" y="1377442"/>
                  </a:lnTo>
                  <a:lnTo>
                    <a:pt x="5248478" y="1374800"/>
                  </a:lnTo>
                  <a:close/>
                </a:path>
                <a:path w="12773660" h="4123690">
                  <a:moveTo>
                    <a:pt x="5248478" y="3454"/>
                  </a:moveTo>
                  <a:lnTo>
                    <a:pt x="5248021" y="2324"/>
                  </a:lnTo>
                  <a:lnTo>
                    <a:pt x="5246154" y="469"/>
                  </a:lnTo>
                  <a:lnTo>
                    <a:pt x="5245036" y="0"/>
                  </a:lnTo>
                  <a:lnTo>
                    <a:pt x="5242407" y="0"/>
                  </a:lnTo>
                  <a:lnTo>
                    <a:pt x="5241277" y="469"/>
                  </a:lnTo>
                  <a:lnTo>
                    <a:pt x="5239423" y="2324"/>
                  </a:lnTo>
                  <a:lnTo>
                    <a:pt x="5238953" y="3454"/>
                  </a:lnTo>
                  <a:lnTo>
                    <a:pt x="5238953" y="6083"/>
                  </a:lnTo>
                  <a:lnTo>
                    <a:pt x="5239423" y="7200"/>
                  </a:lnTo>
                  <a:lnTo>
                    <a:pt x="5241277" y="9067"/>
                  </a:lnTo>
                  <a:lnTo>
                    <a:pt x="5242407" y="9525"/>
                  </a:lnTo>
                  <a:lnTo>
                    <a:pt x="5245036" y="9525"/>
                  </a:lnTo>
                  <a:lnTo>
                    <a:pt x="5246154" y="9067"/>
                  </a:lnTo>
                  <a:lnTo>
                    <a:pt x="5248021" y="7200"/>
                  </a:lnTo>
                  <a:lnTo>
                    <a:pt x="5248478" y="6083"/>
                  </a:lnTo>
                  <a:lnTo>
                    <a:pt x="5248478" y="3454"/>
                  </a:lnTo>
                  <a:close/>
                </a:path>
                <a:path w="12773660" h="4123690">
                  <a:moveTo>
                    <a:pt x="5267528" y="4117517"/>
                  </a:moveTo>
                  <a:lnTo>
                    <a:pt x="5267071" y="4116400"/>
                  </a:lnTo>
                  <a:lnTo>
                    <a:pt x="5265204" y="4114533"/>
                  </a:lnTo>
                  <a:lnTo>
                    <a:pt x="5264086" y="4114076"/>
                  </a:lnTo>
                  <a:lnTo>
                    <a:pt x="5261457" y="4114076"/>
                  </a:lnTo>
                  <a:lnTo>
                    <a:pt x="5260327" y="4114533"/>
                  </a:lnTo>
                  <a:lnTo>
                    <a:pt x="5258473" y="4116400"/>
                  </a:lnTo>
                  <a:lnTo>
                    <a:pt x="5258003" y="4117517"/>
                  </a:lnTo>
                  <a:lnTo>
                    <a:pt x="5258003" y="4120146"/>
                  </a:lnTo>
                  <a:lnTo>
                    <a:pt x="5258473" y="4121277"/>
                  </a:lnTo>
                  <a:lnTo>
                    <a:pt x="5260327" y="4123131"/>
                  </a:lnTo>
                  <a:lnTo>
                    <a:pt x="5261457" y="4123601"/>
                  </a:lnTo>
                  <a:lnTo>
                    <a:pt x="5264086" y="4123601"/>
                  </a:lnTo>
                  <a:lnTo>
                    <a:pt x="5265204" y="4123131"/>
                  </a:lnTo>
                  <a:lnTo>
                    <a:pt x="5267071" y="4121277"/>
                  </a:lnTo>
                  <a:lnTo>
                    <a:pt x="5267528" y="4120146"/>
                  </a:lnTo>
                  <a:lnTo>
                    <a:pt x="5267528" y="4117517"/>
                  </a:lnTo>
                  <a:close/>
                </a:path>
                <a:path w="12773660" h="4123690">
                  <a:moveTo>
                    <a:pt x="5267528" y="2746159"/>
                  </a:moveTo>
                  <a:lnTo>
                    <a:pt x="5267071" y="2745041"/>
                  </a:lnTo>
                  <a:lnTo>
                    <a:pt x="5265204" y="2743174"/>
                  </a:lnTo>
                  <a:lnTo>
                    <a:pt x="5264086" y="2742717"/>
                  </a:lnTo>
                  <a:lnTo>
                    <a:pt x="5261457" y="2742717"/>
                  </a:lnTo>
                  <a:lnTo>
                    <a:pt x="5260327" y="2743174"/>
                  </a:lnTo>
                  <a:lnTo>
                    <a:pt x="5258473" y="2745041"/>
                  </a:lnTo>
                  <a:lnTo>
                    <a:pt x="5258003" y="2746159"/>
                  </a:lnTo>
                  <a:lnTo>
                    <a:pt x="5258003" y="2748788"/>
                  </a:lnTo>
                  <a:lnTo>
                    <a:pt x="5258473" y="2749918"/>
                  </a:lnTo>
                  <a:lnTo>
                    <a:pt x="5260327" y="2751772"/>
                  </a:lnTo>
                  <a:lnTo>
                    <a:pt x="5261457" y="2752242"/>
                  </a:lnTo>
                  <a:lnTo>
                    <a:pt x="5264086" y="2752242"/>
                  </a:lnTo>
                  <a:lnTo>
                    <a:pt x="5265204" y="2751772"/>
                  </a:lnTo>
                  <a:lnTo>
                    <a:pt x="5267071" y="2749918"/>
                  </a:lnTo>
                  <a:lnTo>
                    <a:pt x="5267528" y="2748788"/>
                  </a:lnTo>
                  <a:lnTo>
                    <a:pt x="5267528" y="2746159"/>
                  </a:lnTo>
                  <a:close/>
                </a:path>
                <a:path w="12773660" h="4123690">
                  <a:moveTo>
                    <a:pt x="5267528" y="1374800"/>
                  </a:moveTo>
                  <a:lnTo>
                    <a:pt x="5267071" y="1373682"/>
                  </a:lnTo>
                  <a:lnTo>
                    <a:pt x="5265204" y="1371828"/>
                  </a:lnTo>
                  <a:lnTo>
                    <a:pt x="5264086" y="1371358"/>
                  </a:lnTo>
                  <a:lnTo>
                    <a:pt x="5261457" y="1371358"/>
                  </a:lnTo>
                  <a:lnTo>
                    <a:pt x="5260327" y="1371828"/>
                  </a:lnTo>
                  <a:lnTo>
                    <a:pt x="5258473" y="1373682"/>
                  </a:lnTo>
                  <a:lnTo>
                    <a:pt x="5258003" y="1374800"/>
                  </a:lnTo>
                  <a:lnTo>
                    <a:pt x="5258003" y="1377442"/>
                  </a:lnTo>
                  <a:lnTo>
                    <a:pt x="5258473" y="1378559"/>
                  </a:lnTo>
                  <a:lnTo>
                    <a:pt x="5260327" y="1380413"/>
                  </a:lnTo>
                  <a:lnTo>
                    <a:pt x="5261457" y="1380883"/>
                  </a:lnTo>
                  <a:lnTo>
                    <a:pt x="5264086" y="1380883"/>
                  </a:lnTo>
                  <a:lnTo>
                    <a:pt x="5265204" y="1380413"/>
                  </a:lnTo>
                  <a:lnTo>
                    <a:pt x="5267071" y="1378559"/>
                  </a:lnTo>
                  <a:lnTo>
                    <a:pt x="5267528" y="1377442"/>
                  </a:lnTo>
                  <a:lnTo>
                    <a:pt x="5267528" y="1374800"/>
                  </a:lnTo>
                  <a:close/>
                </a:path>
                <a:path w="12773660" h="4123690">
                  <a:moveTo>
                    <a:pt x="5267528" y="3454"/>
                  </a:moveTo>
                  <a:lnTo>
                    <a:pt x="5267071" y="2324"/>
                  </a:lnTo>
                  <a:lnTo>
                    <a:pt x="5265204" y="469"/>
                  </a:lnTo>
                  <a:lnTo>
                    <a:pt x="5264086" y="0"/>
                  </a:lnTo>
                  <a:lnTo>
                    <a:pt x="5261457" y="0"/>
                  </a:lnTo>
                  <a:lnTo>
                    <a:pt x="5260327" y="469"/>
                  </a:lnTo>
                  <a:lnTo>
                    <a:pt x="5258473" y="2324"/>
                  </a:lnTo>
                  <a:lnTo>
                    <a:pt x="5258003" y="3454"/>
                  </a:lnTo>
                  <a:lnTo>
                    <a:pt x="5258003" y="6083"/>
                  </a:lnTo>
                  <a:lnTo>
                    <a:pt x="5258473" y="7200"/>
                  </a:lnTo>
                  <a:lnTo>
                    <a:pt x="5260327" y="9067"/>
                  </a:lnTo>
                  <a:lnTo>
                    <a:pt x="5261457" y="9525"/>
                  </a:lnTo>
                  <a:lnTo>
                    <a:pt x="5264086" y="9525"/>
                  </a:lnTo>
                  <a:lnTo>
                    <a:pt x="5265204" y="9067"/>
                  </a:lnTo>
                  <a:lnTo>
                    <a:pt x="5267071" y="7200"/>
                  </a:lnTo>
                  <a:lnTo>
                    <a:pt x="5267528" y="6083"/>
                  </a:lnTo>
                  <a:lnTo>
                    <a:pt x="5267528" y="3454"/>
                  </a:lnTo>
                  <a:close/>
                </a:path>
                <a:path w="12773660" h="4123690">
                  <a:moveTo>
                    <a:pt x="5286578" y="4117517"/>
                  </a:moveTo>
                  <a:lnTo>
                    <a:pt x="5286121" y="4116400"/>
                  </a:lnTo>
                  <a:lnTo>
                    <a:pt x="5284254" y="4114533"/>
                  </a:lnTo>
                  <a:lnTo>
                    <a:pt x="5283136" y="4114076"/>
                  </a:lnTo>
                  <a:lnTo>
                    <a:pt x="5280507" y="4114076"/>
                  </a:lnTo>
                  <a:lnTo>
                    <a:pt x="5279377" y="4114533"/>
                  </a:lnTo>
                  <a:lnTo>
                    <a:pt x="5277523" y="4116400"/>
                  </a:lnTo>
                  <a:lnTo>
                    <a:pt x="5277053" y="4117517"/>
                  </a:lnTo>
                  <a:lnTo>
                    <a:pt x="5277053" y="4120146"/>
                  </a:lnTo>
                  <a:lnTo>
                    <a:pt x="5277523" y="4121277"/>
                  </a:lnTo>
                  <a:lnTo>
                    <a:pt x="5279377" y="4123131"/>
                  </a:lnTo>
                  <a:lnTo>
                    <a:pt x="5280507" y="4123601"/>
                  </a:lnTo>
                  <a:lnTo>
                    <a:pt x="5283136" y="4123601"/>
                  </a:lnTo>
                  <a:lnTo>
                    <a:pt x="5284254" y="4123131"/>
                  </a:lnTo>
                  <a:lnTo>
                    <a:pt x="5286121" y="4121277"/>
                  </a:lnTo>
                  <a:lnTo>
                    <a:pt x="5286578" y="4120146"/>
                  </a:lnTo>
                  <a:lnTo>
                    <a:pt x="5286578" y="4117517"/>
                  </a:lnTo>
                  <a:close/>
                </a:path>
                <a:path w="12773660" h="4123690">
                  <a:moveTo>
                    <a:pt x="5286578" y="2746159"/>
                  </a:moveTo>
                  <a:lnTo>
                    <a:pt x="5286121" y="2745041"/>
                  </a:lnTo>
                  <a:lnTo>
                    <a:pt x="5284254" y="2743174"/>
                  </a:lnTo>
                  <a:lnTo>
                    <a:pt x="5283136" y="2742717"/>
                  </a:lnTo>
                  <a:lnTo>
                    <a:pt x="5280507" y="2742717"/>
                  </a:lnTo>
                  <a:lnTo>
                    <a:pt x="5279377" y="2743174"/>
                  </a:lnTo>
                  <a:lnTo>
                    <a:pt x="5277523" y="2745041"/>
                  </a:lnTo>
                  <a:lnTo>
                    <a:pt x="5277053" y="2746159"/>
                  </a:lnTo>
                  <a:lnTo>
                    <a:pt x="5277053" y="2748788"/>
                  </a:lnTo>
                  <a:lnTo>
                    <a:pt x="5277523" y="2749918"/>
                  </a:lnTo>
                  <a:lnTo>
                    <a:pt x="5279377" y="2751772"/>
                  </a:lnTo>
                  <a:lnTo>
                    <a:pt x="5280507" y="2752242"/>
                  </a:lnTo>
                  <a:lnTo>
                    <a:pt x="5283136" y="2752242"/>
                  </a:lnTo>
                  <a:lnTo>
                    <a:pt x="5284254" y="2751772"/>
                  </a:lnTo>
                  <a:lnTo>
                    <a:pt x="5286121" y="2749918"/>
                  </a:lnTo>
                  <a:lnTo>
                    <a:pt x="5286578" y="2748788"/>
                  </a:lnTo>
                  <a:lnTo>
                    <a:pt x="5286578" y="2746159"/>
                  </a:lnTo>
                  <a:close/>
                </a:path>
                <a:path w="12773660" h="4123690">
                  <a:moveTo>
                    <a:pt x="5286578" y="1374800"/>
                  </a:moveTo>
                  <a:lnTo>
                    <a:pt x="5286121" y="1373682"/>
                  </a:lnTo>
                  <a:lnTo>
                    <a:pt x="5284254" y="1371828"/>
                  </a:lnTo>
                  <a:lnTo>
                    <a:pt x="5283136" y="1371358"/>
                  </a:lnTo>
                  <a:lnTo>
                    <a:pt x="5280507" y="1371358"/>
                  </a:lnTo>
                  <a:lnTo>
                    <a:pt x="5279377" y="1371828"/>
                  </a:lnTo>
                  <a:lnTo>
                    <a:pt x="5277523" y="1373682"/>
                  </a:lnTo>
                  <a:lnTo>
                    <a:pt x="5277053" y="1374800"/>
                  </a:lnTo>
                  <a:lnTo>
                    <a:pt x="5277053" y="1377442"/>
                  </a:lnTo>
                  <a:lnTo>
                    <a:pt x="5277523" y="1378559"/>
                  </a:lnTo>
                  <a:lnTo>
                    <a:pt x="5279377" y="1380413"/>
                  </a:lnTo>
                  <a:lnTo>
                    <a:pt x="5280507" y="1380883"/>
                  </a:lnTo>
                  <a:lnTo>
                    <a:pt x="5283136" y="1380883"/>
                  </a:lnTo>
                  <a:lnTo>
                    <a:pt x="5284254" y="1380413"/>
                  </a:lnTo>
                  <a:lnTo>
                    <a:pt x="5286121" y="1378559"/>
                  </a:lnTo>
                  <a:lnTo>
                    <a:pt x="5286578" y="1377442"/>
                  </a:lnTo>
                  <a:lnTo>
                    <a:pt x="5286578" y="1374800"/>
                  </a:lnTo>
                  <a:close/>
                </a:path>
                <a:path w="12773660" h="4123690">
                  <a:moveTo>
                    <a:pt x="5286578" y="3454"/>
                  </a:moveTo>
                  <a:lnTo>
                    <a:pt x="5286121" y="2324"/>
                  </a:lnTo>
                  <a:lnTo>
                    <a:pt x="5284254" y="469"/>
                  </a:lnTo>
                  <a:lnTo>
                    <a:pt x="5283136" y="0"/>
                  </a:lnTo>
                  <a:lnTo>
                    <a:pt x="5280507" y="0"/>
                  </a:lnTo>
                  <a:lnTo>
                    <a:pt x="5279377" y="469"/>
                  </a:lnTo>
                  <a:lnTo>
                    <a:pt x="5277523" y="2324"/>
                  </a:lnTo>
                  <a:lnTo>
                    <a:pt x="5277053" y="3454"/>
                  </a:lnTo>
                  <a:lnTo>
                    <a:pt x="5277053" y="6083"/>
                  </a:lnTo>
                  <a:lnTo>
                    <a:pt x="5277523" y="7200"/>
                  </a:lnTo>
                  <a:lnTo>
                    <a:pt x="5279377" y="9067"/>
                  </a:lnTo>
                  <a:lnTo>
                    <a:pt x="5280507" y="9525"/>
                  </a:lnTo>
                  <a:lnTo>
                    <a:pt x="5283136" y="9525"/>
                  </a:lnTo>
                  <a:lnTo>
                    <a:pt x="5284254" y="9067"/>
                  </a:lnTo>
                  <a:lnTo>
                    <a:pt x="5286121" y="7200"/>
                  </a:lnTo>
                  <a:lnTo>
                    <a:pt x="5286578" y="6083"/>
                  </a:lnTo>
                  <a:lnTo>
                    <a:pt x="5286578" y="3454"/>
                  </a:lnTo>
                  <a:close/>
                </a:path>
                <a:path w="12773660" h="4123690">
                  <a:moveTo>
                    <a:pt x="5305628" y="4117517"/>
                  </a:moveTo>
                  <a:lnTo>
                    <a:pt x="5305171" y="4116400"/>
                  </a:lnTo>
                  <a:lnTo>
                    <a:pt x="5303304" y="4114533"/>
                  </a:lnTo>
                  <a:lnTo>
                    <a:pt x="5302186" y="4114076"/>
                  </a:lnTo>
                  <a:lnTo>
                    <a:pt x="5299557" y="4114076"/>
                  </a:lnTo>
                  <a:lnTo>
                    <a:pt x="5298427" y="4114533"/>
                  </a:lnTo>
                  <a:lnTo>
                    <a:pt x="5296573" y="4116400"/>
                  </a:lnTo>
                  <a:lnTo>
                    <a:pt x="5296103" y="4117517"/>
                  </a:lnTo>
                  <a:lnTo>
                    <a:pt x="5296103" y="4120146"/>
                  </a:lnTo>
                  <a:lnTo>
                    <a:pt x="5296573" y="4121277"/>
                  </a:lnTo>
                  <a:lnTo>
                    <a:pt x="5298427" y="4123131"/>
                  </a:lnTo>
                  <a:lnTo>
                    <a:pt x="5299557" y="4123601"/>
                  </a:lnTo>
                  <a:lnTo>
                    <a:pt x="5302186" y="4123601"/>
                  </a:lnTo>
                  <a:lnTo>
                    <a:pt x="5303304" y="4123131"/>
                  </a:lnTo>
                  <a:lnTo>
                    <a:pt x="5305171" y="4121277"/>
                  </a:lnTo>
                  <a:lnTo>
                    <a:pt x="5305628" y="4120146"/>
                  </a:lnTo>
                  <a:lnTo>
                    <a:pt x="5305628" y="4117517"/>
                  </a:lnTo>
                  <a:close/>
                </a:path>
                <a:path w="12773660" h="4123690">
                  <a:moveTo>
                    <a:pt x="5305628" y="2746159"/>
                  </a:moveTo>
                  <a:lnTo>
                    <a:pt x="5305171" y="2745041"/>
                  </a:lnTo>
                  <a:lnTo>
                    <a:pt x="5303304" y="2743174"/>
                  </a:lnTo>
                  <a:lnTo>
                    <a:pt x="5302186" y="2742717"/>
                  </a:lnTo>
                  <a:lnTo>
                    <a:pt x="5299557" y="2742717"/>
                  </a:lnTo>
                  <a:lnTo>
                    <a:pt x="5298427" y="2743174"/>
                  </a:lnTo>
                  <a:lnTo>
                    <a:pt x="5296573" y="2745041"/>
                  </a:lnTo>
                  <a:lnTo>
                    <a:pt x="5296103" y="2746159"/>
                  </a:lnTo>
                  <a:lnTo>
                    <a:pt x="5296103" y="2748788"/>
                  </a:lnTo>
                  <a:lnTo>
                    <a:pt x="5296573" y="2749918"/>
                  </a:lnTo>
                  <a:lnTo>
                    <a:pt x="5298427" y="2751772"/>
                  </a:lnTo>
                  <a:lnTo>
                    <a:pt x="5299557" y="2752242"/>
                  </a:lnTo>
                  <a:lnTo>
                    <a:pt x="5302186" y="2752242"/>
                  </a:lnTo>
                  <a:lnTo>
                    <a:pt x="5303304" y="2751772"/>
                  </a:lnTo>
                  <a:lnTo>
                    <a:pt x="5305171" y="2749918"/>
                  </a:lnTo>
                  <a:lnTo>
                    <a:pt x="5305628" y="2748788"/>
                  </a:lnTo>
                  <a:lnTo>
                    <a:pt x="5305628" y="2746159"/>
                  </a:lnTo>
                  <a:close/>
                </a:path>
                <a:path w="12773660" h="4123690">
                  <a:moveTo>
                    <a:pt x="5305628" y="1374800"/>
                  </a:moveTo>
                  <a:lnTo>
                    <a:pt x="5305171" y="1373682"/>
                  </a:lnTo>
                  <a:lnTo>
                    <a:pt x="5303304" y="1371828"/>
                  </a:lnTo>
                  <a:lnTo>
                    <a:pt x="5302186" y="1371358"/>
                  </a:lnTo>
                  <a:lnTo>
                    <a:pt x="5299557" y="1371358"/>
                  </a:lnTo>
                  <a:lnTo>
                    <a:pt x="5298427" y="1371828"/>
                  </a:lnTo>
                  <a:lnTo>
                    <a:pt x="5296573" y="1373682"/>
                  </a:lnTo>
                  <a:lnTo>
                    <a:pt x="5296103" y="1374800"/>
                  </a:lnTo>
                  <a:lnTo>
                    <a:pt x="5296103" y="1377442"/>
                  </a:lnTo>
                  <a:lnTo>
                    <a:pt x="5296573" y="1378559"/>
                  </a:lnTo>
                  <a:lnTo>
                    <a:pt x="5298427" y="1380413"/>
                  </a:lnTo>
                  <a:lnTo>
                    <a:pt x="5299557" y="1380883"/>
                  </a:lnTo>
                  <a:lnTo>
                    <a:pt x="5302186" y="1380883"/>
                  </a:lnTo>
                  <a:lnTo>
                    <a:pt x="5303304" y="1380413"/>
                  </a:lnTo>
                  <a:lnTo>
                    <a:pt x="5305171" y="1378559"/>
                  </a:lnTo>
                  <a:lnTo>
                    <a:pt x="5305628" y="1377442"/>
                  </a:lnTo>
                  <a:lnTo>
                    <a:pt x="5305628" y="1374800"/>
                  </a:lnTo>
                  <a:close/>
                </a:path>
                <a:path w="12773660" h="4123690">
                  <a:moveTo>
                    <a:pt x="5305628" y="3454"/>
                  </a:moveTo>
                  <a:lnTo>
                    <a:pt x="5305171" y="2324"/>
                  </a:lnTo>
                  <a:lnTo>
                    <a:pt x="5303304" y="469"/>
                  </a:lnTo>
                  <a:lnTo>
                    <a:pt x="5302186" y="0"/>
                  </a:lnTo>
                  <a:lnTo>
                    <a:pt x="5299557" y="0"/>
                  </a:lnTo>
                  <a:lnTo>
                    <a:pt x="5298427" y="469"/>
                  </a:lnTo>
                  <a:lnTo>
                    <a:pt x="5296573" y="2324"/>
                  </a:lnTo>
                  <a:lnTo>
                    <a:pt x="5296103" y="3454"/>
                  </a:lnTo>
                  <a:lnTo>
                    <a:pt x="5296103" y="6083"/>
                  </a:lnTo>
                  <a:lnTo>
                    <a:pt x="5296573" y="7200"/>
                  </a:lnTo>
                  <a:lnTo>
                    <a:pt x="5298427" y="9067"/>
                  </a:lnTo>
                  <a:lnTo>
                    <a:pt x="5299557" y="9525"/>
                  </a:lnTo>
                  <a:lnTo>
                    <a:pt x="5302186" y="9525"/>
                  </a:lnTo>
                  <a:lnTo>
                    <a:pt x="5303304" y="9067"/>
                  </a:lnTo>
                  <a:lnTo>
                    <a:pt x="5305171" y="7200"/>
                  </a:lnTo>
                  <a:lnTo>
                    <a:pt x="5305628" y="6083"/>
                  </a:lnTo>
                  <a:lnTo>
                    <a:pt x="5305628" y="3454"/>
                  </a:lnTo>
                  <a:close/>
                </a:path>
                <a:path w="12773660" h="4123690">
                  <a:moveTo>
                    <a:pt x="5324691" y="4117517"/>
                  </a:moveTo>
                  <a:lnTo>
                    <a:pt x="5324221" y="4116400"/>
                  </a:lnTo>
                  <a:lnTo>
                    <a:pt x="5322354" y="4114533"/>
                  </a:lnTo>
                  <a:lnTo>
                    <a:pt x="5321236" y="4114076"/>
                  </a:lnTo>
                  <a:lnTo>
                    <a:pt x="5318607" y="4114076"/>
                  </a:lnTo>
                  <a:lnTo>
                    <a:pt x="5317477" y="4114533"/>
                  </a:lnTo>
                  <a:lnTo>
                    <a:pt x="5315623" y="4116400"/>
                  </a:lnTo>
                  <a:lnTo>
                    <a:pt x="5315153" y="4117517"/>
                  </a:lnTo>
                  <a:lnTo>
                    <a:pt x="5315153" y="4120146"/>
                  </a:lnTo>
                  <a:lnTo>
                    <a:pt x="5315623" y="4121277"/>
                  </a:lnTo>
                  <a:lnTo>
                    <a:pt x="5317477" y="4123131"/>
                  </a:lnTo>
                  <a:lnTo>
                    <a:pt x="5318607" y="4123601"/>
                  </a:lnTo>
                  <a:lnTo>
                    <a:pt x="5321236" y="4123601"/>
                  </a:lnTo>
                  <a:lnTo>
                    <a:pt x="5322354" y="4123131"/>
                  </a:lnTo>
                  <a:lnTo>
                    <a:pt x="5324221" y="4121277"/>
                  </a:lnTo>
                  <a:lnTo>
                    <a:pt x="5324691" y="4120146"/>
                  </a:lnTo>
                  <a:lnTo>
                    <a:pt x="5324691" y="4117517"/>
                  </a:lnTo>
                  <a:close/>
                </a:path>
                <a:path w="12773660" h="4123690">
                  <a:moveTo>
                    <a:pt x="5324691" y="2746159"/>
                  </a:moveTo>
                  <a:lnTo>
                    <a:pt x="5324221" y="2745041"/>
                  </a:lnTo>
                  <a:lnTo>
                    <a:pt x="5322354" y="2743174"/>
                  </a:lnTo>
                  <a:lnTo>
                    <a:pt x="5321236" y="2742717"/>
                  </a:lnTo>
                  <a:lnTo>
                    <a:pt x="5318607" y="2742717"/>
                  </a:lnTo>
                  <a:lnTo>
                    <a:pt x="5317477" y="2743174"/>
                  </a:lnTo>
                  <a:lnTo>
                    <a:pt x="5315623" y="2745041"/>
                  </a:lnTo>
                  <a:lnTo>
                    <a:pt x="5315153" y="2746159"/>
                  </a:lnTo>
                  <a:lnTo>
                    <a:pt x="5315153" y="2748788"/>
                  </a:lnTo>
                  <a:lnTo>
                    <a:pt x="5315623" y="2749918"/>
                  </a:lnTo>
                  <a:lnTo>
                    <a:pt x="5317477" y="2751772"/>
                  </a:lnTo>
                  <a:lnTo>
                    <a:pt x="5318607" y="2752242"/>
                  </a:lnTo>
                  <a:lnTo>
                    <a:pt x="5321236" y="2752242"/>
                  </a:lnTo>
                  <a:lnTo>
                    <a:pt x="5322354" y="2751772"/>
                  </a:lnTo>
                  <a:lnTo>
                    <a:pt x="5324221" y="2749918"/>
                  </a:lnTo>
                  <a:lnTo>
                    <a:pt x="5324691" y="2748788"/>
                  </a:lnTo>
                  <a:lnTo>
                    <a:pt x="5324691" y="2746159"/>
                  </a:lnTo>
                  <a:close/>
                </a:path>
                <a:path w="12773660" h="4123690">
                  <a:moveTo>
                    <a:pt x="5324691" y="1374800"/>
                  </a:moveTo>
                  <a:lnTo>
                    <a:pt x="5324221" y="1373682"/>
                  </a:lnTo>
                  <a:lnTo>
                    <a:pt x="5322354" y="1371828"/>
                  </a:lnTo>
                  <a:lnTo>
                    <a:pt x="5321236" y="1371358"/>
                  </a:lnTo>
                  <a:lnTo>
                    <a:pt x="5318607" y="1371358"/>
                  </a:lnTo>
                  <a:lnTo>
                    <a:pt x="5317477" y="1371828"/>
                  </a:lnTo>
                  <a:lnTo>
                    <a:pt x="5315623" y="1373682"/>
                  </a:lnTo>
                  <a:lnTo>
                    <a:pt x="5315153" y="1374800"/>
                  </a:lnTo>
                  <a:lnTo>
                    <a:pt x="5315153" y="1377442"/>
                  </a:lnTo>
                  <a:lnTo>
                    <a:pt x="5315623" y="1378559"/>
                  </a:lnTo>
                  <a:lnTo>
                    <a:pt x="5317477" y="1380413"/>
                  </a:lnTo>
                  <a:lnTo>
                    <a:pt x="5318607" y="1380883"/>
                  </a:lnTo>
                  <a:lnTo>
                    <a:pt x="5321236" y="1380883"/>
                  </a:lnTo>
                  <a:lnTo>
                    <a:pt x="5322354" y="1380413"/>
                  </a:lnTo>
                  <a:lnTo>
                    <a:pt x="5324221" y="1378559"/>
                  </a:lnTo>
                  <a:lnTo>
                    <a:pt x="5324691" y="1377442"/>
                  </a:lnTo>
                  <a:lnTo>
                    <a:pt x="5324691" y="1374800"/>
                  </a:lnTo>
                  <a:close/>
                </a:path>
                <a:path w="12773660" h="4123690">
                  <a:moveTo>
                    <a:pt x="5324691" y="3454"/>
                  </a:moveTo>
                  <a:lnTo>
                    <a:pt x="5324221" y="2324"/>
                  </a:lnTo>
                  <a:lnTo>
                    <a:pt x="5322354" y="469"/>
                  </a:lnTo>
                  <a:lnTo>
                    <a:pt x="5321236" y="0"/>
                  </a:lnTo>
                  <a:lnTo>
                    <a:pt x="5318607" y="0"/>
                  </a:lnTo>
                  <a:lnTo>
                    <a:pt x="5317477" y="469"/>
                  </a:lnTo>
                  <a:lnTo>
                    <a:pt x="5315623" y="2324"/>
                  </a:lnTo>
                  <a:lnTo>
                    <a:pt x="5315153" y="3454"/>
                  </a:lnTo>
                  <a:lnTo>
                    <a:pt x="5315153" y="6083"/>
                  </a:lnTo>
                  <a:lnTo>
                    <a:pt x="5315623" y="7200"/>
                  </a:lnTo>
                  <a:lnTo>
                    <a:pt x="5317477" y="9067"/>
                  </a:lnTo>
                  <a:lnTo>
                    <a:pt x="5318607" y="9525"/>
                  </a:lnTo>
                  <a:lnTo>
                    <a:pt x="5321236" y="9525"/>
                  </a:lnTo>
                  <a:lnTo>
                    <a:pt x="5322354" y="9067"/>
                  </a:lnTo>
                  <a:lnTo>
                    <a:pt x="5324221" y="7200"/>
                  </a:lnTo>
                  <a:lnTo>
                    <a:pt x="5324691" y="6083"/>
                  </a:lnTo>
                  <a:lnTo>
                    <a:pt x="5324691" y="3454"/>
                  </a:lnTo>
                  <a:close/>
                </a:path>
                <a:path w="12773660" h="4123690">
                  <a:moveTo>
                    <a:pt x="5343741" y="4117517"/>
                  </a:moveTo>
                  <a:lnTo>
                    <a:pt x="5343271" y="4116400"/>
                  </a:lnTo>
                  <a:lnTo>
                    <a:pt x="5341417" y="4114533"/>
                  </a:lnTo>
                  <a:lnTo>
                    <a:pt x="5340286" y="4114076"/>
                  </a:lnTo>
                  <a:lnTo>
                    <a:pt x="5337657" y="4114076"/>
                  </a:lnTo>
                  <a:lnTo>
                    <a:pt x="5336540" y="4114533"/>
                  </a:lnTo>
                  <a:lnTo>
                    <a:pt x="5334673" y="4116400"/>
                  </a:lnTo>
                  <a:lnTo>
                    <a:pt x="5334203" y="4117517"/>
                  </a:lnTo>
                  <a:lnTo>
                    <a:pt x="5334203" y="4120146"/>
                  </a:lnTo>
                  <a:lnTo>
                    <a:pt x="5334673" y="4121277"/>
                  </a:lnTo>
                  <a:lnTo>
                    <a:pt x="5336540" y="4123131"/>
                  </a:lnTo>
                  <a:lnTo>
                    <a:pt x="5337657" y="4123601"/>
                  </a:lnTo>
                  <a:lnTo>
                    <a:pt x="5340286" y="4123601"/>
                  </a:lnTo>
                  <a:lnTo>
                    <a:pt x="5341417" y="4123131"/>
                  </a:lnTo>
                  <a:lnTo>
                    <a:pt x="5343271" y="4121277"/>
                  </a:lnTo>
                  <a:lnTo>
                    <a:pt x="5343741" y="4120146"/>
                  </a:lnTo>
                  <a:lnTo>
                    <a:pt x="5343741" y="4117517"/>
                  </a:lnTo>
                  <a:close/>
                </a:path>
                <a:path w="12773660" h="4123690">
                  <a:moveTo>
                    <a:pt x="5343741" y="2746159"/>
                  </a:moveTo>
                  <a:lnTo>
                    <a:pt x="5343271" y="2745041"/>
                  </a:lnTo>
                  <a:lnTo>
                    <a:pt x="5341417" y="2743174"/>
                  </a:lnTo>
                  <a:lnTo>
                    <a:pt x="5340286" y="2742717"/>
                  </a:lnTo>
                  <a:lnTo>
                    <a:pt x="5337657" y="2742717"/>
                  </a:lnTo>
                  <a:lnTo>
                    <a:pt x="5336540" y="2743174"/>
                  </a:lnTo>
                  <a:lnTo>
                    <a:pt x="5334673" y="2745041"/>
                  </a:lnTo>
                  <a:lnTo>
                    <a:pt x="5334203" y="2746159"/>
                  </a:lnTo>
                  <a:lnTo>
                    <a:pt x="5334203" y="2748788"/>
                  </a:lnTo>
                  <a:lnTo>
                    <a:pt x="5334673" y="2749918"/>
                  </a:lnTo>
                  <a:lnTo>
                    <a:pt x="5336540" y="2751772"/>
                  </a:lnTo>
                  <a:lnTo>
                    <a:pt x="5337657" y="2752242"/>
                  </a:lnTo>
                  <a:lnTo>
                    <a:pt x="5340286" y="2752242"/>
                  </a:lnTo>
                  <a:lnTo>
                    <a:pt x="5341417" y="2751772"/>
                  </a:lnTo>
                  <a:lnTo>
                    <a:pt x="5343271" y="2749918"/>
                  </a:lnTo>
                  <a:lnTo>
                    <a:pt x="5343741" y="2748788"/>
                  </a:lnTo>
                  <a:lnTo>
                    <a:pt x="5343741" y="2746159"/>
                  </a:lnTo>
                  <a:close/>
                </a:path>
                <a:path w="12773660" h="4123690">
                  <a:moveTo>
                    <a:pt x="5343741" y="1374800"/>
                  </a:moveTo>
                  <a:lnTo>
                    <a:pt x="5343271" y="1373682"/>
                  </a:lnTo>
                  <a:lnTo>
                    <a:pt x="5341417" y="1371828"/>
                  </a:lnTo>
                  <a:lnTo>
                    <a:pt x="5340286" y="1371358"/>
                  </a:lnTo>
                  <a:lnTo>
                    <a:pt x="5337657" y="1371358"/>
                  </a:lnTo>
                  <a:lnTo>
                    <a:pt x="5336540" y="1371828"/>
                  </a:lnTo>
                  <a:lnTo>
                    <a:pt x="5334673" y="1373682"/>
                  </a:lnTo>
                  <a:lnTo>
                    <a:pt x="5334203" y="1374800"/>
                  </a:lnTo>
                  <a:lnTo>
                    <a:pt x="5334203" y="1377442"/>
                  </a:lnTo>
                  <a:lnTo>
                    <a:pt x="5334673" y="1378559"/>
                  </a:lnTo>
                  <a:lnTo>
                    <a:pt x="5336540" y="1380413"/>
                  </a:lnTo>
                  <a:lnTo>
                    <a:pt x="5337657" y="1380883"/>
                  </a:lnTo>
                  <a:lnTo>
                    <a:pt x="5340286" y="1380883"/>
                  </a:lnTo>
                  <a:lnTo>
                    <a:pt x="5341417" y="1380413"/>
                  </a:lnTo>
                  <a:lnTo>
                    <a:pt x="5343271" y="1378559"/>
                  </a:lnTo>
                  <a:lnTo>
                    <a:pt x="5343741" y="1377442"/>
                  </a:lnTo>
                  <a:lnTo>
                    <a:pt x="5343741" y="1374800"/>
                  </a:lnTo>
                  <a:close/>
                </a:path>
                <a:path w="12773660" h="4123690">
                  <a:moveTo>
                    <a:pt x="5343741" y="3454"/>
                  </a:moveTo>
                  <a:lnTo>
                    <a:pt x="5343271" y="2324"/>
                  </a:lnTo>
                  <a:lnTo>
                    <a:pt x="5341417" y="469"/>
                  </a:lnTo>
                  <a:lnTo>
                    <a:pt x="5340286" y="0"/>
                  </a:lnTo>
                  <a:lnTo>
                    <a:pt x="5337657" y="0"/>
                  </a:lnTo>
                  <a:lnTo>
                    <a:pt x="5336540" y="469"/>
                  </a:lnTo>
                  <a:lnTo>
                    <a:pt x="5334673" y="2324"/>
                  </a:lnTo>
                  <a:lnTo>
                    <a:pt x="5334203" y="3454"/>
                  </a:lnTo>
                  <a:lnTo>
                    <a:pt x="5334203" y="6083"/>
                  </a:lnTo>
                  <a:lnTo>
                    <a:pt x="5334673" y="7200"/>
                  </a:lnTo>
                  <a:lnTo>
                    <a:pt x="5336540" y="9067"/>
                  </a:lnTo>
                  <a:lnTo>
                    <a:pt x="5337657" y="9525"/>
                  </a:lnTo>
                  <a:lnTo>
                    <a:pt x="5340286" y="9525"/>
                  </a:lnTo>
                  <a:lnTo>
                    <a:pt x="5341417" y="9067"/>
                  </a:lnTo>
                  <a:lnTo>
                    <a:pt x="5343271" y="7200"/>
                  </a:lnTo>
                  <a:lnTo>
                    <a:pt x="5343741" y="6083"/>
                  </a:lnTo>
                  <a:lnTo>
                    <a:pt x="5343741" y="3454"/>
                  </a:lnTo>
                  <a:close/>
                </a:path>
                <a:path w="12773660" h="4123690">
                  <a:moveTo>
                    <a:pt x="5362791" y="4117517"/>
                  </a:moveTo>
                  <a:lnTo>
                    <a:pt x="5362321" y="4116400"/>
                  </a:lnTo>
                  <a:lnTo>
                    <a:pt x="5360467" y="4114533"/>
                  </a:lnTo>
                  <a:lnTo>
                    <a:pt x="5359336" y="4114076"/>
                  </a:lnTo>
                  <a:lnTo>
                    <a:pt x="5356707" y="4114076"/>
                  </a:lnTo>
                  <a:lnTo>
                    <a:pt x="5355590" y="4114533"/>
                  </a:lnTo>
                  <a:lnTo>
                    <a:pt x="5353723" y="4116400"/>
                  </a:lnTo>
                  <a:lnTo>
                    <a:pt x="5353266" y="4117517"/>
                  </a:lnTo>
                  <a:lnTo>
                    <a:pt x="5353266" y="4120146"/>
                  </a:lnTo>
                  <a:lnTo>
                    <a:pt x="5353723" y="4121277"/>
                  </a:lnTo>
                  <a:lnTo>
                    <a:pt x="5355590" y="4123131"/>
                  </a:lnTo>
                  <a:lnTo>
                    <a:pt x="5356707" y="4123601"/>
                  </a:lnTo>
                  <a:lnTo>
                    <a:pt x="5359336" y="4123601"/>
                  </a:lnTo>
                  <a:lnTo>
                    <a:pt x="5360467" y="4123131"/>
                  </a:lnTo>
                  <a:lnTo>
                    <a:pt x="5362321" y="4121277"/>
                  </a:lnTo>
                  <a:lnTo>
                    <a:pt x="5362791" y="4120146"/>
                  </a:lnTo>
                  <a:lnTo>
                    <a:pt x="5362791" y="4117517"/>
                  </a:lnTo>
                  <a:close/>
                </a:path>
                <a:path w="12773660" h="4123690">
                  <a:moveTo>
                    <a:pt x="5362791" y="2746159"/>
                  </a:moveTo>
                  <a:lnTo>
                    <a:pt x="5362321" y="2745041"/>
                  </a:lnTo>
                  <a:lnTo>
                    <a:pt x="5360467" y="2743174"/>
                  </a:lnTo>
                  <a:lnTo>
                    <a:pt x="5359336" y="2742717"/>
                  </a:lnTo>
                  <a:lnTo>
                    <a:pt x="5356707" y="2742717"/>
                  </a:lnTo>
                  <a:lnTo>
                    <a:pt x="5355590" y="2743174"/>
                  </a:lnTo>
                  <a:lnTo>
                    <a:pt x="5353723" y="2745041"/>
                  </a:lnTo>
                  <a:lnTo>
                    <a:pt x="5353266" y="2746159"/>
                  </a:lnTo>
                  <a:lnTo>
                    <a:pt x="5353266" y="2748788"/>
                  </a:lnTo>
                  <a:lnTo>
                    <a:pt x="5353723" y="2749918"/>
                  </a:lnTo>
                  <a:lnTo>
                    <a:pt x="5355590" y="2751772"/>
                  </a:lnTo>
                  <a:lnTo>
                    <a:pt x="5356707" y="2752242"/>
                  </a:lnTo>
                  <a:lnTo>
                    <a:pt x="5359336" y="2752242"/>
                  </a:lnTo>
                  <a:lnTo>
                    <a:pt x="5360467" y="2751772"/>
                  </a:lnTo>
                  <a:lnTo>
                    <a:pt x="5362321" y="2749918"/>
                  </a:lnTo>
                  <a:lnTo>
                    <a:pt x="5362791" y="2748788"/>
                  </a:lnTo>
                  <a:lnTo>
                    <a:pt x="5362791" y="2746159"/>
                  </a:lnTo>
                  <a:close/>
                </a:path>
                <a:path w="12773660" h="4123690">
                  <a:moveTo>
                    <a:pt x="5362791" y="1374800"/>
                  </a:moveTo>
                  <a:lnTo>
                    <a:pt x="5362321" y="1373682"/>
                  </a:lnTo>
                  <a:lnTo>
                    <a:pt x="5360467" y="1371828"/>
                  </a:lnTo>
                  <a:lnTo>
                    <a:pt x="5359336" y="1371358"/>
                  </a:lnTo>
                  <a:lnTo>
                    <a:pt x="5356707" y="1371358"/>
                  </a:lnTo>
                  <a:lnTo>
                    <a:pt x="5355590" y="1371828"/>
                  </a:lnTo>
                  <a:lnTo>
                    <a:pt x="5353723" y="1373682"/>
                  </a:lnTo>
                  <a:lnTo>
                    <a:pt x="5353266" y="1374800"/>
                  </a:lnTo>
                  <a:lnTo>
                    <a:pt x="5353266" y="1377442"/>
                  </a:lnTo>
                  <a:lnTo>
                    <a:pt x="5353723" y="1378559"/>
                  </a:lnTo>
                  <a:lnTo>
                    <a:pt x="5355590" y="1380413"/>
                  </a:lnTo>
                  <a:lnTo>
                    <a:pt x="5356707" y="1380883"/>
                  </a:lnTo>
                  <a:lnTo>
                    <a:pt x="5359336" y="1380883"/>
                  </a:lnTo>
                  <a:lnTo>
                    <a:pt x="5360467" y="1380413"/>
                  </a:lnTo>
                  <a:lnTo>
                    <a:pt x="5362321" y="1378559"/>
                  </a:lnTo>
                  <a:lnTo>
                    <a:pt x="5362791" y="1377442"/>
                  </a:lnTo>
                  <a:lnTo>
                    <a:pt x="5362791" y="1374800"/>
                  </a:lnTo>
                  <a:close/>
                </a:path>
                <a:path w="12773660" h="4123690">
                  <a:moveTo>
                    <a:pt x="5362791" y="3454"/>
                  </a:moveTo>
                  <a:lnTo>
                    <a:pt x="5362321" y="2324"/>
                  </a:lnTo>
                  <a:lnTo>
                    <a:pt x="5360467" y="469"/>
                  </a:lnTo>
                  <a:lnTo>
                    <a:pt x="5359336" y="0"/>
                  </a:lnTo>
                  <a:lnTo>
                    <a:pt x="5356707" y="0"/>
                  </a:lnTo>
                  <a:lnTo>
                    <a:pt x="5355590" y="469"/>
                  </a:lnTo>
                  <a:lnTo>
                    <a:pt x="5353723" y="2324"/>
                  </a:lnTo>
                  <a:lnTo>
                    <a:pt x="5353266" y="3454"/>
                  </a:lnTo>
                  <a:lnTo>
                    <a:pt x="5353266" y="6083"/>
                  </a:lnTo>
                  <a:lnTo>
                    <a:pt x="5353723" y="7200"/>
                  </a:lnTo>
                  <a:lnTo>
                    <a:pt x="5355590" y="9067"/>
                  </a:lnTo>
                  <a:lnTo>
                    <a:pt x="5356707" y="9525"/>
                  </a:lnTo>
                  <a:lnTo>
                    <a:pt x="5359336" y="9525"/>
                  </a:lnTo>
                  <a:lnTo>
                    <a:pt x="5360467" y="9067"/>
                  </a:lnTo>
                  <a:lnTo>
                    <a:pt x="5362321" y="7200"/>
                  </a:lnTo>
                  <a:lnTo>
                    <a:pt x="5362791" y="6083"/>
                  </a:lnTo>
                  <a:lnTo>
                    <a:pt x="5362791" y="3454"/>
                  </a:lnTo>
                  <a:close/>
                </a:path>
                <a:path w="12773660" h="4123690">
                  <a:moveTo>
                    <a:pt x="5381841" y="4117517"/>
                  </a:moveTo>
                  <a:lnTo>
                    <a:pt x="5381371" y="4116400"/>
                  </a:lnTo>
                  <a:lnTo>
                    <a:pt x="5379517" y="4114533"/>
                  </a:lnTo>
                  <a:lnTo>
                    <a:pt x="5378386" y="4114076"/>
                  </a:lnTo>
                  <a:lnTo>
                    <a:pt x="5375757" y="4114076"/>
                  </a:lnTo>
                  <a:lnTo>
                    <a:pt x="5374640" y="4114533"/>
                  </a:lnTo>
                  <a:lnTo>
                    <a:pt x="5372773" y="4116400"/>
                  </a:lnTo>
                  <a:lnTo>
                    <a:pt x="5372316" y="4117517"/>
                  </a:lnTo>
                  <a:lnTo>
                    <a:pt x="5372316" y="4120146"/>
                  </a:lnTo>
                  <a:lnTo>
                    <a:pt x="5372773" y="4121277"/>
                  </a:lnTo>
                  <a:lnTo>
                    <a:pt x="5374640" y="4123131"/>
                  </a:lnTo>
                  <a:lnTo>
                    <a:pt x="5375757" y="4123601"/>
                  </a:lnTo>
                  <a:lnTo>
                    <a:pt x="5378386" y="4123601"/>
                  </a:lnTo>
                  <a:lnTo>
                    <a:pt x="5379517" y="4123131"/>
                  </a:lnTo>
                  <a:lnTo>
                    <a:pt x="5381371" y="4121277"/>
                  </a:lnTo>
                  <a:lnTo>
                    <a:pt x="5381841" y="4120146"/>
                  </a:lnTo>
                  <a:lnTo>
                    <a:pt x="5381841" y="4117517"/>
                  </a:lnTo>
                  <a:close/>
                </a:path>
                <a:path w="12773660" h="4123690">
                  <a:moveTo>
                    <a:pt x="5381841" y="2746159"/>
                  </a:moveTo>
                  <a:lnTo>
                    <a:pt x="5381371" y="2745041"/>
                  </a:lnTo>
                  <a:lnTo>
                    <a:pt x="5379517" y="2743174"/>
                  </a:lnTo>
                  <a:lnTo>
                    <a:pt x="5378386" y="2742717"/>
                  </a:lnTo>
                  <a:lnTo>
                    <a:pt x="5375757" y="2742717"/>
                  </a:lnTo>
                  <a:lnTo>
                    <a:pt x="5374640" y="2743174"/>
                  </a:lnTo>
                  <a:lnTo>
                    <a:pt x="5372773" y="2745041"/>
                  </a:lnTo>
                  <a:lnTo>
                    <a:pt x="5372316" y="2746159"/>
                  </a:lnTo>
                  <a:lnTo>
                    <a:pt x="5372316" y="2748788"/>
                  </a:lnTo>
                  <a:lnTo>
                    <a:pt x="5372773" y="2749918"/>
                  </a:lnTo>
                  <a:lnTo>
                    <a:pt x="5374640" y="2751772"/>
                  </a:lnTo>
                  <a:lnTo>
                    <a:pt x="5375757" y="2752242"/>
                  </a:lnTo>
                  <a:lnTo>
                    <a:pt x="5378386" y="2752242"/>
                  </a:lnTo>
                  <a:lnTo>
                    <a:pt x="5379517" y="2751772"/>
                  </a:lnTo>
                  <a:lnTo>
                    <a:pt x="5381371" y="2749918"/>
                  </a:lnTo>
                  <a:lnTo>
                    <a:pt x="5381841" y="2748788"/>
                  </a:lnTo>
                  <a:lnTo>
                    <a:pt x="5381841" y="2746159"/>
                  </a:lnTo>
                  <a:close/>
                </a:path>
                <a:path w="12773660" h="4123690">
                  <a:moveTo>
                    <a:pt x="5381841" y="1374800"/>
                  </a:moveTo>
                  <a:lnTo>
                    <a:pt x="5381371" y="1373682"/>
                  </a:lnTo>
                  <a:lnTo>
                    <a:pt x="5379517" y="1371828"/>
                  </a:lnTo>
                  <a:lnTo>
                    <a:pt x="5378386" y="1371358"/>
                  </a:lnTo>
                  <a:lnTo>
                    <a:pt x="5375757" y="1371358"/>
                  </a:lnTo>
                  <a:lnTo>
                    <a:pt x="5374640" y="1371828"/>
                  </a:lnTo>
                  <a:lnTo>
                    <a:pt x="5372773" y="1373682"/>
                  </a:lnTo>
                  <a:lnTo>
                    <a:pt x="5372316" y="1374800"/>
                  </a:lnTo>
                  <a:lnTo>
                    <a:pt x="5372316" y="1377442"/>
                  </a:lnTo>
                  <a:lnTo>
                    <a:pt x="5372773" y="1378559"/>
                  </a:lnTo>
                  <a:lnTo>
                    <a:pt x="5374640" y="1380413"/>
                  </a:lnTo>
                  <a:lnTo>
                    <a:pt x="5375757" y="1380883"/>
                  </a:lnTo>
                  <a:lnTo>
                    <a:pt x="5378386" y="1380883"/>
                  </a:lnTo>
                  <a:lnTo>
                    <a:pt x="5379517" y="1380413"/>
                  </a:lnTo>
                  <a:lnTo>
                    <a:pt x="5381371" y="1378559"/>
                  </a:lnTo>
                  <a:lnTo>
                    <a:pt x="5381841" y="1377442"/>
                  </a:lnTo>
                  <a:lnTo>
                    <a:pt x="5381841" y="1374800"/>
                  </a:lnTo>
                  <a:close/>
                </a:path>
                <a:path w="12773660" h="4123690">
                  <a:moveTo>
                    <a:pt x="5381841" y="3454"/>
                  </a:moveTo>
                  <a:lnTo>
                    <a:pt x="5381371" y="2324"/>
                  </a:lnTo>
                  <a:lnTo>
                    <a:pt x="5379517" y="469"/>
                  </a:lnTo>
                  <a:lnTo>
                    <a:pt x="5378386" y="0"/>
                  </a:lnTo>
                  <a:lnTo>
                    <a:pt x="5375757" y="0"/>
                  </a:lnTo>
                  <a:lnTo>
                    <a:pt x="5374640" y="469"/>
                  </a:lnTo>
                  <a:lnTo>
                    <a:pt x="5372773" y="2324"/>
                  </a:lnTo>
                  <a:lnTo>
                    <a:pt x="5372316" y="3454"/>
                  </a:lnTo>
                  <a:lnTo>
                    <a:pt x="5372316" y="6083"/>
                  </a:lnTo>
                  <a:lnTo>
                    <a:pt x="5372773" y="7200"/>
                  </a:lnTo>
                  <a:lnTo>
                    <a:pt x="5374640" y="9067"/>
                  </a:lnTo>
                  <a:lnTo>
                    <a:pt x="5375757" y="9525"/>
                  </a:lnTo>
                  <a:lnTo>
                    <a:pt x="5378386" y="9525"/>
                  </a:lnTo>
                  <a:lnTo>
                    <a:pt x="5379517" y="9067"/>
                  </a:lnTo>
                  <a:lnTo>
                    <a:pt x="5381371" y="7200"/>
                  </a:lnTo>
                  <a:lnTo>
                    <a:pt x="5381841" y="6083"/>
                  </a:lnTo>
                  <a:lnTo>
                    <a:pt x="5381841" y="3454"/>
                  </a:lnTo>
                  <a:close/>
                </a:path>
                <a:path w="12773660" h="4123690">
                  <a:moveTo>
                    <a:pt x="5400891" y="4117517"/>
                  </a:moveTo>
                  <a:lnTo>
                    <a:pt x="5400421" y="4116400"/>
                  </a:lnTo>
                  <a:lnTo>
                    <a:pt x="5398567" y="4114533"/>
                  </a:lnTo>
                  <a:lnTo>
                    <a:pt x="5397436" y="4114076"/>
                  </a:lnTo>
                  <a:lnTo>
                    <a:pt x="5394807" y="4114076"/>
                  </a:lnTo>
                  <a:lnTo>
                    <a:pt x="5393690" y="4114533"/>
                  </a:lnTo>
                  <a:lnTo>
                    <a:pt x="5391823" y="4116400"/>
                  </a:lnTo>
                  <a:lnTo>
                    <a:pt x="5391366" y="4117517"/>
                  </a:lnTo>
                  <a:lnTo>
                    <a:pt x="5391366" y="4120146"/>
                  </a:lnTo>
                  <a:lnTo>
                    <a:pt x="5391823" y="4121277"/>
                  </a:lnTo>
                  <a:lnTo>
                    <a:pt x="5393690" y="4123131"/>
                  </a:lnTo>
                  <a:lnTo>
                    <a:pt x="5394807" y="4123601"/>
                  </a:lnTo>
                  <a:lnTo>
                    <a:pt x="5397436" y="4123601"/>
                  </a:lnTo>
                  <a:lnTo>
                    <a:pt x="5398567" y="4123131"/>
                  </a:lnTo>
                  <a:lnTo>
                    <a:pt x="5400421" y="4121277"/>
                  </a:lnTo>
                  <a:lnTo>
                    <a:pt x="5400891" y="4120146"/>
                  </a:lnTo>
                  <a:lnTo>
                    <a:pt x="5400891" y="4117517"/>
                  </a:lnTo>
                  <a:close/>
                </a:path>
                <a:path w="12773660" h="4123690">
                  <a:moveTo>
                    <a:pt x="5400891" y="2746159"/>
                  </a:moveTo>
                  <a:lnTo>
                    <a:pt x="5400421" y="2745041"/>
                  </a:lnTo>
                  <a:lnTo>
                    <a:pt x="5398567" y="2743174"/>
                  </a:lnTo>
                  <a:lnTo>
                    <a:pt x="5397436" y="2742717"/>
                  </a:lnTo>
                  <a:lnTo>
                    <a:pt x="5394807" y="2742717"/>
                  </a:lnTo>
                  <a:lnTo>
                    <a:pt x="5393690" y="2743174"/>
                  </a:lnTo>
                  <a:lnTo>
                    <a:pt x="5391823" y="2745041"/>
                  </a:lnTo>
                  <a:lnTo>
                    <a:pt x="5391366" y="2746159"/>
                  </a:lnTo>
                  <a:lnTo>
                    <a:pt x="5391366" y="2748788"/>
                  </a:lnTo>
                  <a:lnTo>
                    <a:pt x="5391823" y="2749918"/>
                  </a:lnTo>
                  <a:lnTo>
                    <a:pt x="5393690" y="2751772"/>
                  </a:lnTo>
                  <a:lnTo>
                    <a:pt x="5394807" y="2752242"/>
                  </a:lnTo>
                  <a:lnTo>
                    <a:pt x="5397436" y="2752242"/>
                  </a:lnTo>
                  <a:lnTo>
                    <a:pt x="5398567" y="2751772"/>
                  </a:lnTo>
                  <a:lnTo>
                    <a:pt x="5400421" y="2749918"/>
                  </a:lnTo>
                  <a:lnTo>
                    <a:pt x="5400891" y="2748788"/>
                  </a:lnTo>
                  <a:lnTo>
                    <a:pt x="5400891" y="2746159"/>
                  </a:lnTo>
                  <a:close/>
                </a:path>
                <a:path w="12773660" h="4123690">
                  <a:moveTo>
                    <a:pt x="5400891" y="1374800"/>
                  </a:moveTo>
                  <a:lnTo>
                    <a:pt x="5400421" y="1373682"/>
                  </a:lnTo>
                  <a:lnTo>
                    <a:pt x="5398567" y="1371828"/>
                  </a:lnTo>
                  <a:lnTo>
                    <a:pt x="5397436" y="1371358"/>
                  </a:lnTo>
                  <a:lnTo>
                    <a:pt x="5394807" y="1371358"/>
                  </a:lnTo>
                  <a:lnTo>
                    <a:pt x="5393690" y="1371828"/>
                  </a:lnTo>
                  <a:lnTo>
                    <a:pt x="5391823" y="1373682"/>
                  </a:lnTo>
                  <a:lnTo>
                    <a:pt x="5391366" y="1374800"/>
                  </a:lnTo>
                  <a:lnTo>
                    <a:pt x="5391366" y="1377442"/>
                  </a:lnTo>
                  <a:lnTo>
                    <a:pt x="5391823" y="1378559"/>
                  </a:lnTo>
                  <a:lnTo>
                    <a:pt x="5393690" y="1380413"/>
                  </a:lnTo>
                  <a:lnTo>
                    <a:pt x="5394807" y="1380883"/>
                  </a:lnTo>
                  <a:lnTo>
                    <a:pt x="5397436" y="1380883"/>
                  </a:lnTo>
                  <a:lnTo>
                    <a:pt x="5398567" y="1380413"/>
                  </a:lnTo>
                  <a:lnTo>
                    <a:pt x="5400421" y="1378559"/>
                  </a:lnTo>
                  <a:lnTo>
                    <a:pt x="5400891" y="1377442"/>
                  </a:lnTo>
                  <a:lnTo>
                    <a:pt x="5400891" y="1374800"/>
                  </a:lnTo>
                  <a:close/>
                </a:path>
                <a:path w="12773660" h="4123690">
                  <a:moveTo>
                    <a:pt x="5400891" y="3454"/>
                  </a:moveTo>
                  <a:lnTo>
                    <a:pt x="5400421" y="2324"/>
                  </a:lnTo>
                  <a:lnTo>
                    <a:pt x="5398567" y="469"/>
                  </a:lnTo>
                  <a:lnTo>
                    <a:pt x="5397436" y="0"/>
                  </a:lnTo>
                  <a:lnTo>
                    <a:pt x="5394807" y="0"/>
                  </a:lnTo>
                  <a:lnTo>
                    <a:pt x="5393690" y="469"/>
                  </a:lnTo>
                  <a:lnTo>
                    <a:pt x="5391823" y="2324"/>
                  </a:lnTo>
                  <a:lnTo>
                    <a:pt x="5391366" y="3454"/>
                  </a:lnTo>
                  <a:lnTo>
                    <a:pt x="5391366" y="6083"/>
                  </a:lnTo>
                  <a:lnTo>
                    <a:pt x="5391823" y="7200"/>
                  </a:lnTo>
                  <a:lnTo>
                    <a:pt x="5393690" y="9067"/>
                  </a:lnTo>
                  <a:lnTo>
                    <a:pt x="5394807" y="9525"/>
                  </a:lnTo>
                  <a:lnTo>
                    <a:pt x="5397436" y="9525"/>
                  </a:lnTo>
                  <a:lnTo>
                    <a:pt x="5398567" y="9067"/>
                  </a:lnTo>
                  <a:lnTo>
                    <a:pt x="5400421" y="7200"/>
                  </a:lnTo>
                  <a:lnTo>
                    <a:pt x="5400891" y="6083"/>
                  </a:lnTo>
                  <a:lnTo>
                    <a:pt x="5400891" y="3454"/>
                  </a:lnTo>
                  <a:close/>
                </a:path>
                <a:path w="12773660" h="4123690">
                  <a:moveTo>
                    <a:pt x="5419941" y="4117517"/>
                  </a:moveTo>
                  <a:lnTo>
                    <a:pt x="5419471" y="4116400"/>
                  </a:lnTo>
                  <a:lnTo>
                    <a:pt x="5417617" y="4114533"/>
                  </a:lnTo>
                  <a:lnTo>
                    <a:pt x="5416486" y="4114076"/>
                  </a:lnTo>
                  <a:lnTo>
                    <a:pt x="5413857" y="4114076"/>
                  </a:lnTo>
                  <a:lnTo>
                    <a:pt x="5412740" y="4114533"/>
                  </a:lnTo>
                  <a:lnTo>
                    <a:pt x="5410873" y="4116400"/>
                  </a:lnTo>
                  <a:lnTo>
                    <a:pt x="5410416" y="4117517"/>
                  </a:lnTo>
                  <a:lnTo>
                    <a:pt x="5410416" y="4120146"/>
                  </a:lnTo>
                  <a:lnTo>
                    <a:pt x="5410873" y="4121277"/>
                  </a:lnTo>
                  <a:lnTo>
                    <a:pt x="5412740" y="4123131"/>
                  </a:lnTo>
                  <a:lnTo>
                    <a:pt x="5413857" y="4123601"/>
                  </a:lnTo>
                  <a:lnTo>
                    <a:pt x="5416486" y="4123601"/>
                  </a:lnTo>
                  <a:lnTo>
                    <a:pt x="5417617" y="4123131"/>
                  </a:lnTo>
                  <a:lnTo>
                    <a:pt x="5419471" y="4121277"/>
                  </a:lnTo>
                  <a:lnTo>
                    <a:pt x="5419941" y="4120146"/>
                  </a:lnTo>
                  <a:lnTo>
                    <a:pt x="5419941" y="4117517"/>
                  </a:lnTo>
                  <a:close/>
                </a:path>
                <a:path w="12773660" h="4123690">
                  <a:moveTo>
                    <a:pt x="5419941" y="2746159"/>
                  </a:moveTo>
                  <a:lnTo>
                    <a:pt x="5419471" y="2745041"/>
                  </a:lnTo>
                  <a:lnTo>
                    <a:pt x="5417617" y="2743174"/>
                  </a:lnTo>
                  <a:lnTo>
                    <a:pt x="5416486" y="2742717"/>
                  </a:lnTo>
                  <a:lnTo>
                    <a:pt x="5413857" y="2742717"/>
                  </a:lnTo>
                  <a:lnTo>
                    <a:pt x="5412740" y="2743174"/>
                  </a:lnTo>
                  <a:lnTo>
                    <a:pt x="5410873" y="2745041"/>
                  </a:lnTo>
                  <a:lnTo>
                    <a:pt x="5410416" y="2746159"/>
                  </a:lnTo>
                  <a:lnTo>
                    <a:pt x="5410416" y="2748788"/>
                  </a:lnTo>
                  <a:lnTo>
                    <a:pt x="5410873" y="2749918"/>
                  </a:lnTo>
                  <a:lnTo>
                    <a:pt x="5412740" y="2751772"/>
                  </a:lnTo>
                  <a:lnTo>
                    <a:pt x="5413857" y="2752242"/>
                  </a:lnTo>
                  <a:lnTo>
                    <a:pt x="5416486" y="2752242"/>
                  </a:lnTo>
                  <a:lnTo>
                    <a:pt x="5417617" y="2751772"/>
                  </a:lnTo>
                  <a:lnTo>
                    <a:pt x="5419471" y="2749918"/>
                  </a:lnTo>
                  <a:lnTo>
                    <a:pt x="5419941" y="2748788"/>
                  </a:lnTo>
                  <a:lnTo>
                    <a:pt x="5419941" y="2746159"/>
                  </a:lnTo>
                  <a:close/>
                </a:path>
                <a:path w="12773660" h="4123690">
                  <a:moveTo>
                    <a:pt x="5419941" y="1374800"/>
                  </a:moveTo>
                  <a:lnTo>
                    <a:pt x="5419471" y="1373682"/>
                  </a:lnTo>
                  <a:lnTo>
                    <a:pt x="5417617" y="1371828"/>
                  </a:lnTo>
                  <a:lnTo>
                    <a:pt x="5416486" y="1371358"/>
                  </a:lnTo>
                  <a:lnTo>
                    <a:pt x="5413857" y="1371358"/>
                  </a:lnTo>
                  <a:lnTo>
                    <a:pt x="5412740" y="1371828"/>
                  </a:lnTo>
                  <a:lnTo>
                    <a:pt x="5410873" y="1373682"/>
                  </a:lnTo>
                  <a:lnTo>
                    <a:pt x="5410416" y="1374800"/>
                  </a:lnTo>
                  <a:lnTo>
                    <a:pt x="5410416" y="1377442"/>
                  </a:lnTo>
                  <a:lnTo>
                    <a:pt x="5410873" y="1378559"/>
                  </a:lnTo>
                  <a:lnTo>
                    <a:pt x="5412740" y="1380413"/>
                  </a:lnTo>
                  <a:lnTo>
                    <a:pt x="5413857" y="1380883"/>
                  </a:lnTo>
                  <a:lnTo>
                    <a:pt x="5416486" y="1380883"/>
                  </a:lnTo>
                  <a:lnTo>
                    <a:pt x="5417617" y="1380413"/>
                  </a:lnTo>
                  <a:lnTo>
                    <a:pt x="5419471" y="1378559"/>
                  </a:lnTo>
                  <a:lnTo>
                    <a:pt x="5419941" y="1377442"/>
                  </a:lnTo>
                  <a:lnTo>
                    <a:pt x="5419941" y="1374800"/>
                  </a:lnTo>
                  <a:close/>
                </a:path>
                <a:path w="12773660" h="4123690">
                  <a:moveTo>
                    <a:pt x="5419941" y="3454"/>
                  </a:moveTo>
                  <a:lnTo>
                    <a:pt x="5419471" y="2324"/>
                  </a:lnTo>
                  <a:lnTo>
                    <a:pt x="5417617" y="469"/>
                  </a:lnTo>
                  <a:lnTo>
                    <a:pt x="5416486" y="0"/>
                  </a:lnTo>
                  <a:lnTo>
                    <a:pt x="5413857" y="0"/>
                  </a:lnTo>
                  <a:lnTo>
                    <a:pt x="5412740" y="469"/>
                  </a:lnTo>
                  <a:lnTo>
                    <a:pt x="5410873" y="2324"/>
                  </a:lnTo>
                  <a:lnTo>
                    <a:pt x="5410416" y="3454"/>
                  </a:lnTo>
                  <a:lnTo>
                    <a:pt x="5410416" y="6083"/>
                  </a:lnTo>
                  <a:lnTo>
                    <a:pt x="5410873" y="7200"/>
                  </a:lnTo>
                  <a:lnTo>
                    <a:pt x="5412740" y="9067"/>
                  </a:lnTo>
                  <a:lnTo>
                    <a:pt x="5413857" y="9525"/>
                  </a:lnTo>
                  <a:lnTo>
                    <a:pt x="5416486" y="9525"/>
                  </a:lnTo>
                  <a:lnTo>
                    <a:pt x="5417617" y="9067"/>
                  </a:lnTo>
                  <a:lnTo>
                    <a:pt x="5419471" y="7200"/>
                  </a:lnTo>
                  <a:lnTo>
                    <a:pt x="5419941" y="6083"/>
                  </a:lnTo>
                  <a:lnTo>
                    <a:pt x="5419941" y="3454"/>
                  </a:lnTo>
                  <a:close/>
                </a:path>
                <a:path w="12773660" h="4123690">
                  <a:moveTo>
                    <a:pt x="5438991" y="4117517"/>
                  </a:moveTo>
                  <a:lnTo>
                    <a:pt x="5438521" y="4116400"/>
                  </a:lnTo>
                  <a:lnTo>
                    <a:pt x="5436667" y="4114533"/>
                  </a:lnTo>
                  <a:lnTo>
                    <a:pt x="5435536" y="4114076"/>
                  </a:lnTo>
                  <a:lnTo>
                    <a:pt x="5432907" y="4114076"/>
                  </a:lnTo>
                  <a:lnTo>
                    <a:pt x="5431790" y="4114533"/>
                  </a:lnTo>
                  <a:lnTo>
                    <a:pt x="5429923" y="4116400"/>
                  </a:lnTo>
                  <a:lnTo>
                    <a:pt x="5429466" y="4117517"/>
                  </a:lnTo>
                  <a:lnTo>
                    <a:pt x="5429466" y="4120146"/>
                  </a:lnTo>
                  <a:lnTo>
                    <a:pt x="5429923" y="4121277"/>
                  </a:lnTo>
                  <a:lnTo>
                    <a:pt x="5431790" y="4123131"/>
                  </a:lnTo>
                  <a:lnTo>
                    <a:pt x="5432907" y="4123601"/>
                  </a:lnTo>
                  <a:lnTo>
                    <a:pt x="5435536" y="4123601"/>
                  </a:lnTo>
                  <a:lnTo>
                    <a:pt x="5436667" y="4123131"/>
                  </a:lnTo>
                  <a:lnTo>
                    <a:pt x="5438521" y="4121277"/>
                  </a:lnTo>
                  <a:lnTo>
                    <a:pt x="5438991" y="4120146"/>
                  </a:lnTo>
                  <a:lnTo>
                    <a:pt x="5438991" y="4117517"/>
                  </a:lnTo>
                  <a:close/>
                </a:path>
                <a:path w="12773660" h="4123690">
                  <a:moveTo>
                    <a:pt x="5438991" y="2746159"/>
                  </a:moveTo>
                  <a:lnTo>
                    <a:pt x="5438521" y="2745041"/>
                  </a:lnTo>
                  <a:lnTo>
                    <a:pt x="5436667" y="2743174"/>
                  </a:lnTo>
                  <a:lnTo>
                    <a:pt x="5435536" y="2742717"/>
                  </a:lnTo>
                  <a:lnTo>
                    <a:pt x="5432907" y="2742717"/>
                  </a:lnTo>
                  <a:lnTo>
                    <a:pt x="5431790" y="2743174"/>
                  </a:lnTo>
                  <a:lnTo>
                    <a:pt x="5429923" y="2745041"/>
                  </a:lnTo>
                  <a:lnTo>
                    <a:pt x="5429466" y="2746159"/>
                  </a:lnTo>
                  <a:lnTo>
                    <a:pt x="5429466" y="2748788"/>
                  </a:lnTo>
                  <a:lnTo>
                    <a:pt x="5429923" y="2749918"/>
                  </a:lnTo>
                  <a:lnTo>
                    <a:pt x="5431790" y="2751772"/>
                  </a:lnTo>
                  <a:lnTo>
                    <a:pt x="5432907" y="2752242"/>
                  </a:lnTo>
                  <a:lnTo>
                    <a:pt x="5435536" y="2752242"/>
                  </a:lnTo>
                  <a:lnTo>
                    <a:pt x="5436667" y="2751772"/>
                  </a:lnTo>
                  <a:lnTo>
                    <a:pt x="5438521" y="2749918"/>
                  </a:lnTo>
                  <a:lnTo>
                    <a:pt x="5438991" y="2748788"/>
                  </a:lnTo>
                  <a:lnTo>
                    <a:pt x="5438991" y="2746159"/>
                  </a:lnTo>
                  <a:close/>
                </a:path>
                <a:path w="12773660" h="4123690">
                  <a:moveTo>
                    <a:pt x="5438991" y="1374800"/>
                  </a:moveTo>
                  <a:lnTo>
                    <a:pt x="5438521" y="1373682"/>
                  </a:lnTo>
                  <a:lnTo>
                    <a:pt x="5436667" y="1371828"/>
                  </a:lnTo>
                  <a:lnTo>
                    <a:pt x="5435536" y="1371358"/>
                  </a:lnTo>
                  <a:lnTo>
                    <a:pt x="5432907" y="1371358"/>
                  </a:lnTo>
                  <a:lnTo>
                    <a:pt x="5431790" y="1371828"/>
                  </a:lnTo>
                  <a:lnTo>
                    <a:pt x="5429923" y="1373682"/>
                  </a:lnTo>
                  <a:lnTo>
                    <a:pt x="5429466" y="1374800"/>
                  </a:lnTo>
                  <a:lnTo>
                    <a:pt x="5429466" y="1377442"/>
                  </a:lnTo>
                  <a:lnTo>
                    <a:pt x="5429923" y="1378559"/>
                  </a:lnTo>
                  <a:lnTo>
                    <a:pt x="5431790" y="1380413"/>
                  </a:lnTo>
                  <a:lnTo>
                    <a:pt x="5432907" y="1380883"/>
                  </a:lnTo>
                  <a:lnTo>
                    <a:pt x="5435536" y="1380883"/>
                  </a:lnTo>
                  <a:lnTo>
                    <a:pt x="5436667" y="1380413"/>
                  </a:lnTo>
                  <a:lnTo>
                    <a:pt x="5438521" y="1378559"/>
                  </a:lnTo>
                  <a:lnTo>
                    <a:pt x="5438991" y="1377442"/>
                  </a:lnTo>
                  <a:lnTo>
                    <a:pt x="5438991" y="1374800"/>
                  </a:lnTo>
                  <a:close/>
                </a:path>
                <a:path w="12773660" h="4123690">
                  <a:moveTo>
                    <a:pt x="5438991" y="3454"/>
                  </a:moveTo>
                  <a:lnTo>
                    <a:pt x="5438521" y="2324"/>
                  </a:lnTo>
                  <a:lnTo>
                    <a:pt x="5436667" y="469"/>
                  </a:lnTo>
                  <a:lnTo>
                    <a:pt x="5435536" y="0"/>
                  </a:lnTo>
                  <a:lnTo>
                    <a:pt x="5432907" y="0"/>
                  </a:lnTo>
                  <a:lnTo>
                    <a:pt x="5431790" y="469"/>
                  </a:lnTo>
                  <a:lnTo>
                    <a:pt x="5429923" y="2324"/>
                  </a:lnTo>
                  <a:lnTo>
                    <a:pt x="5429466" y="3454"/>
                  </a:lnTo>
                  <a:lnTo>
                    <a:pt x="5429466" y="6083"/>
                  </a:lnTo>
                  <a:lnTo>
                    <a:pt x="5429923" y="7200"/>
                  </a:lnTo>
                  <a:lnTo>
                    <a:pt x="5431790" y="9067"/>
                  </a:lnTo>
                  <a:lnTo>
                    <a:pt x="5432907" y="9525"/>
                  </a:lnTo>
                  <a:lnTo>
                    <a:pt x="5435536" y="9525"/>
                  </a:lnTo>
                  <a:lnTo>
                    <a:pt x="5436667" y="9067"/>
                  </a:lnTo>
                  <a:lnTo>
                    <a:pt x="5438521" y="7200"/>
                  </a:lnTo>
                  <a:lnTo>
                    <a:pt x="5438991" y="6083"/>
                  </a:lnTo>
                  <a:lnTo>
                    <a:pt x="5438991" y="3454"/>
                  </a:lnTo>
                  <a:close/>
                </a:path>
                <a:path w="12773660" h="4123690">
                  <a:moveTo>
                    <a:pt x="5458041" y="4117517"/>
                  </a:moveTo>
                  <a:lnTo>
                    <a:pt x="5457571" y="4116400"/>
                  </a:lnTo>
                  <a:lnTo>
                    <a:pt x="5455717" y="4114533"/>
                  </a:lnTo>
                  <a:lnTo>
                    <a:pt x="5454586" y="4114076"/>
                  </a:lnTo>
                  <a:lnTo>
                    <a:pt x="5451957" y="4114076"/>
                  </a:lnTo>
                  <a:lnTo>
                    <a:pt x="5450840" y="4114533"/>
                  </a:lnTo>
                  <a:lnTo>
                    <a:pt x="5448973" y="4116400"/>
                  </a:lnTo>
                  <a:lnTo>
                    <a:pt x="5448516" y="4117517"/>
                  </a:lnTo>
                  <a:lnTo>
                    <a:pt x="5448516" y="4120146"/>
                  </a:lnTo>
                  <a:lnTo>
                    <a:pt x="5448973" y="4121277"/>
                  </a:lnTo>
                  <a:lnTo>
                    <a:pt x="5450840" y="4123131"/>
                  </a:lnTo>
                  <a:lnTo>
                    <a:pt x="5451957" y="4123601"/>
                  </a:lnTo>
                  <a:lnTo>
                    <a:pt x="5454586" y="4123601"/>
                  </a:lnTo>
                  <a:lnTo>
                    <a:pt x="5455717" y="4123131"/>
                  </a:lnTo>
                  <a:lnTo>
                    <a:pt x="5457571" y="4121277"/>
                  </a:lnTo>
                  <a:lnTo>
                    <a:pt x="5458041" y="4120146"/>
                  </a:lnTo>
                  <a:lnTo>
                    <a:pt x="5458041" y="4117517"/>
                  </a:lnTo>
                  <a:close/>
                </a:path>
                <a:path w="12773660" h="4123690">
                  <a:moveTo>
                    <a:pt x="5458041" y="2746159"/>
                  </a:moveTo>
                  <a:lnTo>
                    <a:pt x="5457571" y="2745041"/>
                  </a:lnTo>
                  <a:lnTo>
                    <a:pt x="5455717" y="2743174"/>
                  </a:lnTo>
                  <a:lnTo>
                    <a:pt x="5454586" y="2742717"/>
                  </a:lnTo>
                  <a:lnTo>
                    <a:pt x="5451957" y="2742717"/>
                  </a:lnTo>
                  <a:lnTo>
                    <a:pt x="5450840" y="2743174"/>
                  </a:lnTo>
                  <a:lnTo>
                    <a:pt x="5448973" y="2745041"/>
                  </a:lnTo>
                  <a:lnTo>
                    <a:pt x="5448516" y="2746159"/>
                  </a:lnTo>
                  <a:lnTo>
                    <a:pt x="5448516" y="2748788"/>
                  </a:lnTo>
                  <a:lnTo>
                    <a:pt x="5448973" y="2749918"/>
                  </a:lnTo>
                  <a:lnTo>
                    <a:pt x="5450840" y="2751772"/>
                  </a:lnTo>
                  <a:lnTo>
                    <a:pt x="5451957" y="2752242"/>
                  </a:lnTo>
                  <a:lnTo>
                    <a:pt x="5454586" y="2752242"/>
                  </a:lnTo>
                  <a:lnTo>
                    <a:pt x="5455717" y="2751772"/>
                  </a:lnTo>
                  <a:lnTo>
                    <a:pt x="5457571" y="2749918"/>
                  </a:lnTo>
                  <a:lnTo>
                    <a:pt x="5458041" y="2748788"/>
                  </a:lnTo>
                  <a:lnTo>
                    <a:pt x="5458041" y="2746159"/>
                  </a:lnTo>
                  <a:close/>
                </a:path>
                <a:path w="12773660" h="4123690">
                  <a:moveTo>
                    <a:pt x="5458041" y="1374800"/>
                  </a:moveTo>
                  <a:lnTo>
                    <a:pt x="5457571" y="1373682"/>
                  </a:lnTo>
                  <a:lnTo>
                    <a:pt x="5455717" y="1371828"/>
                  </a:lnTo>
                  <a:lnTo>
                    <a:pt x="5454586" y="1371358"/>
                  </a:lnTo>
                  <a:lnTo>
                    <a:pt x="5451957" y="1371358"/>
                  </a:lnTo>
                  <a:lnTo>
                    <a:pt x="5450840" y="1371828"/>
                  </a:lnTo>
                  <a:lnTo>
                    <a:pt x="5448973" y="1373682"/>
                  </a:lnTo>
                  <a:lnTo>
                    <a:pt x="5448516" y="1374800"/>
                  </a:lnTo>
                  <a:lnTo>
                    <a:pt x="5448516" y="1377442"/>
                  </a:lnTo>
                  <a:lnTo>
                    <a:pt x="5448973" y="1378559"/>
                  </a:lnTo>
                  <a:lnTo>
                    <a:pt x="5450840" y="1380413"/>
                  </a:lnTo>
                  <a:lnTo>
                    <a:pt x="5451957" y="1380883"/>
                  </a:lnTo>
                  <a:lnTo>
                    <a:pt x="5454586" y="1380883"/>
                  </a:lnTo>
                  <a:lnTo>
                    <a:pt x="5455717" y="1380413"/>
                  </a:lnTo>
                  <a:lnTo>
                    <a:pt x="5457571" y="1378559"/>
                  </a:lnTo>
                  <a:lnTo>
                    <a:pt x="5458041" y="1377442"/>
                  </a:lnTo>
                  <a:lnTo>
                    <a:pt x="5458041" y="1374800"/>
                  </a:lnTo>
                  <a:close/>
                </a:path>
                <a:path w="12773660" h="4123690">
                  <a:moveTo>
                    <a:pt x="5458041" y="3454"/>
                  </a:moveTo>
                  <a:lnTo>
                    <a:pt x="5457571" y="2324"/>
                  </a:lnTo>
                  <a:lnTo>
                    <a:pt x="5455717" y="469"/>
                  </a:lnTo>
                  <a:lnTo>
                    <a:pt x="5454586" y="0"/>
                  </a:lnTo>
                  <a:lnTo>
                    <a:pt x="5451957" y="0"/>
                  </a:lnTo>
                  <a:lnTo>
                    <a:pt x="5450840" y="469"/>
                  </a:lnTo>
                  <a:lnTo>
                    <a:pt x="5448973" y="2324"/>
                  </a:lnTo>
                  <a:lnTo>
                    <a:pt x="5448516" y="3454"/>
                  </a:lnTo>
                  <a:lnTo>
                    <a:pt x="5448516" y="6083"/>
                  </a:lnTo>
                  <a:lnTo>
                    <a:pt x="5448973" y="7200"/>
                  </a:lnTo>
                  <a:lnTo>
                    <a:pt x="5450840" y="9067"/>
                  </a:lnTo>
                  <a:lnTo>
                    <a:pt x="5451957" y="9525"/>
                  </a:lnTo>
                  <a:lnTo>
                    <a:pt x="5454586" y="9525"/>
                  </a:lnTo>
                  <a:lnTo>
                    <a:pt x="5455717" y="9067"/>
                  </a:lnTo>
                  <a:lnTo>
                    <a:pt x="5457571" y="7200"/>
                  </a:lnTo>
                  <a:lnTo>
                    <a:pt x="5458041" y="6083"/>
                  </a:lnTo>
                  <a:lnTo>
                    <a:pt x="5458041" y="3454"/>
                  </a:lnTo>
                  <a:close/>
                </a:path>
                <a:path w="12773660" h="4123690">
                  <a:moveTo>
                    <a:pt x="5477091" y="4117517"/>
                  </a:moveTo>
                  <a:lnTo>
                    <a:pt x="5476621" y="4116400"/>
                  </a:lnTo>
                  <a:lnTo>
                    <a:pt x="5474767" y="4114533"/>
                  </a:lnTo>
                  <a:lnTo>
                    <a:pt x="5473649" y="4114076"/>
                  </a:lnTo>
                  <a:lnTo>
                    <a:pt x="5471007" y="4114076"/>
                  </a:lnTo>
                  <a:lnTo>
                    <a:pt x="5469890" y="4114533"/>
                  </a:lnTo>
                  <a:lnTo>
                    <a:pt x="5468036" y="4116400"/>
                  </a:lnTo>
                  <a:lnTo>
                    <a:pt x="5467566" y="4117517"/>
                  </a:lnTo>
                  <a:lnTo>
                    <a:pt x="5467566" y="4120146"/>
                  </a:lnTo>
                  <a:lnTo>
                    <a:pt x="5468036" y="4121277"/>
                  </a:lnTo>
                  <a:lnTo>
                    <a:pt x="5469890" y="4123131"/>
                  </a:lnTo>
                  <a:lnTo>
                    <a:pt x="5471007" y="4123601"/>
                  </a:lnTo>
                  <a:lnTo>
                    <a:pt x="5473649" y="4123601"/>
                  </a:lnTo>
                  <a:lnTo>
                    <a:pt x="5474767" y="4123131"/>
                  </a:lnTo>
                  <a:lnTo>
                    <a:pt x="5476621" y="4121277"/>
                  </a:lnTo>
                  <a:lnTo>
                    <a:pt x="5477091" y="4120146"/>
                  </a:lnTo>
                  <a:lnTo>
                    <a:pt x="5477091" y="4117517"/>
                  </a:lnTo>
                  <a:close/>
                </a:path>
                <a:path w="12773660" h="4123690">
                  <a:moveTo>
                    <a:pt x="5477091" y="2746159"/>
                  </a:moveTo>
                  <a:lnTo>
                    <a:pt x="5476621" y="2745041"/>
                  </a:lnTo>
                  <a:lnTo>
                    <a:pt x="5474767" y="2743174"/>
                  </a:lnTo>
                  <a:lnTo>
                    <a:pt x="5473649" y="2742717"/>
                  </a:lnTo>
                  <a:lnTo>
                    <a:pt x="5471007" y="2742717"/>
                  </a:lnTo>
                  <a:lnTo>
                    <a:pt x="5469890" y="2743174"/>
                  </a:lnTo>
                  <a:lnTo>
                    <a:pt x="5468036" y="2745041"/>
                  </a:lnTo>
                  <a:lnTo>
                    <a:pt x="5467566" y="2746159"/>
                  </a:lnTo>
                  <a:lnTo>
                    <a:pt x="5467566" y="2748788"/>
                  </a:lnTo>
                  <a:lnTo>
                    <a:pt x="5468036" y="2749918"/>
                  </a:lnTo>
                  <a:lnTo>
                    <a:pt x="5469890" y="2751772"/>
                  </a:lnTo>
                  <a:lnTo>
                    <a:pt x="5471007" y="2752242"/>
                  </a:lnTo>
                  <a:lnTo>
                    <a:pt x="5473649" y="2752242"/>
                  </a:lnTo>
                  <a:lnTo>
                    <a:pt x="5474767" y="2751772"/>
                  </a:lnTo>
                  <a:lnTo>
                    <a:pt x="5476621" y="2749918"/>
                  </a:lnTo>
                  <a:lnTo>
                    <a:pt x="5477091" y="2748788"/>
                  </a:lnTo>
                  <a:lnTo>
                    <a:pt x="5477091" y="2746159"/>
                  </a:lnTo>
                  <a:close/>
                </a:path>
                <a:path w="12773660" h="4123690">
                  <a:moveTo>
                    <a:pt x="5477091" y="1374800"/>
                  </a:moveTo>
                  <a:lnTo>
                    <a:pt x="5476621" y="1373682"/>
                  </a:lnTo>
                  <a:lnTo>
                    <a:pt x="5474767" y="1371828"/>
                  </a:lnTo>
                  <a:lnTo>
                    <a:pt x="5473649" y="1371358"/>
                  </a:lnTo>
                  <a:lnTo>
                    <a:pt x="5471007" y="1371358"/>
                  </a:lnTo>
                  <a:lnTo>
                    <a:pt x="5469890" y="1371828"/>
                  </a:lnTo>
                  <a:lnTo>
                    <a:pt x="5468036" y="1373682"/>
                  </a:lnTo>
                  <a:lnTo>
                    <a:pt x="5467566" y="1374800"/>
                  </a:lnTo>
                  <a:lnTo>
                    <a:pt x="5467566" y="1377442"/>
                  </a:lnTo>
                  <a:lnTo>
                    <a:pt x="5468036" y="1378559"/>
                  </a:lnTo>
                  <a:lnTo>
                    <a:pt x="5469890" y="1380413"/>
                  </a:lnTo>
                  <a:lnTo>
                    <a:pt x="5471007" y="1380883"/>
                  </a:lnTo>
                  <a:lnTo>
                    <a:pt x="5473649" y="1380883"/>
                  </a:lnTo>
                  <a:lnTo>
                    <a:pt x="5474767" y="1380413"/>
                  </a:lnTo>
                  <a:lnTo>
                    <a:pt x="5476621" y="1378559"/>
                  </a:lnTo>
                  <a:lnTo>
                    <a:pt x="5477091" y="1377442"/>
                  </a:lnTo>
                  <a:lnTo>
                    <a:pt x="5477091" y="1374800"/>
                  </a:lnTo>
                  <a:close/>
                </a:path>
                <a:path w="12773660" h="4123690">
                  <a:moveTo>
                    <a:pt x="5477091" y="3454"/>
                  </a:moveTo>
                  <a:lnTo>
                    <a:pt x="5476621" y="2324"/>
                  </a:lnTo>
                  <a:lnTo>
                    <a:pt x="5474767" y="469"/>
                  </a:lnTo>
                  <a:lnTo>
                    <a:pt x="5473649" y="0"/>
                  </a:lnTo>
                  <a:lnTo>
                    <a:pt x="5471007" y="0"/>
                  </a:lnTo>
                  <a:lnTo>
                    <a:pt x="5469890" y="469"/>
                  </a:lnTo>
                  <a:lnTo>
                    <a:pt x="5468036" y="2324"/>
                  </a:lnTo>
                  <a:lnTo>
                    <a:pt x="5467566" y="3454"/>
                  </a:lnTo>
                  <a:lnTo>
                    <a:pt x="5467566" y="6083"/>
                  </a:lnTo>
                  <a:lnTo>
                    <a:pt x="5468036" y="7200"/>
                  </a:lnTo>
                  <a:lnTo>
                    <a:pt x="5469890" y="9067"/>
                  </a:lnTo>
                  <a:lnTo>
                    <a:pt x="5471007" y="9525"/>
                  </a:lnTo>
                  <a:lnTo>
                    <a:pt x="5473649" y="9525"/>
                  </a:lnTo>
                  <a:lnTo>
                    <a:pt x="5474767" y="9067"/>
                  </a:lnTo>
                  <a:lnTo>
                    <a:pt x="5476621" y="7200"/>
                  </a:lnTo>
                  <a:lnTo>
                    <a:pt x="5477091" y="6083"/>
                  </a:lnTo>
                  <a:lnTo>
                    <a:pt x="5477091" y="3454"/>
                  </a:lnTo>
                  <a:close/>
                </a:path>
                <a:path w="12773660" h="4123690">
                  <a:moveTo>
                    <a:pt x="5496141" y="4117517"/>
                  </a:moveTo>
                  <a:lnTo>
                    <a:pt x="5495671" y="4116400"/>
                  </a:lnTo>
                  <a:lnTo>
                    <a:pt x="5493817" y="4114533"/>
                  </a:lnTo>
                  <a:lnTo>
                    <a:pt x="5492699" y="4114076"/>
                  </a:lnTo>
                  <a:lnTo>
                    <a:pt x="5490057" y="4114076"/>
                  </a:lnTo>
                  <a:lnTo>
                    <a:pt x="5488940" y="4114533"/>
                  </a:lnTo>
                  <a:lnTo>
                    <a:pt x="5487086" y="4116400"/>
                  </a:lnTo>
                  <a:lnTo>
                    <a:pt x="5486616" y="4117517"/>
                  </a:lnTo>
                  <a:lnTo>
                    <a:pt x="5486616" y="4120146"/>
                  </a:lnTo>
                  <a:lnTo>
                    <a:pt x="5487086" y="4121277"/>
                  </a:lnTo>
                  <a:lnTo>
                    <a:pt x="5488940" y="4123131"/>
                  </a:lnTo>
                  <a:lnTo>
                    <a:pt x="5490057" y="4123601"/>
                  </a:lnTo>
                  <a:lnTo>
                    <a:pt x="5492699" y="4123601"/>
                  </a:lnTo>
                  <a:lnTo>
                    <a:pt x="5493817" y="4123131"/>
                  </a:lnTo>
                  <a:lnTo>
                    <a:pt x="5495671" y="4121277"/>
                  </a:lnTo>
                  <a:lnTo>
                    <a:pt x="5496141" y="4120146"/>
                  </a:lnTo>
                  <a:lnTo>
                    <a:pt x="5496141" y="4117517"/>
                  </a:lnTo>
                  <a:close/>
                </a:path>
                <a:path w="12773660" h="4123690">
                  <a:moveTo>
                    <a:pt x="5496141" y="2746159"/>
                  </a:moveTo>
                  <a:lnTo>
                    <a:pt x="5495671" y="2745041"/>
                  </a:lnTo>
                  <a:lnTo>
                    <a:pt x="5493817" y="2743174"/>
                  </a:lnTo>
                  <a:lnTo>
                    <a:pt x="5492699" y="2742717"/>
                  </a:lnTo>
                  <a:lnTo>
                    <a:pt x="5490057" y="2742717"/>
                  </a:lnTo>
                  <a:lnTo>
                    <a:pt x="5488940" y="2743174"/>
                  </a:lnTo>
                  <a:lnTo>
                    <a:pt x="5487086" y="2745041"/>
                  </a:lnTo>
                  <a:lnTo>
                    <a:pt x="5486616" y="2746159"/>
                  </a:lnTo>
                  <a:lnTo>
                    <a:pt x="5486616" y="2748788"/>
                  </a:lnTo>
                  <a:lnTo>
                    <a:pt x="5487086" y="2749918"/>
                  </a:lnTo>
                  <a:lnTo>
                    <a:pt x="5488940" y="2751772"/>
                  </a:lnTo>
                  <a:lnTo>
                    <a:pt x="5490057" y="2752242"/>
                  </a:lnTo>
                  <a:lnTo>
                    <a:pt x="5492699" y="2752242"/>
                  </a:lnTo>
                  <a:lnTo>
                    <a:pt x="5493817" y="2751772"/>
                  </a:lnTo>
                  <a:lnTo>
                    <a:pt x="5495671" y="2749918"/>
                  </a:lnTo>
                  <a:lnTo>
                    <a:pt x="5496141" y="2748788"/>
                  </a:lnTo>
                  <a:lnTo>
                    <a:pt x="5496141" y="2746159"/>
                  </a:lnTo>
                  <a:close/>
                </a:path>
                <a:path w="12773660" h="4123690">
                  <a:moveTo>
                    <a:pt x="5496141" y="1374800"/>
                  </a:moveTo>
                  <a:lnTo>
                    <a:pt x="5495671" y="1373682"/>
                  </a:lnTo>
                  <a:lnTo>
                    <a:pt x="5493817" y="1371828"/>
                  </a:lnTo>
                  <a:lnTo>
                    <a:pt x="5492699" y="1371358"/>
                  </a:lnTo>
                  <a:lnTo>
                    <a:pt x="5490057" y="1371358"/>
                  </a:lnTo>
                  <a:lnTo>
                    <a:pt x="5488940" y="1371828"/>
                  </a:lnTo>
                  <a:lnTo>
                    <a:pt x="5487086" y="1373682"/>
                  </a:lnTo>
                  <a:lnTo>
                    <a:pt x="5486616" y="1374800"/>
                  </a:lnTo>
                  <a:lnTo>
                    <a:pt x="5486616" y="1377442"/>
                  </a:lnTo>
                  <a:lnTo>
                    <a:pt x="5487086" y="1378559"/>
                  </a:lnTo>
                  <a:lnTo>
                    <a:pt x="5488940" y="1380413"/>
                  </a:lnTo>
                  <a:lnTo>
                    <a:pt x="5490057" y="1380883"/>
                  </a:lnTo>
                  <a:lnTo>
                    <a:pt x="5492699" y="1380883"/>
                  </a:lnTo>
                  <a:lnTo>
                    <a:pt x="5493817" y="1380413"/>
                  </a:lnTo>
                  <a:lnTo>
                    <a:pt x="5495671" y="1378559"/>
                  </a:lnTo>
                  <a:lnTo>
                    <a:pt x="5496141" y="1377442"/>
                  </a:lnTo>
                  <a:lnTo>
                    <a:pt x="5496141" y="1374800"/>
                  </a:lnTo>
                  <a:close/>
                </a:path>
                <a:path w="12773660" h="4123690">
                  <a:moveTo>
                    <a:pt x="5496141" y="3454"/>
                  </a:moveTo>
                  <a:lnTo>
                    <a:pt x="5495671" y="2324"/>
                  </a:lnTo>
                  <a:lnTo>
                    <a:pt x="5493817" y="469"/>
                  </a:lnTo>
                  <a:lnTo>
                    <a:pt x="5492699" y="0"/>
                  </a:lnTo>
                  <a:lnTo>
                    <a:pt x="5490057" y="0"/>
                  </a:lnTo>
                  <a:lnTo>
                    <a:pt x="5488940" y="469"/>
                  </a:lnTo>
                  <a:lnTo>
                    <a:pt x="5487086" y="2324"/>
                  </a:lnTo>
                  <a:lnTo>
                    <a:pt x="5486616" y="3454"/>
                  </a:lnTo>
                  <a:lnTo>
                    <a:pt x="5486616" y="6083"/>
                  </a:lnTo>
                  <a:lnTo>
                    <a:pt x="5487086" y="7200"/>
                  </a:lnTo>
                  <a:lnTo>
                    <a:pt x="5488940" y="9067"/>
                  </a:lnTo>
                  <a:lnTo>
                    <a:pt x="5490057" y="9525"/>
                  </a:lnTo>
                  <a:lnTo>
                    <a:pt x="5492699" y="9525"/>
                  </a:lnTo>
                  <a:lnTo>
                    <a:pt x="5493817" y="9067"/>
                  </a:lnTo>
                  <a:lnTo>
                    <a:pt x="5495671" y="7200"/>
                  </a:lnTo>
                  <a:lnTo>
                    <a:pt x="5496141" y="6083"/>
                  </a:lnTo>
                  <a:lnTo>
                    <a:pt x="5496141" y="3454"/>
                  </a:lnTo>
                  <a:close/>
                </a:path>
                <a:path w="12773660" h="4123690">
                  <a:moveTo>
                    <a:pt x="5515191" y="4117517"/>
                  </a:moveTo>
                  <a:lnTo>
                    <a:pt x="5514721" y="4116400"/>
                  </a:lnTo>
                  <a:lnTo>
                    <a:pt x="5512867" y="4114533"/>
                  </a:lnTo>
                  <a:lnTo>
                    <a:pt x="5511749" y="4114076"/>
                  </a:lnTo>
                  <a:lnTo>
                    <a:pt x="5509107" y="4114076"/>
                  </a:lnTo>
                  <a:lnTo>
                    <a:pt x="5507990" y="4114533"/>
                  </a:lnTo>
                  <a:lnTo>
                    <a:pt x="5506136" y="4116400"/>
                  </a:lnTo>
                  <a:lnTo>
                    <a:pt x="5505666" y="4117517"/>
                  </a:lnTo>
                  <a:lnTo>
                    <a:pt x="5505666" y="4120146"/>
                  </a:lnTo>
                  <a:lnTo>
                    <a:pt x="5506136" y="4121277"/>
                  </a:lnTo>
                  <a:lnTo>
                    <a:pt x="5507990" y="4123131"/>
                  </a:lnTo>
                  <a:lnTo>
                    <a:pt x="5509107" y="4123601"/>
                  </a:lnTo>
                  <a:lnTo>
                    <a:pt x="5511749" y="4123601"/>
                  </a:lnTo>
                  <a:lnTo>
                    <a:pt x="5512867" y="4123131"/>
                  </a:lnTo>
                  <a:lnTo>
                    <a:pt x="5514721" y="4121277"/>
                  </a:lnTo>
                  <a:lnTo>
                    <a:pt x="5515191" y="4120146"/>
                  </a:lnTo>
                  <a:lnTo>
                    <a:pt x="5515191" y="4117517"/>
                  </a:lnTo>
                  <a:close/>
                </a:path>
                <a:path w="12773660" h="4123690">
                  <a:moveTo>
                    <a:pt x="5515191" y="2746159"/>
                  </a:moveTo>
                  <a:lnTo>
                    <a:pt x="5514721" y="2745041"/>
                  </a:lnTo>
                  <a:lnTo>
                    <a:pt x="5512867" y="2743174"/>
                  </a:lnTo>
                  <a:lnTo>
                    <a:pt x="5511749" y="2742717"/>
                  </a:lnTo>
                  <a:lnTo>
                    <a:pt x="5509107" y="2742717"/>
                  </a:lnTo>
                  <a:lnTo>
                    <a:pt x="5507990" y="2743174"/>
                  </a:lnTo>
                  <a:lnTo>
                    <a:pt x="5506136" y="2745041"/>
                  </a:lnTo>
                  <a:lnTo>
                    <a:pt x="5505666" y="2746159"/>
                  </a:lnTo>
                  <a:lnTo>
                    <a:pt x="5505666" y="2748788"/>
                  </a:lnTo>
                  <a:lnTo>
                    <a:pt x="5506136" y="2749918"/>
                  </a:lnTo>
                  <a:lnTo>
                    <a:pt x="5507990" y="2751772"/>
                  </a:lnTo>
                  <a:lnTo>
                    <a:pt x="5509107" y="2752242"/>
                  </a:lnTo>
                  <a:lnTo>
                    <a:pt x="5511749" y="2752242"/>
                  </a:lnTo>
                  <a:lnTo>
                    <a:pt x="5512867" y="2751772"/>
                  </a:lnTo>
                  <a:lnTo>
                    <a:pt x="5514721" y="2749918"/>
                  </a:lnTo>
                  <a:lnTo>
                    <a:pt x="5515191" y="2748788"/>
                  </a:lnTo>
                  <a:lnTo>
                    <a:pt x="5515191" y="2746159"/>
                  </a:lnTo>
                  <a:close/>
                </a:path>
                <a:path w="12773660" h="4123690">
                  <a:moveTo>
                    <a:pt x="5515191" y="1374800"/>
                  </a:moveTo>
                  <a:lnTo>
                    <a:pt x="5514721" y="1373682"/>
                  </a:lnTo>
                  <a:lnTo>
                    <a:pt x="5512867" y="1371828"/>
                  </a:lnTo>
                  <a:lnTo>
                    <a:pt x="5511749" y="1371358"/>
                  </a:lnTo>
                  <a:lnTo>
                    <a:pt x="5509107" y="1371358"/>
                  </a:lnTo>
                  <a:lnTo>
                    <a:pt x="5507990" y="1371828"/>
                  </a:lnTo>
                  <a:lnTo>
                    <a:pt x="5506136" y="1373682"/>
                  </a:lnTo>
                  <a:lnTo>
                    <a:pt x="5505666" y="1374800"/>
                  </a:lnTo>
                  <a:lnTo>
                    <a:pt x="5505666" y="1377442"/>
                  </a:lnTo>
                  <a:lnTo>
                    <a:pt x="5506136" y="1378559"/>
                  </a:lnTo>
                  <a:lnTo>
                    <a:pt x="5507990" y="1380413"/>
                  </a:lnTo>
                  <a:lnTo>
                    <a:pt x="5509107" y="1380883"/>
                  </a:lnTo>
                  <a:lnTo>
                    <a:pt x="5511749" y="1380883"/>
                  </a:lnTo>
                  <a:lnTo>
                    <a:pt x="5512867" y="1380413"/>
                  </a:lnTo>
                  <a:lnTo>
                    <a:pt x="5514721" y="1378559"/>
                  </a:lnTo>
                  <a:lnTo>
                    <a:pt x="5515191" y="1377442"/>
                  </a:lnTo>
                  <a:lnTo>
                    <a:pt x="5515191" y="1374800"/>
                  </a:lnTo>
                  <a:close/>
                </a:path>
                <a:path w="12773660" h="4123690">
                  <a:moveTo>
                    <a:pt x="5515191" y="3454"/>
                  </a:moveTo>
                  <a:lnTo>
                    <a:pt x="5514721" y="2324"/>
                  </a:lnTo>
                  <a:lnTo>
                    <a:pt x="5512867" y="469"/>
                  </a:lnTo>
                  <a:lnTo>
                    <a:pt x="5511749" y="0"/>
                  </a:lnTo>
                  <a:lnTo>
                    <a:pt x="5509107" y="0"/>
                  </a:lnTo>
                  <a:lnTo>
                    <a:pt x="5507990" y="469"/>
                  </a:lnTo>
                  <a:lnTo>
                    <a:pt x="5506136" y="2324"/>
                  </a:lnTo>
                  <a:lnTo>
                    <a:pt x="5505666" y="3454"/>
                  </a:lnTo>
                  <a:lnTo>
                    <a:pt x="5505666" y="6083"/>
                  </a:lnTo>
                  <a:lnTo>
                    <a:pt x="5506136" y="7200"/>
                  </a:lnTo>
                  <a:lnTo>
                    <a:pt x="5507990" y="9067"/>
                  </a:lnTo>
                  <a:lnTo>
                    <a:pt x="5509107" y="9525"/>
                  </a:lnTo>
                  <a:lnTo>
                    <a:pt x="5511749" y="9525"/>
                  </a:lnTo>
                  <a:lnTo>
                    <a:pt x="5512867" y="9067"/>
                  </a:lnTo>
                  <a:lnTo>
                    <a:pt x="5514721" y="7200"/>
                  </a:lnTo>
                  <a:lnTo>
                    <a:pt x="5515191" y="6083"/>
                  </a:lnTo>
                  <a:lnTo>
                    <a:pt x="5515191" y="3454"/>
                  </a:lnTo>
                  <a:close/>
                </a:path>
                <a:path w="12773660" h="4123690">
                  <a:moveTo>
                    <a:pt x="5534241" y="4117517"/>
                  </a:moveTo>
                  <a:lnTo>
                    <a:pt x="5533783" y="4116400"/>
                  </a:lnTo>
                  <a:lnTo>
                    <a:pt x="5531917" y="4114533"/>
                  </a:lnTo>
                  <a:lnTo>
                    <a:pt x="5530799" y="4114076"/>
                  </a:lnTo>
                  <a:lnTo>
                    <a:pt x="5528170" y="4114076"/>
                  </a:lnTo>
                  <a:lnTo>
                    <a:pt x="5527040" y="4114533"/>
                  </a:lnTo>
                  <a:lnTo>
                    <a:pt x="5525186" y="4116400"/>
                  </a:lnTo>
                  <a:lnTo>
                    <a:pt x="5524716" y="4117517"/>
                  </a:lnTo>
                  <a:lnTo>
                    <a:pt x="5524716" y="4120146"/>
                  </a:lnTo>
                  <a:lnTo>
                    <a:pt x="5525186" y="4121277"/>
                  </a:lnTo>
                  <a:lnTo>
                    <a:pt x="5527040" y="4123131"/>
                  </a:lnTo>
                  <a:lnTo>
                    <a:pt x="5528170" y="4123601"/>
                  </a:lnTo>
                  <a:lnTo>
                    <a:pt x="5530799" y="4123601"/>
                  </a:lnTo>
                  <a:lnTo>
                    <a:pt x="5531917" y="4123131"/>
                  </a:lnTo>
                  <a:lnTo>
                    <a:pt x="5533783" y="4121277"/>
                  </a:lnTo>
                  <a:lnTo>
                    <a:pt x="5534241" y="4120146"/>
                  </a:lnTo>
                  <a:lnTo>
                    <a:pt x="5534241" y="4117517"/>
                  </a:lnTo>
                  <a:close/>
                </a:path>
                <a:path w="12773660" h="4123690">
                  <a:moveTo>
                    <a:pt x="5534241" y="2746159"/>
                  </a:moveTo>
                  <a:lnTo>
                    <a:pt x="5533783" y="2745041"/>
                  </a:lnTo>
                  <a:lnTo>
                    <a:pt x="5531917" y="2743174"/>
                  </a:lnTo>
                  <a:lnTo>
                    <a:pt x="5530799" y="2742717"/>
                  </a:lnTo>
                  <a:lnTo>
                    <a:pt x="5528170" y="2742717"/>
                  </a:lnTo>
                  <a:lnTo>
                    <a:pt x="5527040" y="2743174"/>
                  </a:lnTo>
                  <a:lnTo>
                    <a:pt x="5525186" y="2745041"/>
                  </a:lnTo>
                  <a:lnTo>
                    <a:pt x="5524716" y="2746159"/>
                  </a:lnTo>
                  <a:lnTo>
                    <a:pt x="5524716" y="2748788"/>
                  </a:lnTo>
                  <a:lnTo>
                    <a:pt x="5525186" y="2749918"/>
                  </a:lnTo>
                  <a:lnTo>
                    <a:pt x="5527040" y="2751772"/>
                  </a:lnTo>
                  <a:lnTo>
                    <a:pt x="5528170" y="2752242"/>
                  </a:lnTo>
                  <a:lnTo>
                    <a:pt x="5530799" y="2752242"/>
                  </a:lnTo>
                  <a:lnTo>
                    <a:pt x="5531917" y="2751772"/>
                  </a:lnTo>
                  <a:lnTo>
                    <a:pt x="5533783" y="2749918"/>
                  </a:lnTo>
                  <a:lnTo>
                    <a:pt x="5534241" y="2748788"/>
                  </a:lnTo>
                  <a:lnTo>
                    <a:pt x="5534241" y="2746159"/>
                  </a:lnTo>
                  <a:close/>
                </a:path>
                <a:path w="12773660" h="4123690">
                  <a:moveTo>
                    <a:pt x="5534241" y="1374800"/>
                  </a:moveTo>
                  <a:lnTo>
                    <a:pt x="5533783" y="1373682"/>
                  </a:lnTo>
                  <a:lnTo>
                    <a:pt x="5531917" y="1371828"/>
                  </a:lnTo>
                  <a:lnTo>
                    <a:pt x="5530799" y="1371358"/>
                  </a:lnTo>
                  <a:lnTo>
                    <a:pt x="5528170" y="1371358"/>
                  </a:lnTo>
                  <a:lnTo>
                    <a:pt x="5527040" y="1371828"/>
                  </a:lnTo>
                  <a:lnTo>
                    <a:pt x="5525186" y="1373682"/>
                  </a:lnTo>
                  <a:lnTo>
                    <a:pt x="5524716" y="1374800"/>
                  </a:lnTo>
                  <a:lnTo>
                    <a:pt x="5524716" y="1377442"/>
                  </a:lnTo>
                  <a:lnTo>
                    <a:pt x="5525186" y="1378559"/>
                  </a:lnTo>
                  <a:lnTo>
                    <a:pt x="5527040" y="1380413"/>
                  </a:lnTo>
                  <a:lnTo>
                    <a:pt x="5528170" y="1380883"/>
                  </a:lnTo>
                  <a:lnTo>
                    <a:pt x="5530799" y="1380883"/>
                  </a:lnTo>
                  <a:lnTo>
                    <a:pt x="5531917" y="1380413"/>
                  </a:lnTo>
                  <a:lnTo>
                    <a:pt x="5533783" y="1378559"/>
                  </a:lnTo>
                  <a:lnTo>
                    <a:pt x="5534241" y="1377442"/>
                  </a:lnTo>
                  <a:lnTo>
                    <a:pt x="5534241" y="1374800"/>
                  </a:lnTo>
                  <a:close/>
                </a:path>
                <a:path w="12773660" h="4123690">
                  <a:moveTo>
                    <a:pt x="5534241" y="3454"/>
                  </a:moveTo>
                  <a:lnTo>
                    <a:pt x="5533783" y="2324"/>
                  </a:lnTo>
                  <a:lnTo>
                    <a:pt x="5531917" y="469"/>
                  </a:lnTo>
                  <a:lnTo>
                    <a:pt x="5530799" y="0"/>
                  </a:lnTo>
                  <a:lnTo>
                    <a:pt x="5528170" y="0"/>
                  </a:lnTo>
                  <a:lnTo>
                    <a:pt x="5527040" y="469"/>
                  </a:lnTo>
                  <a:lnTo>
                    <a:pt x="5525186" y="2324"/>
                  </a:lnTo>
                  <a:lnTo>
                    <a:pt x="5524716" y="3454"/>
                  </a:lnTo>
                  <a:lnTo>
                    <a:pt x="5524716" y="6083"/>
                  </a:lnTo>
                  <a:lnTo>
                    <a:pt x="5525186" y="7200"/>
                  </a:lnTo>
                  <a:lnTo>
                    <a:pt x="5527040" y="9067"/>
                  </a:lnTo>
                  <a:lnTo>
                    <a:pt x="5528170" y="9525"/>
                  </a:lnTo>
                  <a:lnTo>
                    <a:pt x="5530799" y="9525"/>
                  </a:lnTo>
                  <a:lnTo>
                    <a:pt x="5531917" y="9067"/>
                  </a:lnTo>
                  <a:lnTo>
                    <a:pt x="5533783" y="7200"/>
                  </a:lnTo>
                  <a:lnTo>
                    <a:pt x="5534241" y="6083"/>
                  </a:lnTo>
                  <a:lnTo>
                    <a:pt x="5534241" y="3454"/>
                  </a:lnTo>
                  <a:close/>
                </a:path>
                <a:path w="12773660" h="4123690">
                  <a:moveTo>
                    <a:pt x="5553291" y="4117517"/>
                  </a:moveTo>
                  <a:lnTo>
                    <a:pt x="5552833" y="4116400"/>
                  </a:lnTo>
                  <a:lnTo>
                    <a:pt x="5550967" y="4114533"/>
                  </a:lnTo>
                  <a:lnTo>
                    <a:pt x="5549849" y="4114076"/>
                  </a:lnTo>
                  <a:lnTo>
                    <a:pt x="5547220" y="4114076"/>
                  </a:lnTo>
                  <a:lnTo>
                    <a:pt x="5546090" y="4114533"/>
                  </a:lnTo>
                  <a:lnTo>
                    <a:pt x="5544236" y="4116400"/>
                  </a:lnTo>
                  <a:lnTo>
                    <a:pt x="5543766" y="4117517"/>
                  </a:lnTo>
                  <a:lnTo>
                    <a:pt x="5543766" y="4120146"/>
                  </a:lnTo>
                  <a:lnTo>
                    <a:pt x="5544236" y="4121277"/>
                  </a:lnTo>
                  <a:lnTo>
                    <a:pt x="5546090" y="4123131"/>
                  </a:lnTo>
                  <a:lnTo>
                    <a:pt x="5547220" y="4123601"/>
                  </a:lnTo>
                  <a:lnTo>
                    <a:pt x="5549849" y="4123601"/>
                  </a:lnTo>
                  <a:lnTo>
                    <a:pt x="5550967" y="4123131"/>
                  </a:lnTo>
                  <a:lnTo>
                    <a:pt x="5552833" y="4121277"/>
                  </a:lnTo>
                  <a:lnTo>
                    <a:pt x="5553291" y="4120146"/>
                  </a:lnTo>
                  <a:lnTo>
                    <a:pt x="5553291" y="4117517"/>
                  </a:lnTo>
                  <a:close/>
                </a:path>
                <a:path w="12773660" h="4123690">
                  <a:moveTo>
                    <a:pt x="5553291" y="2746159"/>
                  </a:moveTo>
                  <a:lnTo>
                    <a:pt x="5552833" y="2745041"/>
                  </a:lnTo>
                  <a:lnTo>
                    <a:pt x="5550967" y="2743174"/>
                  </a:lnTo>
                  <a:lnTo>
                    <a:pt x="5549849" y="2742717"/>
                  </a:lnTo>
                  <a:lnTo>
                    <a:pt x="5547220" y="2742717"/>
                  </a:lnTo>
                  <a:lnTo>
                    <a:pt x="5546090" y="2743174"/>
                  </a:lnTo>
                  <a:lnTo>
                    <a:pt x="5544236" y="2745041"/>
                  </a:lnTo>
                  <a:lnTo>
                    <a:pt x="5543766" y="2746159"/>
                  </a:lnTo>
                  <a:lnTo>
                    <a:pt x="5543766" y="2748788"/>
                  </a:lnTo>
                  <a:lnTo>
                    <a:pt x="5544236" y="2749918"/>
                  </a:lnTo>
                  <a:lnTo>
                    <a:pt x="5546090" y="2751772"/>
                  </a:lnTo>
                  <a:lnTo>
                    <a:pt x="5547220" y="2752242"/>
                  </a:lnTo>
                  <a:lnTo>
                    <a:pt x="5549849" y="2752242"/>
                  </a:lnTo>
                  <a:lnTo>
                    <a:pt x="5550967" y="2751772"/>
                  </a:lnTo>
                  <a:lnTo>
                    <a:pt x="5552833" y="2749918"/>
                  </a:lnTo>
                  <a:lnTo>
                    <a:pt x="5553291" y="2748788"/>
                  </a:lnTo>
                  <a:lnTo>
                    <a:pt x="5553291" y="2746159"/>
                  </a:lnTo>
                  <a:close/>
                </a:path>
                <a:path w="12773660" h="4123690">
                  <a:moveTo>
                    <a:pt x="5553291" y="1374800"/>
                  </a:moveTo>
                  <a:lnTo>
                    <a:pt x="5552833" y="1373682"/>
                  </a:lnTo>
                  <a:lnTo>
                    <a:pt x="5550967" y="1371828"/>
                  </a:lnTo>
                  <a:lnTo>
                    <a:pt x="5549849" y="1371358"/>
                  </a:lnTo>
                  <a:lnTo>
                    <a:pt x="5547220" y="1371358"/>
                  </a:lnTo>
                  <a:lnTo>
                    <a:pt x="5546090" y="1371828"/>
                  </a:lnTo>
                  <a:lnTo>
                    <a:pt x="5544236" y="1373682"/>
                  </a:lnTo>
                  <a:lnTo>
                    <a:pt x="5543766" y="1374800"/>
                  </a:lnTo>
                  <a:lnTo>
                    <a:pt x="5543766" y="1377442"/>
                  </a:lnTo>
                  <a:lnTo>
                    <a:pt x="5544236" y="1378559"/>
                  </a:lnTo>
                  <a:lnTo>
                    <a:pt x="5546090" y="1380413"/>
                  </a:lnTo>
                  <a:lnTo>
                    <a:pt x="5547220" y="1380883"/>
                  </a:lnTo>
                  <a:lnTo>
                    <a:pt x="5549849" y="1380883"/>
                  </a:lnTo>
                  <a:lnTo>
                    <a:pt x="5550967" y="1380413"/>
                  </a:lnTo>
                  <a:lnTo>
                    <a:pt x="5552833" y="1378559"/>
                  </a:lnTo>
                  <a:lnTo>
                    <a:pt x="5553291" y="1377442"/>
                  </a:lnTo>
                  <a:lnTo>
                    <a:pt x="5553291" y="1374800"/>
                  </a:lnTo>
                  <a:close/>
                </a:path>
                <a:path w="12773660" h="4123690">
                  <a:moveTo>
                    <a:pt x="5553291" y="3454"/>
                  </a:moveTo>
                  <a:lnTo>
                    <a:pt x="5552833" y="2324"/>
                  </a:lnTo>
                  <a:lnTo>
                    <a:pt x="5550967" y="469"/>
                  </a:lnTo>
                  <a:lnTo>
                    <a:pt x="5549849" y="0"/>
                  </a:lnTo>
                  <a:lnTo>
                    <a:pt x="5547220" y="0"/>
                  </a:lnTo>
                  <a:lnTo>
                    <a:pt x="5546090" y="469"/>
                  </a:lnTo>
                  <a:lnTo>
                    <a:pt x="5544236" y="2324"/>
                  </a:lnTo>
                  <a:lnTo>
                    <a:pt x="5543766" y="3454"/>
                  </a:lnTo>
                  <a:lnTo>
                    <a:pt x="5543766" y="6083"/>
                  </a:lnTo>
                  <a:lnTo>
                    <a:pt x="5544236" y="7200"/>
                  </a:lnTo>
                  <a:lnTo>
                    <a:pt x="5546090" y="9067"/>
                  </a:lnTo>
                  <a:lnTo>
                    <a:pt x="5547220" y="9525"/>
                  </a:lnTo>
                  <a:lnTo>
                    <a:pt x="5549849" y="9525"/>
                  </a:lnTo>
                  <a:lnTo>
                    <a:pt x="5550967" y="9067"/>
                  </a:lnTo>
                  <a:lnTo>
                    <a:pt x="5552833" y="7200"/>
                  </a:lnTo>
                  <a:lnTo>
                    <a:pt x="5553291" y="6083"/>
                  </a:lnTo>
                  <a:lnTo>
                    <a:pt x="5553291" y="3454"/>
                  </a:lnTo>
                  <a:close/>
                </a:path>
                <a:path w="12773660" h="4123690">
                  <a:moveTo>
                    <a:pt x="5572341" y="4117517"/>
                  </a:moveTo>
                  <a:lnTo>
                    <a:pt x="5571883" y="4116400"/>
                  </a:lnTo>
                  <a:lnTo>
                    <a:pt x="5570017" y="4114533"/>
                  </a:lnTo>
                  <a:lnTo>
                    <a:pt x="5568899" y="4114076"/>
                  </a:lnTo>
                  <a:lnTo>
                    <a:pt x="5566270" y="4114076"/>
                  </a:lnTo>
                  <a:lnTo>
                    <a:pt x="5565140" y="4114533"/>
                  </a:lnTo>
                  <a:lnTo>
                    <a:pt x="5563286" y="4116400"/>
                  </a:lnTo>
                  <a:lnTo>
                    <a:pt x="5562816" y="4117517"/>
                  </a:lnTo>
                  <a:lnTo>
                    <a:pt x="5562816" y="4120146"/>
                  </a:lnTo>
                  <a:lnTo>
                    <a:pt x="5563286" y="4121277"/>
                  </a:lnTo>
                  <a:lnTo>
                    <a:pt x="5565140" y="4123131"/>
                  </a:lnTo>
                  <a:lnTo>
                    <a:pt x="5566270" y="4123601"/>
                  </a:lnTo>
                  <a:lnTo>
                    <a:pt x="5568899" y="4123601"/>
                  </a:lnTo>
                  <a:lnTo>
                    <a:pt x="5570017" y="4123131"/>
                  </a:lnTo>
                  <a:lnTo>
                    <a:pt x="5571883" y="4121277"/>
                  </a:lnTo>
                  <a:lnTo>
                    <a:pt x="5572341" y="4120146"/>
                  </a:lnTo>
                  <a:lnTo>
                    <a:pt x="5572341" y="4117517"/>
                  </a:lnTo>
                  <a:close/>
                </a:path>
                <a:path w="12773660" h="4123690">
                  <a:moveTo>
                    <a:pt x="5572341" y="2746159"/>
                  </a:moveTo>
                  <a:lnTo>
                    <a:pt x="5571883" y="2745041"/>
                  </a:lnTo>
                  <a:lnTo>
                    <a:pt x="5570017" y="2743174"/>
                  </a:lnTo>
                  <a:lnTo>
                    <a:pt x="5568899" y="2742717"/>
                  </a:lnTo>
                  <a:lnTo>
                    <a:pt x="5566270" y="2742717"/>
                  </a:lnTo>
                  <a:lnTo>
                    <a:pt x="5565140" y="2743174"/>
                  </a:lnTo>
                  <a:lnTo>
                    <a:pt x="5563286" y="2745041"/>
                  </a:lnTo>
                  <a:lnTo>
                    <a:pt x="5562816" y="2746159"/>
                  </a:lnTo>
                  <a:lnTo>
                    <a:pt x="5562816" y="2748788"/>
                  </a:lnTo>
                  <a:lnTo>
                    <a:pt x="5563286" y="2749918"/>
                  </a:lnTo>
                  <a:lnTo>
                    <a:pt x="5565140" y="2751772"/>
                  </a:lnTo>
                  <a:lnTo>
                    <a:pt x="5566270" y="2752242"/>
                  </a:lnTo>
                  <a:lnTo>
                    <a:pt x="5568899" y="2752242"/>
                  </a:lnTo>
                  <a:lnTo>
                    <a:pt x="5570017" y="2751772"/>
                  </a:lnTo>
                  <a:lnTo>
                    <a:pt x="5571883" y="2749918"/>
                  </a:lnTo>
                  <a:lnTo>
                    <a:pt x="5572341" y="2748788"/>
                  </a:lnTo>
                  <a:lnTo>
                    <a:pt x="5572341" y="2746159"/>
                  </a:lnTo>
                  <a:close/>
                </a:path>
                <a:path w="12773660" h="4123690">
                  <a:moveTo>
                    <a:pt x="5572341" y="1374800"/>
                  </a:moveTo>
                  <a:lnTo>
                    <a:pt x="5571883" y="1373682"/>
                  </a:lnTo>
                  <a:lnTo>
                    <a:pt x="5570017" y="1371828"/>
                  </a:lnTo>
                  <a:lnTo>
                    <a:pt x="5568899" y="1371358"/>
                  </a:lnTo>
                  <a:lnTo>
                    <a:pt x="5566270" y="1371358"/>
                  </a:lnTo>
                  <a:lnTo>
                    <a:pt x="5565140" y="1371828"/>
                  </a:lnTo>
                  <a:lnTo>
                    <a:pt x="5563286" y="1373682"/>
                  </a:lnTo>
                  <a:lnTo>
                    <a:pt x="5562816" y="1374800"/>
                  </a:lnTo>
                  <a:lnTo>
                    <a:pt x="5562816" y="1377442"/>
                  </a:lnTo>
                  <a:lnTo>
                    <a:pt x="5563286" y="1378559"/>
                  </a:lnTo>
                  <a:lnTo>
                    <a:pt x="5565140" y="1380413"/>
                  </a:lnTo>
                  <a:lnTo>
                    <a:pt x="5566270" y="1380883"/>
                  </a:lnTo>
                  <a:lnTo>
                    <a:pt x="5568899" y="1380883"/>
                  </a:lnTo>
                  <a:lnTo>
                    <a:pt x="5570017" y="1380413"/>
                  </a:lnTo>
                  <a:lnTo>
                    <a:pt x="5571883" y="1378559"/>
                  </a:lnTo>
                  <a:lnTo>
                    <a:pt x="5572341" y="1377442"/>
                  </a:lnTo>
                  <a:lnTo>
                    <a:pt x="5572341" y="1374800"/>
                  </a:lnTo>
                  <a:close/>
                </a:path>
                <a:path w="12773660" h="4123690">
                  <a:moveTo>
                    <a:pt x="5572341" y="3454"/>
                  </a:moveTo>
                  <a:lnTo>
                    <a:pt x="5571883" y="2324"/>
                  </a:lnTo>
                  <a:lnTo>
                    <a:pt x="5570017" y="469"/>
                  </a:lnTo>
                  <a:lnTo>
                    <a:pt x="5568899" y="0"/>
                  </a:lnTo>
                  <a:lnTo>
                    <a:pt x="5566270" y="0"/>
                  </a:lnTo>
                  <a:lnTo>
                    <a:pt x="5565140" y="469"/>
                  </a:lnTo>
                  <a:lnTo>
                    <a:pt x="5563286" y="2324"/>
                  </a:lnTo>
                  <a:lnTo>
                    <a:pt x="5562816" y="3454"/>
                  </a:lnTo>
                  <a:lnTo>
                    <a:pt x="5562816" y="6083"/>
                  </a:lnTo>
                  <a:lnTo>
                    <a:pt x="5563286" y="7200"/>
                  </a:lnTo>
                  <a:lnTo>
                    <a:pt x="5565140" y="9067"/>
                  </a:lnTo>
                  <a:lnTo>
                    <a:pt x="5566270" y="9525"/>
                  </a:lnTo>
                  <a:lnTo>
                    <a:pt x="5568899" y="9525"/>
                  </a:lnTo>
                  <a:lnTo>
                    <a:pt x="5570017" y="9067"/>
                  </a:lnTo>
                  <a:lnTo>
                    <a:pt x="5571883" y="7200"/>
                  </a:lnTo>
                  <a:lnTo>
                    <a:pt x="5572341" y="6083"/>
                  </a:lnTo>
                  <a:lnTo>
                    <a:pt x="5572341" y="3454"/>
                  </a:lnTo>
                  <a:close/>
                </a:path>
                <a:path w="12773660" h="4123690">
                  <a:moveTo>
                    <a:pt x="5591391" y="4117517"/>
                  </a:moveTo>
                  <a:lnTo>
                    <a:pt x="5590933" y="4116400"/>
                  </a:lnTo>
                  <a:lnTo>
                    <a:pt x="5589067" y="4114533"/>
                  </a:lnTo>
                  <a:lnTo>
                    <a:pt x="5587949" y="4114076"/>
                  </a:lnTo>
                  <a:lnTo>
                    <a:pt x="5585320" y="4114076"/>
                  </a:lnTo>
                  <a:lnTo>
                    <a:pt x="5584190" y="4114533"/>
                  </a:lnTo>
                  <a:lnTo>
                    <a:pt x="5582336" y="4116400"/>
                  </a:lnTo>
                  <a:lnTo>
                    <a:pt x="5581866" y="4117517"/>
                  </a:lnTo>
                  <a:lnTo>
                    <a:pt x="5581866" y="4120146"/>
                  </a:lnTo>
                  <a:lnTo>
                    <a:pt x="5582336" y="4121277"/>
                  </a:lnTo>
                  <a:lnTo>
                    <a:pt x="5584190" y="4123131"/>
                  </a:lnTo>
                  <a:lnTo>
                    <a:pt x="5585320" y="4123601"/>
                  </a:lnTo>
                  <a:lnTo>
                    <a:pt x="5587949" y="4123601"/>
                  </a:lnTo>
                  <a:lnTo>
                    <a:pt x="5589067" y="4123131"/>
                  </a:lnTo>
                  <a:lnTo>
                    <a:pt x="5590933" y="4121277"/>
                  </a:lnTo>
                  <a:lnTo>
                    <a:pt x="5591391" y="4120146"/>
                  </a:lnTo>
                  <a:lnTo>
                    <a:pt x="5591391" y="4117517"/>
                  </a:lnTo>
                  <a:close/>
                </a:path>
                <a:path w="12773660" h="4123690">
                  <a:moveTo>
                    <a:pt x="5591391" y="2746159"/>
                  </a:moveTo>
                  <a:lnTo>
                    <a:pt x="5590933" y="2745041"/>
                  </a:lnTo>
                  <a:lnTo>
                    <a:pt x="5589067" y="2743174"/>
                  </a:lnTo>
                  <a:lnTo>
                    <a:pt x="5587949" y="2742717"/>
                  </a:lnTo>
                  <a:lnTo>
                    <a:pt x="5585320" y="2742717"/>
                  </a:lnTo>
                  <a:lnTo>
                    <a:pt x="5584190" y="2743174"/>
                  </a:lnTo>
                  <a:lnTo>
                    <a:pt x="5582336" y="2745041"/>
                  </a:lnTo>
                  <a:lnTo>
                    <a:pt x="5581866" y="2746159"/>
                  </a:lnTo>
                  <a:lnTo>
                    <a:pt x="5581866" y="2748788"/>
                  </a:lnTo>
                  <a:lnTo>
                    <a:pt x="5582336" y="2749918"/>
                  </a:lnTo>
                  <a:lnTo>
                    <a:pt x="5584190" y="2751772"/>
                  </a:lnTo>
                  <a:lnTo>
                    <a:pt x="5585320" y="2752242"/>
                  </a:lnTo>
                  <a:lnTo>
                    <a:pt x="5587949" y="2752242"/>
                  </a:lnTo>
                  <a:lnTo>
                    <a:pt x="5589067" y="2751772"/>
                  </a:lnTo>
                  <a:lnTo>
                    <a:pt x="5590933" y="2749918"/>
                  </a:lnTo>
                  <a:lnTo>
                    <a:pt x="5591391" y="2748788"/>
                  </a:lnTo>
                  <a:lnTo>
                    <a:pt x="5591391" y="2746159"/>
                  </a:lnTo>
                  <a:close/>
                </a:path>
                <a:path w="12773660" h="4123690">
                  <a:moveTo>
                    <a:pt x="5591391" y="1374800"/>
                  </a:moveTo>
                  <a:lnTo>
                    <a:pt x="5590933" y="1373682"/>
                  </a:lnTo>
                  <a:lnTo>
                    <a:pt x="5589067" y="1371828"/>
                  </a:lnTo>
                  <a:lnTo>
                    <a:pt x="5587949" y="1371358"/>
                  </a:lnTo>
                  <a:lnTo>
                    <a:pt x="5585320" y="1371358"/>
                  </a:lnTo>
                  <a:lnTo>
                    <a:pt x="5584190" y="1371828"/>
                  </a:lnTo>
                  <a:lnTo>
                    <a:pt x="5582336" y="1373682"/>
                  </a:lnTo>
                  <a:lnTo>
                    <a:pt x="5581866" y="1374800"/>
                  </a:lnTo>
                  <a:lnTo>
                    <a:pt x="5581866" y="1377442"/>
                  </a:lnTo>
                  <a:lnTo>
                    <a:pt x="5582336" y="1378559"/>
                  </a:lnTo>
                  <a:lnTo>
                    <a:pt x="5584190" y="1380413"/>
                  </a:lnTo>
                  <a:lnTo>
                    <a:pt x="5585320" y="1380883"/>
                  </a:lnTo>
                  <a:lnTo>
                    <a:pt x="5587949" y="1380883"/>
                  </a:lnTo>
                  <a:lnTo>
                    <a:pt x="5589067" y="1380413"/>
                  </a:lnTo>
                  <a:lnTo>
                    <a:pt x="5590933" y="1378559"/>
                  </a:lnTo>
                  <a:lnTo>
                    <a:pt x="5591391" y="1377442"/>
                  </a:lnTo>
                  <a:lnTo>
                    <a:pt x="5591391" y="1374800"/>
                  </a:lnTo>
                  <a:close/>
                </a:path>
                <a:path w="12773660" h="4123690">
                  <a:moveTo>
                    <a:pt x="5591391" y="3454"/>
                  </a:moveTo>
                  <a:lnTo>
                    <a:pt x="5590933" y="2324"/>
                  </a:lnTo>
                  <a:lnTo>
                    <a:pt x="5589067" y="469"/>
                  </a:lnTo>
                  <a:lnTo>
                    <a:pt x="5587949" y="0"/>
                  </a:lnTo>
                  <a:lnTo>
                    <a:pt x="5585320" y="0"/>
                  </a:lnTo>
                  <a:lnTo>
                    <a:pt x="5584190" y="469"/>
                  </a:lnTo>
                  <a:lnTo>
                    <a:pt x="5582336" y="2324"/>
                  </a:lnTo>
                  <a:lnTo>
                    <a:pt x="5581866" y="3454"/>
                  </a:lnTo>
                  <a:lnTo>
                    <a:pt x="5581866" y="6083"/>
                  </a:lnTo>
                  <a:lnTo>
                    <a:pt x="5582336" y="7200"/>
                  </a:lnTo>
                  <a:lnTo>
                    <a:pt x="5584190" y="9067"/>
                  </a:lnTo>
                  <a:lnTo>
                    <a:pt x="5585320" y="9525"/>
                  </a:lnTo>
                  <a:lnTo>
                    <a:pt x="5587949" y="9525"/>
                  </a:lnTo>
                  <a:lnTo>
                    <a:pt x="5589067" y="9067"/>
                  </a:lnTo>
                  <a:lnTo>
                    <a:pt x="5590933" y="7200"/>
                  </a:lnTo>
                  <a:lnTo>
                    <a:pt x="5591391" y="6083"/>
                  </a:lnTo>
                  <a:lnTo>
                    <a:pt x="5591391" y="3454"/>
                  </a:lnTo>
                  <a:close/>
                </a:path>
                <a:path w="12773660" h="4123690">
                  <a:moveTo>
                    <a:pt x="5610441" y="4117517"/>
                  </a:moveTo>
                  <a:lnTo>
                    <a:pt x="5609983" y="4116400"/>
                  </a:lnTo>
                  <a:lnTo>
                    <a:pt x="5608117" y="4114533"/>
                  </a:lnTo>
                  <a:lnTo>
                    <a:pt x="5606999" y="4114076"/>
                  </a:lnTo>
                  <a:lnTo>
                    <a:pt x="5604370" y="4114076"/>
                  </a:lnTo>
                  <a:lnTo>
                    <a:pt x="5603240" y="4114533"/>
                  </a:lnTo>
                  <a:lnTo>
                    <a:pt x="5601386" y="4116400"/>
                  </a:lnTo>
                  <a:lnTo>
                    <a:pt x="5600916" y="4117517"/>
                  </a:lnTo>
                  <a:lnTo>
                    <a:pt x="5600916" y="4120146"/>
                  </a:lnTo>
                  <a:lnTo>
                    <a:pt x="5601386" y="4121277"/>
                  </a:lnTo>
                  <a:lnTo>
                    <a:pt x="5603240" y="4123131"/>
                  </a:lnTo>
                  <a:lnTo>
                    <a:pt x="5604370" y="4123601"/>
                  </a:lnTo>
                  <a:lnTo>
                    <a:pt x="5606999" y="4123601"/>
                  </a:lnTo>
                  <a:lnTo>
                    <a:pt x="5608117" y="4123131"/>
                  </a:lnTo>
                  <a:lnTo>
                    <a:pt x="5609983" y="4121277"/>
                  </a:lnTo>
                  <a:lnTo>
                    <a:pt x="5610441" y="4120146"/>
                  </a:lnTo>
                  <a:lnTo>
                    <a:pt x="5610441" y="4117517"/>
                  </a:lnTo>
                  <a:close/>
                </a:path>
                <a:path w="12773660" h="4123690">
                  <a:moveTo>
                    <a:pt x="5610441" y="2746159"/>
                  </a:moveTo>
                  <a:lnTo>
                    <a:pt x="5609983" y="2745041"/>
                  </a:lnTo>
                  <a:lnTo>
                    <a:pt x="5608117" y="2743174"/>
                  </a:lnTo>
                  <a:lnTo>
                    <a:pt x="5606999" y="2742717"/>
                  </a:lnTo>
                  <a:lnTo>
                    <a:pt x="5604370" y="2742717"/>
                  </a:lnTo>
                  <a:lnTo>
                    <a:pt x="5603240" y="2743174"/>
                  </a:lnTo>
                  <a:lnTo>
                    <a:pt x="5601386" y="2745041"/>
                  </a:lnTo>
                  <a:lnTo>
                    <a:pt x="5600916" y="2746159"/>
                  </a:lnTo>
                  <a:lnTo>
                    <a:pt x="5600916" y="2748788"/>
                  </a:lnTo>
                  <a:lnTo>
                    <a:pt x="5601386" y="2749918"/>
                  </a:lnTo>
                  <a:lnTo>
                    <a:pt x="5603240" y="2751772"/>
                  </a:lnTo>
                  <a:lnTo>
                    <a:pt x="5604370" y="2752242"/>
                  </a:lnTo>
                  <a:lnTo>
                    <a:pt x="5606999" y="2752242"/>
                  </a:lnTo>
                  <a:lnTo>
                    <a:pt x="5608117" y="2751772"/>
                  </a:lnTo>
                  <a:lnTo>
                    <a:pt x="5609983" y="2749918"/>
                  </a:lnTo>
                  <a:lnTo>
                    <a:pt x="5610441" y="2748788"/>
                  </a:lnTo>
                  <a:lnTo>
                    <a:pt x="5610441" y="2746159"/>
                  </a:lnTo>
                  <a:close/>
                </a:path>
                <a:path w="12773660" h="4123690">
                  <a:moveTo>
                    <a:pt x="5610441" y="1374800"/>
                  </a:moveTo>
                  <a:lnTo>
                    <a:pt x="5609983" y="1373682"/>
                  </a:lnTo>
                  <a:lnTo>
                    <a:pt x="5608117" y="1371828"/>
                  </a:lnTo>
                  <a:lnTo>
                    <a:pt x="5606999" y="1371358"/>
                  </a:lnTo>
                  <a:lnTo>
                    <a:pt x="5604370" y="1371358"/>
                  </a:lnTo>
                  <a:lnTo>
                    <a:pt x="5603240" y="1371828"/>
                  </a:lnTo>
                  <a:lnTo>
                    <a:pt x="5601386" y="1373682"/>
                  </a:lnTo>
                  <a:lnTo>
                    <a:pt x="5600916" y="1374800"/>
                  </a:lnTo>
                  <a:lnTo>
                    <a:pt x="5600916" y="1377442"/>
                  </a:lnTo>
                  <a:lnTo>
                    <a:pt x="5601386" y="1378559"/>
                  </a:lnTo>
                  <a:lnTo>
                    <a:pt x="5603240" y="1380413"/>
                  </a:lnTo>
                  <a:lnTo>
                    <a:pt x="5604370" y="1380883"/>
                  </a:lnTo>
                  <a:lnTo>
                    <a:pt x="5606999" y="1380883"/>
                  </a:lnTo>
                  <a:lnTo>
                    <a:pt x="5608117" y="1380413"/>
                  </a:lnTo>
                  <a:lnTo>
                    <a:pt x="5609983" y="1378559"/>
                  </a:lnTo>
                  <a:lnTo>
                    <a:pt x="5610441" y="1377442"/>
                  </a:lnTo>
                  <a:lnTo>
                    <a:pt x="5610441" y="1374800"/>
                  </a:lnTo>
                  <a:close/>
                </a:path>
                <a:path w="12773660" h="4123690">
                  <a:moveTo>
                    <a:pt x="5610441" y="3454"/>
                  </a:moveTo>
                  <a:lnTo>
                    <a:pt x="5609983" y="2324"/>
                  </a:lnTo>
                  <a:lnTo>
                    <a:pt x="5608117" y="469"/>
                  </a:lnTo>
                  <a:lnTo>
                    <a:pt x="5606999" y="0"/>
                  </a:lnTo>
                  <a:lnTo>
                    <a:pt x="5604370" y="0"/>
                  </a:lnTo>
                  <a:lnTo>
                    <a:pt x="5603240" y="469"/>
                  </a:lnTo>
                  <a:lnTo>
                    <a:pt x="5601386" y="2324"/>
                  </a:lnTo>
                  <a:lnTo>
                    <a:pt x="5600916" y="3454"/>
                  </a:lnTo>
                  <a:lnTo>
                    <a:pt x="5600916" y="6083"/>
                  </a:lnTo>
                  <a:lnTo>
                    <a:pt x="5601386" y="7200"/>
                  </a:lnTo>
                  <a:lnTo>
                    <a:pt x="5603240" y="9067"/>
                  </a:lnTo>
                  <a:lnTo>
                    <a:pt x="5604370" y="9525"/>
                  </a:lnTo>
                  <a:lnTo>
                    <a:pt x="5606999" y="9525"/>
                  </a:lnTo>
                  <a:lnTo>
                    <a:pt x="5608117" y="9067"/>
                  </a:lnTo>
                  <a:lnTo>
                    <a:pt x="5609983" y="7200"/>
                  </a:lnTo>
                  <a:lnTo>
                    <a:pt x="5610441" y="6083"/>
                  </a:lnTo>
                  <a:lnTo>
                    <a:pt x="5610441" y="3454"/>
                  </a:lnTo>
                  <a:close/>
                </a:path>
                <a:path w="12773660" h="4123690">
                  <a:moveTo>
                    <a:pt x="5629491" y="4117517"/>
                  </a:moveTo>
                  <a:lnTo>
                    <a:pt x="5629033" y="4116400"/>
                  </a:lnTo>
                  <a:lnTo>
                    <a:pt x="5627167" y="4114533"/>
                  </a:lnTo>
                  <a:lnTo>
                    <a:pt x="5626049" y="4114076"/>
                  </a:lnTo>
                  <a:lnTo>
                    <a:pt x="5623420" y="4114076"/>
                  </a:lnTo>
                  <a:lnTo>
                    <a:pt x="5622290" y="4114533"/>
                  </a:lnTo>
                  <a:lnTo>
                    <a:pt x="5620436" y="4116400"/>
                  </a:lnTo>
                  <a:lnTo>
                    <a:pt x="5619966" y="4117517"/>
                  </a:lnTo>
                  <a:lnTo>
                    <a:pt x="5619966" y="4120146"/>
                  </a:lnTo>
                  <a:lnTo>
                    <a:pt x="5620436" y="4121277"/>
                  </a:lnTo>
                  <a:lnTo>
                    <a:pt x="5622290" y="4123131"/>
                  </a:lnTo>
                  <a:lnTo>
                    <a:pt x="5623420" y="4123601"/>
                  </a:lnTo>
                  <a:lnTo>
                    <a:pt x="5626049" y="4123601"/>
                  </a:lnTo>
                  <a:lnTo>
                    <a:pt x="5627167" y="4123131"/>
                  </a:lnTo>
                  <a:lnTo>
                    <a:pt x="5629033" y="4121277"/>
                  </a:lnTo>
                  <a:lnTo>
                    <a:pt x="5629491" y="4120146"/>
                  </a:lnTo>
                  <a:lnTo>
                    <a:pt x="5629491" y="4117517"/>
                  </a:lnTo>
                  <a:close/>
                </a:path>
                <a:path w="12773660" h="4123690">
                  <a:moveTo>
                    <a:pt x="5629491" y="2746159"/>
                  </a:moveTo>
                  <a:lnTo>
                    <a:pt x="5629033" y="2745041"/>
                  </a:lnTo>
                  <a:lnTo>
                    <a:pt x="5627167" y="2743174"/>
                  </a:lnTo>
                  <a:lnTo>
                    <a:pt x="5626049" y="2742717"/>
                  </a:lnTo>
                  <a:lnTo>
                    <a:pt x="5623420" y="2742717"/>
                  </a:lnTo>
                  <a:lnTo>
                    <a:pt x="5622290" y="2743174"/>
                  </a:lnTo>
                  <a:lnTo>
                    <a:pt x="5620436" y="2745041"/>
                  </a:lnTo>
                  <a:lnTo>
                    <a:pt x="5619966" y="2746159"/>
                  </a:lnTo>
                  <a:lnTo>
                    <a:pt x="5619966" y="2748788"/>
                  </a:lnTo>
                  <a:lnTo>
                    <a:pt x="5620436" y="2749918"/>
                  </a:lnTo>
                  <a:lnTo>
                    <a:pt x="5622290" y="2751772"/>
                  </a:lnTo>
                  <a:lnTo>
                    <a:pt x="5623420" y="2752242"/>
                  </a:lnTo>
                  <a:lnTo>
                    <a:pt x="5626049" y="2752242"/>
                  </a:lnTo>
                  <a:lnTo>
                    <a:pt x="5627167" y="2751772"/>
                  </a:lnTo>
                  <a:lnTo>
                    <a:pt x="5629033" y="2749918"/>
                  </a:lnTo>
                  <a:lnTo>
                    <a:pt x="5629491" y="2748788"/>
                  </a:lnTo>
                  <a:lnTo>
                    <a:pt x="5629491" y="2746159"/>
                  </a:lnTo>
                  <a:close/>
                </a:path>
                <a:path w="12773660" h="4123690">
                  <a:moveTo>
                    <a:pt x="5629491" y="1374800"/>
                  </a:moveTo>
                  <a:lnTo>
                    <a:pt x="5629033" y="1373682"/>
                  </a:lnTo>
                  <a:lnTo>
                    <a:pt x="5627167" y="1371828"/>
                  </a:lnTo>
                  <a:lnTo>
                    <a:pt x="5626049" y="1371358"/>
                  </a:lnTo>
                  <a:lnTo>
                    <a:pt x="5623420" y="1371358"/>
                  </a:lnTo>
                  <a:lnTo>
                    <a:pt x="5622290" y="1371828"/>
                  </a:lnTo>
                  <a:lnTo>
                    <a:pt x="5620436" y="1373682"/>
                  </a:lnTo>
                  <a:lnTo>
                    <a:pt x="5619966" y="1374800"/>
                  </a:lnTo>
                  <a:lnTo>
                    <a:pt x="5619966" y="1377442"/>
                  </a:lnTo>
                  <a:lnTo>
                    <a:pt x="5620436" y="1378559"/>
                  </a:lnTo>
                  <a:lnTo>
                    <a:pt x="5622290" y="1380413"/>
                  </a:lnTo>
                  <a:lnTo>
                    <a:pt x="5623420" y="1380883"/>
                  </a:lnTo>
                  <a:lnTo>
                    <a:pt x="5626049" y="1380883"/>
                  </a:lnTo>
                  <a:lnTo>
                    <a:pt x="5627167" y="1380413"/>
                  </a:lnTo>
                  <a:lnTo>
                    <a:pt x="5629033" y="1378559"/>
                  </a:lnTo>
                  <a:lnTo>
                    <a:pt x="5629491" y="1377442"/>
                  </a:lnTo>
                  <a:lnTo>
                    <a:pt x="5629491" y="1374800"/>
                  </a:lnTo>
                  <a:close/>
                </a:path>
                <a:path w="12773660" h="4123690">
                  <a:moveTo>
                    <a:pt x="5629491" y="3454"/>
                  </a:moveTo>
                  <a:lnTo>
                    <a:pt x="5629033" y="2324"/>
                  </a:lnTo>
                  <a:lnTo>
                    <a:pt x="5627167" y="469"/>
                  </a:lnTo>
                  <a:lnTo>
                    <a:pt x="5626049" y="0"/>
                  </a:lnTo>
                  <a:lnTo>
                    <a:pt x="5623420" y="0"/>
                  </a:lnTo>
                  <a:lnTo>
                    <a:pt x="5622290" y="469"/>
                  </a:lnTo>
                  <a:lnTo>
                    <a:pt x="5620436" y="2324"/>
                  </a:lnTo>
                  <a:lnTo>
                    <a:pt x="5619966" y="3454"/>
                  </a:lnTo>
                  <a:lnTo>
                    <a:pt x="5619966" y="6083"/>
                  </a:lnTo>
                  <a:lnTo>
                    <a:pt x="5620436" y="7200"/>
                  </a:lnTo>
                  <a:lnTo>
                    <a:pt x="5622290" y="9067"/>
                  </a:lnTo>
                  <a:lnTo>
                    <a:pt x="5623420" y="9525"/>
                  </a:lnTo>
                  <a:lnTo>
                    <a:pt x="5626049" y="9525"/>
                  </a:lnTo>
                  <a:lnTo>
                    <a:pt x="5627167" y="9067"/>
                  </a:lnTo>
                  <a:lnTo>
                    <a:pt x="5629033" y="7200"/>
                  </a:lnTo>
                  <a:lnTo>
                    <a:pt x="5629491" y="6083"/>
                  </a:lnTo>
                  <a:lnTo>
                    <a:pt x="5629491" y="3454"/>
                  </a:lnTo>
                  <a:close/>
                </a:path>
                <a:path w="12773660" h="4123690">
                  <a:moveTo>
                    <a:pt x="5648541" y="4117517"/>
                  </a:moveTo>
                  <a:lnTo>
                    <a:pt x="5648083" y="4116400"/>
                  </a:lnTo>
                  <a:lnTo>
                    <a:pt x="5646217" y="4114533"/>
                  </a:lnTo>
                  <a:lnTo>
                    <a:pt x="5645099" y="4114076"/>
                  </a:lnTo>
                  <a:lnTo>
                    <a:pt x="5642470" y="4114076"/>
                  </a:lnTo>
                  <a:lnTo>
                    <a:pt x="5641340" y="4114533"/>
                  </a:lnTo>
                  <a:lnTo>
                    <a:pt x="5639486" y="4116400"/>
                  </a:lnTo>
                  <a:lnTo>
                    <a:pt x="5639016" y="4117517"/>
                  </a:lnTo>
                  <a:lnTo>
                    <a:pt x="5639016" y="4120146"/>
                  </a:lnTo>
                  <a:lnTo>
                    <a:pt x="5639486" y="4121277"/>
                  </a:lnTo>
                  <a:lnTo>
                    <a:pt x="5641340" y="4123131"/>
                  </a:lnTo>
                  <a:lnTo>
                    <a:pt x="5642470" y="4123601"/>
                  </a:lnTo>
                  <a:lnTo>
                    <a:pt x="5645099" y="4123601"/>
                  </a:lnTo>
                  <a:lnTo>
                    <a:pt x="5646217" y="4123131"/>
                  </a:lnTo>
                  <a:lnTo>
                    <a:pt x="5648083" y="4121277"/>
                  </a:lnTo>
                  <a:lnTo>
                    <a:pt x="5648541" y="4120146"/>
                  </a:lnTo>
                  <a:lnTo>
                    <a:pt x="5648541" y="4117517"/>
                  </a:lnTo>
                  <a:close/>
                </a:path>
                <a:path w="12773660" h="4123690">
                  <a:moveTo>
                    <a:pt x="5648541" y="2746159"/>
                  </a:moveTo>
                  <a:lnTo>
                    <a:pt x="5648083" y="2745041"/>
                  </a:lnTo>
                  <a:lnTo>
                    <a:pt x="5646217" y="2743174"/>
                  </a:lnTo>
                  <a:lnTo>
                    <a:pt x="5645099" y="2742717"/>
                  </a:lnTo>
                  <a:lnTo>
                    <a:pt x="5642470" y="2742717"/>
                  </a:lnTo>
                  <a:lnTo>
                    <a:pt x="5641340" y="2743174"/>
                  </a:lnTo>
                  <a:lnTo>
                    <a:pt x="5639486" y="2745041"/>
                  </a:lnTo>
                  <a:lnTo>
                    <a:pt x="5639016" y="2746159"/>
                  </a:lnTo>
                  <a:lnTo>
                    <a:pt x="5639016" y="2748788"/>
                  </a:lnTo>
                  <a:lnTo>
                    <a:pt x="5639486" y="2749918"/>
                  </a:lnTo>
                  <a:lnTo>
                    <a:pt x="5641340" y="2751772"/>
                  </a:lnTo>
                  <a:lnTo>
                    <a:pt x="5642470" y="2752242"/>
                  </a:lnTo>
                  <a:lnTo>
                    <a:pt x="5645099" y="2752242"/>
                  </a:lnTo>
                  <a:lnTo>
                    <a:pt x="5646217" y="2751772"/>
                  </a:lnTo>
                  <a:lnTo>
                    <a:pt x="5648083" y="2749918"/>
                  </a:lnTo>
                  <a:lnTo>
                    <a:pt x="5648541" y="2748788"/>
                  </a:lnTo>
                  <a:lnTo>
                    <a:pt x="5648541" y="2746159"/>
                  </a:lnTo>
                  <a:close/>
                </a:path>
                <a:path w="12773660" h="4123690">
                  <a:moveTo>
                    <a:pt x="5648541" y="1374800"/>
                  </a:moveTo>
                  <a:lnTo>
                    <a:pt x="5648083" y="1373682"/>
                  </a:lnTo>
                  <a:lnTo>
                    <a:pt x="5646217" y="1371828"/>
                  </a:lnTo>
                  <a:lnTo>
                    <a:pt x="5645099" y="1371358"/>
                  </a:lnTo>
                  <a:lnTo>
                    <a:pt x="5642470" y="1371358"/>
                  </a:lnTo>
                  <a:lnTo>
                    <a:pt x="5641340" y="1371828"/>
                  </a:lnTo>
                  <a:lnTo>
                    <a:pt x="5639486" y="1373682"/>
                  </a:lnTo>
                  <a:lnTo>
                    <a:pt x="5639016" y="1374800"/>
                  </a:lnTo>
                  <a:lnTo>
                    <a:pt x="5639016" y="1377442"/>
                  </a:lnTo>
                  <a:lnTo>
                    <a:pt x="5639486" y="1378559"/>
                  </a:lnTo>
                  <a:lnTo>
                    <a:pt x="5641340" y="1380413"/>
                  </a:lnTo>
                  <a:lnTo>
                    <a:pt x="5642470" y="1380883"/>
                  </a:lnTo>
                  <a:lnTo>
                    <a:pt x="5645099" y="1380883"/>
                  </a:lnTo>
                  <a:lnTo>
                    <a:pt x="5646217" y="1380413"/>
                  </a:lnTo>
                  <a:lnTo>
                    <a:pt x="5648083" y="1378559"/>
                  </a:lnTo>
                  <a:lnTo>
                    <a:pt x="5648541" y="1377442"/>
                  </a:lnTo>
                  <a:lnTo>
                    <a:pt x="5648541" y="1374800"/>
                  </a:lnTo>
                  <a:close/>
                </a:path>
                <a:path w="12773660" h="4123690">
                  <a:moveTo>
                    <a:pt x="5648541" y="3454"/>
                  </a:moveTo>
                  <a:lnTo>
                    <a:pt x="5648083" y="2324"/>
                  </a:lnTo>
                  <a:lnTo>
                    <a:pt x="5646217" y="469"/>
                  </a:lnTo>
                  <a:lnTo>
                    <a:pt x="5645099" y="0"/>
                  </a:lnTo>
                  <a:lnTo>
                    <a:pt x="5642470" y="0"/>
                  </a:lnTo>
                  <a:lnTo>
                    <a:pt x="5641340" y="469"/>
                  </a:lnTo>
                  <a:lnTo>
                    <a:pt x="5639486" y="2324"/>
                  </a:lnTo>
                  <a:lnTo>
                    <a:pt x="5639016" y="3454"/>
                  </a:lnTo>
                  <a:lnTo>
                    <a:pt x="5639016" y="6083"/>
                  </a:lnTo>
                  <a:lnTo>
                    <a:pt x="5639486" y="7200"/>
                  </a:lnTo>
                  <a:lnTo>
                    <a:pt x="5641340" y="9067"/>
                  </a:lnTo>
                  <a:lnTo>
                    <a:pt x="5642470" y="9525"/>
                  </a:lnTo>
                  <a:lnTo>
                    <a:pt x="5645099" y="9525"/>
                  </a:lnTo>
                  <a:lnTo>
                    <a:pt x="5646217" y="9067"/>
                  </a:lnTo>
                  <a:lnTo>
                    <a:pt x="5648083" y="7200"/>
                  </a:lnTo>
                  <a:lnTo>
                    <a:pt x="5648541" y="6083"/>
                  </a:lnTo>
                  <a:lnTo>
                    <a:pt x="5648541" y="3454"/>
                  </a:lnTo>
                  <a:close/>
                </a:path>
                <a:path w="12773660" h="4123690">
                  <a:moveTo>
                    <a:pt x="5667603" y="4117517"/>
                  </a:moveTo>
                  <a:lnTo>
                    <a:pt x="5667133" y="4116400"/>
                  </a:lnTo>
                  <a:lnTo>
                    <a:pt x="5665279" y="4114533"/>
                  </a:lnTo>
                  <a:lnTo>
                    <a:pt x="5664149" y="4114076"/>
                  </a:lnTo>
                  <a:lnTo>
                    <a:pt x="5661520" y="4114076"/>
                  </a:lnTo>
                  <a:lnTo>
                    <a:pt x="5660402" y="4114533"/>
                  </a:lnTo>
                  <a:lnTo>
                    <a:pt x="5658536" y="4116400"/>
                  </a:lnTo>
                  <a:lnTo>
                    <a:pt x="5658066" y="4117517"/>
                  </a:lnTo>
                  <a:lnTo>
                    <a:pt x="5658066" y="4120146"/>
                  </a:lnTo>
                  <a:lnTo>
                    <a:pt x="5658536" y="4121277"/>
                  </a:lnTo>
                  <a:lnTo>
                    <a:pt x="5660402" y="4123131"/>
                  </a:lnTo>
                  <a:lnTo>
                    <a:pt x="5661520" y="4123601"/>
                  </a:lnTo>
                  <a:lnTo>
                    <a:pt x="5664149" y="4123601"/>
                  </a:lnTo>
                  <a:lnTo>
                    <a:pt x="5665279" y="4123131"/>
                  </a:lnTo>
                  <a:lnTo>
                    <a:pt x="5667133" y="4121277"/>
                  </a:lnTo>
                  <a:lnTo>
                    <a:pt x="5667603" y="4120146"/>
                  </a:lnTo>
                  <a:lnTo>
                    <a:pt x="5667603" y="4117517"/>
                  </a:lnTo>
                  <a:close/>
                </a:path>
                <a:path w="12773660" h="4123690">
                  <a:moveTo>
                    <a:pt x="5667603" y="2746159"/>
                  </a:moveTo>
                  <a:lnTo>
                    <a:pt x="5667133" y="2745041"/>
                  </a:lnTo>
                  <a:lnTo>
                    <a:pt x="5665279" y="2743174"/>
                  </a:lnTo>
                  <a:lnTo>
                    <a:pt x="5664149" y="2742717"/>
                  </a:lnTo>
                  <a:lnTo>
                    <a:pt x="5661520" y="2742717"/>
                  </a:lnTo>
                  <a:lnTo>
                    <a:pt x="5660402" y="2743174"/>
                  </a:lnTo>
                  <a:lnTo>
                    <a:pt x="5658536" y="2745041"/>
                  </a:lnTo>
                  <a:lnTo>
                    <a:pt x="5658066" y="2746159"/>
                  </a:lnTo>
                  <a:lnTo>
                    <a:pt x="5658066" y="2748788"/>
                  </a:lnTo>
                  <a:lnTo>
                    <a:pt x="5658536" y="2749918"/>
                  </a:lnTo>
                  <a:lnTo>
                    <a:pt x="5660402" y="2751772"/>
                  </a:lnTo>
                  <a:lnTo>
                    <a:pt x="5661520" y="2752242"/>
                  </a:lnTo>
                  <a:lnTo>
                    <a:pt x="5664149" y="2752242"/>
                  </a:lnTo>
                  <a:lnTo>
                    <a:pt x="5665279" y="2751772"/>
                  </a:lnTo>
                  <a:lnTo>
                    <a:pt x="5667133" y="2749918"/>
                  </a:lnTo>
                  <a:lnTo>
                    <a:pt x="5667603" y="2748788"/>
                  </a:lnTo>
                  <a:lnTo>
                    <a:pt x="5667603" y="2746159"/>
                  </a:lnTo>
                  <a:close/>
                </a:path>
                <a:path w="12773660" h="4123690">
                  <a:moveTo>
                    <a:pt x="5667603" y="1374800"/>
                  </a:moveTo>
                  <a:lnTo>
                    <a:pt x="5667133" y="1373682"/>
                  </a:lnTo>
                  <a:lnTo>
                    <a:pt x="5665279" y="1371828"/>
                  </a:lnTo>
                  <a:lnTo>
                    <a:pt x="5664149" y="1371358"/>
                  </a:lnTo>
                  <a:lnTo>
                    <a:pt x="5661520" y="1371358"/>
                  </a:lnTo>
                  <a:lnTo>
                    <a:pt x="5660402" y="1371828"/>
                  </a:lnTo>
                  <a:lnTo>
                    <a:pt x="5658536" y="1373682"/>
                  </a:lnTo>
                  <a:lnTo>
                    <a:pt x="5658066" y="1374800"/>
                  </a:lnTo>
                  <a:lnTo>
                    <a:pt x="5658066" y="1377442"/>
                  </a:lnTo>
                  <a:lnTo>
                    <a:pt x="5658536" y="1378559"/>
                  </a:lnTo>
                  <a:lnTo>
                    <a:pt x="5660402" y="1380413"/>
                  </a:lnTo>
                  <a:lnTo>
                    <a:pt x="5661520" y="1380883"/>
                  </a:lnTo>
                  <a:lnTo>
                    <a:pt x="5664149" y="1380883"/>
                  </a:lnTo>
                  <a:lnTo>
                    <a:pt x="5665279" y="1380413"/>
                  </a:lnTo>
                  <a:lnTo>
                    <a:pt x="5667133" y="1378559"/>
                  </a:lnTo>
                  <a:lnTo>
                    <a:pt x="5667603" y="1377442"/>
                  </a:lnTo>
                  <a:lnTo>
                    <a:pt x="5667603" y="1374800"/>
                  </a:lnTo>
                  <a:close/>
                </a:path>
                <a:path w="12773660" h="4123690">
                  <a:moveTo>
                    <a:pt x="5667603" y="3454"/>
                  </a:moveTo>
                  <a:lnTo>
                    <a:pt x="5667133" y="2324"/>
                  </a:lnTo>
                  <a:lnTo>
                    <a:pt x="5665279" y="469"/>
                  </a:lnTo>
                  <a:lnTo>
                    <a:pt x="5664149" y="0"/>
                  </a:lnTo>
                  <a:lnTo>
                    <a:pt x="5661520" y="0"/>
                  </a:lnTo>
                  <a:lnTo>
                    <a:pt x="5660402" y="469"/>
                  </a:lnTo>
                  <a:lnTo>
                    <a:pt x="5658536" y="2324"/>
                  </a:lnTo>
                  <a:lnTo>
                    <a:pt x="5658066" y="3454"/>
                  </a:lnTo>
                  <a:lnTo>
                    <a:pt x="5658066" y="6083"/>
                  </a:lnTo>
                  <a:lnTo>
                    <a:pt x="5658536" y="7200"/>
                  </a:lnTo>
                  <a:lnTo>
                    <a:pt x="5660402" y="9067"/>
                  </a:lnTo>
                  <a:lnTo>
                    <a:pt x="5661520" y="9525"/>
                  </a:lnTo>
                  <a:lnTo>
                    <a:pt x="5664149" y="9525"/>
                  </a:lnTo>
                  <a:lnTo>
                    <a:pt x="5665279" y="9067"/>
                  </a:lnTo>
                  <a:lnTo>
                    <a:pt x="5667133" y="7200"/>
                  </a:lnTo>
                  <a:lnTo>
                    <a:pt x="5667603" y="6083"/>
                  </a:lnTo>
                  <a:lnTo>
                    <a:pt x="5667603" y="3454"/>
                  </a:lnTo>
                  <a:close/>
                </a:path>
                <a:path w="12773660" h="4123690">
                  <a:moveTo>
                    <a:pt x="5686653" y="4117517"/>
                  </a:moveTo>
                  <a:lnTo>
                    <a:pt x="5686183" y="4116400"/>
                  </a:lnTo>
                  <a:lnTo>
                    <a:pt x="5684329" y="4114533"/>
                  </a:lnTo>
                  <a:lnTo>
                    <a:pt x="5683199" y="4114076"/>
                  </a:lnTo>
                  <a:lnTo>
                    <a:pt x="5680570" y="4114076"/>
                  </a:lnTo>
                  <a:lnTo>
                    <a:pt x="5679452" y="4114533"/>
                  </a:lnTo>
                  <a:lnTo>
                    <a:pt x="5677586" y="4116400"/>
                  </a:lnTo>
                  <a:lnTo>
                    <a:pt x="5677128" y="4117517"/>
                  </a:lnTo>
                  <a:lnTo>
                    <a:pt x="5677128" y="4120146"/>
                  </a:lnTo>
                  <a:lnTo>
                    <a:pt x="5677586" y="4121277"/>
                  </a:lnTo>
                  <a:lnTo>
                    <a:pt x="5679452" y="4123131"/>
                  </a:lnTo>
                  <a:lnTo>
                    <a:pt x="5680570" y="4123601"/>
                  </a:lnTo>
                  <a:lnTo>
                    <a:pt x="5683199" y="4123601"/>
                  </a:lnTo>
                  <a:lnTo>
                    <a:pt x="5684329" y="4123131"/>
                  </a:lnTo>
                  <a:lnTo>
                    <a:pt x="5686183" y="4121277"/>
                  </a:lnTo>
                  <a:lnTo>
                    <a:pt x="5686653" y="4120146"/>
                  </a:lnTo>
                  <a:lnTo>
                    <a:pt x="5686653" y="4117517"/>
                  </a:lnTo>
                  <a:close/>
                </a:path>
                <a:path w="12773660" h="4123690">
                  <a:moveTo>
                    <a:pt x="5686653" y="2746159"/>
                  </a:moveTo>
                  <a:lnTo>
                    <a:pt x="5686183" y="2745041"/>
                  </a:lnTo>
                  <a:lnTo>
                    <a:pt x="5684329" y="2743174"/>
                  </a:lnTo>
                  <a:lnTo>
                    <a:pt x="5683199" y="2742717"/>
                  </a:lnTo>
                  <a:lnTo>
                    <a:pt x="5680570" y="2742717"/>
                  </a:lnTo>
                  <a:lnTo>
                    <a:pt x="5679452" y="2743174"/>
                  </a:lnTo>
                  <a:lnTo>
                    <a:pt x="5677586" y="2745041"/>
                  </a:lnTo>
                  <a:lnTo>
                    <a:pt x="5677128" y="2746159"/>
                  </a:lnTo>
                  <a:lnTo>
                    <a:pt x="5677128" y="2748788"/>
                  </a:lnTo>
                  <a:lnTo>
                    <a:pt x="5677586" y="2749918"/>
                  </a:lnTo>
                  <a:lnTo>
                    <a:pt x="5679452" y="2751772"/>
                  </a:lnTo>
                  <a:lnTo>
                    <a:pt x="5680570" y="2752242"/>
                  </a:lnTo>
                  <a:lnTo>
                    <a:pt x="5683199" y="2752242"/>
                  </a:lnTo>
                  <a:lnTo>
                    <a:pt x="5684329" y="2751772"/>
                  </a:lnTo>
                  <a:lnTo>
                    <a:pt x="5686183" y="2749918"/>
                  </a:lnTo>
                  <a:lnTo>
                    <a:pt x="5686653" y="2748788"/>
                  </a:lnTo>
                  <a:lnTo>
                    <a:pt x="5686653" y="2746159"/>
                  </a:lnTo>
                  <a:close/>
                </a:path>
                <a:path w="12773660" h="4123690">
                  <a:moveTo>
                    <a:pt x="5686653" y="1374800"/>
                  </a:moveTo>
                  <a:lnTo>
                    <a:pt x="5686183" y="1373682"/>
                  </a:lnTo>
                  <a:lnTo>
                    <a:pt x="5684329" y="1371828"/>
                  </a:lnTo>
                  <a:lnTo>
                    <a:pt x="5683199" y="1371358"/>
                  </a:lnTo>
                  <a:lnTo>
                    <a:pt x="5680570" y="1371358"/>
                  </a:lnTo>
                  <a:lnTo>
                    <a:pt x="5679452" y="1371828"/>
                  </a:lnTo>
                  <a:lnTo>
                    <a:pt x="5677586" y="1373682"/>
                  </a:lnTo>
                  <a:lnTo>
                    <a:pt x="5677128" y="1374800"/>
                  </a:lnTo>
                  <a:lnTo>
                    <a:pt x="5677128" y="1377442"/>
                  </a:lnTo>
                  <a:lnTo>
                    <a:pt x="5677586" y="1378559"/>
                  </a:lnTo>
                  <a:lnTo>
                    <a:pt x="5679452" y="1380413"/>
                  </a:lnTo>
                  <a:lnTo>
                    <a:pt x="5680570" y="1380883"/>
                  </a:lnTo>
                  <a:lnTo>
                    <a:pt x="5683199" y="1380883"/>
                  </a:lnTo>
                  <a:lnTo>
                    <a:pt x="5684329" y="1380413"/>
                  </a:lnTo>
                  <a:lnTo>
                    <a:pt x="5686183" y="1378559"/>
                  </a:lnTo>
                  <a:lnTo>
                    <a:pt x="5686653" y="1377442"/>
                  </a:lnTo>
                  <a:lnTo>
                    <a:pt x="5686653" y="1374800"/>
                  </a:lnTo>
                  <a:close/>
                </a:path>
                <a:path w="12773660" h="4123690">
                  <a:moveTo>
                    <a:pt x="5686653" y="3454"/>
                  </a:moveTo>
                  <a:lnTo>
                    <a:pt x="5686183" y="2324"/>
                  </a:lnTo>
                  <a:lnTo>
                    <a:pt x="5684329" y="469"/>
                  </a:lnTo>
                  <a:lnTo>
                    <a:pt x="5683199" y="0"/>
                  </a:lnTo>
                  <a:lnTo>
                    <a:pt x="5680570" y="0"/>
                  </a:lnTo>
                  <a:lnTo>
                    <a:pt x="5679452" y="469"/>
                  </a:lnTo>
                  <a:lnTo>
                    <a:pt x="5677586" y="2324"/>
                  </a:lnTo>
                  <a:lnTo>
                    <a:pt x="5677128" y="3454"/>
                  </a:lnTo>
                  <a:lnTo>
                    <a:pt x="5677128" y="6083"/>
                  </a:lnTo>
                  <a:lnTo>
                    <a:pt x="5677586" y="7200"/>
                  </a:lnTo>
                  <a:lnTo>
                    <a:pt x="5679452" y="9067"/>
                  </a:lnTo>
                  <a:lnTo>
                    <a:pt x="5680570" y="9525"/>
                  </a:lnTo>
                  <a:lnTo>
                    <a:pt x="5683199" y="9525"/>
                  </a:lnTo>
                  <a:lnTo>
                    <a:pt x="5684329" y="9067"/>
                  </a:lnTo>
                  <a:lnTo>
                    <a:pt x="5686183" y="7200"/>
                  </a:lnTo>
                  <a:lnTo>
                    <a:pt x="5686653" y="6083"/>
                  </a:lnTo>
                  <a:lnTo>
                    <a:pt x="5686653" y="3454"/>
                  </a:lnTo>
                  <a:close/>
                </a:path>
                <a:path w="12773660" h="4123690">
                  <a:moveTo>
                    <a:pt x="5705703" y="4117517"/>
                  </a:moveTo>
                  <a:lnTo>
                    <a:pt x="5705233" y="4116400"/>
                  </a:lnTo>
                  <a:lnTo>
                    <a:pt x="5703379" y="4114533"/>
                  </a:lnTo>
                  <a:lnTo>
                    <a:pt x="5702249" y="4114076"/>
                  </a:lnTo>
                  <a:lnTo>
                    <a:pt x="5699620" y="4114076"/>
                  </a:lnTo>
                  <a:lnTo>
                    <a:pt x="5698502" y="4114533"/>
                  </a:lnTo>
                  <a:lnTo>
                    <a:pt x="5696636" y="4116400"/>
                  </a:lnTo>
                  <a:lnTo>
                    <a:pt x="5696178" y="4117517"/>
                  </a:lnTo>
                  <a:lnTo>
                    <a:pt x="5696178" y="4120146"/>
                  </a:lnTo>
                  <a:lnTo>
                    <a:pt x="5696636" y="4121277"/>
                  </a:lnTo>
                  <a:lnTo>
                    <a:pt x="5698502" y="4123131"/>
                  </a:lnTo>
                  <a:lnTo>
                    <a:pt x="5699620" y="4123601"/>
                  </a:lnTo>
                  <a:lnTo>
                    <a:pt x="5702249" y="4123601"/>
                  </a:lnTo>
                  <a:lnTo>
                    <a:pt x="5703379" y="4123131"/>
                  </a:lnTo>
                  <a:lnTo>
                    <a:pt x="5705233" y="4121277"/>
                  </a:lnTo>
                  <a:lnTo>
                    <a:pt x="5705703" y="4120146"/>
                  </a:lnTo>
                  <a:lnTo>
                    <a:pt x="5705703" y="4117517"/>
                  </a:lnTo>
                  <a:close/>
                </a:path>
                <a:path w="12773660" h="4123690">
                  <a:moveTo>
                    <a:pt x="5705703" y="2746159"/>
                  </a:moveTo>
                  <a:lnTo>
                    <a:pt x="5705233" y="2745041"/>
                  </a:lnTo>
                  <a:lnTo>
                    <a:pt x="5703379" y="2743174"/>
                  </a:lnTo>
                  <a:lnTo>
                    <a:pt x="5702249" y="2742717"/>
                  </a:lnTo>
                  <a:lnTo>
                    <a:pt x="5699620" y="2742717"/>
                  </a:lnTo>
                  <a:lnTo>
                    <a:pt x="5698502" y="2743174"/>
                  </a:lnTo>
                  <a:lnTo>
                    <a:pt x="5696636" y="2745041"/>
                  </a:lnTo>
                  <a:lnTo>
                    <a:pt x="5696178" y="2746159"/>
                  </a:lnTo>
                  <a:lnTo>
                    <a:pt x="5696178" y="2748788"/>
                  </a:lnTo>
                  <a:lnTo>
                    <a:pt x="5696636" y="2749918"/>
                  </a:lnTo>
                  <a:lnTo>
                    <a:pt x="5698502" y="2751772"/>
                  </a:lnTo>
                  <a:lnTo>
                    <a:pt x="5699620" y="2752242"/>
                  </a:lnTo>
                  <a:lnTo>
                    <a:pt x="5702249" y="2752242"/>
                  </a:lnTo>
                  <a:lnTo>
                    <a:pt x="5703379" y="2751772"/>
                  </a:lnTo>
                  <a:lnTo>
                    <a:pt x="5705233" y="2749918"/>
                  </a:lnTo>
                  <a:lnTo>
                    <a:pt x="5705703" y="2748788"/>
                  </a:lnTo>
                  <a:lnTo>
                    <a:pt x="5705703" y="2746159"/>
                  </a:lnTo>
                  <a:close/>
                </a:path>
                <a:path w="12773660" h="4123690">
                  <a:moveTo>
                    <a:pt x="5705703" y="1374800"/>
                  </a:moveTo>
                  <a:lnTo>
                    <a:pt x="5705233" y="1373682"/>
                  </a:lnTo>
                  <a:lnTo>
                    <a:pt x="5703379" y="1371828"/>
                  </a:lnTo>
                  <a:lnTo>
                    <a:pt x="5702249" y="1371358"/>
                  </a:lnTo>
                  <a:lnTo>
                    <a:pt x="5699620" y="1371358"/>
                  </a:lnTo>
                  <a:lnTo>
                    <a:pt x="5698502" y="1371828"/>
                  </a:lnTo>
                  <a:lnTo>
                    <a:pt x="5696636" y="1373682"/>
                  </a:lnTo>
                  <a:lnTo>
                    <a:pt x="5696178" y="1374800"/>
                  </a:lnTo>
                  <a:lnTo>
                    <a:pt x="5696178" y="1377442"/>
                  </a:lnTo>
                  <a:lnTo>
                    <a:pt x="5696636" y="1378559"/>
                  </a:lnTo>
                  <a:lnTo>
                    <a:pt x="5698502" y="1380413"/>
                  </a:lnTo>
                  <a:lnTo>
                    <a:pt x="5699620" y="1380883"/>
                  </a:lnTo>
                  <a:lnTo>
                    <a:pt x="5702249" y="1380883"/>
                  </a:lnTo>
                  <a:lnTo>
                    <a:pt x="5703379" y="1380413"/>
                  </a:lnTo>
                  <a:lnTo>
                    <a:pt x="5705233" y="1378559"/>
                  </a:lnTo>
                  <a:lnTo>
                    <a:pt x="5705703" y="1377442"/>
                  </a:lnTo>
                  <a:lnTo>
                    <a:pt x="5705703" y="1374800"/>
                  </a:lnTo>
                  <a:close/>
                </a:path>
                <a:path w="12773660" h="4123690">
                  <a:moveTo>
                    <a:pt x="5705703" y="3454"/>
                  </a:moveTo>
                  <a:lnTo>
                    <a:pt x="5705233" y="2324"/>
                  </a:lnTo>
                  <a:lnTo>
                    <a:pt x="5703379" y="469"/>
                  </a:lnTo>
                  <a:lnTo>
                    <a:pt x="5702249" y="0"/>
                  </a:lnTo>
                  <a:lnTo>
                    <a:pt x="5699620" y="0"/>
                  </a:lnTo>
                  <a:lnTo>
                    <a:pt x="5698502" y="469"/>
                  </a:lnTo>
                  <a:lnTo>
                    <a:pt x="5696636" y="2324"/>
                  </a:lnTo>
                  <a:lnTo>
                    <a:pt x="5696178" y="3454"/>
                  </a:lnTo>
                  <a:lnTo>
                    <a:pt x="5696178" y="6083"/>
                  </a:lnTo>
                  <a:lnTo>
                    <a:pt x="5696636" y="7200"/>
                  </a:lnTo>
                  <a:lnTo>
                    <a:pt x="5698502" y="9067"/>
                  </a:lnTo>
                  <a:lnTo>
                    <a:pt x="5699620" y="9525"/>
                  </a:lnTo>
                  <a:lnTo>
                    <a:pt x="5702249" y="9525"/>
                  </a:lnTo>
                  <a:lnTo>
                    <a:pt x="5703379" y="9067"/>
                  </a:lnTo>
                  <a:lnTo>
                    <a:pt x="5705233" y="7200"/>
                  </a:lnTo>
                  <a:lnTo>
                    <a:pt x="5705703" y="6083"/>
                  </a:lnTo>
                  <a:lnTo>
                    <a:pt x="5705703" y="3454"/>
                  </a:lnTo>
                  <a:close/>
                </a:path>
                <a:path w="12773660" h="4123690">
                  <a:moveTo>
                    <a:pt x="5724753" y="4117517"/>
                  </a:moveTo>
                  <a:lnTo>
                    <a:pt x="5724283" y="4116400"/>
                  </a:lnTo>
                  <a:lnTo>
                    <a:pt x="5722429" y="4114533"/>
                  </a:lnTo>
                  <a:lnTo>
                    <a:pt x="5721299" y="4114076"/>
                  </a:lnTo>
                  <a:lnTo>
                    <a:pt x="5718670" y="4114076"/>
                  </a:lnTo>
                  <a:lnTo>
                    <a:pt x="5717552" y="4114533"/>
                  </a:lnTo>
                  <a:lnTo>
                    <a:pt x="5715686" y="4116400"/>
                  </a:lnTo>
                  <a:lnTo>
                    <a:pt x="5715228" y="4117517"/>
                  </a:lnTo>
                  <a:lnTo>
                    <a:pt x="5715228" y="4120146"/>
                  </a:lnTo>
                  <a:lnTo>
                    <a:pt x="5715686" y="4121277"/>
                  </a:lnTo>
                  <a:lnTo>
                    <a:pt x="5717552" y="4123131"/>
                  </a:lnTo>
                  <a:lnTo>
                    <a:pt x="5718670" y="4123601"/>
                  </a:lnTo>
                  <a:lnTo>
                    <a:pt x="5721299" y="4123601"/>
                  </a:lnTo>
                  <a:lnTo>
                    <a:pt x="5722429" y="4123131"/>
                  </a:lnTo>
                  <a:lnTo>
                    <a:pt x="5724283" y="4121277"/>
                  </a:lnTo>
                  <a:lnTo>
                    <a:pt x="5724753" y="4120146"/>
                  </a:lnTo>
                  <a:lnTo>
                    <a:pt x="5724753" y="4117517"/>
                  </a:lnTo>
                  <a:close/>
                </a:path>
                <a:path w="12773660" h="4123690">
                  <a:moveTo>
                    <a:pt x="5724753" y="2746159"/>
                  </a:moveTo>
                  <a:lnTo>
                    <a:pt x="5724283" y="2745041"/>
                  </a:lnTo>
                  <a:lnTo>
                    <a:pt x="5722429" y="2743174"/>
                  </a:lnTo>
                  <a:lnTo>
                    <a:pt x="5721299" y="2742717"/>
                  </a:lnTo>
                  <a:lnTo>
                    <a:pt x="5718670" y="2742717"/>
                  </a:lnTo>
                  <a:lnTo>
                    <a:pt x="5717552" y="2743174"/>
                  </a:lnTo>
                  <a:lnTo>
                    <a:pt x="5715686" y="2745041"/>
                  </a:lnTo>
                  <a:lnTo>
                    <a:pt x="5715228" y="2746159"/>
                  </a:lnTo>
                  <a:lnTo>
                    <a:pt x="5715228" y="2748788"/>
                  </a:lnTo>
                  <a:lnTo>
                    <a:pt x="5715686" y="2749918"/>
                  </a:lnTo>
                  <a:lnTo>
                    <a:pt x="5717552" y="2751772"/>
                  </a:lnTo>
                  <a:lnTo>
                    <a:pt x="5718670" y="2752242"/>
                  </a:lnTo>
                  <a:lnTo>
                    <a:pt x="5721299" y="2752242"/>
                  </a:lnTo>
                  <a:lnTo>
                    <a:pt x="5722429" y="2751772"/>
                  </a:lnTo>
                  <a:lnTo>
                    <a:pt x="5724283" y="2749918"/>
                  </a:lnTo>
                  <a:lnTo>
                    <a:pt x="5724753" y="2748788"/>
                  </a:lnTo>
                  <a:lnTo>
                    <a:pt x="5724753" y="2746159"/>
                  </a:lnTo>
                  <a:close/>
                </a:path>
                <a:path w="12773660" h="4123690">
                  <a:moveTo>
                    <a:pt x="5724753" y="1374800"/>
                  </a:moveTo>
                  <a:lnTo>
                    <a:pt x="5724283" y="1373682"/>
                  </a:lnTo>
                  <a:lnTo>
                    <a:pt x="5722429" y="1371828"/>
                  </a:lnTo>
                  <a:lnTo>
                    <a:pt x="5721299" y="1371358"/>
                  </a:lnTo>
                  <a:lnTo>
                    <a:pt x="5718670" y="1371358"/>
                  </a:lnTo>
                  <a:lnTo>
                    <a:pt x="5717552" y="1371828"/>
                  </a:lnTo>
                  <a:lnTo>
                    <a:pt x="5715686" y="1373682"/>
                  </a:lnTo>
                  <a:lnTo>
                    <a:pt x="5715228" y="1374800"/>
                  </a:lnTo>
                  <a:lnTo>
                    <a:pt x="5715228" y="1377442"/>
                  </a:lnTo>
                  <a:lnTo>
                    <a:pt x="5715686" y="1378559"/>
                  </a:lnTo>
                  <a:lnTo>
                    <a:pt x="5717552" y="1380413"/>
                  </a:lnTo>
                  <a:lnTo>
                    <a:pt x="5718670" y="1380883"/>
                  </a:lnTo>
                  <a:lnTo>
                    <a:pt x="5721299" y="1380883"/>
                  </a:lnTo>
                  <a:lnTo>
                    <a:pt x="5722429" y="1380413"/>
                  </a:lnTo>
                  <a:lnTo>
                    <a:pt x="5724283" y="1378559"/>
                  </a:lnTo>
                  <a:lnTo>
                    <a:pt x="5724753" y="1377442"/>
                  </a:lnTo>
                  <a:lnTo>
                    <a:pt x="5724753" y="1374800"/>
                  </a:lnTo>
                  <a:close/>
                </a:path>
                <a:path w="12773660" h="4123690">
                  <a:moveTo>
                    <a:pt x="5724753" y="3454"/>
                  </a:moveTo>
                  <a:lnTo>
                    <a:pt x="5724283" y="2324"/>
                  </a:lnTo>
                  <a:lnTo>
                    <a:pt x="5722429" y="469"/>
                  </a:lnTo>
                  <a:lnTo>
                    <a:pt x="5721299" y="0"/>
                  </a:lnTo>
                  <a:lnTo>
                    <a:pt x="5718670" y="0"/>
                  </a:lnTo>
                  <a:lnTo>
                    <a:pt x="5717552" y="469"/>
                  </a:lnTo>
                  <a:lnTo>
                    <a:pt x="5715686" y="2324"/>
                  </a:lnTo>
                  <a:lnTo>
                    <a:pt x="5715228" y="3454"/>
                  </a:lnTo>
                  <a:lnTo>
                    <a:pt x="5715228" y="6083"/>
                  </a:lnTo>
                  <a:lnTo>
                    <a:pt x="5715686" y="7200"/>
                  </a:lnTo>
                  <a:lnTo>
                    <a:pt x="5717552" y="9067"/>
                  </a:lnTo>
                  <a:lnTo>
                    <a:pt x="5718670" y="9525"/>
                  </a:lnTo>
                  <a:lnTo>
                    <a:pt x="5721299" y="9525"/>
                  </a:lnTo>
                  <a:lnTo>
                    <a:pt x="5722429" y="9067"/>
                  </a:lnTo>
                  <a:lnTo>
                    <a:pt x="5724283" y="7200"/>
                  </a:lnTo>
                  <a:lnTo>
                    <a:pt x="5724753" y="6083"/>
                  </a:lnTo>
                  <a:lnTo>
                    <a:pt x="5724753" y="3454"/>
                  </a:lnTo>
                  <a:close/>
                </a:path>
                <a:path w="12773660" h="4123690">
                  <a:moveTo>
                    <a:pt x="5743803" y="4117517"/>
                  </a:moveTo>
                  <a:lnTo>
                    <a:pt x="5743333" y="4116400"/>
                  </a:lnTo>
                  <a:lnTo>
                    <a:pt x="5741479" y="4114533"/>
                  </a:lnTo>
                  <a:lnTo>
                    <a:pt x="5740349" y="4114076"/>
                  </a:lnTo>
                  <a:lnTo>
                    <a:pt x="5737720" y="4114076"/>
                  </a:lnTo>
                  <a:lnTo>
                    <a:pt x="5736602" y="4114533"/>
                  </a:lnTo>
                  <a:lnTo>
                    <a:pt x="5734736" y="4116400"/>
                  </a:lnTo>
                  <a:lnTo>
                    <a:pt x="5734278" y="4117517"/>
                  </a:lnTo>
                  <a:lnTo>
                    <a:pt x="5734278" y="4120146"/>
                  </a:lnTo>
                  <a:lnTo>
                    <a:pt x="5734736" y="4121277"/>
                  </a:lnTo>
                  <a:lnTo>
                    <a:pt x="5736602" y="4123131"/>
                  </a:lnTo>
                  <a:lnTo>
                    <a:pt x="5737720" y="4123601"/>
                  </a:lnTo>
                  <a:lnTo>
                    <a:pt x="5740349" y="4123601"/>
                  </a:lnTo>
                  <a:lnTo>
                    <a:pt x="5741479" y="4123131"/>
                  </a:lnTo>
                  <a:lnTo>
                    <a:pt x="5743333" y="4121277"/>
                  </a:lnTo>
                  <a:lnTo>
                    <a:pt x="5743803" y="4120146"/>
                  </a:lnTo>
                  <a:lnTo>
                    <a:pt x="5743803" y="4117517"/>
                  </a:lnTo>
                  <a:close/>
                </a:path>
                <a:path w="12773660" h="4123690">
                  <a:moveTo>
                    <a:pt x="5743803" y="2746159"/>
                  </a:moveTo>
                  <a:lnTo>
                    <a:pt x="5743333" y="2745041"/>
                  </a:lnTo>
                  <a:lnTo>
                    <a:pt x="5741479" y="2743174"/>
                  </a:lnTo>
                  <a:lnTo>
                    <a:pt x="5740349" y="2742717"/>
                  </a:lnTo>
                  <a:lnTo>
                    <a:pt x="5737720" y="2742717"/>
                  </a:lnTo>
                  <a:lnTo>
                    <a:pt x="5736602" y="2743174"/>
                  </a:lnTo>
                  <a:lnTo>
                    <a:pt x="5734736" y="2745041"/>
                  </a:lnTo>
                  <a:lnTo>
                    <a:pt x="5734278" y="2746159"/>
                  </a:lnTo>
                  <a:lnTo>
                    <a:pt x="5734278" y="2748788"/>
                  </a:lnTo>
                  <a:lnTo>
                    <a:pt x="5734736" y="2749918"/>
                  </a:lnTo>
                  <a:lnTo>
                    <a:pt x="5736602" y="2751772"/>
                  </a:lnTo>
                  <a:lnTo>
                    <a:pt x="5737720" y="2752242"/>
                  </a:lnTo>
                  <a:lnTo>
                    <a:pt x="5740349" y="2752242"/>
                  </a:lnTo>
                  <a:lnTo>
                    <a:pt x="5741479" y="2751772"/>
                  </a:lnTo>
                  <a:lnTo>
                    <a:pt x="5743333" y="2749918"/>
                  </a:lnTo>
                  <a:lnTo>
                    <a:pt x="5743803" y="2748788"/>
                  </a:lnTo>
                  <a:lnTo>
                    <a:pt x="5743803" y="2746159"/>
                  </a:lnTo>
                  <a:close/>
                </a:path>
                <a:path w="12773660" h="4123690">
                  <a:moveTo>
                    <a:pt x="5743803" y="1374800"/>
                  </a:moveTo>
                  <a:lnTo>
                    <a:pt x="5743333" y="1373682"/>
                  </a:lnTo>
                  <a:lnTo>
                    <a:pt x="5741479" y="1371828"/>
                  </a:lnTo>
                  <a:lnTo>
                    <a:pt x="5740349" y="1371358"/>
                  </a:lnTo>
                  <a:lnTo>
                    <a:pt x="5737720" y="1371358"/>
                  </a:lnTo>
                  <a:lnTo>
                    <a:pt x="5736602" y="1371828"/>
                  </a:lnTo>
                  <a:lnTo>
                    <a:pt x="5734736" y="1373682"/>
                  </a:lnTo>
                  <a:lnTo>
                    <a:pt x="5734278" y="1374800"/>
                  </a:lnTo>
                  <a:lnTo>
                    <a:pt x="5734278" y="1377442"/>
                  </a:lnTo>
                  <a:lnTo>
                    <a:pt x="5734736" y="1378559"/>
                  </a:lnTo>
                  <a:lnTo>
                    <a:pt x="5736602" y="1380413"/>
                  </a:lnTo>
                  <a:lnTo>
                    <a:pt x="5737720" y="1380883"/>
                  </a:lnTo>
                  <a:lnTo>
                    <a:pt x="5740349" y="1380883"/>
                  </a:lnTo>
                  <a:lnTo>
                    <a:pt x="5741479" y="1380413"/>
                  </a:lnTo>
                  <a:lnTo>
                    <a:pt x="5743333" y="1378559"/>
                  </a:lnTo>
                  <a:lnTo>
                    <a:pt x="5743803" y="1377442"/>
                  </a:lnTo>
                  <a:lnTo>
                    <a:pt x="5743803" y="1374800"/>
                  </a:lnTo>
                  <a:close/>
                </a:path>
                <a:path w="12773660" h="4123690">
                  <a:moveTo>
                    <a:pt x="5743803" y="3454"/>
                  </a:moveTo>
                  <a:lnTo>
                    <a:pt x="5743333" y="2324"/>
                  </a:lnTo>
                  <a:lnTo>
                    <a:pt x="5741479" y="469"/>
                  </a:lnTo>
                  <a:lnTo>
                    <a:pt x="5740349" y="0"/>
                  </a:lnTo>
                  <a:lnTo>
                    <a:pt x="5737720" y="0"/>
                  </a:lnTo>
                  <a:lnTo>
                    <a:pt x="5736602" y="469"/>
                  </a:lnTo>
                  <a:lnTo>
                    <a:pt x="5734736" y="2324"/>
                  </a:lnTo>
                  <a:lnTo>
                    <a:pt x="5734278" y="3454"/>
                  </a:lnTo>
                  <a:lnTo>
                    <a:pt x="5734278" y="6083"/>
                  </a:lnTo>
                  <a:lnTo>
                    <a:pt x="5734736" y="7200"/>
                  </a:lnTo>
                  <a:lnTo>
                    <a:pt x="5736602" y="9067"/>
                  </a:lnTo>
                  <a:lnTo>
                    <a:pt x="5737720" y="9525"/>
                  </a:lnTo>
                  <a:lnTo>
                    <a:pt x="5740349" y="9525"/>
                  </a:lnTo>
                  <a:lnTo>
                    <a:pt x="5741479" y="9067"/>
                  </a:lnTo>
                  <a:lnTo>
                    <a:pt x="5743333" y="7200"/>
                  </a:lnTo>
                  <a:lnTo>
                    <a:pt x="5743803" y="6083"/>
                  </a:lnTo>
                  <a:lnTo>
                    <a:pt x="5743803" y="3454"/>
                  </a:lnTo>
                  <a:close/>
                </a:path>
                <a:path w="12773660" h="4123690">
                  <a:moveTo>
                    <a:pt x="5762853" y="4117517"/>
                  </a:moveTo>
                  <a:lnTo>
                    <a:pt x="5762383" y="4116400"/>
                  </a:lnTo>
                  <a:lnTo>
                    <a:pt x="5760529" y="4114533"/>
                  </a:lnTo>
                  <a:lnTo>
                    <a:pt x="5759399" y="4114076"/>
                  </a:lnTo>
                  <a:lnTo>
                    <a:pt x="5756770" y="4114076"/>
                  </a:lnTo>
                  <a:lnTo>
                    <a:pt x="5755652" y="4114533"/>
                  </a:lnTo>
                  <a:lnTo>
                    <a:pt x="5753786" y="4116400"/>
                  </a:lnTo>
                  <a:lnTo>
                    <a:pt x="5753328" y="4117517"/>
                  </a:lnTo>
                  <a:lnTo>
                    <a:pt x="5753328" y="4120146"/>
                  </a:lnTo>
                  <a:lnTo>
                    <a:pt x="5753786" y="4121277"/>
                  </a:lnTo>
                  <a:lnTo>
                    <a:pt x="5755652" y="4123131"/>
                  </a:lnTo>
                  <a:lnTo>
                    <a:pt x="5756770" y="4123601"/>
                  </a:lnTo>
                  <a:lnTo>
                    <a:pt x="5759399" y="4123601"/>
                  </a:lnTo>
                  <a:lnTo>
                    <a:pt x="5760529" y="4123131"/>
                  </a:lnTo>
                  <a:lnTo>
                    <a:pt x="5762383" y="4121277"/>
                  </a:lnTo>
                  <a:lnTo>
                    <a:pt x="5762853" y="4120146"/>
                  </a:lnTo>
                  <a:lnTo>
                    <a:pt x="5762853" y="4117517"/>
                  </a:lnTo>
                  <a:close/>
                </a:path>
                <a:path w="12773660" h="4123690">
                  <a:moveTo>
                    <a:pt x="5762853" y="2746159"/>
                  </a:moveTo>
                  <a:lnTo>
                    <a:pt x="5762383" y="2745041"/>
                  </a:lnTo>
                  <a:lnTo>
                    <a:pt x="5760529" y="2743174"/>
                  </a:lnTo>
                  <a:lnTo>
                    <a:pt x="5759399" y="2742717"/>
                  </a:lnTo>
                  <a:lnTo>
                    <a:pt x="5756770" y="2742717"/>
                  </a:lnTo>
                  <a:lnTo>
                    <a:pt x="5755652" y="2743174"/>
                  </a:lnTo>
                  <a:lnTo>
                    <a:pt x="5753786" y="2745041"/>
                  </a:lnTo>
                  <a:lnTo>
                    <a:pt x="5753328" y="2746159"/>
                  </a:lnTo>
                  <a:lnTo>
                    <a:pt x="5753328" y="2748788"/>
                  </a:lnTo>
                  <a:lnTo>
                    <a:pt x="5753786" y="2749918"/>
                  </a:lnTo>
                  <a:lnTo>
                    <a:pt x="5755652" y="2751772"/>
                  </a:lnTo>
                  <a:lnTo>
                    <a:pt x="5756770" y="2752242"/>
                  </a:lnTo>
                  <a:lnTo>
                    <a:pt x="5759399" y="2752242"/>
                  </a:lnTo>
                  <a:lnTo>
                    <a:pt x="5760529" y="2751772"/>
                  </a:lnTo>
                  <a:lnTo>
                    <a:pt x="5762383" y="2749918"/>
                  </a:lnTo>
                  <a:lnTo>
                    <a:pt x="5762853" y="2748788"/>
                  </a:lnTo>
                  <a:lnTo>
                    <a:pt x="5762853" y="2746159"/>
                  </a:lnTo>
                  <a:close/>
                </a:path>
                <a:path w="12773660" h="4123690">
                  <a:moveTo>
                    <a:pt x="5762853" y="1374800"/>
                  </a:moveTo>
                  <a:lnTo>
                    <a:pt x="5762383" y="1373682"/>
                  </a:lnTo>
                  <a:lnTo>
                    <a:pt x="5760529" y="1371828"/>
                  </a:lnTo>
                  <a:lnTo>
                    <a:pt x="5759399" y="1371358"/>
                  </a:lnTo>
                  <a:lnTo>
                    <a:pt x="5756770" y="1371358"/>
                  </a:lnTo>
                  <a:lnTo>
                    <a:pt x="5755652" y="1371828"/>
                  </a:lnTo>
                  <a:lnTo>
                    <a:pt x="5753786" y="1373682"/>
                  </a:lnTo>
                  <a:lnTo>
                    <a:pt x="5753328" y="1374800"/>
                  </a:lnTo>
                  <a:lnTo>
                    <a:pt x="5753328" y="1377442"/>
                  </a:lnTo>
                  <a:lnTo>
                    <a:pt x="5753786" y="1378559"/>
                  </a:lnTo>
                  <a:lnTo>
                    <a:pt x="5755652" y="1380413"/>
                  </a:lnTo>
                  <a:lnTo>
                    <a:pt x="5756770" y="1380883"/>
                  </a:lnTo>
                  <a:lnTo>
                    <a:pt x="5759399" y="1380883"/>
                  </a:lnTo>
                  <a:lnTo>
                    <a:pt x="5760529" y="1380413"/>
                  </a:lnTo>
                  <a:lnTo>
                    <a:pt x="5762383" y="1378559"/>
                  </a:lnTo>
                  <a:lnTo>
                    <a:pt x="5762853" y="1377442"/>
                  </a:lnTo>
                  <a:lnTo>
                    <a:pt x="5762853" y="1374800"/>
                  </a:lnTo>
                  <a:close/>
                </a:path>
                <a:path w="12773660" h="4123690">
                  <a:moveTo>
                    <a:pt x="5762853" y="3454"/>
                  </a:moveTo>
                  <a:lnTo>
                    <a:pt x="5762383" y="2324"/>
                  </a:lnTo>
                  <a:lnTo>
                    <a:pt x="5760529" y="469"/>
                  </a:lnTo>
                  <a:lnTo>
                    <a:pt x="5759399" y="0"/>
                  </a:lnTo>
                  <a:lnTo>
                    <a:pt x="5756770" y="0"/>
                  </a:lnTo>
                  <a:lnTo>
                    <a:pt x="5755652" y="469"/>
                  </a:lnTo>
                  <a:lnTo>
                    <a:pt x="5753786" y="2324"/>
                  </a:lnTo>
                  <a:lnTo>
                    <a:pt x="5753328" y="3454"/>
                  </a:lnTo>
                  <a:lnTo>
                    <a:pt x="5753328" y="6083"/>
                  </a:lnTo>
                  <a:lnTo>
                    <a:pt x="5753786" y="7200"/>
                  </a:lnTo>
                  <a:lnTo>
                    <a:pt x="5755652" y="9067"/>
                  </a:lnTo>
                  <a:lnTo>
                    <a:pt x="5756770" y="9525"/>
                  </a:lnTo>
                  <a:lnTo>
                    <a:pt x="5759399" y="9525"/>
                  </a:lnTo>
                  <a:lnTo>
                    <a:pt x="5760529" y="9067"/>
                  </a:lnTo>
                  <a:lnTo>
                    <a:pt x="5762383" y="7200"/>
                  </a:lnTo>
                  <a:lnTo>
                    <a:pt x="5762853" y="6083"/>
                  </a:lnTo>
                  <a:lnTo>
                    <a:pt x="5762853" y="3454"/>
                  </a:lnTo>
                  <a:close/>
                </a:path>
                <a:path w="12773660" h="4123690">
                  <a:moveTo>
                    <a:pt x="5781903" y="4117517"/>
                  </a:moveTo>
                  <a:lnTo>
                    <a:pt x="5781433" y="4116400"/>
                  </a:lnTo>
                  <a:lnTo>
                    <a:pt x="5779579" y="4114533"/>
                  </a:lnTo>
                  <a:lnTo>
                    <a:pt x="5778449" y="4114076"/>
                  </a:lnTo>
                  <a:lnTo>
                    <a:pt x="5775820" y="4114076"/>
                  </a:lnTo>
                  <a:lnTo>
                    <a:pt x="5774702" y="4114533"/>
                  </a:lnTo>
                  <a:lnTo>
                    <a:pt x="5772836" y="4116400"/>
                  </a:lnTo>
                  <a:lnTo>
                    <a:pt x="5772378" y="4117517"/>
                  </a:lnTo>
                  <a:lnTo>
                    <a:pt x="5772378" y="4120146"/>
                  </a:lnTo>
                  <a:lnTo>
                    <a:pt x="5772836" y="4121277"/>
                  </a:lnTo>
                  <a:lnTo>
                    <a:pt x="5774702" y="4123131"/>
                  </a:lnTo>
                  <a:lnTo>
                    <a:pt x="5775820" y="4123601"/>
                  </a:lnTo>
                  <a:lnTo>
                    <a:pt x="5778449" y="4123601"/>
                  </a:lnTo>
                  <a:lnTo>
                    <a:pt x="5779579" y="4123131"/>
                  </a:lnTo>
                  <a:lnTo>
                    <a:pt x="5781433" y="4121277"/>
                  </a:lnTo>
                  <a:lnTo>
                    <a:pt x="5781903" y="4120146"/>
                  </a:lnTo>
                  <a:lnTo>
                    <a:pt x="5781903" y="4117517"/>
                  </a:lnTo>
                  <a:close/>
                </a:path>
                <a:path w="12773660" h="4123690">
                  <a:moveTo>
                    <a:pt x="5781903" y="2746159"/>
                  </a:moveTo>
                  <a:lnTo>
                    <a:pt x="5781433" y="2745041"/>
                  </a:lnTo>
                  <a:lnTo>
                    <a:pt x="5779579" y="2743174"/>
                  </a:lnTo>
                  <a:lnTo>
                    <a:pt x="5778449" y="2742717"/>
                  </a:lnTo>
                  <a:lnTo>
                    <a:pt x="5775820" y="2742717"/>
                  </a:lnTo>
                  <a:lnTo>
                    <a:pt x="5774702" y="2743174"/>
                  </a:lnTo>
                  <a:lnTo>
                    <a:pt x="5772836" y="2745041"/>
                  </a:lnTo>
                  <a:lnTo>
                    <a:pt x="5772378" y="2746159"/>
                  </a:lnTo>
                  <a:lnTo>
                    <a:pt x="5772378" y="2748788"/>
                  </a:lnTo>
                  <a:lnTo>
                    <a:pt x="5772836" y="2749918"/>
                  </a:lnTo>
                  <a:lnTo>
                    <a:pt x="5774702" y="2751772"/>
                  </a:lnTo>
                  <a:lnTo>
                    <a:pt x="5775820" y="2752242"/>
                  </a:lnTo>
                  <a:lnTo>
                    <a:pt x="5778449" y="2752242"/>
                  </a:lnTo>
                  <a:lnTo>
                    <a:pt x="5779579" y="2751772"/>
                  </a:lnTo>
                  <a:lnTo>
                    <a:pt x="5781433" y="2749918"/>
                  </a:lnTo>
                  <a:lnTo>
                    <a:pt x="5781903" y="2748788"/>
                  </a:lnTo>
                  <a:lnTo>
                    <a:pt x="5781903" y="2746159"/>
                  </a:lnTo>
                  <a:close/>
                </a:path>
                <a:path w="12773660" h="4123690">
                  <a:moveTo>
                    <a:pt x="5781903" y="1374800"/>
                  </a:moveTo>
                  <a:lnTo>
                    <a:pt x="5781433" y="1373682"/>
                  </a:lnTo>
                  <a:lnTo>
                    <a:pt x="5779579" y="1371828"/>
                  </a:lnTo>
                  <a:lnTo>
                    <a:pt x="5778449" y="1371358"/>
                  </a:lnTo>
                  <a:lnTo>
                    <a:pt x="5775820" y="1371358"/>
                  </a:lnTo>
                  <a:lnTo>
                    <a:pt x="5774702" y="1371828"/>
                  </a:lnTo>
                  <a:lnTo>
                    <a:pt x="5772836" y="1373682"/>
                  </a:lnTo>
                  <a:lnTo>
                    <a:pt x="5772378" y="1374800"/>
                  </a:lnTo>
                  <a:lnTo>
                    <a:pt x="5772378" y="1377442"/>
                  </a:lnTo>
                  <a:lnTo>
                    <a:pt x="5772836" y="1378559"/>
                  </a:lnTo>
                  <a:lnTo>
                    <a:pt x="5774702" y="1380413"/>
                  </a:lnTo>
                  <a:lnTo>
                    <a:pt x="5775820" y="1380883"/>
                  </a:lnTo>
                  <a:lnTo>
                    <a:pt x="5778449" y="1380883"/>
                  </a:lnTo>
                  <a:lnTo>
                    <a:pt x="5779579" y="1380413"/>
                  </a:lnTo>
                  <a:lnTo>
                    <a:pt x="5781433" y="1378559"/>
                  </a:lnTo>
                  <a:lnTo>
                    <a:pt x="5781903" y="1377442"/>
                  </a:lnTo>
                  <a:lnTo>
                    <a:pt x="5781903" y="1374800"/>
                  </a:lnTo>
                  <a:close/>
                </a:path>
                <a:path w="12773660" h="4123690">
                  <a:moveTo>
                    <a:pt x="5781903" y="3454"/>
                  </a:moveTo>
                  <a:lnTo>
                    <a:pt x="5781433" y="2324"/>
                  </a:lnTo>
                  <a:lnTo>
                    <a:pt x="5779579" y="469"/>
                  </a:lnTo>
                  <a:lnTo>
                    <a:pt x="5778449" y="0"/>
                  </a:lnTo>
                  <a:lnTo>
                    <a:pt x="5775820" y="0"/>
                  </a:lnTo>
                  <a:lnTo>
                    <a:pt x="5774702" y="469"/>
                  </a:lnTo>
                  <a:lnTo>
                    <a:pt x="5772836" y="2324"/>
                  </a:lnTo>
                  <a:lnTo>
                    <a:pt x="5772378" y="3454"/>
                  </a:lnTo>
                  <a:lnTo>
                    <a:pt x="5772378" y="6083"/>
                  </a:lnTo>
                  <a:lnTo>
                    <a:pt x="5772836" y="7200"/>
                  </a:lnTo>
                  <a:lnTo>
                    <a:pt x="5774702" y="9067"/>
                  </a:lnTo>
                  <a:lnTo>
                    <a:pt x="5775820" y="9525"/>
                  </a:lnTo>
                  <a:lnTo>
                    <a:pt x="5778449" y="9525"/>
                  </a:lnTo>
                  <a:lnTo>
                    <a:pt x="5779579" y="9067"/>
                  </a:lnTo>
                  <a:lnTo>
                    <a:pt x="5781433" y="7200"/>
                  </a:lnTo>
                  <a:lnTo>
                    <a:pt x="5781903" y="6083"/>
                  </a:lnTo>
                  <a:lnTo>
                    <a:pt x="5781903" y="3454"/>
                  </a:lnTo>
                  <a:close/>
                </a:path>
                <a:path w="12773660" h="4123690">
                  <a:moveTo>
                    <a:pt x="5800953" y="4117517"/>
                  </a:moveTo>
                  <a:lnTo>
                    <a:pt x="5800483" y="4116400"/>
                  </a:lnTo>
                  <a:lnTo>
                    <a:pt x="5798629" y="4114533"/>
                  </a:lnTo>
                  <a:lnTo>
                    <a:pt x="5797512" y="4114076"/>
                  </a:lnTo>
                  <a:lnTo>
                    <a:pt x="5794870" y="4114076"/>
                  </a:lnTo>
                  <a:lnTo>
                    <a:pt x="5793752" y="4114533"/>
                  </a:lnTo>
                  <a:lnTo>
                    <a:pt x="5791886" y="4116400"/>
                  </a:lnTo>
                  <a:lnTo>
                    <a:pt x="5791428" y="4117517"/>
                  </a:lnTo>
                  <a:lnTo>
                    <a:pt x="5791428" y="4120146"/>
                  </a:lnTo>
                  <a:lnTo>
                    <a:pt x="5791886" y="4121277"/>
                  </a:lnTo>
                  <a:lnTo>
                    <a:pt x="5793752" y="4123131"/>
                  </a:lnTo>
                  <a:lnTo>
                    <a:pt x="5794870" y="4123601"/>
                  </a:lnTo>
                  <a:lnTo>
                    <a:pt x="5797512" y="4123601"/>
                  </a:lnTo>
                  <a:lnTo>
                    <a:pt x="5798629" y="4123131"/>
                  </a:lnTo>
                  <a:lnTo>
                    <a:pt x="5800483" y="4121277"/>
                  </a:lnTo>
                  <a:lnTo>
                    <a:pt x="5800953" y="4120146"/>
                  </a:lnTo>
                  <a:lnTo>
                    <a:pt x="5800953" y="4117517"/>
                  </a:lnTo>
                  <a:close/>
                </a:path>
                <a:path w="12773660" h="4123690">
                  <a:moveTo>
                    <a:pt x="5800953" y="2746159"/>
                  </a:moveTo>
                  <a:lnTo>
                    <a:pt x="5800483" y="2745041"/>
                  </a:lnTo>
                  <a:lnTo>
                    <a:pt x="5798629" y="2743174"/>
                  </a:lnTo>
                  <a:lnTo>
                    <a:pt x="5797512" y="2742717"/>
                  </a:lnTo>
                  <a:lnTo>
                    <a:pt x="5794870" y="2742717"/>
                  </a:lnTo>
                  <a:lnTo>
                    <a:pt x="5793752" y="2743174"/>
                  </a:lnTo>
                  <a:lnTo>
                    <a:pt x="5791886" y="2745041"/>
                  </a:lnTo>
                  <a:lnTo>
                    <a:pt x="5791428" y="2746159"/>
                  </a:lnTo>
                  <a:lnTo>
                    <a:pt x="5791428" y="2748788"/>
                  </a:lnTo>
                  <a:lnTo>
                    <a:pt x="5791886" y="2749918"/>
                  </a:lnTo>
                  <a:lnTo>
                    <a:pt x="5793752" y="2751772"/>
                  </a:lnTo>
                  <a:lnTo>
                    <a:pt x="5794870" y="2752242"/>
                  </a:lnTo>
                  <a:lnTo>
                    <a:pt x="5797512" y="2752242"/>
                  </a:lnTo>
                  <a:lnTo>
                    <a:pt x="5798629" y="2751772"/>
                  </a:lnTo>
                  <a:lnTo>
                    <a:pt x="5800483" y="2749918"/>
                  </a:lnTo>
                  <a:lnTo>
                    <a:pt x="5800953" y="2748788"/>
                  </a:lnTo>
                  <a:lnTo>
                    <a:pt x="5800953" y="2746159"/>
                  </a:lnTo>
                  <a:close/>
                </a:path>
                <a:path w="12773660" h="4123690">
                  <a:moveTo>
                    <a:pt x="5800953" y="1374800"/>
                  </a:moveTo>
                  <a:lnTo>
                    <a:pt x="5800483" y="1373682"/>
                  </a:lnTo>
                  <a:lnTo>
                    <a:pt x="5798629" y="1371828"/>
                  </a:lnTo>
                  <a:lnTo>
                    <a:pt x="5797512" y="1371358"/>
                  </a:lnTo>
                  <a:lnTo>
                    <a:pt x="5794870" y="1371358"/>
                  </a:lnTo>
                  <a:lnTo>
                    <a:pt x="5793752" y="1371828"/>
                  </a:lnTo>
                  <a:lnTo>
                    <a:pt x="5791886" y="1373682"/>
                  </a:lnTo>
                  <a:lnTo>
                    <a:pt x="5791428" y="1374800"/>
                  </a:lnTo>
                  <a:lnTo>
                    <a:pt x="5791428" y="1377442"/>
                  </a:lnTo>
                  <a:lnTo>
                    <a:pt x="5791886" y="1378559"/>
                  </a:lnTo>
                  <a:lnTo>
                    <a:pt x="5793752" y="1380413"/>
                  </a:lnTo>
                  <a:lnTo>
                    <a:pt x="5794870" y="1380883"/>
                  </a:lnTo>
                  <a:lnTo>
                    <a:pt x="5797512" y="1380883"/>
                  </a:lnTo>
                  <a:lnTo>
                    <a:pt x="5798629" y="1380413"/>
                  </a:lnTo>
                  <a:lnTo>
                    <a:pt x="5800483" y="1378559"/>
                  </a:lnTo>
                  <a:lnTo>
                    <a:pt x="5800953" y="1377442"/>
                  </a:lnTo>
                  <a:lnTo>
                    <a:pt x="5800953" y="1374800"/>
                  </a:lnTo>
                  <a:close/>
                </a:path>
                <a:path w="12773660" h="4123690">
                  <a:moveTo>
                    <a:pt x="5800953" y="3454"/>
                  </a:moveTo>
                  <a:lnTo>
                    <a:pt x="5800483" y="2324"/>
                  </a:lnTo>
                  <a:lnTo>
                    <a:pt x="5798629" y="469"/>
                  </a:lnTo>
                  <a:lnTo>
                    <a:pt x="5797512" y="0"/>
                  </a:lnTo>
                  <a:lnTo>
                    <a:pt x="5794870" y="0"/>
                  </a:lnTo>
                  <a:lnTo>
                    <a:pt x="5793752" y="469"/>
                  </a:lnTo>
                  <a:lnTo>
                    <a:pt x="5791886" y="2324"/>
                  </a:lnTo>
                  <a:lnTo>
                    <a:pt x="5791428" y="3454"/>
                  </a:lnTo>
                  <a:lnTo>
                    <a:pt x="5791428" y="6083"/>
                  </a:lnTo>
                  <a:lnTo>
                    <a:pt x="5791886" y="7200"/>
                  </a:lnTo>
                  <a:lnTo>
                    <a:pt x="5793752" y="9067"/>
                  </a:lnTo>
                  <a:lnTo>
                    <a:pt x="5794870" y="9525"/>
                  </a:lnTo>
                  <a:lnTo>
                    <a:pt x="5797512" y="9525"/>
                  </a:lnTo>
                  <a:lnTo>
                    <a:pt x="5798629" y="9067"/>
                  </a:lnTo>
                  <a:lnTo>
                    <a:pt x="5800483" y="7200"/>
                  </a:lnTo>
                  <a:lnTo>
                    <a:pt x="5800953" y="6083"/>
                  </a:lnTo>
                  <a:lnTo>
                    <a:pt x="5800953" y="3454"/>
                  </a:lnTo>
                  <a:close/>
                </a:path>
                <a:path w="12773660" h="4123690">
                  <a:moveTo>
                    <a:pt x="5820003" y="4117517"/>
                  </a:moveTo>
                  <a:lnTo>
                    <a:pt x="5819533" y="4116400"/>
                  </a:lnTo>
                  <a:lnTo>
                    <a:pt x="5817679" y="4114533"/>
                  </a:lnTo>
                  <a:lnTo>
                    <a:pt x="5816562" y="4114076"/>
                  </a:lnTo>
                  <a:lnTo>
                    <a:pt x="5813920" y="4114076"/>
                  </a:lnTo>
                  <a:lnTo>
                    <a:pt x="5812802" y="4114533"/>
                  </a:lnTo>
                  <a:lnTo>
                    <a:pt x="5810948" y="4116400"/>
                  </a:lnTo>
                  <a:lnTo>
                    <a:pt x="5810478" y="4117517"/>
                  </a:lnTo>
                  <a:lnTo>
                    <a:pt x="5810478" y="4120146"/>
                  </a:lnTo>
                  <a:lnTo>
                    <a:pt x="5810948" y="4121277"/>
                  </a:lnTo>
                  <a:lnTo>
                    <a:pt x="5812802" y="4123131"/>
                  </a:lnTo>
                  <a:lnTo>
                    <a:pt x="5813920" y="4123601"/>
                  </a:lnTo>
                  <a:lnTo>
                    <a:pt x="5816562" y="4123601"/>
                  </a:lnTo>
                  <a:lnTo>
                    <a:pt x="5817679" y="4123131"/>
                  </a:lnTo>
                  <a:lnTo>
                    <a:pt x="5819533" y="4121277"/>
                  </a:lnTo>
                  <a:lnTo>
                    <a:pt x="5820003" y="4120146"/>
                  </a:lnTo>
                  <a:lnTo>
                    <a:pt x="5820003" y="4117517"/>
                  </a:lnTo>
                  <a:close/>
                </a:path>
                <a:path w="12773660" h="4123690">
                  <a:moveTo>
                    <a:pt x="5820003" y="2746159"/>
                  </a:moveTo>
                  <a:lnTo>
                    <a:pt x="5819533" y="2745041"/>
                  </a:lnTo>
                  <a:lnTo>
                    <a:pt x="5817679" y="2743174"/>
                  </a:lnTo>
                  <a:lnTo>
                    <a:pt x="5816562" y="2742717"/>
                  </a:lnTo>
                  <a:lnTo>
                    <a:pt x="5813920" y="2742717"/>
                  </a:lnTo>
                  <a:lnTo>
                    <a:pt x="5812802" y="2743174"/>
                  </a:lnTo>
                  <a:lnTo>
                    <a:pt x="5810948" y="2745041"/>
                  </a:lnTo>
                  <a:lnTo>
                    <a:pt x="5810478" y="2746159"/>
                  </a:lnTo>
                  <a:lnTo>
                    <a:pt x="5810478" y="2748788"/>
                  </a:lnTo>
                  <a:lnTo>
                    <a:pt x="5810948" y="2749918"/>
                  </a:lnTo>
                  <a:lnTo>
                    <a:pt x="5812802" y="2751772"/>
                  </a:lnTo>
                  <a:lnTo>
                    <a:pt x="5813920" y="2752242"/>
                  </a:lnTo>
                  <a:lnTo>
                    <a:pt x="5816562" y="2752242"/>
                  </a:lnTo>
                  <a:lnTo>
                    <a:pt x="5817679" y="2751772"/>
                  </a:lnTo>
                  <a:lnTo>
                    <a:pt x="5819533" y="2749918"/>
                  </a:lnTo>
                  <a:lnTo>
                    <a:pt x="5820003" y="2748788"/>
                  </a:lnTo>
                  <a:lnTo>
                    <a:pt x="5820003" y="2746159"/>
                  </a:lnTo>
                  <a:close/>
                </a:path>
                <a:path w="12773660" h="4123690">
                  <a:moveTo>
                    <a:pt x="5820003" y="1374800"/>
                  </a:moveTo>
                  <a:lnTo>
                    <a:pt x="5819533" y="1373682"/>
                  </a:lnTo>
                  <a:lnTo>
                    <a:pt x="5817679" y="1371828"/>
                  </a:lnTo>
                  <a:lnTo>
                    <a:pt x="5816562" y="1371358"/>
                  </a:lnTo>
                  <a:lnTo>
                    <a:pt x="5813920" y="1371358"/>
                  </a:lnTo>
                  <a:lnTo>
                    <a:pt x="5812802" y="1371828"/>
                  </a:lnTo>
                  <a:lnTo>
                    <a:pt x="5810948" y="1373682"/>
                  </a:lnTo>
                  <a:lnTo>
                    <a:pt x="5810478" y="1374800"/>
                  </a:lnTo>
                  <a:lnTo>
                    <a:pt x="5810478" y="1377442"/>
                  </a:lnTo>
                  <a:lnTo>
                    <a:pt x="5810948" y="1378559"/>
                  </a:lnTo>
                  <a:lnTo>
                    <a:pt x="5812802" y="1380413"/>
                  </a:lnTo>
                  <a:lnTo>
                    <a:pt x="5813920" y="1380883"/>
                  </a:lnTo>
                  <a:lnTo>
                    <a:pt x="5816562" y="1380883"/>
                  </a:lnTo>
                  <a:lnTo>
                    <a:pt x="5817679" y="1380413"/>
                  </a:lnTo>
                  <a:lnTo>
                    <a:pt x="5819533" y="1378559"/>
                  </a:lnTo>
                  <a:lnTo>
                    <a:pt x="5820003" y="1377442"/>
                  </a:lnTo>
                  <a:lnTo>
                    <a:pt x="5820003" y="1374800"/>
                  </a:lnTo>
                  <a:close/>
                </a:path>
                <a:path w="12773660" h="4123690">
                  <a:moveTo>
                    <a:pt x="5820003" y="3454"/>
                  </a:moveTo>
                  <a:lnTo>
                    <a:pt x="5819533" y="2324"/>
                  </a:lnTo>
                  <a:lnTo>
                    <a:pt x="5817679" y="469"/>
                  </a:lnTo>
                  <a:lnTo>
                    <a:pt x="5816562" y="0"/>
                  </a:lnTo>
                  <a:lnTo>
                    <a:pt x="5813920" y="0"/>
                  </a:lnTo>
                  <a:lnTo>
                    <a:pt x="5812802" y="469"/>
                  </a:lnTo>
                  <a:lnTo>
                    <a:pt x="5810948" y="2324"/>
                  </a:lnTo>
                  <a:lnTo>
                    <a:pt x="5810478" y="3454"/>
                  </a:lnTo>
                  <a:lnTo>
                    <a:pt x="5810478" y="6083"/>
                  </a:lnTo>
                  <a:lnTo>
                    <a:pt x="5810948" y="7200"/>
                  </a:lnTo>
                  <a:lnTo>
                    <a:pt x="5812802" y="9067"/>
                  </a:lnTo>
                  <a:lnTo>
                    <a:pt x="5813920" y="9525"/>
                  </a:lnTo>
                  <a:lnTo>
                    <a:pt x="5816562" y="9525"/>
                  </a:lnTo>
                  <a:lnTo>
                    <a:pt x="5817679" y="9067"/>
                  </a:lnTo>
                  <a:lnTo>
                    <a:pt x="5819533" y="7200"/>
                  </a:lnTo>
                  <a:lnTo>
                    <a:pt x="5820003" y="6083"/>
                  </a:lnTo>
                  <a:lnTo>
                    <a:pt x="5820003" y="3454"/>
                  </a:lnTo>
                  <a:close/>
                </a:path>
                <a:path w="12773660" h="4123690">
                  <a:moveTo>
                    <a:pt x="5839053" y="4117517"/>
                  </a:moveTo>
                  <a:lnTo>
                    <a:pt x="5838583" y="4116400"/>
                  </a:lnTo>
                  <a:lnTo>
                    <a:pt x="5836729" y="4114533"/>
                  </a:lnTo>
                  <a:lnTo>
                    <a:pt x="5835612" y="4114076"/>
                  </a:lnTo>
                  <a:lnTo>
                    <a:pt x="5832970" y="4114076"/>
                  </a:lnTo>
                  <a:lnTo>
                    <a:pt x="5831852" y="4114533"/>
                  </a:lnTo>
                  <a:lnTo>
                    <a:pt x="5829998" y="4116400"/>
                  </a:lnTo>
                  <a:lnTo>
                    <a:pt x="5829528" y="4117517"/>
                  </a:lnTo>
                  <a:lnTo>
                    <a:pt x="5829528" y="4120146"/>
                  </a:lnTo>
                  <a:lnTo>
                    <a:pt x="5829998" y="4121277"/>
                  </a:lnTo>
                  <a:lnTo>
                    <a:pt x="5831852" y="4123131"/>
                  </a:lnTo>
                  <a:lnTo>
                    <a:pt x="5832970" y="4123601"/>
                  </a:lnTo>
                  <a:lnTo>
                    <a:pt x="5835612" y="4123601"/>
                  </a:lnTo>
                  <a:lnTo>
                    <a:pt x="5836729" y="4123131"/>
                  </a:lnTo>
                  <a:lnTo>
                    <a:pt x="5838583" y="4121277"/>
                  </a:lnTo>
                  <a:lnTo>
                    <a:pt x="5839053" y="4120146"/>
                  </a:lnTo>
                  <a:lnTo>
                    <a:pt x="5839053" y="4117517"/>
                  </a:lnTo>
                  <a:close/>
                </a:path>
                <a:path w="12773660" h="4123690">
                  <a:moveTo>
                    <a:pt x="5839053" y="2746159"/>
                  </a:moveTo>
                  <a:lnTo>
                    <a:pt x="5838583" y="2745041"/>
                  </a:lnTo>
                  <a:lnTo>
                    <a:pt x="5836729" y="2743174"/>
                  </a:lnTo>
                  <a:lnTo>
                    <a:pt x="5835612" y="2742717"/>
                  </a:lnTo>
                  <a:lnTo>
                    <a:pt x="5832970" y="2742717"/>
                  </a:lnTo>
                  <a:lnTo>
                    <a:pt x="5831852" y="2743174"/>
                  </a:lnTo>
                  <a:lnTo>
                    <a:pt x="5829998" y="2745041"/>
                  </a:lnTo>
                  <a:lnTo>
                    <a:pt x="5829528" y="2746159"/>
                  </a:lnTo>
                  <a:lnTo>
                    <a:pt x="5829528" y="2748788"/>
                  </a:lnTo>
                  <a:lnTo>
                    <a:pt x="5829998" y="2749918"/>
                  </a:lnTo>
                  <a:lnTo>
                    <a:pt x="5831852" y="2751772"/>
                  </a:lnTo>
                  <a:lnTo>
                    <a:pt x="5832970" y="2752242"/>
                  </a:lnTo>
                  <a:lnTo>
                    <a:pt x="5835612" y="2752242"/>
                  </a:lnTo>
                  <a:lnTo>
                    <a:pt x="5836729" y="2751772"/>
                  </a:lnTo>
                  <a:lnTo>
                    <a:pt x="5838583" y="2749918"/>
                  </a:lnTo>
                  <a:lnTo>
                    <a:pt x="5839053" y="2748788"/>
                  </a:lnTo>
                  <a:lnTo>
                    <a:pt x="5839053" y="2746159"/>
                  </a:lnTo>
                  <a:close/>
                </a:path>
                <a:path w="12773660" h="4123690">
                  <a:moveTo>
                    <a:pt x="5839053" y="1374800"/>
                  </a:moveTo>
                  <a:lnTo>
                    <a:pt x="5838583" y="1373682"/>
                  </a:lnTo>
                  <a:lnTo>
                    <a:pt x="5836729" y="1371828"/>
                  </a:lnTo>
                  <a:lnTo>
                    <a:pt x="5835612" y="1371358"/>
                  </a:lnTo>
                  <a:lnTo>
                    <a:pt x="5832970" y="1371358"/>
                  </a:lnTo>
                  <a:lnTo>
                    <a:pt x="5831852" y="1371828"/>
                  </a:lnTo>
                  <a:lnTo>
                    <a:pt x="5829998" y="1373682"/>
                  </a:lnTo>
                  <a:lnTo>
                    <a:pt x="5829528" y="1374800"/>
                  </a:lnTo>
                  <a:lnTo>
                    <a:pt x="5829528" y="1377442"/>
                  </a:lnTo>
                  <a:lnTo>
                    <a:pt x="5829998" y="1378559"/>
                  </a:lnTo>
                  <a:lnTo>
                    <a:pt x="5831852" y="1380413"/>
                  </a:lnTo>
                  <a:lnTo>
                    <a:pt x="5832970" y="1380883"/>
                  </a:lnTo>
                  <a:lnTo>
                    <a:pt x="5835612" y="1380883"/>
                  </a:lnTo>
                  <a:lnTo>
                    <a:pt x="5836729" y="1380413"/>
                  </a:lnTo>
                  <a:lnTo>
                    <a:pt x="5838583" y="1378559"/>
                  </a:lnTo>
                  <a:lnTo>
                    <a:pt x="5839053" y="1377442"/>
                  </a:lnTo>
                  <a:lnTo>
                    <a:pt x="5839053" y="1374800"/>
                  </a:lnTo>
                  <a:close/>
                </a:path>
                <a:path w="12773660" h="4123690">
                  <a:moveTo>
                    <a:pt x="5839053" y="3454"/>
                  </a:moveTo>
                  <a:lnTo>
                    <a:pt x="5838583" y="2324"/>
                  </a:lnTo>
                  <a:lnTo>
                    <a:pt x="5836729" y="469"/>
                  </a:lnTo>
                  <a:lnTo>
                    <a:pt x="5835612" y="0"/>
                  </a:lnTo>
                  <a:lnTo>
                    <a:pt x="5832970" y="0"/>
                  </a:lnTo>
                  <a:lnTo>
                    <a:pt x="5831852" y="469"/>
                  </a:lnTo>
                  <a:lnTo>
                    <a:pt x="5829998" y="2324"/>
                  </a:lnTo>
                  <a:lnTo>
                    <a:pt x="5829528" y="3454"/>
                  </a:lnTo>
                  <a:lnTo>
                    <a:pt x="5829528" y="6083"/>
                  </a:lnTo>
                  <a:lnTo>
                    <a:pt x="5829998" y="7200"/>
                  </a:lnTo>
                  <a:lnTo>
                    <a:pt x="5831852" y="9067"/>
                  </a:lnTo>
                  <a:lnTo>
                    <a:pt x="5832970" y="9525"/>
                  </a:lnTo>
                  <a:lnTo>
                    <a:pt x="5835612" y="9525"/>
                  </a:lnTo>
                  <a:lnTo>
                    <a:pt x="5836729" y="9067"/>
                  </a:lnTo>
                  <a:lnTo>
                    <a:pt x="5838583" y="7200"/>
                  </a:lnTo>
                  <a:lnTo>
                    <a:pt x="5839053" y="6083"/>
                  </a:lnTo>
                  <a:lnTo>
                    <a:pt x="5839053" y="3454"/>
                  </a:lnTo>
                  <a:close/>
                </a:path>
                <a:path w="12773660" h="4123690">
                  <a:moveTo>
                    <a:pt x="5858103" y="4117517"/>
                  </a:moveTo>
                  <a:lnTo>
                    <a:pt x="5857646" y="4116400"/>
                  </a:lnTo>
                  <a:lnTo>
                    <a:pt x="5855779" y="4114533"/>
                  </a:lnTo>
                  <a:lnTo>
                    <a:pt x="5854662" y="4114076"/>
                  </a:lnTo>
                  <a:lnTo>
                    <a:pt x="5852020" y="4114076"/>
                  </a:lnTo>
                  <a:lnTo>
                    <a:pt x="5850902" y="4114533"/>
                  </a:lnTo>
                  <a:lnTo>
                    <a:pt x="5849048" y="4116400"/>
                  </a:lnTo>
                  <a:lnTo>
                    <a:pt x="5848578" y="4117517"/>
                  </a:lnTo>
                  <a:lnTo>
                    <a:pt x="5848578" y="4120146"/>
                  </a:lnTo>
                  <a:lnTo>
                    <a:pt x="5849048" y="4121277"/>
                  </a:lnTo>
                  <a:lnTo>
                    <a:pt x="5850902" y="4123131"/>
                  </a:lnTo>
                  <a:lnTo>
                    <a:pt x="5852020" y="4123601"/>
                  </a:lnTo>
                  <a:lnTo>
                    <a:pt x="5854662" y="4123601"/>
                  </a:lnTo>
                  <a:lnTo>
                    <a:pt x="5855779" y="4123131"/>
                  </a:lnTo>
                  <a:lnTo>
                    <a:pt x="5857646" y="4121277"/>
                  </a:lnTo>
                  <a:lnTo>
                    <a:pt x="5858103" y="4120146"/>
                  </a:lnTo>
                  <a:lnTo>
                    <a:pt x="5858103" y="4117517"/>
                  </a:lnTo>
                  <a:close/>
                </a:path>
                <a:path w="12773660" h="4123690">
                  <a:moveTo>
                    <a:pt x="5858103" y="2746159"/>
                  </a:moveTo>
                  <a:lnTo>
                    <a:pt x="5857646" y="2745041"/>
                  </a:lnTo>
                  <a:lnTo>
                    <a:pt x="5855779" y="2743174"/>
                  </a:lnTo>
                  <a:lnTo>
                    <a:pt x="5854662" y="2742717"/>
                  </a:lnTo>
                  <a:lnTo>
                    <a:pt x="5852020" y="2742717"/>
                  </a:lnTo>
                  <a:lnTo>
                    <a:pt x="5850902" y="2743174"/>
                  </a:lnTo>
                  <a:lnTo>
                    <a:pt x="5849048" y="2745041"/>
                  </a:lnTo>
                  <a:lnTo>
                    <a:pt x="5848578" y="2746159"/>
                  </a:lnTo>
                  <a:lnTo>
                    <a:pt x="5848578" y="2748788"/>
                  </a:lnTo>
                  <a:lnTo>
                    <a:pt x="5849048" y="2749918"/>
                  </a:lnTo>
                  <a:lnTo>
                    <a:pt x="5850902" y="2751772"/>
                  </a:lnTo>
                  <a:lnTo>
                    <a:pt x="5852020" y="2752242"/>
                  </a:lnTo>
                  <a:lnTo>
                    <a:pt x="5854662" y="2752242"/>
                  </a:lnTo>
                  <a:lnTo>
                    <a:pt x="5855779" y="2751772"/>
                  </a:lnTo>
                  <a:lnTo>
                    <a:pt x="5857646" y="2749918"/>
                  </a:lnTo>
                  <a:lnTo>
                    <a:pt x="5858103" y="2748788"/>
                  </a:lnTo>
                  <a:lnTo>
                    <a:pt x="5858103" y="2746159"/>
                  </a:lnTo>
                  <a:close/>
                </a:path>
                <a:path w="12773660" h="4123690">
                  <a:moveTo>
                    <a:pt x="5858103" y="1374800"/>
                  </a:moveTo>
                  <a:lnTo>
                    <a:pt x="5857646" y="1373682"/>
                  </a:lnTo>
                  <a:lnTo>
                    <a:pt x="5855779" y="1371828"/>
                  </a:lnTo>
                  <a:lnTo>
                    <a:pt x="5854662" y="1371358"/>
                  </a:lnTo>
                  <a:lnTo>
                    <a:pt x="5852020" y="1371358"/>
                  </a:lnTo>
                  <a:lnTo>
                    <a:pt x="5850902" y="1371828"/>
                  </a:lnTo>
                  <a:lnTo>
                    <a:pt x="5849048" y="1373682"/>
                  </a:lnTo>
                  <a:lnTo>
                    <a:pt x="5848578" y="1374800"/>
                  </a:lnTo>
                  <a:lnTo>
                    <a:pt x="5848578" y="1377442"/>
                  </a:lnTo>
                  <a:lnTo>
                    <a:pt x="5849048" y="1378559"/>
                  </a:lnTo>
                  <a:lnTo>
                    <a:pt x="5850902" y="1380413"/>
                  </a:lnTo>
                  <a:lnTo>
                    <a:pt x="5852020" y="1380883"/>
                  </a:lnTo>
                  <a:lnTo>
                    <a:pt x="5854662" y="1380883"/>
                  </a:lnTo>
                  <a:lnTo>
                    <a:pt x="5855779" y="1380413"/>
                  </a:lnTo>
                  <a:lnTo>
                    <a:pt x="5857646" y="1378559"/>
                  </a:lnTo>
                  <a:lnTo>
                    <a:pt x="5858103" y="1377442"/>
                  </a:lnTo>
                  <a:lnTo>
                    <a:pt x="5858103" y="1374800"/>
                  </a:lnTo>
                  <a:close/>
                </a:path>
                <a:path w="12773660" h="4123690">
                  <a:moveTo>
                    <a:pt x="5858103" y="3454"/>
                  </a:moveTo>
                  <a:lnTo>
                    <a:pt x="5857646" y="2324"/>
                  </a:lnTo>
                  <a:lnTo>
                    <a:pt x="5855779" y="469"/>
                  </a:lnTo>
                  <a:lnTo>
                    <a:pt x="5854662" y="0"/>
                  </a:lnTo>
                  <a:lnTo>
                    <a:pt x="5852020" y="0"/>
                  </a:lnTo>
                  <a:lnTo>
                    <a:pt x="5850902" y="469"/>
                  </a:lnTo>
                  <a:lnTo>
                    <a:pt x="5849048" y="2324"/>
                  </a:lnTo>
                  <a:lnTo>
                    <a:pt x="5848578" y="3454"/>
                  </a:lnTo>
                  <a:lnTo>
                    <a:pt x="5848578" y="6083"/>
                  </a:lnTo>
                  <a:lnTo>
                    <a:pt x="5849048" y="7200"/>
                  </a:lnTo>
                  <a:lnTo>
                    <a:pt x="5850902" y="9067"/>
                  </a:lnTo>
                  <a:lnTo>
                    <a:pt x="5852020" y="9525"/>
                  </a:lnTo>
                  <a:lnTo>
                    <a:pt x="5854662" y="9525"/>
                  </a:lnTo>
                  <a:lnTo>
                    <a:pt x="5855779" y="9067"/>
                  </a:lnTo>
                  <a:lnTo>
                    <a:pt x="5857646" y="7200"/>
                  </a:lnTo>
                  <a:lnTo>
                    <a:pt x="5858103" y="6083"/>
                  </a:lnTo>
                  <a:lnTo>
                    <a:pt x="5858103" y="3454"/>
                  </a:lnTo>
                  <a:close/>
                </a:path>
                <a:path w="12773660" h="4123690">
                  <a:moveTo>
                    <a:pt x="5877153" y="4117517"/>
                  </a:moveTo>
                  <a:lnTo>
                    <a:pt x="5876696" y="4116400"/>
                  </a:lnTo>
                  <a:lnTo>
                    <a:pt x="5874829" y="4114533"/>
                  </a:lnTo>
                  <a:lnTo>
                    <a:pt x="5873712" y="4114076"/>
                  </a:lnTo>
                  <a:lnTo>
                    <a:pt x="5871083" y="4114076"/>
                  </a:lnTo>
                  <a:lnTo>
                    <a:pt x="5869952" y="4114533"/>
                  </a:lnTo>
                  <a:lnTo>
                    <a:pt x="5868098" y="4116400"/>
                  </a:lnTo>
                  <a:lnTo>
                    <a:pt x="5867628" y="4117517"/>
                  </a:lnTo>
                  <a:lnTo>
                    <a:pt x="5867628" y="4120146"/>
                  </a:lnTo>
                  <a:lnTo>
                    <a:pt x="5868098" y="4121277"/>
                  </a:lnTo>
                  <a:lnTo>
                    <a:pt x="5869952" y="4123131"/>
                  </a:lnTo>
                  <a:lnTo>
                    <a:pt x="5871083" y="4123601"/>
                  </a:lnTo>
                  <a:lnTo>
                    <a:pt x="5873712" y="4123601"/>
                  </a:lnTo>
                  <a:lnTo>
                    <a:pt x="5874829" y="4123131"/>
                  </a:lnTo>
                  <a:lnTo>
                    <a:pt x="5876696" y="4121277"/>
                  </a:lnTo>
                  <a:lnTo>
                    <a:pt x="5877153" y="4120146"/>
                  </a:lnTo>
                  <a:lnTo>
                    <a:pt x="5877153" y="4117517"/>
                  </a:lnTo>
                  <a:close/>
                </a:path>
                <a:path w="12773660" h="4123690">
                  <a:moveTo>
                    <a:pt x="5877153" y="2746159"/>
                  </a:moveTo>
                  <a:lnTo>
                    <a:pt x="5876696" y="2745041"/>
                  </a:lnTo>
                  <a:lnTo>
                    <a:pt x="5874829" y="2743174"/>
                  </a:lnTo>
                  <a:lnTo>
                    <a:pt x="5873712" y="2742717"/>
                  </a:lnTo>
                  <a:lnTo>
                    <a:pt x="5871083" y="2742717"/>
                  </a:lnTo>
                  <a:lnTo>
                    <a:pt x="5869952" y="2743174"/>
                  </a:lnTo>
                  <a:lnTo>
                    <a:pt x="5868098" y="2745041"/>
                  </a:lnTo>
                  <a:lnTo>
                    <a:pt x="5867628" y="2746159"/>
                  </a:lnTo>
                  <a:lnTo>
                    <a:pt x="5867628" y="2748788"/>
                  </a:lnTo>
                  <a:lnTo>
                    <a:pt x="5868098" y="2749918"/>
                  </a:lnTo>
                  <a:lnTo>
                    <a:pt x="5869952" y="2751772"/>
                  </a:lnTo>
                  <a:lnTo>
                    <a:pt x="5871083" y="2752242"/>
                  </a:lnTo>
                  <a:lnTo>
                    <a:pt x="5873712" y="2752242"/>
                  </a:lnTo>
                  <a:lnTo>
                    <a:pt x="5874829" y="2751772"/>
                  </a:lnTo>
                  <a:lnTo>
                    <a:pt x="5876696" y="2749918"/>
                  </a:lnTo>
                  <a:lnTo>
                    <a:pt x="5877153" y="2748788"/>
                  </a:lnTo>
                  <a:lnTo>
                    <a:pt x="5877153" y="2746159"/>
                  </a:lnTo>
                  <a:close/>
                </a:path>
                <a:path w="12773660" h="4123690">
                  <a:moveTo>
                    <a:pt x="5877153" y="1374800"/>
                  </a:moveTo>
                  <a:lnTo>
                    <a:pt x="5876696" y="1373682"/>
                  </a:lnTo>
                  <a:lnTo>
                    <a:pt x="5874829" y="1371828"/>
                  </a:lnTo>
                  <a:lnTo>
                    <a:pt x="5873712" y="1371358"/>
                  </a:lnTo>
                  <a:lnTo>
                    <a:pt x="5871083" y="1371358"/>
                  </a:lnTo>
                  <a:lnTo>
                    <a:pt x="5869952" y="1371828"/>
                  </a:lnTo>
                  <a:lnTo>
                    <a:pt x="5868098" y="1373682"/>
                  </a:lnTo>
                  <a:lnTo>
                    <a:pt x="5867628" y="1374800"/>
                  </a:lnTo>
                  <a:lnTo>
                    <a:pt x="5867628" y="1377442"/>
                  </a:lnTo>
                  <a:lnTo>
                    <a:pt x="5868098" y="1378559"/>
                  </a:lnTo>
                  <a:lnTo>
                    <a:pt x="5869952" y="1380413"/>
                  </a:lnTo>
                  <a:lnTo>
                    <a:pt x="5871083" y="1380883"/>
                  </a:lnTo>
                  <a:lnTo>
                    <a:pt x="5873712" y="1380883"/>
                  </a:lnTo>
                  <a:lnTo>
                    <a:pt x="5874829" y="1380413"/>
                  </a:lnTo>
                  <a:lnTo>
                    <a:pt x="5876696" y="1378559"/>
                  </a:lnTo>
                  <a:lnTo>
                    <a:pt x="5877153" y="1377442"/>
                  </a:lnTo>
                  <a:lnTo>
                    <a:pt x="5877153" y="1374800"/>
                  </a:lnTo>
                  <a:close/>
                </a:path>
                <a:path w="12773660" h="4123690">
                  <a:moveTo>
                    <a:pt x="5877153" y="3454"/>
                  </a:moveTo>
                  <a:lnTo>
                    <a:pt x="5876696" y="2324"/>
                  </a:lnTo>
                  <a:lnTo>
                    <a:pt x="5874829" y="469"/>
                  </a:lnTo>
                  <a:lnTo>
                    <a:pt x="5873712" y="0"/>
                  </a:lnTo>
                  <a:lnTo>
                    <a:pt x="5871083" y="0"/>
                  </a:lnTo>
                  <a:lnTo>
                    <a:pt x="5869952" y="469"/>
                  </a:lnTo>
                  <a:lnTo>
                    <a:pt x="5868098" y="2324"/>
                  </a:lnTo>
                  <a:lnTo>
                    <a:pt x="5867628" y="3454"/>
                  </a:lnTo>
                  <a:lnTo>
                    <a:pt x="5867628" y="6083"/>
                  </a:lnTo>
                  <a:lnTo>
                    <a:pt x="5868098" y="7200"/>
                  </a:lnTo>
                  <a:lnTo>
                    <a:pt x="5869952" y="9067"/>
                  </a:lnTo>
                  <a:lnTo>
                    <a:pt x="5871083" y="9525"/>
                  </a:lnTo>
                  <a:lnTo>
                    <a:pt x="5873712" y="9525"/>
                  </a:lnTo>
                  <a:lnTo>
                    <a:pt x="5874829" y="9067"/>
                  </a:lnTo>
                  <a:lnTo>
                    <a:pt x="5876696" y="7200"/>
                  </a:lnTo>
                  <a:lnTo>
                    <a:pt x="5877153" y="6083"/>
                  </a:lnTo>
                  <a:lnTo>
                    <a:pt x="5877153" y="3454"/>
                  </a:lnTo>
                  <a:close/>
                </a:path>
                <a:path w="12773660" h="4123690">
                  <a:moveTo>
                    <a:pt x="5896203" y="4117517"/>
                  </a:moveTo>
                  <a:lnTo>
                    <a:pt x="5895746" y="4116400"/>
                  </a:lnTo>
                  <a:lnTo>
                    <a:pt x="5893879" y="4114533"/>
                  </a:lnTo>
                  <a:lnTo>
                    <a:pt x="5892762" y="4114076"/>
                  </a:lnTo>
                  <a:lnTo>
                    <a:pt x="5890133" y="4114076"/>
                  </a:lnTo>
                  <a:lnTo>
                    <a:pt x="5889002" y="4114533"/>
                  </a:lnTo>
                  <a:lnTo>
                    <a:pt x="5887148" y="4116400"/>
                  </a:lnTo>
                  <a:lnTo>
                    <a:pt x="5886678" y="4117517"/>
                  </a:lnTo>
                  <a:lnTo>
                    <a:pt x="5886678" y="4120146"/>
                  </a:lnTo>
                  <a:lnTo>
                    <a:pt x="5887148" y="4121277"/>
                  </a:lnTo>
                  <a:lnTo>
                    <a:pt x="5889002" y="4123131"/>
                  </a:lnTo>
                  <a:lnTo>
                    <a:pt x="5890133" y="4123601"/>
                  </a:lnTo>
                  <a:lnTo>
                    <a:pt x="5892762" y="4123601"/>
                  </a:lnTo>
                  <a:lnTo>
                    <a:pt x="5893879" y="4123131"/>
                  </a:lnTo>
                  <a:lnTo>
                    <a:pt x="5895746" y="4121277"/>
                  </a:lnTo>
                  <a:lnTo>
                    <a:pt x="5896203" y="4120146"/>
                  </a:lnTo>
                  <a:lnTo>
                    <a:pt x="5896203" y="4117517"/>
                  </a:lnTo>
                  <a:close/>
                </a:path>
                <a:path w="12773660" h="4123690">
                  <a:moveTo>
                    <a:pt x="5896203" y="2746159"/>
                  </a:moveTo>
                  <a:lnTo>
                    <a:pt x="5895746" y="2745041"/>
                  </a:lnTo>
                  <a:lnTo>
                    <a:pt x="5893879" y="2743174"/>
                  </a:lnTo>
                  <a:lnTo>
                    <a:pt x="5892762" y="2742717"/>
                  </a:lnTo>
                  <a:lnTo>
                    <a:pt x="5890133" y="2742717"/>
                  </a:lnTo>
                  <a:lnTo>
                    <a:pt x="5889002" y="2743174"/>
                  </a:lnTo>
                  <a:lnTo>
                    <a:pt x="5887148" y="2745041"/>
                  </a:lnTo>
                  <a:lnTo>
                    <a:pt x="5886678" y="2746159"/>
                  </a:lnTo>
                  <a:lnTo>
                    <a:pt x="5886678" y="2748788"/>
                  </a:lnTo>
                  <a:lnTo>
                    <a:pt x="5887148" y="2749918"/>
                  </a:lnTo>
                  <a:lnTo>
                    <a:pt x="5889002" y="2751772"/>
                  </a:lnTo>
                  <a:lnTo>
                    <a:pt x="5890133" y="2752242"/>
                  </a:lnTo>
                  <a:lnTo>
                    <a:pt x="5892762" y="2752242"/>
                  </a:lnTo>
                  <a:lnTo>
                    <a:pt x="5893879" y="2751772"/>
                  </a:lnTo>
                  <a:lnTo>
                    <a:pt x="5895746" y="2749918"/>
                  </a:lnTo>
                  <a:lnTo>
                    <a:pt x="5896203" y="2748788"/>
                  </a:lnTo>
                  <a:lnTo>
                    <a:pt x="5896203" y="2746159"/>
                  </a:lnTo>
                  <a:close/>
                </a:path>
                <a:path w="12773660" h="4123690">
                  <a:moveTo>
                    <a:pt x="5896203" y="1374800"/>
                  </a:moveTo>
                  <a:lnTo>
                    <a:pt x="5895746" y="1373682"/>
                  </a:lnTo>
                  <a:lnTo>
                    <a:pt x="5893879" y="1371828"/>
                  </a:lnTo>
                  <a:lnTo>
                    <a:pt x="5892762" y="1371358"/>
                  </a:lnTo>
                  <a:lnTo>
                    <a:pt x="5890133" y="1371358"/>
                  </a:lnTo>
                  <a:lnTo>
                    <a:pt x="5889002" y="1371828"/>
                  </a:lnTo>
                  <a:lnTo>
                    <a:pt x="5887148" y="1373682"/>
                  </a:lnTo>
                  <a:lnTo>
                    <a:pt x="5886678" y="1374800"/>
                  </a:lnTo>
                  <a:lnTo>
                    <a:pt x="5886678" y="1377442"/>
                  </a:lnTo>
                  <a:lnTo>
                    <a:pt x="5887148" y="1378559"/>
                  </a:lnTo>
                  <a:lnTo>
                    <a:pt x="5889002" y="1380413"/>
                  </a:lnTo>
                  <a:lnTo>
                    <a:pt x="5890133" y="1380883"/>
                  </a:lnTo>
                  <a:lnTo>
                    <a:pt x="5892762" y="1380883"/>
                  </a:lnTo>
                  <a:lnTo>
                    <a:pt x="5893879" y="1380413"/>
                  </a:lnTo>
                  <a:lnTo>
                    <a:pt x="5895746" y="1378559"/>
                  </a:lnTo>
                  <a:lnTo>
                    <a:pt x="5896203" y="1377442"/>
                  </a:lnTo>
                  <a:lnTo>
                    <a:pt x="5896203" y="1374800"/>
                  </a:lnTo>
                  <a:close/>
                </a:path>
                <a:path w="12773660" h="4123690">
                  <a:moveTo>
                    <a:pt x="5896203" y="3454"/>
                  </a:moveTo>
                  <a:lnTo>
                    <a:pt x="5895746" y="2324"/>
                  </a:lnTo>
                  <a:lnTo>
                    <a:pt x="5893879" y="469"/>
                  </a:lnTo>
                  <a:lnTo>
                    <a:pt x="5892762" y="0"/>
                  </a:lnTo>
                  <a:lnTo>
                    <a:pt x="5890133" y="0"/>
                  </a:lnTo>
                  <a:lnTo>
                    <a:pt x="5889002" y="469"/>
                  </a:lnTo>
                  <a:lnTo>
                    <a:pt x="5887148" y="2324"/>
                  </a:lnTo>
                  <a:lnTo>
                    <a:pt x="5886678" y="3454"/>
                  </a:lnTo>
                  <a:lnTo>
                    <a:pt x="5886678" y="6083"/>
                  </a:lnTo>
                  <a:lnTo>
                    <a:pt x="5887148" y="7200"/>
                  </a:lnTo>
                  <a:lnTo>
                    <a:pt x="5889002" y="9067"/>
                  </a:lnTo>
                  <a:lnTo>
                    <a:pt x="5890133" y="9525"/>
                  </a:lnTo>
                  <a:lnTo>
                    <a:pt x="5892762" y="9525"/>
                  </a:lnTo>
                  <a:lnTo>
                    <a:pt x="5893879" y="9067"/>
                  </a:lnTo>
                  <a:lnTo>
                    <a:pt x="5895746" y="7200"/>
                  </a:lnTo>
                  <a:lnTo>
                    <a:pt x="5896203" y="6083"/>
                  </a:lnTo>
                  <a:lnTo>
                    <a:pt x="5896203" y="3454"/>
                  </a:lnTo>
                  <a:close/>
                </a:path>
                <a:path w="12773660" h="4123690">
                  <a:moveTo>
                    <a:pt x="5915253" y="4117517"/>
                  </a:moveTo>
                  <a:lnTo>
                    <a:pt x="5914796" y="4116400"/>
                  </a:lnTo>
                  <a:lnTo>
                    <a:pt x="5912929" y="4114533"/>
                  </a:lnTo>
                  <a:lnTo>
                    <a:pt x="5911812" y="4114076"/>
                  </a:lnTo>
                  <a:lnTo>
                    <a:pt x="5909183" y="4114076"/>
                  </a:lnTo>
                  <a:lnTo>
                    <a:pt x="5908052" y="4114533"/>
                  </a:lnTo>
                  <a:lnTo>
                    <a:pt x="5906198" y="4116400"/>
                  </a:lnTo>
                  <a:lnTo>
                    <a:pt x="5905728" y="4117517"/>
                  </a:lnTo>
                  <a:lnTo>
                    <a:pt x="5905728" y="4120146"/>
                  </a:lnTo>
                  <a:lnTo>
                    <a:pt x="5906198" y="4121277"/>
                  </a:lnTo>
                  <a:lnTo>
                    <a:pt x="5908052" y="4123131"/>
                  </a:lnTo>
                  <a:lnTo>
                    <a:pt x="5909183" y="4123601"/>
                  </a:lnTo>
                  <a:lnTo>
                    <a:pt x="5911812" y="4123601"/>
                  </a:lnTo>
                  <a:lnTo>
                    <a:pt x="5912929" y="4123131"/>
                  </a:lnTo>
                  <a:lnTo>
                    <a:pt x="5914796" y="4121277"/>
                  </a:lnTo>
                  <a:lnTo>
                    <a:pt x="5915253" y="4120146"/>
                  </a:lnTo>
                  <a:lnTo>
                    <a:pt x="5915253" y="4117517"/>
                  </a:lnTo>
                  <a:close/>
                </a:path>
                <a:path w="12773660" h="4123690">
                  <a:moveTo>
                    <a:pt x="5915253" y="2746159"/>
                  </a:moveTo>
                  <a:lnTo>
                    <a:pt x="5914796" y="2745041"/>
                  </a:lnTo>
                  <a:lnTo>
                    <a:pt x="5912929" y="2743174"/>
                  </a:lnTo>
                  <a:lnTo>
                    <a:pt x="5911812" y="2742717"/>
                  </a:lnTo>
                  <a:lnTo>
                    <a:pt x="5909183" y="2742717"/>
                  </a:lnTo>
                  <a:lnTo>
                    <a:pt x="5908052" y="2743174"/>
                  </a:lnTo>
                  <a:lnTo>
                    <a:pt x="5906198" y="2745041"/>
                  </a:lnTo>
                  <a:lnTo>
                    <a:pt x="5905728" y="2746159"/>
                  </a:lnTo>
                  <a:lnTo>
                    <a:pt x="5905728" y="2748788"/>
                  </a:lnTo>
                  <a:lnTo>
                    <a:pt x="5906198" y="2749918"/>
                  </a:lnTo>
                  <a:lnTo>
                    <a:pt x="5908052" y="2751772"/>
                  </a:lnTo>
                  <a:lnTo>
                    <a:pt x="5909183" y="2752242"/>
                  </a:lnTo>
                  <a:lnTo>
                    <a:pt x="5911812" y="2752242"/>
                  </a:lnTo>
                  <a:lnTo>
                    <a:pt x="5912929" y="2751772"/>
                  </a:lnTo>
                  <a:lnTo>
                    <a:pt x="5914796" y="2749918"/>
                  </a:lnTo>
                  <a:lnTo>
                    <a:pt x="5915253" y="2748788"/>
                  </a:lnTo>
                  <a:lnTo>
                    <a:pt x="5915253" y="2746159"/>
                  </a:lnTo>
                  <a:close/>
                </a:path>
                <a:path w="12773660" h="4123690">
                  <a:moveTo>
                    <a:pt x="5915253" y="1374800"/>
                  </a:moveTo>
                  <a:lnTo>
                    <a:pt x="5914796" y="1373682"/>
                  </a:lnTo>
                  <a:lnTo>
                    <a:pt x="5912929" y="1371828"/>
                  </a:lnTo>
                  <a:lnTo>
                    <a:pt x="5911812" y="1371358"/>
                  </a:lnTo>
                  <a:lnTo>
                    <a:pt x="5909183" y="1371358"/>
                  </a:lnTo>
                  <a:lnTo>
                    <a:pt x="5908052" y="1371828"/>
                  </a:lnTo>
                  <a:lnTo>
                    <a:pt x="5906198" y="1373682"/>
                  </a:lnTo>
                  <a:lnTo>
                    <a:pt x="5905728" y="1374800"/>
                  </a:lnTo>
                  <a:lnTo>
                    <a:pt x="5905728" y="1377442"/>
                  </a:lnTo>
                  <a:lnTo>
                    <a:pt x="5906198" y="1378559"/>
                  </a:lnTo>
                  <a:lnTo>
                    <a:pt x="5908052" y="1380413"/>
                  </a:lnTo>
                  <a:lnTo>
                    <a:pt x="5909183" y="1380883"/>
                  </a:lnTo>
                  <a:lnTo>
                    <a:pt x="5911812" y="1380883"/>
                  </a:lnTo>
                  <a:lnTo>
                    <a:pt x="5912929" y="1380413"/>
                  </a:lnTo>
                  <a:lnTo>
                    <a:pt x="5914796" y="1378559"/>
                  </a:lnTo>
                  <a:lnTo>
                    <a:pt x="5915253" y="1377442"/>
                  </a:lnTo>
                  <a:lnTo>
                    <a:pt x="5915253" y="1374800"/>
                  </a:lnTo>
                  <a:close/>
                </a:path>
                <a:path w="12773660" h="4123690">
                  <a:moveTo>
                    <a:pt x="5915253" y="3454"/>
                  </a:moveTo>
                  <a:lnTo>
                    <a:pt x="5914796" y="2324"/>
                  </a:lnTo>
                  <a:lnTo>
                    <a:pt x="5912929" y="469"/>
                  </a:lnTo>
                  <a:lnTo>
                    <a:pt x="5911812" y="0"/>
                  </a:lnTo>
                  <a:lnTo>
                    <a:pt x="5909183" y="0"/>
                  </a:lnTo>
                  <a:lnTo>
                    <a:pt x="5908052" y="469"/>
                  </a:lnTo>
                  <a:lnTo>
                    <a:pt x="5906198" y="2324"/>
                  </a:lnTo>
                  <a:lnTo>
                    <a:pt x="5905728" y="3454"/>
                  </a:lnTo>
                  <a:lnTo>
                    <a:pt x="5905728" y="6083"/>
                  </a:lnTo>
                  <a:lnTo>
                    <a:pt x="5906198" y="7200"/>
                  </a:lnTo>
                  <a:lnTo>
                    <a:pt x="5908052" y="9067"/>
                  </a:lnTo>
                  <a:lnTo>
                    <a:pt x="5909183" y="9525"/>
                  </a:lnTo>
                  <a:lnTo>
                    <a:pt x="5911812" y="9525"/>
                  </a:lnTo>
                  <a:lnTo>
                    <a:pt x="5912929" y="9067"/>
                  </a:lnTo>
                  <a:lnTo>
                    <a:pt x="5914796" y="7200"/>
                  </a:lnTo>
                  <a:lnTo>
                    <a:pt x="5915253" y="6083"/>
                  </a:lnTo>
                  <a:lnTo>
                    <a:pt x="5915253" y="3454"/>
                  </a:lnTo>
                  <a:close/>
                </a:path>
                <a:path w="12773660" h="4123690">
                  <a:moveTo>
                    <a:pt x="5934303" y="4117517"/>
                  </a:moveTo>
                  <a:lnTo>
                    <a:pt x="5933846" y="4116400"/>
                  </a:lnTo>
                  <a:lnTo>
                    <a:pt x="5931979" y="4114533"/>
                  </a:lnTo>
                  <a:lnTo>
                    <a:pt x="5930862" y="4114076"/>
                  </a:lnTo>
                  <a:lnTo>
                    <a:pt x="5928233" y="4114076"/>
                  </a:lnTo>
                  <a:lnTo>
                    <a:pt x="5927102" y="4114533"/>
                  </a:lnTo>
                  <a:lnTo>
                    <a:pt x="5925248" y="4116400"/>
                  </a:lnTo>
                  <a:lnTo>
                    <a:pt x="5924778" y="4117517"/>
                  </a:lnTo>
                  <a:lnTo>
                    <a:pt x="5924778" y="4120146"/>
                  </a:lnTo>
                  <a:lnTo>
                    <a:pt x="5925248" y="4121277"/>
                  </a:lnTo>
                  <a:lnTo>
                    <a:pt x="5927102" y="4123131"/>
                  </a:lnTo>
                  <a:lnTo>
                    <a:pt x="5928233" y="4123601"/>
                  </a:lnTo>
                  <a:lnTo>
                    <a:pt x="5930862" y="4123601"/>
                  </a:lnTo>
                  <a:lnTo>
                    <a:pt x="5931979" y="4123131"/>
                  </a:lnTo>
                  <a:lnTo>
                    <a:pt x="5933846" y="4121277"/>
                  </a:lnTo>
                  <a:lnTo>
                    <a:pt x="5934303" y="4120146"/>
                  </a:lnTo>
                  <a:lnTo>
                    <a:pt x="5934303" y="4117517"/>
                  </a:lnTo>
                  <a:close/>
                </a:path>
                <a:path w="12773660" h="4123690">
                  <a:moveTo>
                    <a:pt x="5934303" y="2746159"/>
                  </a:moveTo>
                  <a:lnTo>
                    <a:pt x="5933846" y="2745041"/>
                  </a:lnTo>
                  <a:lnTo>
                    <a:pt x="5931979" y="2743174"/>
                  </a:lnTo>
                  <a:lnTo>
                    <a:pt x="5930862" y="2742717"/>
                  </a:lnTo>
                  <a:lnTo>
                    <a:pt x="5928233" y="2742717"/>
                  </a:lnTo>
                  <a:lnTo>
                    <a:pt x="5927102" y="2743174"/>
                  </a:lnTo>
                  <a:lnTo>
                    <a:pt x="5925248" y="2745041"/>
                  </a:lnTo>
                  <a:lnTo>
                    <a:pt x="5924778" y="2746159"/>
                  </a:lnTo>
                  <a:lnTo>
                    <a:pt x="5924778" y="2748788"/>
                  </a:lnTo>
                  <a:lnTo>
                    <a:pt x="5925248" y="2749918"/>
                  </a:lnTo>
                  <a:lnTo>
                    <a:pt x="5927102" y="2751772"/>
                  </a:lnTo>
                  <a:lnTo>
                    <a:pt x="5928233" y="2752242"/>
                  </a:lnTo>
                  <a:lnTo>
                    <a:pt x="5930862" y="2752242"/>
                  </a:lnTo>
                  <a:lnTo>
                    <a:pt x="5931979" y="2751772"/>
                  </a:lnTo>
                  <a:lnTo>
                    <a:pt x="5933846" y="2749918"/>
                  </a:lnTo>
                  <a:lnTo>
                    <a:pt x="5934303" y="2748788"/>
                  </a:lnTo>
                  <a:lnTo>
                    <a:pt x="5934303" y="2746159"/>
                  </a:lnTo>
                  <a:close/>
                </a:path>
                <a:path w="12773660" h="4123690">
                  <a:moveTo>
                    <a:pt x="5934303" y="1374800"/>
                  </a:moveTo>
                  <a:lnTo>
                    <a:pt x="5933846" y="1373682"/>
                  </a:lnTo>
                  <a:lnTo>
                    <a:pt x="5931979" y="1371828"/>
                  </a:lnTo>
                  <a:lnTo>
                    <a:pt x="5930862" y="1371358"/>
                  </a:lnTo>
                  <a:lnTo>
                    <a:pt x="5928233" y="1371358"/>
                  </a:lnTo>
                  <a:lnTo>
                    <a:pt x="5927102" y="1371828"/>
                  </a:lnTo>
                  <a:lnTo>
                    <a:pt x="5925248" y="1373682"/>
                  </a:lnTo>
                  <a:lnTo>
                    <a:pt x="5924778" y="1374800"/>
                  </a:lnTo>
                  <a:lnTo>
                    <a:pt x="5924778" y="1377442"/>
                  </a:lnTo>
                  <a:lnTo>
                    <a:pt x="5925248" y="1378559"/>
                  </a:lnTo>
                  <a:lnTo>
                    <a:pt x="5927102" y="1380413"/>
                  </a:lnTo>
                  <a:lnTo>
                    <a:pt x="5928233" y="1380883"/>
                  </a:lnTo>
                  <a:lnTo>
                    <a:pt x="5930862" y="1380883"/>
                  </a:lnTo>
                  <a:lnTo>
                    <a:pt x="5931979" y="1380413"/>
                  </a:lnTo>
                  <a:lnTo>
                    <a:pt x="5933846" y="1378559"/>
                  </a:lnTo>
                  <a:lnTo>
                    <a:pt x="5934303" y="1377442"/>
                  </a:lnTo>
                  <a:lnTo>
                    <a:pt x="5934303" y="1374800"/>
                  </a:lnTo>
                  <a:close/>
                </a:path>
                <a:path w="12773660" h="4123690">
                  <a:moveTo>
                    <a:pt x="5934303" y="3454"/>
                  </a:moveTo>
                  <a:lnTo>
                    <a:pt x="5933846" y="2324"/>
                  </a:lnTo>
                  <a:lnTo>
                    <a:pt x="5931979" y="469"/>
                  </a:lnTo>
                  <a:lnTo>
                    <a:pt x="5930862" y="0"/>
                  </a:lnTo>
                  <a:lnTo>
                    <a:pt x="5928233" y="0"/>
                  </a:lnTo>
                  <a:lnTo>
                    <a:pt x="5927102" y="469"/>
                  </a:lnTo>
                  <a:lnTo>
                    <a:pt x="5925248" y="2324"/>
                  </a:lnTo>
                  <a:lnTo>
                    <a:pt x="5924778" y="3454"/>
                  </a:lnTo>
                  <a:lnTo>
                    <a:pt x="5924778" y="6083"/>
                  </a:lnTo>
                  <a:lnTo>
                    <a:pt x="5925248" y="7200"/>
                  </a:lnTo>
                  <a:lnTo>
                    <a:pt x="5927102" y="9067"/>
                  </a:lnTo>
                  <a:lnTo>
                    <a:pt x="5928233" y="9525"/>
                  </a:lnTo>
                  <a:lnTo>
                    <a:pt x="5930862" y="9525"/>
                  </a:lnTo>
                  <a:lnTo>
                    <a:pt x="5931979" y="9067"/>
                  </a:lnTo>
                  <a:lnTo>
                    <a:pt x="5933846" y="7200"/>
                  </a:lnTo>
                  <a:lnTo>
                    <a:pt x="5934303" y="6083"/>
                  </a:lnTo>
                  <a:lnTo>
                    <a:pt x="5934303" y="3454"/>
                  </a:lnTo>
                  <a:close/>
                </a:path>
                <a:path w="12773660" h="4123690">
                  <a:moveTo>
                    <a:pt x="5953353" y="4117517"/>
                  </a:moveTo>
                  <a:lnTo>
                    <a:pt x="5952896" y="4116400"/>
                  </a:lnTo>
                  <a:lnTo>
                    <a:pt x="5951029" y="4114533"/>
                  </a:lnTo>
                  <a:lnTo>
                    <a:pt x="5949912" y="4114076"/>
                  </a:lnTo>
                  <a:lnTo>
                    <a:pt x="5947283" y="4114076"/>
                  </a:lnTo>
                  <a:lnTo>
                    <a:pt x="5946152" y="4114533"/>
                  </a:lnTo>
                  <a:lnTo>
                    <a:pt x="5944298" y="4116400"/>
                  </a:lnTo>
                  <a:lnTo>
                    <a:pt x="5943828" y="4117517"/>
                  </a:lnTo>
                  <a:lnTo>
                    <a:pt x="5943828" y="4120146"/>
                  </a:lnTo>
                  <a:lnTo>
                    <a:pt x="5944298" y="4121277"/>
                  </a:lnTo>
                  <a:lnTo>
                    <a:pt x="5946152" y="4123131"/>
                  </a:lnTo>
                  <a:lnTo>
                    <a:pt x="5947283" y="4123601"/>
                  </a:lnTo>
                  <a:lnTo>
                    <a:pt x="5949912" y="4123601"/>
                  </a:lnTo>
                  <a:lnTo>
                    <a:pt x="5951029" y="4123131"/>
                  </a:lnTo>
                  <a:lnTo>
                    <a:pt x="5952896" y="4121277"/>
                  </a:lnTo>
                  <a:lnTo>
                    <a:pt x="5953353" y="4120146"/>
                  </a:lnTo>
                  <a:lnTo>
                    <a:pt x="5953353" y="4117517"/>
                  </a:lnTo>
                  <a:close/>
                </a:path>
                <a:path w="12773660" h="4123690">
                  <a:moveTo>
                    <a:pt x="5953353" y="2746159"/>
                  </a:moveTo>
                  <a:lnTo>
                    <a:pt x="5952896" y="2745041"/>
                  </a:lnTo>
                  <a:lnTo>
                    <a:pt x="5951029" y="2743174"/>
                  </a:lnTo>
                  <a:lnTo>
                    <a:pt x="5949912" y="2742717"/>
                  </a:lnTo>
                  <a:lnTo>
                    <a:pt x="5947283" y="2742717"/>
                  </a:lnTo>
                  <a:lnTo>
                    <a:pt x="5946152" y="2743174"/>
                  </a:lnTo>
                  <a:lnTo>
                    <a:pt x="5944298" y="2745041"/>
                  </a:lnTo>
                  <a:lnTo>
                    <a:pt x="5943828" y="2746159"/>
                  </a:lnTo>
                  <a:lnTo>
                    <a:pt x="5943828" y="2748788"/>
                  </a:lnTo>
                  <a:lnTo>
                    <a:pt x="5944298" y="2749918"/>
                  </a:lnTo>
                  <a:lnTo>
                    <a:pt x="5946152" y="2751772"/>
                  </a:lnTo>
                  <a:lnTo>
                    <a:pt x="5947283" y="2752242"/>
                  </a:lnTo>
                  <a:lnTo>
                    <a:pt x="5949912" y="2752242"/>
                  </a:lnTo>
                  <a:lnTo>
                    <a:pt x="5951029" y="2751772"/>
                  </a:lnTo>
                  <a:lnTo>
                    <a:pt x="5952896" y="2749918"/>
                  </a:lnTo>
                  <a:lnTo>
                    <a:pt x="5953353" y="2748788"/>
                  </a:lnTo>
                  <a:lnTo>
                    <a:pt x="5953353" y="2746159"/>
                  </a:lnTo>
                  <a:close/>
                </a:path>
                <a:path w="12773660" h="4123690">
                  <a:moveTo>
                    <a:pt x="5953353" y="1374800"/>
                  </a:moveTo>
                  <a:lnTo>
                    <a:pt x="5952896" y="1373682"/>
                  </a:lnTo>
                  <a:lnTo>
                    <a:pt x="5951029" y="1371828"/>
                  </a:lnTo>
                  <a:lnTo>
                    <a:pt x="5949912" y="1371358"/>
                  </a:lnTo>
                  <a:lnTo>
                    <a:pt x="5947283" y="1371358"/>
                  </a:lnTo>
                  <a:lnTo>
                    <a:pt x="5946152" y="1371828"/>
                  </a:lnTo>
                  <a:lnTo>
                    <a:pt x="5944298" y="1373682"/>
                  </a:lnTo>
                  <a:lnTo>
                    <a:pt x="5943828" y="1374800"/>
                  </a:lnTo>
                  <a:lnTo>
                    <a:pt x="5943828" y="1377442"/>
                  </a:lnTo>
                  <a:lnTo>
                    <a:pt x="5944298" y="1378559"/>
                  </a:lnTo>
                  <a:lnTo>
                    <a:pt x="5946152" y="1380413"/>
                  </a:lnTo>
                  <a:lnTo>
                    <a:pt x="5947283" y="1380883"/>
                  </a:lnTo>
                  <a:lnTo>
                    <a:pt x="5949912" y="1380883"/>
                  </a:lnTo>
                  <a:lnTo>
                    <a:pt x="5951029" y="1380413"/>
                  </a:lnTo>
                  <a:lnTo>
                    <a:pt x="5952896" y="1378559"/>
                  </a:lnTo>
                  <a:lnTo>
                    <a:pt x="5953353" y="1377442"/>
                  </a:lnTo>
                  <a:lnTo>
                    <a:pt x="5953353" y="1374800"/>
                  </a:lnTo>
                  <a:close/>
                </a:path>
                <a:path w="12773660" h="4123690">
                  <a:moveTo>
                    <a:pt x="5953353" y="3454"/>
                  </a:moveTo>
                  <a:lnTo>
                    <a:pt x="5952896" y="2324"/>
                  </a:lnTo>
                  <a:lnTo>
                    <a:pt x="5951029" y="469"/>
                  </a:lnTo>
                  <a:lnTo>
                    <a:pt x="5949912" y="0"/>
                  </a:lnTo>
                  <a:lnTo>
                    <a:pt x="5947283" y="0"/>
                  </a:lnTo>
                  <a:lnTo>
                    <a:pt x="5946152" y="469"/>
                  </a:lnTo>
                  <a:lnTo>
                    <a:pt x="5944298" y="2324"/>
                  </a:lnTo>
                  <a:lnTo>
                    <a:pt x="5943828" y="3454"/>
                  </a:lnTo>
                  <a:lnTo>
                    <a:pt x="5943828" y="6083"/>
                  </a:lnTo>
                  <a:lnTo>
                    <a:pt x="5944298" y="7200"/>
                  </a:lnTo>
                  <a:lnTo>
                    <a:pt x="5946152" y="9067"/>
                  </a:lnTo>
                  <a:lnTo>
                    <a:pt x="5947283" y="9525"/>
                  </a:lnTo>
                  <a:lnTo>
                    <a:pt x="5949912" y="9525"/>
                  </a:lnTo>
                  <a:lnTo>
                    <a:pt x="5951029" y="9067"/>
                  </a:lnTo>
                  <a:lnTo>
                    <a:pt x="5952896" y="7200"/>
                  </a:lnTo>
                  <a:lnTo>
                    <a:pt x="5953353" y="6083"/>
                  </a:lnTo>
                  <a:lnTo>
                    <a:pt x="5953353" y="3454"/>
                  </a:lnTo>
                  <a:close/>
                </a:path>
                <a:path w="12773660" h="4123690">
                  <a:moveTo>
                    <a:pt x="5972403" y="4117517"/>
                  </a:moveTo>
                  <a:lnTo>
                    <a:pt x="5971946" y="4116400"/>
                  </a:lnTo>
                  <a:lnTo>
                    <a:pt x="5970079" y="4114533"/>
                  </a:lnTo>
                  <a:lnTo>
                    <a:pt x="5968962" y="4114076"/>
                  </a:lnTo>
                  <a:lnTo>
                    <a:pt x="5966333" y="4114076"/>
                  </a:lnTo>
                  <a:lnTo>
                    <a:pt x="5965202" y="4114533"/>
                  </a:lnTo>
                  <a:lnTo>
                    <a:pt x="5963348" y="4116400"/>
                  </a:lnTo>
                  <a:lnTo>
                    <a:pt x="5962878" y="4117517"/>
                  </a:lnTo>
                  <a:lnTo>
                    <a:pt x="5962878" y="4120146"/>
                  </a:lnTo>
                  <a:lnTo>
                    <a:pt x="5963348" y="4121277"/>
                  </a:lnTo>
                  <a:lnTo>
                    <a:pt x="5965202" y="4123131"/>
                  </a:lnTo>
                  <a:lnTo>
                    <a:pt x="5966333" y="4123601"/>
                  </a:lnTo>
                  <a:lnTo>
                    <a:pt x="5968962" y="4123601"/>
                  </a:lnTo>
                  <a:lnTo>
                    <a:pt x="5970079" y="4123131"/>
                  </a:lnTo>
                  <a:lnTo>
                    <a:pt x="5971946" y="4121277"/>
                  </a:lnTo>
                  <a:lnTo>
                    <a:pt x="5972403" y="4120146"/>
                  </a:lnTo>
                  <a:lnTo>
                    <a:pt x="5972403" y="4117517"/>
                  </a:lnTo>
                  <a:close/>
                </a:path>
                <a:path w="12773660" h="4123690">
                  <a:moveTo>
                    <a:pt x="5972403" y="2746159"/>
                  </a:moveTo>
                  <a:lnTo>
                    <a:pt x="5971946" y="2745041"/>
                  </a:lnTo>
                  <a:lnTo>
                    <a:pt x="5970079" y="2743174"/>
                  </a:lnTo>
                  <a:lnTo>
                    <a:pt x="5968962" y="2742717"/>
                  </a:lnTo>
                  <a:lnTo>
                    <a:pt x="5966333" y="2742717"/>
                  </a:lnTo>
                  <a:lnTo>
                    <a:pt x="5965202" y="2743174"/>
                  </a:lnTo>
                  <a:lnTo>
                    <a:pt x="5963348" y="2745041"/>
                  </a:lnTo>
                  <a:lnTo>
                    <a:pt x="5962878" y="2746159"/>
                  </a:lnTo>
                  <a:lnTo>
                    <a:pt x="5962878" y="2748788"/>
                  </a:lnTo>
                  <a:lnTo>
                    <a:pt x="5963348" y="2749918"/>
                  </a:lnTo>
                  <a:lnTo>
                    <a:pt x="5965202" y="2751772"/>
                  </a:lnTo>
                  <a:lnTo>
                    <a:pt x="5966333" y="2752242"/>
                  </a:lnTo>
                  <a:lnTo>
                    <a:pt x="5968962" y="2752242"/>
                  </a:lnTo>
                  <a:lnTo>
                    <a:pt x="5970079" y="2751772"/>
                  </a:lnTo>
                  <a:lnTo>
                    <a:pt x="5971946" y="2749918"/>
                  </a:lnTo>
                  <a:lnTo>
                    <a:pt x="5972403" y="2748788"/>
                  </a:lnTo>
                  <a:lnTo>
                    <a:pt x="5972403" y="2746159"/>
                  </a:lnTo>
                  <a:close/>
                </a:path>
                <a:path w="12773660" h="4123690">
                  <a:moveTo>
                    <a:pt x="5972403" y="1374800"/>
                  </a:moveTo>
                  <a:lnTo>
                    <a:pt x="5971946" y="1373682"/>
                  </a:lnTo>
                  <a:lnTo>
                    <a:pt x="5970079" y="1371828"/>
                  </a:lnTo>
                  <a:lnTo>
                    <a:pt x="5968962" y="1371358"/>
                  </a:lnTo>
                  <a:lnTo>
                    <a:pt x="5966333" y="1371358"/>
                  </a:lnTo>
                  <a:lnTo>
                    <a:pt x="5965202" y="1371828"/>
                  </a:lnTo>
                  <a:lnTo>
                    <a:pt x="5963348" y="1373682"/>
                  </a:lnTo>
                  <a:lnTo>
                    <a:pt x="5962878" y="1374800"/>
                  </a:lnTo>
                  <a:lnTo>
                    <a:pt x="5962878" y="1377442"/>
                  </a:lnTo>
                  <a:lnTo>
                    <a:pt x="5963348" y="1378559"/>
                  </a:lnTo>
                  <a:lnTo>
                    <a:pt x="5965202" y="1380413"/>
                  </a:lnTo>
                  <a:lnTo>
                    <a:pt x="5966333" y="1380883"/>
                  </a:lnTo>
                  <a:lnTo>
                    <a:pt x="5968962" y="1380883"/>
                  </a:lnTo>
                  <a:lnTo>
                    <a:pt x="5970079" y="1380413"/>
                  </a:lnTo>
                  <a:lnTo>
                    <a:pt x="5971946" y="1378559"/>
                  </a:lnTo>
                  <a:lnTo>
                    <a:pt x="5972403" y="1377442"/>
                  </a:lnTo>
                  <a:lnTo>
                    <a:pt x="5972403" y="1374800"/>
                  </a:lnTo>
                  <a:close/>
                </a:path>
                <a:path w="12773660" h="4123690">
                  <a:moveTo>
                    <a:pt x="5972403" y="3454"/>
                  </a:moveTo>
                  <a:lnTo>
                    <a:pt x="5971946" y="2324"/>
                  </a:lnTo>
                  <a:lnTo>
                    <a:pt x="5970079" y="469"/>
                  </a:lnTo>
                  <a:lnTo>
                    <a:pt x="5968962" y="0"/>
                  </a:lnTo>
                  <a:lnTo>
                    <a:pt x="5966333" y="0"/>
                  </a:lnTo>
                  <a:lnTo>
                    <a:pt x="5965202" y="469"/>
                  </a:lnTo>
                  <a:lnTo>
                    <a:pt x="5963348" y="2324"/>
                  </a:lnTo>
                  <a:lnTo>
                    <a:pt x="5962878" y="3454"/>
                  </a:lnTo>
                  <a:lnTo>
                    <a:pt x="5962878" y="6083"/>
                  </a:lnTo>
                  <a:lnTo>
                    <a:pt x="5963348" y="7200"/>
                  </a:lnTo>
                  <a:lnTo>
                    <a:pt x="5965202" y="9067"/>
                  </a:lnTo>
                  <a:lnTo>
                    <a:pt x="5966333" y="9525"/>
                  </a:lnTo>
                  <a:lnTo>
                    <a:pt x="5968962" y="9525"/>
                  </a:lnTo>
                  <a:lnTo>
                    <a:pt x="5970079" y="9067"/>
                  </a:lnTo>
                  <a:lnTo>
                    <a:pt x="5971946" y="7200"/>
                  </a:lnTo>
                  <a:lnTo>
                    <a:pt x="5972403" y="6083"/>
                  </a:lnTo>
                  <a:lnTo>
                    <a:pt x="5972403" y="3454"/>
                  </a:lnTo>
                  <a:close/>
                </a:path>
                <a:path w="12773660" h="4123690">
                  <a:moveTo>
                    <a:pt x="5991466" y="4117517"/>
                  </a:moveTo>
                  <a:lnTo>
                    <a:pt x="5990996" y="4116400"/>
                  </a:lnTo>
                  <a:lnTo>
                    <a:pt x="5989129" y="4114533"/>
                  </a:lnTo>
                  <a:lnTo>
                    <a:pt x="5988012" y="4114076"/>
                  </a:lnTo>
                  <a:lnTo>
                    <a:pt x="5985383" y="4114076"/>
                  </a:lnTo>
                  <a:lnTo>
                    <a:pt x="5984265" y="4114533"/>
                  </a:lnTo>
                  <a:lnTo>
                    <a:pt x="5982398" y="4116400"/>
                  </a:lnTo>
                  <a:lnTo>
                    <a:pt x="5981928" y="4117517"/>
                  </a:lnTo>
                  <a:lnTo>
                    <a:pt x="5981928" y="4120146"/>
                  </a:lnTo>
                  <a:lnTo>
                    <a:pt x="5982398" y="4121277"/>
                  </a:lnTo>
                  <a:lnTo>
                    <a:pt x="5984265" y="4123131"/>
                  </a:lnTo>
                  <a:lnTo>
                    <a:pt x="5985383" y="4123601"/>
                  </a:lnTo>
                  <a:lnTo>
                    <a:pt x="5988012" y="4123601"/>
                  </a:lnTo>
                  <a:lnTo>
                    <a:pt x="5989129" y="4123131"/>
                  </a:lnTo>
                  <a:lnTo>
                    <a:pt x="5990996" y="4121277"/>
                  </a:lnTo>
                  <a:lnTo>
                    <a:pt x="5991466" y="4120146"/>
                  </a:lnTo>
                  <a:lnTo>
                    <a:pt x="5991466" y="4117517"/>
                  </a:lnTo>
                  <a:close/>
                </a:path>
                <a:path w="12773660" h="4123690">
                  <a:moveTo>
                    <a:pt x="5991466" y="2746159"/>
                  </a:moveTo>
                  <a:lnTo>
                    <a:pt x="5990996" y="2745041"/>
                  </a:lnTo>
                  <a:lnTo>
                    <a:pt x="5989129" y="2743174"/>
                  </a:lnTo>
                  <a:lnTo>
                    <a:pt x="5988012" y="2742717"/>
                  </a:lnTo>
                  <a:lnTo>
                    <a:pt x="5985383" y="2742717"/>
                  </a:lnTo>
                  <a:lnTo>
                    <a:pt x="5984265" y="2743174"/>
                  </a:lnTo>
                  <a:lnTo>
                    <a:pt x="5982398" y="2745041"/>
                  </a:lnTo>
                  <a:lnTo>
                    <a:pt x="5981928" y="2746159"/>
                  </a:lnTo>
                  <a:lnTo>
                    <a:pt x="5981928" y="2748788"/>
                  </a:lnTo>
                  <a:lnTo>
                    <a:pt x="5982398" y="2749918"/>
                  </a:lnTo>
                  <a:lnTo>
                    <a:pt x="5984265" y="2751772"/>
                  </a:lnTo>
                  <a:lnTo>
                    <a:pt x="5985383" y="2752242"/>
                  </a:lnTo>
                  <a:lnTo>
                    <a:pt x="5988012" y="2752242"/>
                  </a:lnTo>
                  <a:lnTo>
                    <a:pt x="5989129" y="2751772"/>
                  </a:lnTo>
                  <a:lnTo>
                    <a:pt x="5990996" y="2749918"/>
                  </a:lnTo>
                  <a:lnTo>
                    <a:pt x="5991466" y="2748788"/>
                  </a:lnTo>
                  <a:lnTo>
                    <a:pt x="5991466" y="2746159"/>
                  </a:lnTo>
                  <a:close/>
                </a:path>
                <a:path w="12773660" h="4123690">
                  <a:moveTo>
                    <a:pt x="5991466" y="1374800"/>
                  </a:moveTo>
                  <a:lnTo>
                    <a:pt x="5990996" y="1373682"/>
                  </a:lnTo>
                  <a:lnTo>
                    <a:pt x="5989129" y="1371828"/>
                  </a:lnTo>
                  <a:lnTo>
                    <a:pt x="5988012" y="1371358"/>
                  </a:lnTo>
                  <a:lnTo>
                    <a:pt x="5985383" y="1371358"/>
                  </a:lnTo>
                  <a:lnTo>
                    <a:pt x="5984265" y="1371828"/>
                  </a:lnTo>
                  <a:lnTo>
                    <a:pt x="5982398" y="1373682"/>
                  </a:lnTo>
                  <a:lnTo>
                    <a:pt x="5981928" y="1374800"/>
                  </a:lnTo>
                  <a:lnTo>
                    <a:pt x="5981928" y="1377442"/>
                  </a:lnTo>
                  <a:lnTo>
                    <a:pt x="5982398" y="1378559"/>
                  </a:lnTo>
                  <a:lnTo>
                    <a:pt x="5984265" y="1380413"/>
                  </a:lnTo>
                  <a:lnTo>
                    <a:pt x="5985383" y="1380883"/>
                  </a:lnTo>
                  <a:lnTo>
                    <a:pt x="5988012" y="1380883"/>
                  </a:lnTo>
                  <a:lnTo>
                    <a:pt x="5989129" y="1380413"/>
                  </a:lnTo>
                  <a:lnTo>
                    <a:pt x="5990996" y="1378559"/>
                  </a:lnTo>
                  <a:lnTo>
                    <a:pt x="5991466" y="1377442"/>
                  </a:lnTo>
                  <a:lnTo>
                    <a:pt x="5991466" y="1374800"/>
                  </a:lnTo>
                  <a:close/>
                </a:path>
                <a:path w="12773660" h="4123690">
                  <a:moveTo>
                    <a:pt x="5991466" y="3454"/>
                  </a:moveTo>
                  <a:lnTo>
                    <a:pt x="5990996" y="2324"/>
                  </a:lnTo>
                  <a:lnTo>
                    <a:pt x="5989129" y="469"/>
                  </a:lnTo>
                  <a:lnTo>
                    <a:pt x="5988012" y="0"/>
                  </a:lnTo>
                  <a:lnTo>
                    <a:pt x="5985383" y="0"/>
                  </a:lnTo>
                  <a:lnTo>
                    <a:pt x="5984265" y="469"/>
                  </a:lnTo>
                  <a:lnTo>
                    <a:pt x="5982398" y="2324"/>
                  </a:lnTo>
                  <a:lnTo>
                    <a:pt x="5981928" y="3454"/>
                  </a:lnTo>
                  <a:lnTo>
                    <a:pt x="5981928" y="6083"/>
                  </a:lnTo>
                  <a:lnTo>
                    <a:pt x="5982398" y="7200"/>
                  </a:lnTo>
                  <a:lnTo>
                    <a:pt x="5984265" y="9067"/>
                  </a:lnTo>
                  <a:lnTo>
                    <a:pt x="5985383" y="9525"/>
                  </a:lnTo>
                  <a:lnTo>
                    <a:pt x="5988012" y="9525"/>
                  </a:lnTo>
                  <a:lnTo>
                    <a:pt x="5989129" y="9067"/>
                  </a:lnTo>
                  <a:lnTo>
                    <a:pt x="5990996" y="7200"/>
                  </a:lnTo>
                  <a:lnTo>
                    <a:pt x="5991466" y="6083"/>
                  </a:lnTo>
                  <a:lnTo>
                    <a:pt x="5991466" y="3454"/>
                  </a:lnTo>
                  <a:close/>
                </a:path>
                <a:path w="12773660" h="4123690">
                  <a:moveTo>
                    <a:pt x="6010516" y="4117517"/>
                  </a:moveTo>
                  <a:lnTo>
                    <a:pt x="6010046" y="4116400"/>
                  </a:lnTo>
                  <a:lnTo>
                    <a:pt x="6008192" y="4114533"/>
                  </a:lnTo>
                  <a:lnTo>
                    <a:pt x="6007062" y="4114076"/>
                  </a:lnTo>
                  <a:lnTo>
                    <a:pt x="6004433" y="4114076"/>
                  </a:lnTo>
                  <a:lnTo>
                    <a:pt x="6003315" y="4114533"/>
                  </a:lnTo>
                  <a:lnTo>
                    <a:pt x="6001448" y="4116400"/>
                  </a:lnTo>
                  <a:lnTo>
                    <a:pt x="6000978" y="4117517"/>
                  </a:lnTo>
                  <a:lnTo>
                    <a:pt x="6000978" y="4120146"/>
                  </a:lnTo>
                  <a:lnTo>
                    <a:pt x="6001448" y="4121277"/>
                  </a:lnTo>
                  <a:lnTo>
                    <a:pt x="6003315" y="4123131"/>
                  </a:lnTo>
                  <a:lnTo>
                    <a:pt x="6004433" y="4123601"/>
                  </a:lnTo>
                  <a:lnTo>
                    <a:pt x="6007062" y="4123601"/>
                  </a:lnTo>
                  <a:lnTo>
                    <a:pt x="6008192" y="4123131"/>
                  </a:lnTo>
                  <a:lnTo>
                    <a:pt x="6010046" y="4121277"/>
                  </a:lnTo>
                  <a:lnTo>
                    <a:pt x="6010516" y="4120146"/>
                  </a:lnTo>
                  <a:lnTo>
                    <a:pt x="6010516" y="4117517"/>
                  </a:lnTo>
                  <a:close/>
                </a:path>
                <a:path w="12773660" h="4123690">
                  <a:moveTo>
                    <a:pt x="6010516" y="2746159"/>
                  </a:moveTo>
                  <a:lnTo>
                    <a:pt x="6010046" y="2745041"/>
                  </a:lnTo>
                  <a:lnTo>
                    <a:pt x="6008192" y="2743174"/>
                  </a:lnTo>
                  <a:lnTo>
                    <a:pt x="6007062" y="2742717"/>
                  </a:lnTo>
                  <a:lnTo>
                    <a:pt x="6004433" y="2742717"/>
                  </a:lnTo>
                  <a:lnTo>
                    <a:pt x="6003315" y="2743174"/>
                  </a:lnTo>
                  <a:lnTo>
                    <a:pt x="6001448" y="2745041"/>
                  </a:lnTo>
                  <a:lnTo>
                    <a:pt x="6000978" y="2746159"/>
                  </a:lnTo>
                  <a:lnTo>
                    <a:pt x="6000978" y="2748788"/>
                  </a:lnTo>
                  <a:lnTo>
                    <a:pt x="6001448" y="2749918"/>
                  </a:lnTo>
                  <a:lnTo>
                    <a:pt x="6003315" y="2751772"/>
                  </a:lnTo>
                  <a:lnTo>
                    <a:pt x="6004433" y="2752242"/>
                  </a:lnTo>
                  <a:lnTo>
                    <a:pt x="6007062" y="2752242"/>
                  </a:lnTo>
                  <a:lnTo>
                    <a:pt x="6008192" y="2751772"/>
                  </a:lnTo>
                  <a:lnTo>
                    <a:pt x="6010046" y="2749918"/>
                  </a:lnTo>
                  <a:lnTo>
                    <a:pt x="6010516" y="2748788"/>
                  </a:lnTo>
                  <a:lnTo>
                    <a:pt x="6010516" y="2746159"/>
                  </a:lnTo>
                  <a:close/>
                </a:path>
                <a:path w="12773660" h="4123690">
                  <a:moveTo>
                    <a:pt x="6010516" y="1374800"/>
                  </a:moveTo>
                  <a:lnTo>
                    <a:pt x="6010046" y="1373682"/>
                  </a:lnTo>
                  <a:lnTo>
                    <a:pt x="6008192" y="1371828"/>
                  </a:lnTo>
                  <a:lnTo>
                    <a:pt x="6007062" y="1371358"/>
                  </a:lnTo>
                  <a:lnTo>
                    <a:pt x="6004433" y="1371358"/>
                  </a:lnTo>
                  <a:lnTo>
                    <a:pt x="6003315" y="1371828"/>
                  </a:lnTo>
                  <a:lnTo>
                    <a:pt x="6001448" y="1373682"/>
                  </a:lnTo>
                  <a:lnTo>
                    <a:pt x="6000978" y="1374800"/>
                  </a:lnTo>
                  <a:lnTo>
                    <a:pt x="6000978" y="1377442"/>
                  </a:lnTo>
                  <a:lnTo>
                    <a:pt x="6001448" y="1378559"/>
                  </a:lnTo>
                  <a:lnTo>
                    <a:pt x="6003315" y="1380413"/>
                  </a:lnTo>
                  <a:lnTo>
                    <a:pt x="6004433" y="1380883"/>
                  </a:lnTo>
                  <a:lnTo>
                    <a:pt x="6007062" y="1380883"/>
                  </a:lnTo>
                  <a:lnTo>
                    <a:pt x="6008192" y="1380413"/>
                  </a:lnTo>
                  <a:lnTo>
                    <a:pt x="6010046" y="1378559"/>
                  </a:lnTo>
                  <a:lnTo>
                    <a:pt x="6010516" y="1377442"/>
                  </a:lnTo>
                  <a:lnTo>
                    <a:pt x="6010516" y="1374800"/>
                  </a:lnTo>
                  <a:close/>
                </a:path>
                <a:path w="12773660" h="4123690">
                  <a:moveTo>
                    <a:pt x="6010516" y="3454"/>
                  </a:moveTo>
                  <a:lnTo>
                    <a:pt x="6010046" y="2324"/>
                  </a:lnTo>
                  <a:lnTo>
                    <a:pt x="6008192" y="469"/>
                  </a:lnTo>
                  <a:lnTo>
                    <a:pt x="6007062" y="0"/>
                  </a:lnTo>
                  <a:lnTo>
                    <a:pt x="6004433" y="0"/>
                  </a:lnTo>
                  <a:lnTo>
                    <a:pt x="6003315" y="469"/>
                  </a:lnTo>
                  <a:lnTo>
                    <a:pt x="6001448" y="2324"/>
                  </a:lnTo>
                  <a:lnTo>
                    <a:pt x="6000978" y="3454"/>
                  </a:lnTo>
                  <a:lnTo>
                    <a:pt x="6000978" y="6083"/>
                  </a:lnTo>
                  <a:lnTo>
                    <a:pt x="6001448" y="7200"/>
                  </a:lnTo>
                  <a:lnTo>
                    <a:pt x="6003315" y="9067"/>
                  </a:lnTo>
                  <a:lnTo>
                    <a:pt x="6004433" y="9525"/>
                  </a:lnTo>
                  <a:lnTo>
                    <a:pt x="6007062" y="9525"/>
                  </a:lnTo>
                  <a:lnTo>
                    <a:pt x="6008192" y="9067"/>
                  </a:lnTo>
                  <a:lnTo>
                    <a:pt x="6010046" y="7200"/>
                  </a:lnTo>
                  <a:lnTo>
                    <a:pt x="6010516" y="6083"/>
                  </a:lnTo>
                  <a:lnTo>
                    <a:pt x="6010516" y="3454"/>
                  </a:lnTo>
                  <a:close/>
                </a:path>
                <a:path w="12773660" h="4123690">
                  <a:moveTo>
                    <a:pt x="6029566" y="4117517"/>
                  </a:moveTo>
                  <a:lnTo>
                    <a:pt x="6029096" y="4116400"/>
                  </a:lnTo>
                  <a:lnTo>
                    <a:pt x="6027242" y="4114533"/>
                  </a:lnTo>
                  <a:lnTo>
                    <a:pt x="6026112" y="4114076"/>
                  </a:lnTo>
                  <a:lnTo>
                    <a:pt x="6023483" y="4114076"/>
                  </a:lnTo>
                  <a:lnTo>
                    <a:pt x="6022365" y="4114533"/>
                  </a:lnTo>
                  <a:lnTo>
                    <a:pt x="6020498" y="4116400"/>
                  </a:lnTo>
                  <a:lnTo>
                    <a:pt x="6020041" y="4117517"/>
                  </a:lnTo>
                  <a:lnTo>
                    <a:pt x="6020041" y="4120146"/>
                  </a:lnTo>
                  <a:lnTo>
                    <a:pt x="6020498" y="4121277"/>
                  </a:lnTo>
                  <a:lnTo>
                    <a:pt x="6022365" y="4123131"/>
                  </a:lnTo>
                  <a:lnTo>
                    <a:pt x="6023483" y="4123601"/>
                  </a:lnTo>
                  <a:lnTo>
                    <a:pt x="6026112" y="4123601"/>
                  </a:lnTo>
                  <a:lnTo>
                    <a:pt x="6027242" y="4123131"/>
                  </a:lnTo>
                  <a:lnTo>
                    <a:pt x="6029096" y="4121277"/>
                  </a:lnTo>
                  <a:lnTo>
                    <a:pt x="6029566" y="4120146"/>
                  </a:lnTo>
                  <a:lnTo>
                    <a:pt x="6029566" y="4117517"/>
                  </a:lnTo>
                  <a:close/>
                </a:path>
                <a:path w="12773660" h="4123690">
                  <a:moveTo>
                    <a:pt x="6029566" y="2746159"/>
                  </a:moveTo>
                  <a:lnTo>
                    <a:pt x="6029096" y="2745041"/>
                  </a:lnTo>
                  <a:lnTo>
                    <a:pt x="6027242" y="2743174"/>
                  </a:lnTo>
                  <a:lnTo>
                    <a:pt x="6026112" y="2742717"/>
                  </a:lnTo>
                  <a:lnTo>
                    <a:pt x="6023483" y="2742717"/>
                  </a:lnTo>
                  <a:lnTo>
                    <a:pt x="6022365" y="2743174"/>
                  </a:lnTo>
                  <a:lnTo>
                    <a:pt x="6020498" y="2745041"/>
                  </a:lnTo>
                  <a:lnTo>
                    <a:pt x="6020041" y="2746159"/>
                  </a:lnTo>
                  <a:lnTo>
                    <a:pt x="6020041" y="2748788"/>
                  </a:lnTo>
                  <a:lnTo>
                    <a:pt x="6020498" y="2749918"/>
                  </a:lnTo>
                  <a:lnTo>
                    <a:pt x="6022365" y="2751772"/>
                  </a:lnTo>
                  <a:lnTo>
                    <a:pt x="6023483" y="2752242"/>
                  </a:lnTo>
                  <a:lnTo>
                    <a:pt x="6026112" y="2752242"/>
                  </a:lnTo>
                  <a:lnTo>
                    <a:pt x="6027242" y="2751772"/>
                  </a:lnTo>
                  <a:lnTo>
                    <a:pt x="6029096" y="2749918"/>
                  </a:lnTo>
                  <a:lnTo>
                    <a:pt x="6029566" y="2748788"/>
                  </a:lnTo>
                  <a:lnTo>
                    <a:pt x="6029566" y="2746159"/>
                  </a:lnTo>
                  <a:close/>
                </a:path>
                <a:path w="12773660" h="4123690">
                  <a:moveTo>
                    <a:pt x="6029566" y="1374800"/>
                  </a:moveTo>
                  <a:lnTo>
                    <a:pt x="6029096" y="1373682"/>
                  </a:lnTo>
                  <a:lnTo>
                    <a:pt x="6027242" y="1371828"/>
                  </a:lnTo>
                  <a:lnTo>
                    <a:pt x="6026112" y="1371358"/>
                  </a:lnTo>
                  <a:lnTo>
                    <a:pt x="6023483" y="1371358"/>
                  </a:lnTo>
                  <a:lnTo>
                    <a:pt x="6022365" y="1371828"/>
                  </a:lnTo>
                  <a:lnTo>
                    <a:pt x="6020498" y="1373682"/>
                  </a:lnTo>
                  <a:lnTo>
                    <a:pt x="6020041" y="1374800"/>
                  </a:lnTo>
                  <a:lnTo>
                    <a:pt x="6020041" y="1377442"/>
                  </a:lnTo>
                  <a:lnTo>
                    <a:pt x="6020498" y="1378559"/>
                  </a:lnTo>
                  <a:lnTo>
                    <a:pt x="6022365" y="1380413"/>
                  </a:lnTo>
                  <a:lnTo>
                    <a:pt x="6023483" y="1380883"/>
                  </a:lnTo>
                  <a:lnTo>
                    <a:pt x="6026112" y="1380883"/>
                  </a:lnTo>
                  <a:lnTo>
                    <a:pt x="6027242" y="1380413"/>
                  </a:lnTo>
                  <a:lnTo>
                    <a:pt x="6029096" y="1378559"/>
                  </a:lnTo>
                  <a:lnTo>
                    <a:pt x="6029566" y="1377442"/>
                  </a:lnTo>
                  <a:lnTo>
                    <a:pt x="6029566" y="1374800"/>
                  </a:lnTo>
                  <a:close/>
                </a:path>
                <a:path w="12773660" h="4123690">
                  <a:moveTo>
                    <a:pt x="6029566" y="3454"/>
                  </a:moveTo>
                  <a:lnTo>
                    <a:pt x="6029096" y="2324"/>
                  </a:lnTo>
                  <a:lnTo>
                    <a:pt x="6027242" y="469"/>
                  </a:lnTo>
                  <a:lnTo>
                    <a:pt x="6026112" y="0"/>
                  </a:lnTo>
                  <a:lnTo>
                    <a:pt x="6023483" y="0"/>
                  </a:lnTo>
                  <a:lnTo>
                    <a:pt x="6022365" y="469"/>
                  </a:lnTo>
                  <a:lnTo>
                    <a:pt x="6020498" y="2324"/>
                  </a:lnTo>
                  <a:lnTo>
                    <a:pt x="6020041" y="3454"/>
                  </a:lnTo>
                  <a:lnTo>
                    <a:pt x="6020041" y="6083"/>
                  </a:lnTo>
                  <a:lnTo>
                    <a:pt x="6020498" y="7200"/>
                  </a:lnTo>
                  <a:lnTo>
                    <a:pt x="6022365" y="9067"/>
                  </a:lnTo>
                  <a:lnTo>
                    <a:pt x="6023483" y="9525"/>
                  </a:lnTo>
                  <a:lnTo>
                    <a:pt x="6026112" y="9525"/>
                  </a:lnTo>
                  <a:lnTo>
                    <a:pt x="6027242" y="9067"/>
                  </a:lnTo>
                  <a:lnTo>
                    <a:pt x="6029096" y="7200"/>
                  </a:lnTo>
                  <a:lnTo>
                    <a:pt x="6029566" y="6083"/>
                  </a:lnTo>
                  <a:lnTo>
                    <a:pt x="6029566" y="3454"/>
                  </a:lnTo>
                  <a:close/>
                </a:path>
                <a:path w="12773660" h="4123690">
                  <a:moveTo>
                    <a:pt x="6048616" y="4117517"/>
                  </a:moveTo>
                  <a:lnTo>
                    <a:pt x="6048146" y="4116400"/>
                  </a:lnTo>
                  <a:lnTo>
                    <a:pt x="6046292" y="4114533"/>
                  </a:lnTo>
                  <a:lnTo>
                    <a:pt x="6045162" y="4114076"/>
                  </a:lnTo>
                  <a:lnTo>
                    <a:pt x="6042533" y="4114076"/>
                  </a:lnTo>
                  <a:lnTo>
                    <a:pt x="6041415" y="4114533"/>
                  </a:lnTo>
                  <a:lnTo>
                    <a:pt x="6039548" y="4116400"/>
                  </a:lnTo>
                  <a:lnTo>
                    <a:pt x="6039091" y="4117517"/>
                  </a:lnTo>
                  <a:lnTo>
                    <a:pt x="6039091" y="4120146"/>
                  </a:lnTo>
                  <a:lnTo>
                    <a:pt x="6039548" y="4121277"/>
                  </a:lnTo>
                  <a:lnTo>
                    <a:pt x="6041415" y="4123131"/>
                  </a:lnTo>
                  <a:lnTo>
                    <a:pt x="6042533" y="4123601"/>
                  </a:lnTo>
                  <a:lnTo>
                    <a:pt x="6045162" y="4123601"/>
                  </a:lnTo>
                  <a:lnTo>
                    <a:pt x="6046292" y="4123131"/>
                  </a:lnTo>
                  <a:lnTo>
                    <a:pt x="6048146" y="4121277"/>
                  </a:lnTo>
                  <a:lnTo>
                    <a:pt x="6048616" y="4120146"/>
                  </a:lnTo>
                  <a:lnTo>
                    <a:pt x="6048616" y="4117517"/>
                  </a:lnTo>
                  <a:close/>
                </a:path>
                <a:path w="12773660" h="4123690">
                  <a:moveTo>
                    <a:pt x="6048616" y="2746159"/>
                  </a:moveTo>
                  <a:lnTo>
                    <a:pt x="6048146" y="2745041"/>
                  </a:lnTo>
                  <a:lnTo>
                    <a:pt x="6046292" y="2743174"/>
                  </a:lnTo>
                  <a:lnTo>
                    <a:pt x="6045162" y="2742717"/>
                  </a:lnTo>
                  <a:lnTo>
                    <a:pt x="6042533" y="2742717"/>
                  </a:lnTo>
                  <a:lnTo>
                    <a:pt x="6041415" y="2743174"/>
                  </a:lnTo>
                  <a:lnTo>
                    <a:pt x="6039548" y="2745041"/>
                  </a:lnTo>
                  <a:lnTo>
                    <a:pt x="6039091" y="2746159"/>
                  </a:lnTo>
                  <a:lnTo>
                    <a:pt x="6039091" y="2748788"/>
                  </a:lnTo>
                  <a:lnTo>
                    <a:pt x="6039548" y="2749918"/>
                  </a:lnTo>
                  <a:lnTo>
                    <a:pt x="6041415" y="2751772"/>
                  </a:lnTo>
                  <a:lnTo>
                    <a:pt x="6042533" y="2752242"/>
                  </a:lnTo>
                  <a:lnTo>
                    <a:pt x="6045162" y="2752242"/>
                  </a:lnTo>
                  <a:lnTo>
                    <a:pt x="6046292" y="2751772"/>
                  </a:lnTo>
                  <a:lnTo>
                    <a:pt x="6048146" y="2749918"/>
                  </a:lnTo>
                  <a:lnTo>
                    <a:pt x="6048616" y="2748788"/>
                  </a:lnTo>
                  <a:lnTo>
                    <a:pt x="6048616" y="2746159"/>
                  </a:lnTo>
                  <a:close/>
                </a:path>
                <a:path w="12773660" h="4123690">
                  <a:moveTo>
                    <a:pt x="6048616" y="1374800"/>
                  </a:moveTo>
                  <a:lnTo>
                    <a:pt x="6048146" y="1373682"/>
                  </a:lnTo>
                  <a:lnTo>
                    <a:pt x="6046292" y="1371828"/>
                  </a:lnTo>
                  <a:lnTo>
                    <a:pt x="6045162" y="1371358"/>
                  </a:lnTo>
                  <a:lnTo>
                    <a:pt x="6042533" y="1371358"/>
                  </a:lnTo>
                  <a:lnTo>
                    <a:pt x="6041415" y="1371828"/>
                  </a:lnTo>
                  <a:lnTo>
                    <a:pt x="6039548" y="1373682"/>
                  </a:lnTo>
                  <a:lnTo>
                    <a:pt x="6039091" y="1374800"/>
                  </a:lnTo>
                  <a:lnTo>
                    <a:pt x="6039091" y="1377442"/>
                  </a:lnTo>
                  <a:lnTo>
                    <a:pt x="6039548" y="1378559"/>
                  </a:lnTo>
                  <a:lnTo>
                    <a:pt x="6041415" y="1380413"/>
                  </a:lnTo>
                  <a:lnTo>
                    <a:pt x="6042533" y="1380883"/>
                  </a:lnTo>
                  <a:lnTo>
                    <a:pt x="6045162" y="1380883"/>
                  </a:lnTo>
                  <a:lnTo>
                    <a:pt x="6046292" y="1380413"/>
                  </a:lnTo>
                  <a:lnTo>
                    <a:pt x="6048146" y="1378559"/>
                  </a:lnTo>
                  <a:lnTo>
                    <a:pt x="6048616" y="1377442"/>
                  </a:lnTo>
                  <a:lnTo>
                    <a:pt x="6048616" y="1374800"/>
                  </a:lnTo>
                  <a:close/>
                </a:path>
                <a:path w="12773660" h="4123690">
                  <a:moveTo>
                    <a:pt x="6048616" y="3454"/>
                  </a:moveTo>
                  <a:lnTo>
                    <a:pt x="6048146" y="2324"/>
                  </a:lnTo>
                  <a:lnTo>
                    <a:pt x="6046292" y="469"/>
                  </a:lnTo>
                  <a:lnTo>
                    <a:pt x="6045162" y="0"/>
                  </a:lnTo>
                  <a:lnTo>
                    <a:pt x="6042533" y="0"/>
                  </a:lnTo>
                  <a:lnTo>
                    <a:pt x="6041415" y="469"/>
                  </a:lnTo>
                  <a:lnTo>
                    <a:pt x="6039548" y="2324"/>
                  </a:lnTo>
                  <a:lnTo>
                    <a:pt x="6039091" y="3454"/>
                  </a:lnTo>
                  <a:lnTo>
                    <a:pt x="6039091" y="6083"/>
                  </a:lnTo>
                  <a:lnTo>
                    <a:pt x="6039548" y="7200"/>
                  </a:lnTo>
                  <a:lnTo>
                    <a:pt x="6041415" y="9067"/>
                  </a:lnTo>
                  <a:lnTo>
                    <a:pt x="6042533" y="9525"/>
                  </a:lnTo>
                  <a:lnTo>
                    <a:pt x="6045162" y="9525"/>
                  </a:lnTo>
                  <a:lnTo>
                    <a:pt x="6046292" y="9067"/>
                  </a:lnTo>
                  <a:lnTo>
                    <a:pt x="6048146" y="7200"/>
                  </a:lnTo>
                  <a:lnTo>
                    <a:pt x="6048616" y="6083"/>
                  </a:lnTo>
                  <a:lnTo>
                    <a:pt x="6048616" y="3454"/>
                  </a:lnTo>
                  <a:close/>
                </a:path>
                <a:path w="12773660" h="4123690">
                  <a:moveTo>
                    <a:pt x="6067666" y="4117517"/>
                  </a:moveTo>
                  <a:lnTo>
                    <a:pt x="6067196" y="4116400"/>
                  </a:lnTo>
                  <a:lnTo>
                    <a:pt x="6065342" y="4114533"/>
                  </a:lnTo>
                  <a:lnTo>
                    <a:pt x="6064212" y="4114076"/>
                  </a:lnTo>
                  <a:lnTo>
                    <a:pt x="6061583" y="4114076"/>
                  </a:lnTo>
                  <a:lnTo>
                    <a:pt x="6060465" y="4114533"/>
                  </a:lnTo>
                  <a:lnTo>
                    <a:pt x="6058598" y="4116400"/>
                  </a:lnTo>
                  <a:lnTo>
                    <a:pt x="6058141" y="4117517"/>
                  </a:lnTo>
                  <a:lnTo>
                    <a:pt x="6058141" y="4120146"/>
                  </a:lnTo>
                  <a:lnTo>
                    <a:pt x="6058598" y="4121277"/>
                  </a:lnTo>
                  <a:lnTo>
                    <a:pt x="6060465" y="4123131"/>
                  </a:lnTo>
                  <a:lnTo>
                    <a:pt x="6061583" y="4123601"/>
                  </a:lnTo>
                  <a:lnTo>
                    <a:pt x="6064212" y="4123601"/>
                  </a:lnTo>
                  <a:lnTo>
                    <a:pt x="6065342" y="4123131"/>
                  </a:lnTo>
                  <a:lnTo>
                    <a:pt x="6067196" y="4121277"/>
                  </a:lnTo>
                  <a:lnTo>
                    <a:pt x="6067666" y="4120146"/>
                  </a:lnTo>
                  <a:lnTo>
                    <a:pt x="6067666" y="4117517"/>
                  </a:lnTo>
                  <a:close/>
                </a:path>
                <a:path w="12773660" h="4123690">
                  <a:moveTo>
                    <a:pt x="6067666" y="2746159"/>
                  </a:moveTo>
                  <a:lnTo>
                    <a:pt x="6067196" y="2745041"/>
                  </a:lnTo>
                  <a:lnTo>
                    <a:pt x="6065342" y="2743174"/>
                  </a:lnTo>
                  <a:lnTo>
                    <a:pt x="6064212" y="2742717"/>
                  </a:lnTo>
                  <a:lnTo>
                    <a:pt x="6061583" y="2742717"/>
                  </a:lnTo>
                  <a:lnTo>
                    <a:pt x="6060465" y="2743174"/>
                  </a:lnTo>
                  <a:lnTo>
                    <a:pt x="6058598" y="2745041"/>
                  </a:lnTo>
                  <a:lnTo>
                    <a:pt x="6058141" y="2746159"/>
                  </a:lnTo>
                  <a:lnTo>
                    <a:pt x="6058141" y="2748788"/>
                  </a:lnTo>
                  <a:lnTo>
                    <a:pt x="6058598" y="2749918"/>
                  </a:lnTo>
                  <a:lnTo>
                    <a:pt x="6060465" y="2751772"/>
                  </a:lnTo>
                  <a:lnTo>
                    <a:pt x="6061583" y="2752242"/>
                  </a:lnTo>
                  <a:lnTo>
                    <a:pt x="6064212" y="2752242"/>
                  </a:lnTo>
                  <a:lnTo>
                    <a:pt x="6065342" y="2751772"/>
                  </a:lnTo>
                  <a:lnTo>
                    <a:pt x="6067196" y="2749918"/>
                  </a:lnTo>
                  <a:lnTo>
                    <a:pt x="6067666" y="2748788"/>
                  </a:lnTo>
                  <a:lnTo>
                    <a:pt x="6067666" y="2746159"/>
                  </a:lnTo>
                  <a:close/>
                </a:path>
                <a:path w="12773660" h="4123690">
                  <a:moveTo>
                    <a:pt x="6067666" y="1374800"/>
                  </a:moveTo>
                  <a:lnTo>
                    <a:pt x="6067196" y="1373682"/>
                  </a:lnTo>
                  <a:lnTo>
                    <a:pt x="6065342" y="1371828"/>
                  </a:lnTo>
                  <a:lnTo>
                    <a:pt x="6064212" y="1371358"/>
                  </a:lnTo>
                  <a:lnTo>
                    <a:pt x="6061583" y="1371358"/>
                  </a:lnTo>
                  <a:lnTo>
                    <a:pt x="6060465" y="1371828"/>
                  </a:lnTo>
                  <a:lnTo>
                    <a:pt x="6058598" y="1373682"/>
                  </a:lnTo>
                  <a:lnTo>
                    <a:pt x="6058141" y="1374800"/>
                  </a:lnTo>
                  <a:lnTo>
                    <a:pt x="6058141" y="1377442"/>
                  </a:lnTo>
                  <a:lnTo>
                    <a:pt x="6058598" y="1378559"/>
                  </a:lnTo>
                  <a:lnTo>
                    <a:pt x="6060465" y="1380413"/>
                  </a:lnTo>
                  <a:lnTo>
                    <a:pt x="6061583" y="1380883"/>
                  </a:lnTo>
                  <a:lnTo>
                    <a:pt x="6064212" y="1380883"/>
                  </a:lnTo>
                  <a:lnTo>
                    <a:pt x="6065342" y="1380413"/>
                  </a:lnTo>
                  <a:lnTo>
                    <a:pt x="6067196" y="1378559"/>
                  </a:lnTo>
                  <a:lnTo>
                    <a:pt x="6067666" y="1377442"/>
                  </a:lnTo>
                  <a:lnTo>
                    <a:pt x="6067666" y="1374800"/>
                  </a:lnTo>
                  <a:close/>
                </a:path>
                <a:path w="12773660" h="4123690">
                  <a:moveTo>
                    <a:pt x="6067666" y="3454"/>
                  </a:moveTo>
                  <a:lnTo>
                    <a:pt x="6067196" y="2324"/>
                  </a:lnTo>
                  <a:lnTo>
                    <a:pt x="6065342" y="469"/>
                  </a:lnTo>
                  <a:lnTo>
                    <a:pt x="6064212" y="0"/>
                  </a:lnTo>
                  <a:lnTo>
                    <a:pt x="6061583" y="0"/>
                  </a:lnTo>
                  <a:lnTo>
                    <a:pt x="6060465" y="469"/>
                  </a:lnTo>
                  <a:lnTo>
                    <a:pt x="6058598" y="2324"/>
                  </a:lnTo>
                  <a:lnTo>
                    <a:pt x="6058141" y="3454"/>
                  </a:lnTo>
                  <a:lnTo>
                    <a:pt x="6058141" y="6083"/>
                  </a:lnTo>
                  <a:lnTo>
                    <a:pt x="6058598" y="7200"/>
                  </a:lnTo>
                  <a:lnTo>
                    <a:pt x="6060465" y="9067"/>
                  </a:lnTo>
                  <a:lnTo>
                    <a:pt x="6061583" y="9525"/>
                  </a:lnTo>
                  <a:lnTo>
                    <a:pt x="6064212" y="9525"/>
                  </a:lnTo>
                  <a:lnTo>
                    <a:pt x="6065342" y="9067"/>
                  </a:lnTo>
                  <a:lnTo>
                    <a:pt x="6067196" y="7200"/>
                  </a:lnTo>
                  <a:lnTo>
                    <a:pt x="6067666" y="6083"/>
                  </a:lnTo>
                  <a:lnTo>
                    <a:pt x="6067666" y="3454"/>
                  </a:lnTo>
                  <a:close/>
                </a:path>
                <a:path w="12773660" h="4123690">
                  <a:moveTo>
                    <a:pt x="6086716" y="4117517"/>
                  </a:moveTo>
                  <a:lnTo>
                    <a:pt x="6086246" y="4116400"/>
                  </a:lnTo>
                  <a:lnTo>
                    <a:pt x="6084392" y="4114533"/>
                  </a:lnTo>
                  <a:lnTo>
                    <a:pt x="6083262" y="4114076"/>
                  </a:lnTo>
                  <a:lnTo>
                    <a:pt x="6080633" y="4114076"/>
                  </a:lnTo>
                  <a:lnTo>
                    <a:pt x="6079515" y="4114533"/>
                  </a:lnTo>
                  <a:lnTo>
                    <a:pt x="6077648" y="4116400"/>
                  </a:lnTo>
                  <a:lnTo>
                    <a:pt x="6077191" y="4117517"/>
                  </a:lnTo>
                  <a:lnTo>
                    <a:pt x="6077191" y="4120146"/>
                  </a:lnTo>
                  <a:lnTo>
                    <a:pt x="6077648" y="4121277"/>
                  </a:lnTo>
                  <a:lnTo>
                    <a:pt x="6079515" y="4123131"/>
                  </a:lnTo>
                  <a:lnTo>
                    <a:pt x="6080633" y="4123601"/>
                  </a:lnTo>
                  <a:lnTo>
                    <a:pt x="6083262" y="4123601"/>
                  </a:lnTo>
                  <a:lnTo>
                    <a:pt x="6084392" y="4123131"/>
                  </a:lnTo>
                  <a:lnTo>
                    <a:pt x="6086246" y="4121277"/>
                  </a:lnTo>
                  <a:lnTo>
                    <a:pt x="6086716" y="4120146"/>
                  </a:lnTo>
                  <a:lnTo>
                    <a:pt x="6086716" y="4117517"/>
                  </a:lnTo>
                  <a:close/>
                </a:path>
                <a:path w="12773660" h="4123690">
                  <a:moveTo>
                    <a:pt x="6086716" y="2746159"/>
                  </a:moveTo>
                  <a:lnTo>
                    <a:pt x="6086246" y="2745041"/>
                  </a:lnTo>
                  <a:lnTo>
                    <a:pt x="6084392" y="2743174"/>
                  </a:lnTo>
                  <a:lnTo>
                    <a:pt x="6083262" y="2742717"/>
                  </a:lnTo>
                  <a:lnTo>
                    <a:pt x="6080633" y="2742717"/>
                  </a:lnTo>
                  <a:lnTo>
                    <a:pt x="6079515" y="2743174"/>
                  </a:lnTo>
                  <a:lnTo>
                    <a:pt x="6077648" y="2745041"/>
                  </a:lnTo>
                  <a:lnTo>
                    <a:pt x="6077191" y="2746159"/>
                  </a:lnTo>
                  <a:lnTo>
                    <a:pt x="6077191" y="2748788"/>
                  </a:lnTo>
                  <a:lnTo>
                    <a:pt x="6077648" y="2749918"/>
                  </a:lnTo>
                  <a:lnTo>
                    <a:pt x="6079515" y="2751772"/>
                  </a:lnTo>
                  <a:lnTo>
                    <a:pt x="6080633" y="2752242"/>
                  </a:lnTo>
                  <a:lnTo>
                    <a:pt x="6083262" y="2752242"/>
                  </a:lnTo>
                  <a:lnTo>
                    <a:pt x="6084392" y="2751772"/>
                  </a:lnTo>
                  <a:lnTo>
                    <a:pt x="6086246" y="2749918"/>
                  </a:lnTo>
                  <a:lnTo>
                    <a:pt x="6086716" y="2748788"/>
                  </a:lnTo>
                  <a:lnTo>
                    <a:pt x="6086716" y="2746159"/>
                  </a:lnTo>
                  <a:close/>
                </a:path>
                <a:path w="12773660" h="4123690">
                  <a:moveTo>
                    <a:pt x="6086716" y="1374800"/>
                  </a:moveTo>
                  <a:lnTo>
                    <a:pt x="6086246" y="1373682"/>
                  </a:lnTo>
                  <a:lnTo>
                    <a:pt x="6084392" y="1371828"/>
                  </a:lnTo>
                  <a:lnTo>
                    <a:pt x="6083262" y="1371358"/>
                  </a:lnTo>
                  <a:lnTo>
                    <a:pt x="6080633" y="1371358"/>
                  </a:lnTo>
                  <a:lnTo>
                    <a:pt x="6079515" y="1371828"/>
                  </a:lnTo>
                  <a:lnTo>
                    <a:pt x="6077648" y="1373682"/>
                  </a:lnTo>
                  <a:lnTo>
                    <a:pt x="6077191" y="1374800"/>
                  </a:lnTo>
                  <a:lnTo>
                    <a:pt x="6077191" y="1377442"/>
                  </a:lnTo>
                  <a:lnTo>
                    <a:pt x="6077648" y="1378559"/>
                  </a:lnTo>
                  <a:lnTo>
                    <a:pt x="6079515" y="1380413"/>
                  </a:lnTo>
                  <a:lnTo>
                    <a:pt x="6080633" y="1380883"/>
                  </a:lnTo>
                  <a:lnTo>
                    <a:pt x="6083262" y="1380883"/>
                  </a:lnTo>
                  <a:lnTo>
                    <a:pt x="6084392" y="1380413"/>
                  </a:lnTo>
                  <a:lnTo>
                    <a:pt x="6086246" y="1378559"/>
                  </a:lnTo>
                  <a:lnTo>
                    <a:pt x="6086716" y="1377442"/>
                  </a:lnTo>
                  <a:lnTo>
                    <a:pt x="6086716" y="1374800"/>
                  </a:lnTo>
                  <a:close/>
                </a:path>
                <a:path w="12773660" h="4123690">
                  <a:moveTo>
                    <a:pt x="6086716" y="3454"/>
                  </a:moveTo>
                  <a:lnTo>
                    <a:pt x="6086246" y="2324"/>
                  </a:lnTo>
                  <a:lnTo>
                    <a:pt x="6084392" y="469"/>
                  </a:lnTo>
                  <a:lnTo>
                    <a:pt x="6083262" y="0"/>
                  </a:lnTo>
                  <a:lnTo>
                    <a:pt x="6080633" y="0"/>
                  </a:lnTo>
                  <a:lnTo>
                    <a:pt x="6079515" y="469"/>
                  </a:lnTo>
                  <a:lnTo>
                    <a:pt x="6077648" y="2324"/>
                  </a:lnTo>
                  <a:lnTo>
                    <a:pt x="6077191" y="3454"/>
                  </a:lnTo>
                  <a:lnTo>
                    <a:pt x="6077191" y="6083"/>
                  </a:lnTo>
                  <a:lnTo>
                    <a:pt x="6077648" y="7200"/>
                  </a:lnTo>
                  <a:lnTo>
                    <a:pt x="6079515" y="9067"/>
                  </a:lnTo>
                  <a:lnTo>
                    <a:pt x="6080633" y="9525"/>
                  </a:lnTo>
                  <a:lnTo>
                    <a:pt x="6083262" y="9525"/>
                  </a:lnTo>
                  <a:lnTo>
                    <a:pt x="6084392" y="9067"/>
                  </a:lnTo>
                  <a:lnTo>
                    <a:pt x="6086246" y="7200"/>
                  </a:lnTo>
                  <a:lnTo>
                    <a:pt x="6086716" y="6083"/>
                  </a:lnTo>
                  <a:lnTo>
                    <a:pt x="6086716" y="3454"/>
                  </a:lnTo>
                  <a:close/>
                </a:path>
                <a:path w="12773660" h="4123690">
                  <a:moveTo>
                    <a:pt x="6105766" y="4117517"/>
                  </a:moveTo>
                  <a:lnTo>
                    <a:pt x="6105296" y="4116400"/>
                  </a:lnTo>
                  <a:lnTo>
                    <a:pt x="6103442" y="4114533"/>
                  </a:lnTo>
                  <a:lnTo>
                    <a:pt x="6102312" y="4114076"/>
                  </a:lnTo>
                  <a:lnTo>
                    <a:pt x="6099683" y="4114076"/>
                  </a:lnTo>
                  <a:lnTo>
                    <a:pt x="6098565" y="4114533"/>
                  </a:lnTo>
                  <a:lnTo>
                    <a:pt x="6096698" y="4116400"/>
                  </a:lnTo>
                  <a:lnTo>
                    <a:pt x="6096241" y="4117517"/>
                  </a:lnTo>
                  <a:lnTo>
                    <a:pt x="6096241" y="4120146"/>
                  </a:lnTo>
                  <a:lnTo>
                    <a:pt x="6096698" y="4121277"/>
                  </a:lnTo>
                  <a:lnTo>
                    <a:pt x="6098565" y="4123131"/>
                  </a:lnTo>
                  <a:lnTo>
                    <a:pt x="6099683" y="4123601"/>
                  </a:lnTo>
                  <a:lnTo>
                    <a:pt x="6102312" y="4123601"/>
                  </a:lnTo>
                  <a:lnTo>
                    <a:pt x="6103442" y="4123131"/>
                  </a:lnTo>
                  <a:lnTo>
                    <a:pt x="6105296" y="4121277"/>
                  </a:lnTo>
                  <a:lnTo>
                    <a:pt x="6105766" y="4120146"/>
                  </a:lnTo>
                  <a:lnTo>
                    <a:pt x="6105766" y="4117517"/>
                  </a:lnTo>
                  <a:close/>
                </a:path>
                <a:path w="12773660" h="4123690">
                  <a:moveTo>
                    <a:pt x="6105766" y="2746159"/>
                  </a:moveTo>
                  <a:lnTo>
                    <a:pt x="6105296" y="2745041"/>
                  </a:lnTo>
                  <a:lnTo>
                    <a:pt x="6103442" y="2743174"/>
                  </a:lnTo>
                  <a:lnTo>
                    <a:pt x="6102312" y="2742717"/>
                  </a:lnTo>
                  <a:lnTo>
                    <a:pt x="6099683" y="2742717"/>
                  </a:lnTo>
                  <a:lnTo>
                    <a:pt x="6098565" y="2743174"/>
                  </a:lnTo>
                  <a:lnTo>
                    <a:pt x="6096698" y="2745041"/>
                  </a:lnTo>
                  <a:lnTo>
                    <a:pt x="6096241" y="2746159"/>
                  </a:lnTo>
                  <a:lnTo>
                    <a:pt x="6096241" y="2748788"/>
                  </a:lnTo>
                  <a:lnTo>
                    <a:pt x="6096698" y="2749918"/>
                  </a:lnTo>
                  <a:lnTo>
                    <a:pt x="6098565" y="2751772"/>
                  </a:lnTo>
                  <a:lnTo>
                    <a:pt x="6099683" y="2752242"/>
                  </a:lnTo>
                  <a:lnTo>
                    <a:pt x="6102312" y="2752242"/>
                  </a:lnTo>
                  <a:lnTo>
                    <a:pt x="6103442" y="2751772"/>
                  </a:lnTo>
                  <a:lnTo>
                    <a:pt x="6105296" y="2749918"/>
                  </a:lnTo>
                  <a:lnTo>
                    <a:pt x="6105766" y="2748788"/>
                  </a:lnTo>
                  <a:lnTo>
                    <a:pt x="6105766" y="2746159"/>
                  </a:lnTo>
                  <a:close/>
                </a:path>
                <a:path w="12773660" h="4123690">
                  <a:moveTo>
                    <a:pt x="6105766" y="1374800"/>
                  </a:moveTo>
                  <a:lnTo>
                    <a:pt x="6105296" y="1373682"/>
                  </a:lnTo>
                  <a:lnTo>
                    <a:pt x="6103442" y="1371828"/>
                  </a:lnTo>
                  <a:lnTo>
                    <a:pt x="6102312" y="1371358"/>
                  </a:lnTo>
                  <a:lnTo>
                    <a:pt x="6099683" y="1371358"/>
                  </a:lnTo>
                  <a:lnTo>
                    <a:pt x="6098565" y="1371828"/>
                  </a:lnTo>
                  <a:lnTo>
                    <a:pt x="6096698" y="1373682"/>
                  </a:lnTo>
                  <a:lnTo>
                    <a:pt x="6096241" y="1374800"/>
                  </a:lnTo>
                  <a:lnTo>
                    <a:pt x="6096241" y="1377442"/>
                  </a:lnTo>
                  <a:lnTo>
                    <a:pt x="6096698" y="1378559"/>
                  </a:lnTo>
                  <a:lnTo>
                    <a:pt x="6098565" y="1380413"/>
                  </a:lnTo>
                  <a:lnTo>
                    <a:pt x="6099683" y="1380883"/>
                  </a:lnTo>
                  <a:lnTo>
                    <a:pt x="6102312" y="1380883"/>
                  </a:lnTo>
                  <a:lnTo>
                    <a:pt x="6103442" y="1380413"/>
                  </a:lnTo>
                  <a:lnTo>
                    <a:pt x="6105296" y="1378559"/>
                  </a:lnTo>
                  <a:lnTo>
                    <a:pt x="6105766" y="1377442"/>
                  </a:lnTo>
                  <a:lnTo>
                    <a:pt x="6105766" y="1374800"/>
                  </a:lnTo>
                  <a:close/>
                </a:path>
                <a:path w="12773660" h="4123690">
                  <a:moveTo>
                    <a:pt x="6105766" y="3454"/>
                  </a:moveTo>
                  <a:lnTo>
                    <a:pt x="6105296" y="2324"/>
                  </a:lnTo>
                  <a:lnTo>
                    <a:pt x="6103442" y="469"/>
                  </a:lnTo>
                  <a:lnTo>
                    <a:pt x="6102312" y="0"/>
                  </a:lnTo>
                  <a:lnTo>
                    <a:pt x="6099683" y="0"/>
                  </a:lnTo>
                  <a:lnTo>
                    <a:pt x="6098565" y="469"/>
                  </a:lnTo>
                  <a:lnTo>
                    <a:pt x="6096698" y="2324"/>
                  </a:lnTo>
                  <a:lnTo>
                    <a:pt x="6096241" y="3454"/>
                  </a:lnTo>
                  <a:lnTo>
                    <a:pt x="6096241" y="6083"/>
                  </a:lnTo>
                  <a:lnTo>
                    <a:pt x="6096698" y="7200"/>
                  </a:lnTo>
                  <a:lnTo>
                    <a:pt x="6098565" y="9067"/>
                  </a:lnTo>
                  <a:lnTo>
                    <a:pt x="6099683" y="9525"/>
                  </a:lnTo>
                  <a:lnTo>
                    <a:pt x="6102312" y="9525"/>
                  </a:lnTo>
                  <a:lnTo>
                    <a:pt x="6103442" y="9067"/>
                  </a:lnTo>
                  <a:lnTo>
                    <a:pt x="6105296" y="7200"/>
                  </a:lnTo>
                  <a:lnTo>
                    <a:pt x="6105766" y="6083"/>
                  </a:lnTo>
                  <a:lnTo>
                    <a:pt x="6105766" y="3454"/>
                  </a:lnTo>
                  <a:close/>
                </a:path>
                <a:path w="12773660" h="4123690">
                  <a:moveTo>
                    <a:pt x="6124816" y="4117517"/>
                  </a:moveTo>
                  <a:lnTo>
                    <a:pt x="6124346" y="4116400"/>
                  </a:lnTo>
                  <a:lnTo>
                    <a:pt x="6122492" y="4114533"/>
                  </a:lnTo>
                  <a:lnTo>
                    <a:pt x="6121362" y="4114076"/>
                  </a:lnTo>
                  <a:lnTo>
                    <a:pt x="6118733" y="4114076"/>
                  </a:lnTo>
                  <a:lnTo>
                    <a:pt x="6117615" y="4114533"/>
                  </a:lnTo>
                  <a:lnTo>
                    <a:pt x="6115748" y="4116400"/>
                  </a:lnTo>
                  <a:lnTo>
                    <a:pt x="6115291" y="4117517"/>
                  </a:lnTo>
                  <a:lnTo>
                    <a:pt x="6115291" y="4120146"/>
                  </a:lnTo>
                  <a:lnTo>
                    <a:pt x="6115748" y="4121277"/>
                  </a:lnTo>
                  <a:lnTo>
                    <a:pt x="6117615" y="4123131"/>
                  </a:lnTo>
                  <a:lnTo>
                    <a:pt x="6118733" y="4123601"/>
                  </a:lnTo>
                  <a:lnTo>
                    <a:pt x="6121362" y="4123601"/>
                  </a:lnTo>
                  <a:lnTo>
                    <a:pt x="6122492" y="4123131"/>
                  </a:lnTo>
                  <a:lnTo>
                    <a:pt x="6124346" y="4121277"/>
                  </a:lnTo>
                  <a:lnTo>
                    <a:pt x="6124816" y="4120146"/>
                  </a:lnTo>
                  <a:lnTo>
                    <a:pt x="6124816" y="4117517"/>
                  </a:lnTo>
                  <a:close/>
                </a:path>
                <a:path w="12773660" h="4123690">
                  <a:moveTo>
                    <a:pt x="6124816" y="2746159"/>
                  </a:moveTo>
                  <a:lnTo>
                    <a:pt x="6124346" y="2745041"/>
                  </a:lnTo>
                  <a:lnTo>
                    <a:pt x="6122492" y="2743174"/>
                  </a:lnTo>
                  <a:lnTo>
                    <a:pt x="6121362" y="2742717"/>
                  </a:lnTo>
                  <a:lnTo>
                    <a:pt x="6118733" y="2742717"/>
                  </a:lnTo>
                  <a:lnTo>
                    <a:pt x="6117615" y="2743174"/>
                  </a:lnTo>
                  <a:lnTo>
                    <a:pt x="6115748" y="2745041"/>
                  </a:lnTo>
                  <a:lnTo>
                    <a:pt x="6115291" y="2746159"/>
                  </a:lnTo>
                  <a:lnTo>
                    <a:pt x="6115291" y="2748788"/>
                  </a:lnTo>
                  <a:lnTo>
                    <a:pt x="6115748" y="2749918"/>
                  </a:lnTo>
                  <a:lnTo>
                    <a:pt x="6117615" y="2751772"/>
                  </a:lnTo>
                  <a:lnTo>
                    <a:pt x="6118733" y="2752242"/>
                  </a:lnTo>
                  <a:lnTo>
                    <a:pt x="6121362" y="2752242"/>
                  </a:lnTo>
                  <a:lnTo>
                    <a:pt x="6122492" y="2751772"/>
                  </a:lnTo>
                  <a:lnTo>
                    <a:pt x="6124346" y="2749918"/>
                  </a:lnTo>
                  <a:lnTo>
                    <a:pt x="6124816" y="2748788"/>
                  </a:lnTo>
                  <a:lnTo>
                    <a:pt x="6124816" y="2746159"/>
                  </a:lnTo>
                  <a:close/>
                </a:path>
                <a:path w="12773660" h="4123690">
                  <a:moveTo>
                    <a:pt x="6124816" y="1374800"/>
                  </a:moveTo>
                  <a:lnTo>
                    <a:pt x="6124346" y="1373682"/>
                  </a:lnTo>
                  <a:lnTo>
                    <a:pt x="6122492" y="1371828"/>
                  </a:lnTo>
                  <a:lnTo>
                    <a:pt x="6121362" y="1371358"/>
                  </a:lnTo>
                  <a:lnTo>
                    <a:pt x="6118733" y="1371358"/>
                  </a:lnTo>
                  <a:lnTo>
                    <a:pt x="6117615" y="1371828"/>
                  </a:lnTo>
                  <a:lnTo>
                    <a:pt x="6115748" y="1373682"/>
                  </a:lnTo>
                  <a:lnTo>
                    <a:pt x="6115291" y="1374800"/>
                  </a:lnTo>
                  <a:lnTo>
                    <a:pt x="6115291" y="1377442"/>
                  </a:lnTo>
                  <a:lnTo>
                    <a:pt x="6115748" y="1378559"/>
                  </a:lnTo>
                  <a:lnTo>
                    <a:pt x="6117615" y="1380413"/>
                  </a:lnTo>
                  <a:lnTo>
                    <a:pt x="6118733" y="1380883"/>
                  </a:lnTo>
                  <a:lnTo>
                    <a:pt x="6121362" y="1380883"/>
                  </a:lnTo>
                  <a:lnTo>
                    <a:pt x="6122492" y="1380413"/>
                  </a:lnTo>
                  <a:lnTo>
                    <a:pt x="6124346" y="1378559"/>
                  </a:lnTo>
                  <a:lnTo>
                    <a:pt x="6124816" y="1377442"/>
                  </a:lnTo>
                  <a:lnTo>
                    <a:pt x="6124816" y="1374800"/>
                  </a:lnTo>
                  <a:close/>
                </a:path>
                <a:path w="12773660" h="4123690">
                  <a:moveTo>
                    <a:pt x="6124816" y="3454"/>
                  </a:moveTo>
                  <a:lnTo>
                    <a:pt x="6124346" y="2324"/>
                  </a:lnTo>
                  <a:lnTo>
                    <a:pt x="6122492" y="469"/>
                  </a:lnTo>
                  <a:lnTo>
                    <a:pt x="6121362" y="0"/>
                  </a:lnTo>
                  <a:lnTo>
                    <a:pt x="6118733" y="0"/>
                  </a:lnTo>
                  <a:lnTo>
                    <a:pt x="6117615" y="469"/>
                  </a:lnTo>
                  <a:lnTo>
                    <a:pt x="6115748" y="2324"/>
                  </a:lnTo>
                  <a:lnTo>
                    <a:pt x="6115291" y="3454"/>
                  </a:lnTo>
                  <a:lnTo>
                    <a:pt x="6115291" y="6083"/>
                  </a:lnTo>
                  <a:lnTo>
                    <a:pt x="6115748" y="7200"/>
                  </a:lnTo>
                  <a:lnTo>
                    <a:pt x="6117615" y="9067"/>
                  </a:lnTo>
                  <a:lnTo>
                    <a:pt x="6118733" y="9525"/>
                  </a:lnTo>
                  <a:lnTo>
                    <a:pt x="6121362" y="9525"/>
                  </a:lnTo>
                  <a:lnTo>
                    <a:pt x="6122492" y="9067"/>
                  </a:lnTo>
                  <a:lnTo>
                    <a:pt x="6124346" y="7200"/>
                  </a:lnTo>
                  <a:lnTo>
                    <a:pt x="6124816" y="6083"/>
                  </a:lnTo>
                  <a:lnTo>
                    <a:pt x="6124816" y="3454"/>
                  </a:lnTo>
                  <a:close/>
                </a:path>
                <a:path w="12773660" h="4123690">
                  <a:moveTo>
                    <a:pt x="6143866" y="4117517"/>
                  </a:moveTo>
                  <a:lnTo>
                    <a:pt x="6143396" y="4116400"/>
                  </a:lnTo>
                  <a:lnTo>
                    <a:pt x="6141542" y="4114533"/>
                  </a:lnTo>
                  <a:lnTo>
                    <a:pt x="6140424" y="4114076"/>
                  </a:lnTo>
                  <a:lnTo>
                    <a:pt x="6137783" y="4114076"/>
                  </a:lnTo>
                  <a:lnTo>
                    <a:pt x="6136665" y="4114533"/>
                  </a:lnTo>
                  <a:lnTo>
                    <a:pt x="6134811" y="4116400"/>
                  </a:lnTo>
                  <a:lnTo>
                    <a:pt x="6134341" y="4117517"/>
                  </a:lnTo>
                  <a:lnTo>
                    <a:pt x="6134341" y="4120146"/>
                  </a:lnTo>
                  <a:lnTo>
                    <a:pt x="6134811" y="4121277"/>
                  </a:lnTo>
                  <a:lnTo>
                    <a:pt x="6136665" y="4123131"/>
                  </a:lnTo>
                  <a:lnTo>
                    <a:pt x="6137783" y="4123601"/>
                  </a:lnTo>
                  <a:lnTo>
                    <a:pt x="6140424" y="4123601"/>
                  </a:lnTo>
                  <a:lnTo>
                    <a:pt x="6141542" y="4123131"/>
                  </a:lnTo>
                  <a:lnTo>
                    <a:pt x="6143396" y="4121277"/>
                  </a:lnTo>
                  <a:lnTo>
                    <a:pt x="6143866" y="4120146"/>
                  </a:lnTo>
                  <a:lnTo>
                    <a:pt x="6143866" y="4117517"/>
                  </a:lnTo>
                  <a:close/>
                </a:path>
                <a:path w="12773660" h="4123690">
                  <a:moveTo>
                    <a:pt x="6143866" y="2746159"/>
                  </a:moveTo>
                  <a:lnTo>
                    <a:pt x="6143396" y="2745041"/>
                  </a:lnTo>
                  <a:lnTo>
                    <a:pt x="6141542" y="2743174"/>
                  </a:lnTo>
                  <a:lnTo>
                    <a:pt x="6140424" y="2742717"/>
                  </a:lnTo>
                  <a:lnTo>
                    <a:pt x="6137783" y="2742717"/>
                  </a:lnTo>
                  <a:lnTo>
                    <a:pt x="6136665" y="2743174"/>
                  </a:lnTo>
                  <a:lnTo>
                    <a:pt x="6134811" y="2745041"/>
                  </a:lnTo>
                  <a:lnTo>
                    <a:pt x="6134341" y="2746159"/>
                  </a:lnTo>
                  <a:lnTo>
                    <a:pt x="6134341" y="2748788"/>
                  </a:lnTo>
                  <a:lnTo>
                    <a:pt x="6134811" y="2749918"/>
                  </a:lnTo>
                  <a:lnTo>
                    <a:pt x="6136665" y="2751772"/>
                  </a:lnTo>
                  <a:lnTo>
                    <a:pt x="6137783" y="2752242"/>
                  </a:lnTo>
                  <a:lnTo>
                    <a:pt x="6140424" y="2752242"/>
                  </a:lnTo>
                  <a:lnTo>
                    <a:pt x="6141542" y="2751772"/>
                  </a:lnTo>
                  <a:lnTo>
                    <a:pt x="6143396" y="2749918"/>
                  </a:lnTo>
                  <a:lnTo>
                    <a:pt x="6143866" y="2748788"/>
                  </a:lnTo>
                  <a:lnTo>
                    <a:pt x="6143866" y="2746159"/>
                  </a:lnTo>
                  <a:close/>
                </a:path>
                <a:path w="12773660" h="4123690">
                  <a:moveTo>
                    <a:pt x="6143866" y="1374800"/>
                  </a:moveTo>
                  <a:lnTo>
                    <a:pt x="6143396" y="1373682"/>
                  </a:lnTo>
                  <a:lnTo>
                    <a:pt x="6141542" y="1371828"/>
                  </a:lnTo>
                  <a:lnTo>
                    <a:pt x="6140424" y="1371358"/>
                  </a:lnTo>
                  <a:lnTo>
                    <a:pt x="6137783" y="1371358"/>
                  </a:lnTo>
                  <a:lnTo>
                    <a:pt x="6136665" y="1371828"/>
                  </a:lnTo>
                  <a:lnTo>
                    <a:pt x="6134811" y="1373682"/>
                  </a:lnTo>
                  <a:lnTo>
                    <a:pt x="6134341" y="1374800"/>
                  </a:lnTo>
                  <a:lnTo>
                    <a:pt x="6134341" y="1377442"/>
                  </a:lnTo>
                  <a:lnTo>
                    <a:pt x="6134811" y="1378559"/>
                  </a:lnTo>
                  <a:lnTo>
                    <a:pt x="6136665" y="1380413"/>
                  </a:lnTo>
                  <a:lnTo>
                    <a:pt x="6137783" y="1380883"/>
                  </a:lnTo>
                  <a:lnTo>
                    <a:pt x="6140424" y="1380883"/>
                  </a:lnTo>
                  <a:lnTo>
                    <a:pt x="6141542" y="1380413"/>
                  </a:lnTo>
                  <a:lnTo>
                    <a:pt x="6143396" y="1378559"/>
                  </a:lnTo>
                  <a:lnTo>
                    <a:pt x="6143866" y="1377442"/>
                  </a:lnTo>
                  <a:lnTo>
                    <a:pt x="6143866" y="1374800"/>
                  </a:lnTo>
                  <a:close/>
                </a:path>
                <a:path w="12773660" h="4123690">
                  <a:moveTo>
                    <a:pt x="6143866" y="3454"/>
                  </a:moveTo>
                  <a:lnTo>
                    <a:pt x="6143396" y="2324"/>
                  </a:lnTo>
                  <a:lnTo>
                    <a:pt x="6141542" y="469"/>
                  </a:lnTo>
                  <a:lnTo>
                    <a:pt x="6140424" y="0"/>
                  </a:lnTo>
                  <a:lnTo>
                    <a:pt x="6137783" y="0"/>
                  </a:lnTo>
                  <a:lnTo>
                    <a:pt x="6136665" y="469"/>
                  </a:lnTo>
                  <a:lnTo>
                    <a:pt x="6134811" y="2324"/>
                  </a:lnTo>
                  <a:lnTo>
                    <a:pt x="6134341" y="3454"/>
                  </a:lnTo>
                  <a:lnTo>
                    <a:pt x="6134341" y="6083"/>
                  </a:lnTo>
                  <a:lnTo>
                    <a:pt x="6134811" y="7200"/>
                  </a:lnTo>
                  <a:lnTo>
                    <a:pt x="6136665" y="9067"/>
                  </a:lnTo>
                  <a:lnTo>
                    <a:pt x="6137783" y="9525"/>
                  </a:lnTo>
                  <a:lnTo>
                    <a:pt x="6140424" y="9525"/>
                  </a:lnTo>
                  <a:lnTo>
                    <a:pt x="6141542" y="9067"/>
                  </a:lnTo>
                  <a:lnTo>
                    <a:pt x="6143396" y="7200"/>
                  </a:lnTo>
                  <a:lnTo>
                    <a:pt x="6143866" y="6083"/>
                  </a:lnTo>
                  <a:lnTo>
                    <a:pt x="6143866" y="3454"/>
                  </a:lnTo>
                  <a:close/>
                </a:path>
                <a:path w="12773660" h="4123690">
                  <a:moveTo>
                    <a:pt x="6162916" y="4117517"/>
                  </a:moveTo>
                  <a:lnTo>
                    <a:pt x="6162446" y="4116400"/>
                  </a:lnTo>
                  <a:lnTo>
                    <a:pt x="6160592" y="4114533"/>
                  </a:lnTo>
                  <a:lnTo>
                    <a:pt x="6159474" y="4114076"/>
                  </a:lnTo>
                  <a:lnTo>
                    <a:pt x="6156833" y="4114076"/>
                  </a:lnTo>
                  <a:lnTo>
                    <a:pt x="6155715" y="4114533"/>
                  </a:lnTo>
                  <a:lnTo>
                    <a:pt x="6153861" y="4116400"/>
                  </a:lnTo>
                  <a:lnTo>
                    <a:pt x="6153391" y="4117517"/>
                  </a:lnTo>
                  <a:lnTo>
                    <a:pt x="6153391" y="4120146"/>
                  </a:lnTo>
                  <a:lnTo>
                    <a:pt x="6153861" y="4121277"/>
                  </a:lnTo>
                  <a:lnTo>
                    <a:pt x="6155715" y="4123131"/>
                  </a:lnTo>
                  <a:lnTo>
                    <a:pt x="6156833" y="4123601"/>
                  </a:lnTo>
                  <a:lnTo>
                    <a:pt x="6159474" y="4123601"/>
                  </a:lnTo>
                  <a:lnTo>
                    <a:pt x="6160592" y="4123131"/>
                  </a:lnTo>
                  <a:lnTo>
                    <a:pt x="6162446" y="4121277"/>
                  </a:lnTo>
                  <a:lnTo>
                    <a:pt x="6162916" y="4120146"/>
                  </a:lnTo>
                  <a:lnTo>
                    <a:pt x="6162916" y="4117517"/>
                  </a:lnTo>
                  <a:close/>
                </a:path>
                <a:path w="12773660" h="4123690">
                  <a:moveTo>
                    <a:pt x="6162916" y="2746159"/>
                  </a:moveTo>
                  <a:lnTo>
                    <a:pt x="6162446" y="2745041"/>
                  </a:lnTo>
                  <a:lnTo>
                    <a:pt x="6160592" y="2743174"/>
                  </a:lnTo>
                  <a:lnTo>
                    <a:pt x="6159474" y="2742717"/>
                  </a:lnTo>
                  <a:lnTo>
                    <a:pt x="6156833" y="2742717"/>
                  </a:lnTo>
                  <a:lnTo>
                    <a:pt x="6155715" y="2743174"/>
                  </a:lnTo>
                  <a:lnTo>
                    <a:pt x="6153861" y="2745041"/>
                  </a:lnTo>
                  <a:lnTo>
                    <a:pt x="6153391" y="2746159"/>
                  </a:lnTo>
                  <a:lnTo>
                    <a:pt x="6153391" y="2748788"/>
                  </a:lnTo>
                  <a:lnTo>
                    <a:pt x="6153861" y="2749918"/>
                  </a:lnTo>
                  <a:lnTo>
                    <a:pt x="6155715" y="2751772"/>
                  </a:lnTo>
                  <a:lnTo>
                    <a:pt x="6156833" y="2752242"/>
                  </a:lnTo>
                  <a:lnTo>
                    <a:pt x="6159474" y="2752242"/>
                  </a:lnTo>
                  <a:lnTo>
                    <a:pt x="6160592" y="2751772"/>
                  </a:lnTo>
                  <a:lnTo>
                    <a:pt x="6162446" y="2749918"/>
                  </a:lnTo>
                  <a:lnTo>
                    <a:pt x="6162916" y="2748788"/>
                  </a:lnTo>
                  <a:lnTo>
                    <a:pt x="6162916" y="2746159"/>
                  </a:lnTo>
                  <a:close/>
                </a:path>
                <a:path w="12773660" h="4123690">
                  <a:moveTo>
                    <a:pt x="6162916" y="1374800"/>
                  </a:moveTo>
                  <a:lnTo>
                    <a:pt x="6162446" y="1373682"/>
                  </a:lnTo>
                  <a:lnTo>
                    <a:pt x="6160592" y="1371828"/>
                  </a:lnTo>
                  <a:lnTo>
                    <a:pt x="6159474" y="1371358"/>
                  </a:lnTo>
                  <a:lnTo>
                    <a:pt x="6156833" y="1371358"/>
                  </a:lnTo>
                  <a:lnTo>
                    <a:pt x="6155715" y="1371828"/>
                  </a:lnTo>
                  <a:lnTo>
                    <a:pt x="6153861" y="1373682"/>
                  </a:lnTo>
                  <a:lnTo>
                    <a:pt x="6153391" y="1374800"/>
                  </a:lnTo>
                  <a:lnTo>
                    <a:pt x="6153391" y="1377442"/>
                  </a:lnTo>
                  <a:lnTo>
                    <a:pt x="6153861" y="1378559"/>
                  </a:lnTo>
                  <a:lnTo>
                    <a:pt x="6155715" y="1380413"/>
                  </a:lnTo>
                  <a:lnTo>
                    <a:pt x="6156833" y="1380883"/>
                  </a:lnTo>
                  <a:lnTo>
                    <a:pt x="6159474" y="1380883"/>
                  </a:lnTo>
                  <a:lnTo>
                    <a:pt x="6160592" y="1380413"/>
                  </a:lnTo>
                  <a:lnTo>
                    <a:pt x="6162446" y="1378559"/>
                  </a:lnTo>
                  <a:lnTo>
                    <a:pt x="6162916" y="1377442"/>
                  </a:lnTo>
                  <a:lnTo>
                    <a:pt x="6162916" y="1374800"/>
                  </a:lnTo>
                  <a:close/>
                </a:path>
                <a:path w="12773660" h="4123690">
                  <a:moveTo>
                    <a:pt x="6162916" y="3454"/>
                  </a:moveTo>
                  <a:lnTo>
                    <a:pt x="6162446" y="2324"/>
                  </a:lnTo>
                  <a:lnTo>
                    <a:pt x="6160592" y="469"/>
                  </a:lnTo>
                  <a:lnTo>
                    <a:pt x="6159474" y="0"/>
                  </a:lnTo>
                  <a:lnTo>
                    <a:pt x="6156833" y="0"/>
                  </a:lnTo>
                  <a:lnTo>
                    <a:pt x="6155715" y="469"/>
                  </a:lnTo>
                  <a:lnTo>
                    <a:pt x="6153861" y="2324"/>
                  </a:lnTo>
                  <a:lnTo>
                    <a:pt x="6153391" y="3454"/>
                  </a:lnTo>
                  <a:lnTo>
                    <a:pt x="6153391" y="6083"/>
                  </a:lnTo>
                  <a:lnTo>
                    <a:pt x="6153861" y="7200"/>
                  </a:lnTo>
                  <a:lnTo>
                    <a:pt x="6155715" y="9067"/>
                  </a:lnTo>
                  <a:lnTo>
                    <a:pt x="6156833" y="9525"/>
                  </a:lnTo>
                  <a:lnTo>
                    <a:pt x="6159474" y="9525"/>
                  </a:lnTo>
                  <a:lnTo>
                    <a:pt x="6160592" y="9067"/>
                  </a:lnTo>
                  <a:lnTo>
                    <a:pt x="6162446" y="7200"/>
                  </a:lnTo>
                  <a:lnTo>
                    <a:pt x="6162916" y="6083"/>
                  </a:lnTo>
                  <a:lnTo>
                    <a:pt x="6162916" y="3454"/>
                  </a:lnTo>
                  <a:close/>
                </a:path>
                <a:path w="12773660" h="4123690">
                  <a:moveTo>
                    <a:pt x="6181966" y="4117517"/>
                  </a:moveTo>
                  <a:lnTo>
                    <a:pt x="6181496" y="4116400"/>
                  </a:lnTo>
                  <a:lnTo>
                    <a:pt x="6179642" y="4114533"/>
                  </a:lnTo>
                  <a:lnTo>
                    <a:pt x="6178524" y="4114076"/>
                  </a:lnTo>
                  <a:lnTo>
                    <a:pt x="6175883" y="4114076"/>
                  </a:lnTo>
                  <a:lnTo>
                    <a:pt x="6174765" y="4114533"/>
                  </a:lnTo>
                  <a:lnTo>
                    <a:pt x="6172911" y="4116400"/>
                  </a:lnTo>
                  <a:lnTo>
                    <a:pt x="6172441" y="4117517"/>
                  </a:lnTo>
                  <a:lnTo>
                    <a:pt x="6172441" y="4120146"/>
                  </a:lnTo>
                  <a:lnTo>
                    <a:pt x="6172911" y="4121277"/>
                  </a:lnTo>
                  <a:lnTo>
                    <a:pt x="6174765" y="4123131"/>
                  </a:lnTo>
                  <a:lnTo>
                    <a:pt x="6175883" y="4123601"/>
                  </a:lnTo>
                  <a:lnTo>
                    <a:pt x="6178524" y="4123601"/>
                  </a:lnTo>
                  <a:lnTo>
                    <a:pt x="6179642" y="4123131"/>
                  </a:lnTo>
                  <a:lnTo>
                    <a:pt x="6181496" y="4121277"/>
                  </a:lnTo>
                  <a:lnTo>
                    <a:pt x="6181966" y="4120146"/>
                  </a:lnTo>
                  <a:lnTo>
                    <a:pt x="6181966" y="4117517"/>
                  </a:lnTo>
                  <a:close/>
                </a:path>
                <a:path w="12773660" h="4123690">
                  <a:moveTo>
                    <a:pt x="6181966" y="2746159"/>
                  </a:moveTo>
                  <a:lnTo>
                    <a:pt x="6181496" y="2745041"/>
                  </a:lnTo>
                  <a:lnTo>
                    <a:pt x="6179642" y="2743174"/>
                  </a:lnTo>
                  <a:lnTo>
                    <a:pt x="6178524" y="2742717"/>
                  </a:lnTo>
                  <a:lnTo>
                    <a:pt x="6175883" y="2742717"/>
                  </a:lnTo>
                  <a:lnTo>
                    <a:pt x="6174765" y="2743174"/>
                  </a:lnTo>
                  <a:lnTo>
                    <a:pt x="6172911" y="2745041"/>
                  </a:lnTo>
                  <a:lnTo>
                    <a:pt x="6172441" y="2746159"/>
                  </a:lnTo>
                  <a:lnTo>
                    <a:pt x="6172441" y="2748788"/>
                  </a:lnTo>
                  <a:lnTo>
                    <a:pt x="6172911" y="2749918"/>
                  </a:lnTo>
                  <a:lnTo>
                    <a:pt x="6174765" y="2751772"/>
                  </a:lnTo>
                  <a:lnTo>
                    <a:pt x="6175883" y="2752242"/>
                  </a:lnTo>
                  <a:lnTo>
                    <a:pt x="6178524" y="2752242"/>
                  </a:lnTo>
                  <a:lnTo>
                    <a:pt x="6179642" y="2751772"/>
                  </a:lnTo>
                  <a:lnTo>
                    <a:pt x="6181496" y="2749918"/>
                  </a:lnTo>
                  <a:lnTo>
                    <a:pt x="6181966" y="2748788"/>
                  </a:lnTo>
                  <a:lnTo>
                    <a:pt x="6181966" y="2746159"/>
                  </a:lnTo>
                  <a:close/>
                </a:path>
                <a:path w="12773660" h="4123690">
                  <a:moveTo>
                    <a:pt x="6181966" y="1374800"/>
                  </a:moveTo>
                  <a:lnTo>
                    <a:pt x="6181496" y="1373682"/>
                  </a:lnTo>
                  <a:lnTo>
                    <a:pt x="6179642" y="1371828"/>
                  </a:lnTo>
                  <a:lnTo>
                    <a:pt x="6178524" y="1371358"/>
                  </a:lnTo>
                  <a:lnTo>
                    <a:pt x="6175883" y="1371358"/>
                  </a:lnTo>
                  <a:lnTo>
                    <a:pt x="6174765" y="1371828"/>
                  </a:lnTo>
                  <a:lnTo>
                    <a:pt x="6172911" y="1373682"/>
                  </a:lnTo>
                  <a:lnTo>
                    <a:pt x="6172441" y="1374800"/>
                  </a:lnTo>
                  <a:lnTo>
                    <a:pt x="6172441" y="1377442"/>
                  </a:lnTo>
                  <a:lnTo>
                    <a:pt x="6172911" y="1378559"/>
                  </a:lnTo>
                  <a:lnTo>
                    <a:pt x="6174765" y="1380413"/>
                  </a:lnTo>
                  <a:lnTo>
                    <a:pt x="6175883" y="1380883"/>
                  </a:lnTo>
                  <a:lnTo>
                    <a:pt x="6178524" y="1380883"/>
                  </a:lnTo>
                  <a:lnTo>
                    <a:pt x="6179642" y="1380413"/>
                  </a:lnTo>
                  <a:lnTo>
                    <a:pt x="6181496" y="1378559"/>
                  </a:lnTo>
                  <a:lnTo>
                    <a:pt x="6181966" y="1377442"/>
                  </a:lnTo>
                  <a:lnTo>
                    <a:pt x="6181966" y="1374800"/>
                  </a:lnTo>
                  <a:close/>
                </a:path>
                <a:path w="12773660" h="4123690">
                  <a:moveTo>
                    <a:pt x="6181966" y="3454"/>
                  </a:moveTo>
                  <a:lnTo>
                    <a:pt x="6181496" y="2324"/>
                  </a:lnTo>
                  <a:lnTo>
                    <a:pt x="6179642" y="469"/>
                  </a:lnTo>
                  <a:lnTo>
                    <a:pt x="6178524" y="0"/>
                  </a:lnTo>
                  <a:lnTo>
                    <a:pt x="6175883" y="0"/>
                  </a:lnTo>
                  <a:lnTo>
                    <a:pt x="6174765" y="469"/>
                  </a:lnTo>
                  <a:lnTo>
                    <a:pt x="6172911" y="2324"/>
                  </a:lnTo>
                  <a:lnTo>
                    <a:pt x="6172441" y="3454"/>
                  </a:lnTo>
                  <a:lnTo>
                    <a:pt x="6172441" y="6083"/>
                  </a:lnTo>
                  <a:lnTo>
                    <a:pt x="6172911" y="7200"/>
                  </a:lnTo>
                  <a:lnTo>
                    <a:pt x="6174765" y="9067"/>
                  </a:lnTo>
                  <a:lnTo>
                    <a:pt x="6175883" y="9525"/>
                  </a:lnTo>
                  <a:lnTo>
                    <a:pt x="6178524" y="9525"/>
                  </a:lnTo>
                  <a:lnTo>
                    <a:pt x="6179642" y="9067"/>
                  </a:lnTo>
                  <a:lnTo>
                    <a:pt x="6181496" y="7200"/>
                  </a:lnTo>
                  <a:lnTo>
                    <a:pt x="6181966" y="6083"/>
                  </a:lnTo>
                  <a:lnTo>
                    <a:pt x="6181966" y="3454"/>
                  </a:lnTo>
                  <a:close/>
                </a:path>
                <a:path w="12773660" h="4123690">
                  <a:moveTo>
                    <a:pt x="6201016" y="4117517"/>
                  </a:moveTo>
                  <a:lnTo>
                    <a:pt x="6200559" y="4116400"/>
                  </a:lnTo>
                  <a:lnTo>
                    <a:pt x="6198692" y="4114533"/>
                  </a:lnTo>
                  <a:lnTo>
                    <a:pt x="6197574" y="4114076"/>
                  </a:lnTo>
                  <a:lnTo>
                    <a:pt x="6194945" y="4114076"/>
                  </a:lnTo>
                  <a:lnTo>
                    <a:pt x="6193815" y="4114533"/>
                  </a:lnTo>
                  <a:lnTo>
                    <a:pt x="6191961" y="4116400"/>
                  </a:lnTo>
                  <a:lnTo>
                    <a:pt x="6191491" y="4117517"/>
                  </a:lnTo>
                  <a:lnTo>
                    <a:pt x="6191491" y="4120146"/>
                  </a:lnTo>
                  <a:lnTo>
                    <a:pt x="6191961" y="4121277"/>
                  </a:lnTo>
                  <a:lnTo>
                    <a:pt x="6193815" y="4123131"/>
                  </a:lnTo>
                  <a:lnTo>
                    <a:pt x="6194945" y="4123601"/>
                  </a:lnTo>
                  <a:lnTo>
                    <a:pt x="6197574" y="4123601"/>
                  </a:lnTo>
                  <a:lnTo>
                    <a:pt x="6198692" y="4123131"/>
                  </a:lnTo>
                  <a:lnTo>
                    <a:pt x="6200559" y="4121277"/>
                  </a:lnTo>
                  <a:lnTo>
                    <a:pt x="6201016" y="4120146"/>
                  </a:lnTo>
                  <a:lnTo>
                    <a:pt x="6201016" y="4117517"/>
                  </a:lnTo>
                  <a:close/>
                </a:path>
                <a:path w="12773660" h="4123690">
                  <a:moveTo>
                    <a:pt x="6201016" y="2746159"/>
                  </a:moveTo>
                  <a:lnTo>
                    <a:pt x="6200559" y="2745041"/>
                  </a:lnTo>
                  <a:lnTo>
                    <a:pt x="6198692" y="2743174"/>
                  </a:lnTo>
                  <a:lnTo>
                    <a:pt x="6197574" y="2742717"/>
                  </a:lnTo>
                  <a:lnTo>
                    <a:pt x="6194945" y="2742717"/>
                  </a:lnTo>
                  <a:lnTo>
                    <a:pt x="6193815" y="2743174"/>
                  </a:lnTo>
                  <a:lnTo>
                    <a:pt x="6191961" y="2745041"/>
                  </a:lnTo>
                  <a:lnTo>
                    <a:pt x="6191491" y="2746159"/>
                  </a:lnTo>
                  <a:lnTo>
                    <a:pt x="6191491" y="2748788"/>
                  </a:lnTo>
                  <a:lnTo>
                    <a:pt x="6191961" y="2749918"/>
                  </a:lnTo>
                  <a:lnTo>
                    <a:pt x="6193815" y="2751772"/>
                  </a:lnTo>
                  <a:lnTo>
                    <a:pt x="6194945" y="2752242"/>
                  </a:lnTo>
                  <a:lnTo>
                    <a:pt x="6197574" y="2752242"/>
                  </a:lnTo>
                  <a:lnTo>
                    <a:pt x="6198692" y="2751772"/>
                  </a:lnTo>
                  <a:lnTo>
                    <a:pt x="6200559" y="2749918"/>
                  </a:lnTo>
                  <a:lnTo>
                    <a:pt x="6201016" y="2748788"/>
                  </a:lnTo>
                  <a:lnTo>
                    <a:pt x="6201016" y="2746159"/>
                  </a:lnTo>
                  <a:close/>
                </a:path>
                <a:path w="12773660" h="4123690">
                  <a:moveTo>
                    <a:pt x="6201016" y="1374800"/>
                  </a:moveTo>
                  <a:lnTo>
                    <a:pt x="6200559" y="1373682"/>
                  </a:lnTo>
                  <a:lnTo>
                    <a:pt x="6198692" y="1371828"/>
                  </a:lnTo>
                  <a:lnTo>
                    <a:pt x="6197574" y="1371358"/>
                  </a:lnTo>
                  <a:lnTo>
                    <a:pt x="6194945" y="1371358"/>
                  </a:lnTo>
                  <a:lnTo>
                    <a:pt x="6193815" y="1371828"/>
                  </a:lnTo>
                  <a:lnTo>
                    <a:pt x="6191961" y="1373682"/>
                  </a:lnTo>
                  <a:lnTo>
                    <a:pt x="6191491" y="1374800"/>
                  </a:lnTo>
                  <a:lnTo>
                    <a:pt x="6191491" y="1377442"/>
                  </a:lnTo>
                  <a:lnTo>
                    <a:pt x="6191961" y="1378559"/>
                  </a:lnTo>
                  <a:lnTo>
                    <a:pt x="6193815" y="1380413"/>
                  </a:lnTo>
                  <a:lnTo>
                    <a:pt x="6194945" y="1380883"/>
                  </a:lnTo>
                  <a:lnTo>
                    <a:pt x="6197574" y="1380883"/>
                  </a:lnTo>
                  <a:lnTo>
                    <a:pt x="6198692" y="1380413"/>
                  </a:lnTo>
                  <a:lnTo>
                    <a:pt x="6200559" y="1378559"/>
                  </a:lnTo>
                  <a:lnTo>
                    <a:pt x="6201016" y="1377442"/>
                  </a:lnTo>
                  <a:lnTo>
                    <a:pt x="6201016" y="1374800"/>
                  </a:lnTo>
                  <a:close/>
                </a:path>
                <a:path w="12773660" h="4123690">
                  <a:moveTo>
                    <a:pt x="6201016" y="3454"/>
                  </a:moveTo>
                  <a:lnTo>
                    <a:pt x="6200559" y="2324"/>
                  </a:lnTo>
                  <a:lnTo>
                    <a:pt x="6198692" y="469"/>
                  </a:lnTo>
                  <a:lnTo>
                    <a:pt x="6197574" y="0"/>
                  </a:lnTo>
                  <a:lnTo>
                    <a:pt x="6194945" y="0"/>
                  </a:lnTo>
                  <a:lnTo>
                    <a:pt x="6193815" y="469"/>
                  </a:lnTo>
                  <a:lnTo>
                    <a:pt x="6191961" y="2324"/>
                  </a:lnTo>
                  <a:lnTo>
                    <a:pt x="6191491" y="3454"/>
                  </a:lnTo>
                  <a:lnTo>
                    <a:pt x="6191491" y="6083"/>
                  </a:lnTo>
                  <a:lnTo>
                    <a:pt x="6191961" y="7200"/>
                  </a:lnTo>
                  <a:lnTo>
                    <a:pt x="6193815" y="9067"/>
                  </a:lnTo>
                  <a:lnTo>
                    <a:pt x="6194945" y="9525"/>
                  </a:lnTo>
                  <a:lnTo>
                    <a:pt x="6197574" y="9525"/>
                  </a:lnTo>
                  <a:lnTo>
                    <a:pt x="6198692" y="9067"/>
                  </a:lnTo>
                  <a:lnTo>
                    <a:pt x="6200559" y="7200"/>
                  </a:lnTo>
                  <a:lnTo>
                    <a:pt x="6201016" y="6083"/>
                  </a:lnTo>
                  <a:lnTo>
                    <a:pt x="6201016" y="3454"/>
                  </a:lnTo>
                  <a:close/>
                </a:path>
                <a:path w="12773660" h="4123690">
                  <a:moveTo>
                    <a:pt x="6220066" y="4117517"/>
                  </a:moveTo>
                  <a:lnTo>
                    <a:pt x="6219609" y="4116400"/>
                  </a:lnTo>
                  <a:lnTo>
                    <a:pt x="6217742" y="4114533"/>
                  </a:lnTo>
                  <a:lnTo>
                    <a:pt x="6216624" y="4114076"/>
                  </a:lnTo>
                  <a:lnTo>
                    <a:pt x="6213995" y="4114076"/>
                  </a:lnTo>
                  <a:lnTo>
                    <a:pt x="6212865" y="4114533"/>
                  </a:lnTo>
                  <a:lnTo>
                    <a:pt x="6211011" y="4116400"/>
                  </a:lnTo>
                  <a:lnTo>
                    <a:pt x="6210541" y="4117517"/>
                  </a:lnTo>
                  <a:lnTo>
                    <a:pt x="6210541" y="4120146"/>
                  </a:lnTo>
                  <a:lnTo>
                    <a:pt x="6211011" y="4121277"/>
                  </a:lnTo>
                  <a:lnTo>
                    <a:pt x="6212865" y="4123131"/>
                  </a:lnTo>
                  <a:lnTo>
                    <a:pt x="6213995" y="4123601"/>
                  </a:lnTo>
                  <a:lnTo>
                    <a:pt x="6216624" y="4123601"/>
                  </a:lnTo>
                  <a:lnTo>
                    <a:pt x="6217742" y="4123131"/>
                  </a:lnTo>
                  <a:lnTo>
                    <a:pt x="6219609" y="4121277"/>
                  </a:lnTo>
                  <a:lnTo>
                    <a:pt x="6220066" y="4120146"/>
                  </a:lnTo>
                  <a:lnTo>
                    <a:pt x="6220066" y="4117517"/>
                  </a:lnTo>
                  <a:close/>
                </a:path>
                <a:path w="12773660" h="4123690">
                  <a:moveTo>
                    <a:pt x="6220066" y="2746159"/>
                  </a:moveTo>
                  <a:lnTo>
                    <a:pt x="6219609" y="2745041"/>
                  </a:lnTo>
                  <a:lnTo>
                    <a:pt x="6217742" y="2743174"/>
                  </a:lnTo>
                  <a:lnTo>
                    <a:pt x="6216624" y="2742717"/>
                  </a:lnTo>
                  <a:lnTo>
                    <a:pt x="6213995" y="2742717"/>
                  </a:lnTo>
                  <a:lnTo>
                    <a:pt x="6212865" y="2743174"/>
                  </a:lnTo>
                  <a:lnTo>
                    <a:pt x="6211011" y="2745041"/>
                  </a:lnTo>
                  <a:lnTo>
                    <a:pt x="6210541" y="2746159"/>
                  </a:lnTo>
                  <a:lnTo>
                    <a:pt x="6210541" y="2748788"/>
                  </a:lnTo>
                  <a:lnTo>
                    <a:pt x="6211011" y="2749918"/>
                  </a:lnTo>
                  <a:lnTo>
                    <a:pt x="6212865" y="2751772"/>
                  </a:lnTo>
                  <a:lnTo>
                    <a:pt x="6213995" y="2752242"/>
                  </a:lnTo>
                  <a:lnTo>
                    <a:pt x="6216624" y="2752242"/>
                  </a:lnTo>
                  <a:lnTo>
                    <a:pt x="6217742" y="2751772"/>
                  </a:lnTo>
                  <a:lnTo>
                    <a:pt x="6219609" y="2749918"/>
                  </a:lnTo>
                  <a:lnTo>
                    <a:pt x="6220066" y="2748788"/>
                  </a:lnTo>
                  <a:lnTo>
                    <a:pt x="6220066" y="2746159"/>
                  </a:lnTo>
                  <a:close/>
                </a:path>
                <a:path w="12773660" h="4123690">
                  <a:moveTo>
                    <a:pt x="6220066" y="1374800"/>
                  </a:moveTo>
                  <a:lnTo>
                    <a:pt x="6219609" y="1373682"/>
                  </a:lnTo>
                  <a:lnTo>
                    <a:pt x="6217742" y="1371828"/>
                  </a:lnTo>
                  <a:lnTo>
                    <a:pt x="6216624" y="1371358"/>
                  </a:lnTo>
                  <a:lnTo>
                    <a:pt x="6213995" y="1371358"/>
                  </a:lnTo>
                  <a:lnTo>
                    <a:pt x="6212865" y="1371828"/>
                  </a:lnTo>
                  <a:lnTo>
                    <a:pt x="6211011" y="1373682"/>
                  </a:lnTo>
                  <a:lnTo>
                    <a:pt x="6210541" y="1374800"/>
                  </a:lnTo>
                  <a:lnTo>
                    <a:pt x="6210541" y="1377442"/>
                  </a:lnTo>
                  <a:lnTo>
                    <a:pt x="6211011" y="1378559"/>
                  </a:lnTo>
                  <a:lnTo>
                    <a:pt x="6212865" y="1380413"/>
                  </a:lnTo>
                  <a:lnTo>
                    <a:pt x="6213995" y="1380883"/>
                  </a:lnTo>
                  <a:lnTo>
                    <a:pt x="6216624" y="1380883"/>
                  </a:lnTo>
                  <a:lnTo>
                    <a:pt x="6217742" y="1380413"/>
                  </a:lnTo>
                  <a:lnTo>
                    <a:pt x="6219609" y="1378559"/>
                  </a:lnTo>
                  <a:lnTo>
                    <a:pt x="6220066" y="1377442"/>
                  </a:lnTo>
                  <a:lnTo>
                    <a:pt x="6220066" y="1374800"/>
                  </a:lnTo>
                  <a:close/>
                </a:path>
                <a:path w="12773660" h="4123690">
                  <a:moveTo>
                    <a:pt x="6220066" y="3454"/>
                  </a:moveTo>
                  <a:lnTo>
                    <a:pt x="6219609" y="2324"/>
                  </a:lnTo>
                  <a:lnTo>
                    <a:pt x="6217742" y="469"/>
                  </a:lnTo>
                  <a:lnTo>
                    <a:pt x="6216624" y="0"/>
                  </a:lnTo>
                  <a:lnTo>
                    <a:pt x="6213995" y="0"/>
                  </a:lnTo>
                  <a:lnTo>
                    <a:pt x="6212865" y="469"/>
                  </a:lnTo>
                  <a:lnTo>
                    <a:pt x="6211011" y="2324"/>
                  </a:lnTo>
                  <a:lnTo>
                    <a:pt x="6210541" y="3454"/>
                  </a:lnTo>
                  <a:lnTo>
                    <a:pt x="6210541" y="6083"/>
                  </a:lnTo>
                  <a:lnTo>
                    <a:pt x="6211011" y="7200"/>
                  </a:lnTo>
                  <a:lnTo>
                    <a:pt x="6212865" y="9067"/>
                  </a:lnTo>
                  <a:lnTo>
                    <a:pt x="6213995" y="9525"/>
                  </a:lnTo>
                  <a:lnTo>
                    <a:pt x="6216624" y="9525"/>
                  </a:lnTo>
                  <a:lnTo>
                    <a:pt x="6217742" y="9067"/>
                  </a:lnTo>
                  <a:lnTo>
                    <a:pt x="6219609" y="7200"/>
                  </a:lnTo>
                  <a:lnTo>
                    <a:pt x="6220066" y="6083"/>
                  </a:lnTo>
                  <a:lnTo>
                    <a:pt x="6220066" y="3454"/>
                  </a:lnTo>
                  <a:close/>
                </a:path>
                <a:path w="12773660" h="4123690">
                  <a:moveTo>
                    <a:pt x="6239116" y="4117517"/>
                  </a:moveTo>
                  <a:lnTo>
                    <a:pt x="6238659" y="4116400"/>
                  </a:lnTo>
                  <a:lnTo>
                    <a:pt x="6236792" y="4114533"/>
                  </a:lnTo>
                  <a:lnTo>
                    <a:pt x="6235674" y="4114076"/>
                  </a:lnTo>
                  <a:lnTo>
                    <a:pt x="6233045" y="4114076"/>
                  </a:lnTo>
                  <a:lnTo>
                    <a:pt x="6231915" y="4114533"/>
                  </a:lnTo>
                  <a:lnTo>
                    <a:pt x="6230061" y="4116400"/>
                  </a:lnTo>
                  <a:lnTo>
                    <a:pt x="6229591" y="4117517"/>
                  </a:lnTo>
                  <a:lnTo>
                    <a:pt x="6229591" y="4120146"/>
                  </a:lnTo>
                  <a:lnTo>
                    <a:pt x="6230061" y="4121277"/>
                  </a:lnTo>
                  <a:lnTo>
                    <a:pt x="6231915" y="4123131"/>
                  </a:lnTo>
                  <a:lnTo>
                    <a:pt x="6233045" y="4123601"/>
                  </a:lnTo>
                  <a:lnTo>
                    <a:pt x="6235674" y="4123601"/>
                  </a:lnTo>
                  <a:lnTo>
                    <a:pt x="6236792" y="4123131"/>
                  </a:lnTo>
                  <a:lnTo>
                    <a:pt x="6238659" y="4121277"/>
                  </a:lnTo>
                  <a:lnTo>
                    <a:pt x="6239116" y="4120146"/>
                  </a:lnTo>
                  <a:lnTo>
                    <a:pt x="6239116" y="4117517"/>
                  </a:lnTo>
                  <a:close/>
                </a:path>
                <a:path w="12773660" h="4123690">
                  <a:moveTo>
                    <a:pt x="6239116" y="2746159"/>
                  </a:moveTo>
                  <a:lnTo>
                    <a:pt x="6238659" y="2745041"/>
                  </a:lnTo>
                  <a:lnTo>
                    <a:pt x="6236792" y="2743174"/>
                  </a:lnTo>
                  <a:lnTo>
                    <a:pt x="6235674" y="2742717"/>
                  </a:lnTo>
                  <a:lnTo>
                    <a:pt x="6233045" y="2742717"/>
                  </a:lnTo>
                  <a:lnTo>
                    <a:pt x="6231915" y="2743174"/>
                  </a:lnTo>
                  <a:lnTo>
                    <a:pt x="6230061" y="2745041"/>
                  </a:lnTo>
                  <a:lnTo>
                    <a:pt x="6229591" y="2746159"/>
                  </a:lnTo>
                  <a:lnTo>
                    <a:pt x="6229591" y="2748788"/>
                  </a:lnTo>
                  <a:lnTo>
                    <a:pt x="6230061" y="2749918"/>
                  </a:lnTo>
                  <a:lnTo>
                    <a:pt x="6231915" y="2751772"/>
                  </a:lnTo>
                  <a:lnTo>
                    <a:pt x="6233045" y="2752242"/>
                  </a:lnTo>
                  <a:lnTo>
                    <a:pt x="6235674" y="2752242"/>
                  </a:lnTo>
                  <a:lnTo>
                    <a:pt x="6236792" y="2751772"/>
                  </a:lnTo>
                  <a:lnTo>
                    <a:pt x="6238659" y="2749918"/>
                  </a:lnTo>
                  <a:lnTo>
                    <a:pt x="6239116" y="2748788"/>
                  </a:lnTo>
                  <a:lnTo>
                    <a:pt x="6239116" y="2746159"/>
                  </a:lnTo>
                  <a:close/>
                </a:path>
                <a:path w="12773660" h="4123690">
                  <a:moveTo>
                    <a:pt x="6239116" y="1374800"/>
                  </a:moveTo>
                  <a:lnTo>
                    <a:pt x="6238659" y="1373682"/>
                  </a:lnTo>
                  <a:lnTo>
                    <a:pt x="6236792" y="1371828"/>
                  </a:lnTo>
                  <a:lnTo>
                    <a:pt x="6235674" y="1371358"/>
                  </a:lnTo>
                  <a:lnTo>
                    <a:pt x="6233045" y="1371358"/>
                  </a:lnTo>
                  <a:lnTo>
                    <a:pt x="6231915" y="1371828"/>
                  </a:lnTo>
                  <a:lnTo>
                    <a:pt x="6230061" y="1373682"/>
                  </a:lnTo>
                  <a:lnTo>
                    <a:pt x="6229591" y="1374800"/>
                  </a:lnTo>
                  <a:lnTo>
                    <a:pt x="6229591" y="1377442"/>
                  </a:lnTo>
                  <a:lnTo>
                    <a:pt x="6230061" y="1378559"/>
                  </a:lnTo>
                  <a:lnTo>
                    <a:pt x="6231915" y="1380413"/>
                  </a:lnTo>
                  <a:lnTo>
                    <a:pt x="6233045" y="1380883"/>
                  </a:lnTo>
                  <a:lnTo>
                    <a:pt x="6235674" y="1380883"/>
                  </a:lnTo>
                  <a:lnTo>
                    <a:pt x="6236792" y="1380413"/>
                  </a:lnTo>
                  <a:lnTo>
                    <a:pt x="6238659" y="1378559"/>
                  </a:lnTo>
                  <a:lnTo>
                    <a:pt x="6239116" y="1377442"/>
                  </a:lnTo>
                  <a:lnTo>
                    <a:pt x="6239116" y="1374800"/>
                  </a:lnTo>
                  <a:close/>
                </a:path>
                <a:path w="12773660" h="4123690">
                  <a:moveTo>
                    <a:pt x="6239116" y="3454"/>
                  </a:moveTo>
                  <a:lnTo>
                    <a:pt x="6238659" y="2324"/>
                  </a:lnTo>
                  <a:lnTo>
                    <a:pt x="6236792" y="469"/>
                  </a:lnTo>
                  <a:lnTo>
                    <a:pt x="6235674" y="0"/>
                  </a:lnTo>
                  <a:lnTo>
                    <a:pt x="6233045" y="0"/>
                  </a:lnTo>
                  <a:lnTo>
                    <a:pt x="6231915" y="469"/>
                  </a:lnTo>
                  <a:lnTo>
                    <a:pt x="6230061" y="2324"/>
                  </a:lnTo>
                  <a:lnTo>
                    <a:pt x="6229591" y="3454"/>
                  </a:lnTo>
                  <a:lnTo>
                    <a:pt x="6229591" y="6083"/>
                  </a:lnTo>
                  <a:lnTo>
                    <a:pt x="6230061" y="7200"/>
                  </a:lnTo>
                  <a:lnTo>
                    <a:pt x="6231915" y="9067"/>
                  </a:lnTo>
                  <a:lnTo>
                    <a:pt x="6233045" y="9525"/>
                  </a:lnTo>
                  <a:lnTo>
                    <a:pt x="6235674" y="9525"/>
                  </a:lnTo>
                  <a:lnTo>
                    <a:pt x="6236792" y="9067"/>
                  </a:lnTo>
                  <a:lnTo>
                    <a:pt x="6238659" y="7200"/>
                  </a:lnTo>
                  <a:lnTo>
                    <a:pt x="6239116" y="6083"/>
                  </a:lnTo>
                  <a:lnTo>
                    <a:pt x="6239116" y="3454"/>
                  </a:lnTo>
                  <a:close/>
                </a:path>
                <a:path w="12773660" h="4123690">
                  <a:moveTo>
                    <a:pt x="6258166" y="4117517"/>
                  </a:moveTo>
                  <a:lnTo>
                    <a:pt x="6257709" y="4116400"/>
                  </a:lnTo>
                  <a:lnTo>
                    <a:pt x="6255842" y="4114533"/>
                  </a:lnTo>
                  <a:lnTo>
                    <a:pt x="6254724" y="4114076"/>
                  </a:lnTo>
                  <a:lnTo>
                    <a:pt x="6252095" y="4114076"/>
                  </a:lnTo>
                  <a:lnTo>
                    <a:pt x="6250965" y="4114533"/>
                  </a:lnTo>
                  <a:lnTo>
                    <a:pt x="6249111" y="4116400"/>
                  </a:lnTo>
                  <a:lnTo>
                    <a:pt x="6248641" y="4117517"/>
                  </a:lnTo>
                  <a:lnTo>
                    <a:pt x="6248641" y="4120146"/>
                  </a:lnTo>
                  <a:lnTo>
                    <a:pt x="6249111" y="4121277"/>
                  </a:lnTo>
                  <a:lnTo>
                    <a:pt x="6250965" y="4123131"/>
                  </a:lnTo>
                  <a:lnTo>
                    <a:pt x="6252095" y="4123601"/>
                  </a:lnTo>
                  <a:lnTo>
                    <a:pt x="6254724" y="4123601"/>
                  </a:lnTo>
                  <a:lnTo>
                    <a:pt x="6255842" y="4123131"/>
                  </a:lnTo>
                  <a:lnTo>
                    <a:pt x="6257709" y="4121277"/>
                  </a:lnTo>
                  <a:lnTo>
                    <a:pt x="6258166" y="4120146"/>
                  </a:lnTo>
                  <a:lnTo>
                    <a:pt x="6258166" y="4117517"/>
                  </a:lnTo>
                  <a:close/>
                </a:path>
                <a:path w="12773660" h="4123690">
                  <a:moveTo>
                    <a:pt x="6258166" y="2746159"/>
                  </a:moveTo>
                  <a:lnTo>
                    <a:pt x="6257709" y="2745041"/>
                  </a:lnTo>
                  <a:lnTo>
                    <a:pt x="6255842" y="2743174"/>
                  </a:lnTo>
                  <a:lnTo>
                    <a:pt x="6254724" y="2742717"/>
                  </a:lnTo>
                  <a:lnTo>
                    <a:pt x="6252095" y="2742717"/>
                  </a:lnTo>
                  <a:lnTo>
                    <a:pt x="6250965" y="2743174"/>
                  </a:lnTo>
                  <a:lnTo>
                    <a:pt x="6249111" y="2745041"/>
                  </a:lnTo>
                  <a:lnTo>
                    <a:pt x="6248641" y="2746159"/>
                  </a:lnTo>
                  <a:lnTo>
                    <a:pt x="6248641" y="2748788"/>
                  </a:lnTo>
                  <a:lnTo>
                    <a:pt x="6249111" y="2749918"/>
                  </a:lnTo>
                  <a:lnTo>
                    <a:pt x="6250965" y="2751772"/>
                  </a:lnTo>
                  <a:lnTo>
                    <a:pt x="6252095" y="2752242"/>
                  </a:lnTo>
                  <a:lnTo>
                    <a:pt x="6254724" y="2752242"/>
                  </a:lnTo>
                  <a:lnTo>
                    <a:pt x="6255842" y="2751772"/>
                  </a:lnTo>
                  <a:lnTo>
                    <a:pt x="6257709" y="2749918"/>
                  </a:lnTo>
                  <a:lnTo>
                    <a:pt x="6258166" y="2748788"/>
                  </a:lnTo>
                  <a:lnTo>
                    <a:pt x="6258166" y="2746159"/>
                  </a:lnTo>
                  <a:close/>
                </a:path>
                <a:path w="12773660" h="4123690">
                  <a:moveTo>
                    <a:pt x="6258166" y="1374800"/>
                  </a:moveTo>
                  <a:lnTo>
                    <a:pt x="6257709" y="1373682"/>
                  </a:lnTo>
                  <a:lnTo>
                    <a:pt x="6255842" y="1371828"/>
                  </a:lnTo>
                  <a:lnTo>
                    <a:pt x="6254724" y="1371358"/>
                  </a:lnTo>
                  <a:lnTo>
                    <a:pt x="6252095" y="1371358"/>
                  </a:lnTo>
                  <a:lnTo>
                    <a:pt x="6250965" y="1371828"/>
                  </a:lnTo>
                  <a:lnTo>
                    <a:pt x="6249111" y="1373682"/>
                  </a:lnTo>
                  <a:lnTo>
                    <a:pt x="6248641" y="1374800"/>
                  </a:lnTo>
                  <a:lnTo>
                    <a:pt x="6248641" y="1377442"/>
                  </a:lnTo>
                  <a:lnTo>
                    <a:pt x="6249111" y="1378559"/>
                  </a:lnTo>
                  <a:lnTo>
                    <a:pt x="6250965" y="1380413"/>
                  </a:lnTo>
                  <a:lnTo>
                    <a:pt x="6252095" y="1380883"/>
                  </a:lnTo>
                  <a:lnTo>
                    <a:pt x="6254724" y="1380883"/>
                  </a:lnTo>
                  <a:lnTo>
                    <a:pt x="6255842" y="1380413"/>
                  </a:lnTo>
                  <a:lnTo>
                    <a:pt x="6257709" y="1378559"/>
                  </a:lnTo>
                  <a:lnTo>
                    <a:pt x="6258166" y="1377442"/>
                  </a:lnTo>
                  <a:lnTo>
                    <a:pt x="6258166" y="1374800"/>
                  </a:lnTo>
                  <a:close/>
                </a:path>
                <a:path w="12773660" h="4123690">
                  <a:moveTo>
                    <a:pt x="6258166" y="3454"/>
                  </a:moveTo>
                  <a:lnTo>
                    <a:pt x="6257709" y="2324"/>
                  </a:lnTo>
                  <a:lnTo>
                    <a:pt x="6255842" y="469"/>
                  </a:lnTo>
                  <a:lnTo>
                    <a:pt x="6254724" y="0"/>
                  </a:lnTo>
                  <a:lnTo>
                    <a:pt x="6252095" y="0"/>
                  </a:lnTo>
                  <a:lnTo>
                    <a:pt x="6250965" y="469"/>
                  </a:lnTo>
                  <a:lnTo>
                    <a:pt x="6249111" y="2324"/>
                  </a:lnTo>
                  <a:lnTo>
                    <a:pt x="6248641" y="3454"/>
                  </a:lnTo>
                  <a:lnTo>
                    <a:pt x="6248641" y="6083"/>
                  </a:lnTo>
                  <a:lnTo>
                    <a:pt x="6249111" y="7200"/>
                  </a:lnTo>
                  <a:lnTo>
                    <a:pt x="6250965" y="9067"/>
                  </a:lnTo>
                  <a:lnTo>
                    <a:pt x="6252095" y="9525"/>
                  </a:lnTo>
                  <a:lnTo>
                    <a:pt x="6254724" y="9525"/>
                  </a:lnTo>
                  <a:lnTo>
                    <a:pt x="6255842" y="9067"/>
                  </a:lnTo>
                  <a:lnTo>
                    <a:pt x="6257709" y="7200"/>
                  </a:lnTo>
                  <a:lnTo>
                    <a:pt x="6258166" y="6083"/>
                  </a:lnTo>
                  <a:lnTo>
                    <a:pt x="6258166" y="3454"/>
                  </a:lnTo>
                  <a:close/>
                </a:path>
                <a:path w="12773660" h="4123690">
                  <a:moveTo>
                    <a:pt x="6277216" y="4117517"/>
                  </a:moveTo>
                  <a:lnTo>
                    <a:pt x="6276759" y="4116400"/>
                  </a:lnTo>
                  <a:lnTo>
                    <a:pt x="6274892" y="4114533"/>
                  </a:lnTo>
                  <a:lnTo>
                    <a:pt x="6273774" y="4114076"/>
                  </a:lnTo>
                  <a:lnTo>
                    <a:pt x="6271145" y="4114076"/>
                  </a:lnTo>
                  <a:lnTo>
                    <a:pt x="6270015" y="4114533"/>
                  </a:lnTo>
                  <a:lnTo>
                    <a:pt x="6268161" y="4116400"/>
                  </a:lnTo>
                  <a:lnTo>
                    <a:pt x="6267691" y="4117517"/>
                  </a:lnTo>
                  <a:lnTo>
                    <a:pt x="6267691" y="4120146"/>
                  </a:lnTo>
                  <a:lnTo>
                    <a:pt x="6268161" y="4121277"/>
                  </a:lnTo>
                  <a:lnTo>
                    <a:pt x="6270015" y="4123131"/>
                  </a:lnTo>
                  <a:lnTo>
                    <a:pt x="6271145" y="4123601"/>
                  </a:lnTo>
                  <a:lnTo>
                    <a:pt x="6273774" y="4123601"/>
                  </a:lnTo>
                  <a:lnTo>
                    <a:pt x="6274892" y="4123131"/>
                  </a:lnTo>
                  <a:lnTo>
                    <a:pt x="6276759" y="4121277"/>
                  </a:lnTo>
                  <a:lnTo>
                    <a:pt x="6277216" y="4120146"/>
                  </a:lnTo>
                  <a:lnTo>
                    <a:pt x="6277216" y="4117517"/>
                  </a:lnTo>
                  <a:close/>
                </a:path>
                <a:path w="12773660" h="4123690">
                  <a:moveTo>
                    <a:pt x="6277216" y="2746159"/>
                  </a:moveTo>
                  <a:lnTo>
                    <a:pt x="6276759" y="2745041"/>
                  </a:lnTo>
                  <a:lnTo>
                    <a:pt x="6274892" y="2743174"/>
                  </a:lnTo>
                  <a:lnTo>
                    <a:pt x="6273774" y="2742717"/>
                  </a:lnTo>
                  <a:lnTo>
                    <a:pt x="6271145" y="2742717"/>
                  </a:lnTo>
                  <a:lnTo>
                    <a:pt x="6270015" y="2743174"/>
                  </a:lnTo>
                  <a:lnTo>
                    <a:pt x="6268161" y="2745041"/>
                  </a:lnTo>
                  <a:lnTo>
                    <a:pt x="6267691" y="2746159"/>
                  </a:lnTo>
                  <a:lnTo>
                    <a:pt x="6267691" y="2748788"/>
                  </a:lnTo>
                  <a:lnTo>
                    <a:pt x="6268161" y="2749918"/>
                  </a:lnTo>
                  <a:lnTo>
                    <a:pt x="6270015" y="2751772"/>
                  </a:lnTo>
                  <a:lnTo>
                    <a:pt x="6271145" y="2752242"/>
                  </a:lnTo>
                  <a:lnTo>
                    <a:pt x="6273774" y="2752242"/>
                  </a:lnTo>
                  <a:lnTo>
                    <a:pt x="6274892" y="2751772"/>
                  </a:lnTo>
                  <a:lnTo>
                    <a:pt x="6276759" y="2749918"/>
                  </a:lnTo>
                  <a:lnTo>
                    <a:pt x="6277216" y="2748788"/>
                  </a:lnTo>
                  <a:lnTo>
                    <a:pt x="6277216" y="2746159"/>
                  </a:lnTo>
                  <a:close/>
                </a:path>
                <a:path w="12773660" h="4123690">
                  <a:moveTo>
                    <a:pt x="6277216" y="1374800"/>
                  </a:moveTo>
                  <a:lnTo>
                    <a:pt x="6276759" y="1373682"/>
                  </a:lnTo>
                  <a:lnTo>
                    <a:pt x="6274892" y="1371828"/>
                  </a:lnTo>
                  <a:lnTo>
                    <a:pt x="6273774" y="1371358"/>
                  </a:lnTo>
                  <a:lnTo>
                    <a:pt x="6271145" y="1371358"/>
                  </a:lnTo>
                  <a:lnTo>
                    <a:pt x="6270015" y="1371828"/>
                  </a:lnTo>
                  <a:lnTo>
                    <a:pt x="6268161" y="1373682"/>
                  </a:lnTo>
                  <a:lnTo>
                    <a:pt x="6267691" y="1374800"/>
                  </a:lnTo>
                  <a:lnTo>
                    <a:pt x="6267691" y="1377442"/>
                  </a:lnTo>
                  <a:lnTo>
                    <a:pt x="6268161" y="1378559"/>
                  </a:lnTo>
                  <a:lnTo>
                    <a:pt x="6270015" y="1380413"/>
                  </a:lnTo>
                  <a:lnTo>
                    <a:pt x="6271145" y="1380883"/>
                  </a:lnTo>
                  <a:lnTo>
                    <a:pt x="6273774" y="1380883"/>
                  </a:lnTo>
                  <a:lnTo>
                    <a:pt x="6274892" y="1380413"/>
                  </a:lnTo>
                  <a:lnTo>
                    <a:pt x="6276759" y="1378559"/>
                  </a:lnTo>
                  <a:lnTo>
                    <a:pt x="6277216" y="1377442"/>
                  </a:lnTo>
                  <a:lnTo>
                    <a:pt x="6277216" y="1374800"/>
                  </a:lnTo>
                  <a:close/>
                </a:path>
                <a:path w="12773660" h="4123690">
                  <a:moveTo>
                    <a:pt x="6277216" y="3454"/>
                  </a:moveTo>
                  <a:lnTo>
                    <a:pt x="6276759" y="2324"/>
                  </a:lnTo>
                  <a:lnTo>
                    <a:pt x="6274892" y="469"/>
                  </a:lnTo>
                  <a:lnTo>
                    <a:pt x="6273774" y="0"/>
                  </a:lnTo>
                  <a:lnTo>
                    <a:pt x="6271145" y="0"/>
                  </a:lnTo>
                  <a:lnTo>
                    <a:pt x="6270015" y="469"/>
                  </a:lnTo>
                  <a:lnTo>
                    <a:pt x="6268161" y="2324"/>
                  </a:lnTo>
                  <a:lnTo>
                    <a:pt x="6267691" y="3454"/>
                  </a:lnTo>
                  <a:lnTo>
                    <a:pt x="6267691" y="6083"/>
                  </a:lnTo>
                  <a:lnTo>
                    <a:pt x="6268161" y="7200"/>
                  </a:lnTo>
                  <a:lnTo>
                    <a:pt x="6270015" y="9067"/>
                  </a:lnTo>
                  <a:lnTo>
                    <a:pt x="6271145" y="9525"/>
                  </a:lnTo>
                  <a:lnTo>
                    <a:pt x="6273774" y="9525"/>
                  </a:lnTo>
                  <a:lnTo>
                    <a:pt x="6274892" y="9067"/>
                  </a:lnTo>
                  <a:lnTo>
                    <a:pt x="6276759" y="7200"/>
                  </a:lnTo>
                  <a:lnTo>
                    <a:pt x="6277216" y="6083"/>
                  </a:lnTo>
                  <a:lnTo>
                    <a:pt x="6277216" y="3454"/>
                  </a:lnTo>
                  <a:close/>
                </a:path>
                <a:path w="12773660" h="4123690">
                  <a:moveTo>
                    <a:pt x="6296266" y="4117517"/>
                  </a:moveTo>
                  <a:lnTo>
                    <a:pt x="6295809" y="4116400"/>
                  </a:lnTo>
                  <a:lnTo>
                    <a:pt x="6293942" y="4114533"/>
                  </a:lnTo>
                  <a:lnTo>
                    <a:pt x="6292824" y="4114076"/>
                  </a:lnTo>
                  <a:lnTo>
                    <a:pt x="6290195" y="4114076"/>
                  </a:lnTo>
                  <a:lnTo>
                    <a:pt x="6289065" y="4114533"/>
                  </a:lnTo>
                  <a:lnTo>
                    <a:pt x="6287211" y="4116400"/>
                  </a:lnTo>
                  <a:lnTo>
                    <a:pt x="6286741" y="4117517"/>
                  </a:lnTo>
                  <a:lnTo>
                    <a:pt x="6286741" y="4120146"/>
                  </a:lnTo>
                  <a:lnTo>
                    <a:pt x="6287211" y="4121277"/>
                  </a:lnTo>
                  <a:lnTo>
                    <a:pt x="6289065" y="4123131"/>
                  </a:lnTo>
                  <a:lnTo>
                    <a:pt x="6290195" y="4123601"/>
                  </a:lnTo>
                  <a:lnTo>
                    <a:pt x="6292824" y="4123601"/>
                  </a:lnTo>
                  <a:lnTo>
                    <a:pt x="6293942" y="4123131"/>
                  </a:lnTo>
                  <a:lnTo>
                    <a:pt x="6295809" y="4121277"/>
                  </a:lnTo>
                  <a:lnTo>
                    <a:pt x="6296266" y="4120146"/>
                  </a:lnTo>
                  <a:lnTo>
                    <a:pt x="6296266" y="4117517"/>
                  </a:lnTo>
                  <a:close/>
                </a:path>
                <a:path w="12773660" h="4123690">
                  <a:moveTo>
                    <a:pt x="6296266" y="2746159"/>
                  </a:moveTo>
                  <a:lnTo>
                    <a:pt x="6295809" y="2745041"/>
                  </a:lnTo>
                  <a:lnTo>
                    <a:pt x="6293942" y="2743174"/>
                  </a:lnTo>
                  <a:lnTo>
                    <a:pt x="6292824" y="2742717"/>
                  </a:lnTo>
                  <a:lnTo>
                    <a:pt x="6290195" y="2742717"/>
                  </a:lnTo>
                  <a:lnTo>
                    <a:pt x="6289065" y="2743174"/>
                  </a:lnTo>
                  <a:lnTo>
                    <a:pt x="6287211" y="2745041"/>
                  </a:lnTo>
                  <a:lnTo>
                    <a:pt x="6286741" y="2746159"/>
                  </a:lnTo>
                  <a:lnTo>
                    <a:pt x="6286741" y="2748788"/>
                  </a:lnTo>
                  <a:lnTo>
                    <a:pt x="6287211" y="2749918"/>
                  </a:lnTo>
                  <a:lnTo>
                    <a:pt x="6289065" y="2751772"/>
                  </a:lnTo>
                  <a:lnTo>
                    <a:pt x="6290195" y="2752242"/>
                  </a:lnTo>
                  <a:lnTo>
                    <a:pt x="6292824" y="2752242"/>
                  </a:lnTo>
                  <a:lnTo>
                    <a:pt x="6293942" y="2751772"/>
                  </a:lnTo>
                  <a:lnTo>
                    <a:pt x="6295809" y="2749918"/>
                  </a:lnTo>
                  <a:lnTo>
                    <a:pt x="6296266" y="2748788"/>
                  </a:lnTo>
                  <a:lnTo>
                    <a:pt x="6296266" y="2746159"/>
                  </a:lnTo>
                  <a:close/>
                </a:path>
                <a:path w="12773660" h="4123690">
                  <a:moveTo>
                    <a:pt x="6296266" y="1374800"/>
                  </a:moveTo>
                  <a:lnTo>
                    <a:pt x="6295809" y="1373682"/>
                  </a:lnTo>
                  <a:lnTo>
                    <a:pt x="6293942" y="1371828"/>
                  </a:lnTo>
                  <a:lnTo>
                    <a:pt x="6292824" y="1371358"/>
                  </a:lnTo>
                  <a:lnTo>
                    <a:pt x="6290195" y="1371358"/>
                  </a:lnTo>
                  <a:lnTo>
                    <a:pt x="6289065" y="1371828"/>
                  </a:lnTo>
                  <a:lnTo>
                    <a:pt x="6287211" y="1373682"/>
                  </a:lnTo>
                  <a:lnTo>
                    <a:pt x="6286741" y="1374800"/>
                  </a:lnTo>
                  <a:lnTo>
                    <a:pt x="6286741" y="1377442"/>
                  </a:lnTo>
                  <a:lnTo>
                    <a:pt x="6287211" y="1378559"/>
                  </a:lnTo>
                  <a:lnTo>
                    <a:pt x="6289065" y="1380413"/>
                  </a:lnTo>
                  <a:lnTo>
                    <a:pt x="6290195" y="1380883"/>
                  </a:lnTo>
                  <a:lnTo>
                    <a:pt x="6292824" y="1380883"/>
                  </a:lnTo>
                  <a:lnTo>
                    <a:pt x="6293942" y="1380413"/>
                  </a:lnTo>
                  <a:lnTo>
                    <a:pt x="6295809" y="1378559"/>
                  </a:lnTo>
                  <a:lnTo>
                    <a:pt x="6296266" y="1377442"/>
                  </a:lnTo>
                  <a:lnTo>
                    <a:pt x="6296266" y="1374800"/>
                  </a:lnTo>
                  <a:close/>
                </a:path>
                <a:path w="12773660" h="4123690">
                  <a:moveTo>
                    <a:pt x="6296266" y="3454"/>
                  </a:moveTo>
                  <a:lnTo>
                    <a:pt x="6295809" y="2324"/>
                  </a:lnTo>
                  <a:lnTo>
                    <a:pt x="6293942" y="469"/>
                  </a:lnTo>
                  <a:lnTo>
                    <a:pt x="6292824" y="0"/>
                  </a:lnTo>
                  <a:lnTo>
                    <a:pt x="6290195" y="0"/>
                  </a:lnTo>
                  <a:lnTo>
                    <a:pt x="6289065" y="469"/>
                  </a:lnTo>
                  <a:lnTo>
                    <a:pt x="6287211" y="2324"/>
                  </a:lnTo>
                  <a:lnTo>
                    <a:pt x="6286741" y="3454"/>
                  </a:lnTo>
                  <a:lnTo>
                    <a:pt x="6286741" y="6083"/>
                  </a:lnTo>
                  <a:lnTo>
                    <a:pt x="6287211" y="7200"/>
                  </a:lnTo>
                  <a:lnTo>
                    <a:pt x="6289065" y="9067"/>
                  </a:lnTo>
                  <a:lnTo>
                    <a:pt x="6290195" y="9525"/>
                  </a:lnTo>
                  <a:lnTo>
                    <a:pt x="6292824" y="9525"/>
                  </a:lnTo>
                  <a:lnTo>
                    <a:pt x="6293942" y="9067"/>
                  </a:lnTo>
                  <a:lnTo>
                    <a:pt x="6295809" y="7200"/>
                  </a:lnTo>
                  <a:lnTo>
                    <a:pt x="6296266" y="6083"/>
                  </a:lnTo>
                  <a:lnTo>
                    <a:pt x="6296266" y="3454"/>
                  </a:lnTo>
                  <a:close/>
                </a:path>
                <a:path w="12773660" h="4123690">
                  <a:moveTo>
                    <a:pt x="6315316" y="4117517"/>
                  </a:moveTo>
                  <a:lnTo>
                    <a:pt x="6314859" y="4116400"/>
                  </a:lnTo>
                  <a:lnTo>
                    <a:pt x="6312992" y="4114533"/>
                  </a:lnTo>
                  <a:lnTo>
                    <a:pt x="6311874" y="4114076"/>
                  </a:lnTo>
                  <a:lnTo>
                    <a:pt x="6309245" y="4114076"/>
                  </a:lnTo>
                  <a:lnTo>
                    <a:pt x="6308115" y="4114533"/>
                  </a:lnTo>
                  <a:lnTo>
                    <a:pt x="6306261" y="4116400"/>
                  </a:lnTo>
                  <a:lnTo>
                    <a:pt x="6305791" y="4117517"/>
                  </a:lnTo>
                  <a:lnTo>
                    <a:pt x="6305791" y="4120146"/>
                  </a:lnTo>
                  <a:lnTo>
                    <a:pt x="6306261" y="4121277"/>
                  </a:lnTo>
                  <a:lnTo>
                    <a:pt x="6308115" y="4123131"/>
                  </a:lnTo>
                  <a:lnTo>
                    <a:pt x="6309245" y="4123601"/>
                  </a:lnTo>
                  <a:lnTo>
                    <a:pt x="6311874" y="4123601"/>
                  </a:lnTo>
                  <a:lnTo>
                    <a:pt x="6312992" y="4123131"/>
                  </a:lnTo>
                  <a:lnTo>
                    <a:pt x="6314859" y="4121277"/>
                  </a:lnTo>
                  <a:lnTo>
                    <a:pt x="6315316" y="4120146"/>
                  </a:lnTo>
                  <a:lnTo>
                    <a:pt x="6315316" y="4117517"/>
                  </a:lnTo>
                  <a:close/>
                </a:path>
                <a:path w="12773660" h="4123690">
                  <a:moveTo>
                    <a:pt x="6315316" y="2746159"/>
                  </a:moveTo>
                  <a:lnTo>
                    <a:pt x="6314859" y="2745041"/>
                  </a:lnTo>
                  <a:lnTo>
                    <a:pt x="6312992" y="2743174"/>
                  </a:lnTo>
                  <a:lnTo>
                    <a:pt x="6311874" y="2742717"/>
                  </a:lnTo>
                  <a:lnTo>
                    <a:pt x="6309245" y="2742717"/>
                  </a:lnTo>
                  <a:lnTo>
                    <a:pt x="6308115" y="2743174"/>
                  </a:lnTo>
                  <a:lnTo>
                    <a:pt x="6306261" y="2745041"/>
                  </a:lnTo>
                  <a:lnTo>
                    <a:pt x="6305791" y="2746159"/>
                  </a:lnTo>
                  <a:lnTo>
                    <a:pt x="6305791" y="2748788"/>
                  </a:lnTo>
                  <a:lnTo>
                    <a:pt x="6306261" y="2749918"/>
                  </a:lnTo>
                  <a:lnTo>
                    <a:pt x="6308115" y="2751772"/>
                  </a:lnTo>
                  <a:lnTo>
                    <a:pt x="6309245" y="2752242"/>
                  </a:lnTo>
                  <a:lnTo>
                    <a:pt x="6311874" y="2752242"/>
                  </a:lnTo>
                  <a:lnTo>
                    <a:pt x="6312992" y="2751772"/>
                  </a:lnTo>
                  <a:lnTo>
                    <a:pt x="6314859" y="2749918"/>
                  </a:lnTo>
                  <a:lnTo>
                    <a:pt x="6315316" y="2748788"/>
                  </a:lnTo>
                  <a:lnTo>
                    <a:pt x="6315316" y="2746159"/>
                  </a:lnTo>
                  <a:close/>
                </a:path>
                <a:path w="12773660" h="4123690">
                  <a:moveTo>
                    <a:pt x="6315316" y="1374800"/>
                  </a:moveTo>
                  <a:lnTo>
                    <a:pt x="6314859" y="1373682"/>
                  </a:lnTo>
                  <a:lnTo>
                    <a:pt x="6312992" y="1371828"/>
                  </a:lnTo>
                  <a:lnTo>
                    <a:pt x="6311874" y="1371358"/>
                  </a:lnTo>
                  <a:lnTo>
                    <a:pt x="6309245" y="1371358"/>
                  </a:lnTo>
                  <a:lnTo>
                    <a:pt x="6308115" y="1371828"/>
                  </a:lnTo>
                  <a:lnTo>
                    <a:pt x="6306261" y="1373682"/>
                  </a:lnTo>
                  <a:lnTo>
                    <a:pt x="6305791" y="1374800"/>
                  </a:lnTo>
                  <a:lnTo>
                    <a:pt x="6305791" y="1377442"/>
                  </a:lnTo>
                  <a:lnTo>
                    <a:pt x="6306261" y="1378559"/>
                  </a:lnTo>
                  <a:lnTo>
                    <a:pt x="6308115" y="1380413"/>
                  </a:lnTo>
                  <a:lnTo>
                    <a:pt x="6309245" y="1380883"/>
                  </a:lnTo>
                  <a:lnTo>
                    <a:pt x="6311874" y="1380883"/>
                  </a:lnTo>
                  <a:lnTo>
                    <a:pt x="6312992" y="1380413"/>
                  </a:lnTo>
                  <a:lnTo>
                    <a:pt x="6314859" y="1378559"/>
                  </a:lnTo>
                  <a:lnTo>
                    <a:pt x="6315316" y="1377442"/>
                  </a:lnTo>
                  <a:lnTo>
                    <a:pt x="6315316" y="1374800"/>
                  </a:lnTo>
                  <a:close/>
                </a:path>
                <a:path w="12773660" h="4123690">
                  <a:moveTo>
                    <a:pt x="6315316" y="3454"/>
                  </a:moveTo>
                  <a:lnTo>
                    <a:pt x="6314859" y="2324"/>
                  </a:lnTo>
                  <a:lnTo>
                    <a:pt x="6312992" y="469"/>
                  </a:lnTo>
                  <a:lnTo>
                    <a:pt x="6311874" y="0"/>
                  </a:lnTo>
                  <a:lnTo>
                    <a:pt x="6309245" y="0"/>
                  </a:lnTo>
                  <a:lnTo>
                    <a:pt x="6308115" y="469"/>
                  </a:lnTo>
                  <a:lnTo>
                    <a:pt x="6306261" y="2324"/>
                  </a:lnTo>
                  <a:lnTo>
                    <a:pt x="6305791" y="3454"/>
                  </a:lnTo>
                  <a:lnTo>
                    <a:pt x="6305791" y="6083"/>
                  </a:lnTo>
                  <a:lnTo>
                    <a:pt x="6306261" y="7200"/>
                  </a:lnTo>
                  <a:lnTo>
                    <a:pt x="6308115" y="9067"/>
                  </a:lnTo>
                  <a:lnTo>
                    <a:pt x="6309245" y="9525"/>
                  </a:lnTo>
                  <a:lnTo>
                    <a:pt x="6311874" y="9525"/>
                  </a:lnTo>
                  <a:lnTo>
                    <a:pt x="6312992" y="9067"/>
                  </a:lnTo>
                  <a:lnTo>
                    <a:pt x="6314859" y="7200"/>
                  </a:lnTo>
                  <a:lnTo>
                    <a:pt x="6315316" y="6083"/>
                  </a:lnTo>
                  <a:lnTo>
                    <a:pt x="6315316" y="3454"/>
                  </a:lnTo>
                  <a:close/>
                </a:path>
                <a:path w="12773660" h="4123690">
                  <a:moveTo>
                    <a:pt x="6334379" y="4117517"/>
                  </a:moveTo>
                  <a:lnTo>
                    <a:pt x="6333909" y="4116400"/>
                  </a:lnTo>
                  <a:lnTo>
                    <a:pt x="6332055" y="4114533"/>
                  </a:lnTo>
                  <a:lnTo>
                    <a:pt x="6330924" y="4114076"/>
                  </a:lnTo>
                  <a:lnTo>
                    <a:pt x="6328296" y="4114076"/>
                  </a:lnTo>
                  <a:lnTo>
                    <a:pt x="6327178" y="4114533"/>
                  </a:lnTo>
                  <a:lnTo>
                    <a:pt x="6325311" y="4116400"/>
                  </a:lnTo>
                  <a:lnTo>
                    <a:pt x="6324841" y="4117517"/>
                  </a:lnTo>
                  <a:lnTo>
                    <a:pt x="6324841" y="4120146"/>
                  </a:lnTo>
                  <a:lnTo>
                    <a:pt x="6325311" y="4121277"/>
                  </a:lnTo>
                  <a:lnTo>
                    <a:pt x="6327178" y="4123131"/>
                  </a:lnTo>
                  <a:lnTo>
                    <a:pt x="6328296" y="4123601"/>
                  </a:lnTo>
                  <a:lnTo>
                    <a:pt x="6330924" y="4123601"/>
                  </a:lnTo>
                  <a:lnTo>
                    <a:pt x="6332055" y="4123131"/>
                  </a:lnTo>
                  <a:lnTo>
                    <a:pt x="6333909" y="4121277"/>
                  </a:lnTo>
                  <a:lnTo>
                    <a:pt x="6334379" y="4120146"/>
                  </a:lnTo>
                  <a:lnTo>
                    <a:pt x="6334379" y="4117517"/>
                  </a:lnTo>
                  <a:close/>
                </a:path>
                <a:path w="12773660" h="4123690">
                  <a:moveTo>
                    <a:pt x="6334379" y="2746159"/>
                  </a:moveTo>
                  <a:lnTo>
                    <a:pt x="6333909" y="2745041"/>
                  </a:lnTo>
                  <a:lnTo>
                    <a:pt x="6332055" y="2743174"/>
                  </a:lnTo>
                  <a:lnTo>
                    <a:pt x="6330924" y="2742717"/>
                  </a:lnTo>
                  <a:lnTo>
                    <a:pt x="6328296" y="2742717"/>
                  </a:lnTo>
                  <a:lnTo>
                    <a:pt x="6327178" y="2743174"/>
                  </a:lnTo>
                  <a:lnTo>
                    <a:pt x="6325311" y="2745041"/>
                  </a:lnTo>
                  <a:lnTo>
                    <a:pt x="6324841" y="2746159"/>
                  </a:lnTo>
                  <a:lnTo>
                    <a:pt x="6324841" y="2748788"/>
                  </a:lnTo>
                  <a:lnTo>
                    <a:pt x="6325311" y="2749918"/>
                  </a:lnTo>
                  <a:lnTo>
                    <a:pt x="6327178" y="2751772"/>
                  </a:lnTo>
                  <a:lnTo>
                    <a:pt x="6328296" y="2752242"/>
                  </a:lnTo>
                  <a:lnTo>
                    <a:pt x="6330924" y="2752242"/>
                  </a:lnTo>
                  <a:lnTo>
                    <a:pt x="6332055" y="2751772"/>
                  </a:lnTo>
                  <a:lnTo>
                    <a:pt x="6333909" y="2749918"/>
                  </a:lnTo>
                  <a:lnTo>
                    <a:pt x="6334379" y="2748788"/>
                  </a:lnTo>
                  <a:lnTo>
                    <a:pt x="6334379" y="2746159"/>
                  </a:lnTo>
                  <a:close/>
                </a:path>
                <a:path w="12773660" h="4123690">
                  <a:moveTo>
                    <a:pt x="6334379" y="1374800"/>
                  </a:moveTo>
                  <a:lnTo>
                    <a:pt x="6333909" y="1373682"/>
                  </a:lnTo>
                  <a:lnTo>
                    <a:pt x="6332055" y="1371828"/>
                  </a:lnTo>
                  <a:lnTo>
                    <a:pt x="6330924" y="1371358"/>
                  </a:lnTo>
                  <a:lnTo>
                    <a:pt x="6328296" y="1371358"/>
                  </a:lnTo>
                  <a:lnTo>
                    <a:pt x="6327178" y="1371828"/>
                  </a:lnTo>
                  <a:lnTo>
                    <a:pt x="6325311" y="1373682"/>
                  </a:lnTo>
                  <a:lnTo>
                    <a:pt x="6324841" y="1374800"/>
                  </a:lnTo>
                  <a:lnTo>
                    <a:pt x="6324841" y="1377442"/>
                  </a:lnTo>
                  <a:lnTo>
                    <a:pt x="6325311" y="1378559"/>
                  </a:lnTo>
                  <a:lnTo>
                    <a:pt x="6327178" y="1380413"/>
                  </a:lnTo>
                  <a:lnTo>
                    <a:pt x="6328296" y="1380883"/>
                  </a:lnTo>
                  <a:lnTo>
                    <a:pt x="6330924" y="1380883"/>
                  </a:lnTo>
                  <a:lnTo>
                    <a:pt x="6332055" y="1380413"/>
                  </a:lnTo>
                  <a:lnTo>
                    <a:pt x="6333909" y="1378559"/>
                  </a:lnTo>
                  <a:lnTo>
                    <a:pt x="6334379" y="1377442"/>
                  </a:lnTo>
                  <a:lnTo>
                    <a:pt x="6334379" y="1374800"/>
                  </a:lnTo>
                  <a:close/>
                </a:path>
                <a:path w="12773660" h="4123690">
                  <a:moveTo>
                    <a:pt x="6334379" y="3454"/>
                  </a:moveTo>
                  <a:lnTo>
                    <a:pt x="6333909" y="2324"/>
                  </a:lnTo>
                  <a:lnTo>
                    <a:pt x="6332055" y="469"/>
                  </a:lnTo>
                  <a:lnTo>
                    <a:pt x="6330924" y="0"/>
                  </a:lnTo>
                  <a:lnTo>
                    <a:pt x="6328296" y="0"/>
                  </a:lnTo>
                  <a:lnTo>
                    <a:pt x="6327178" y="469"/>
                  </a:lnTo>
                  <a:lnTo>
                    <a:pt x="6325311" y="2324"/>
                  </a:lnTo>
                  <a:lnTo>
                    <a:pt x="6324841" y="3454"/>
                  </a:lnTo>
                  <a:lnTo>
                    <a:pt x="6324841" y="6083"/>
                  </a:lnTo>
                  <a:lnTo>
                    <a:pt x="6325311" y="7200"/>
                  </a:lnTo>
                  <a:lnTo>
                    <a:pt x="6327178" y="9067"/>
                  </a:lnTo>
                  <a:lnTo>
                    <a:pt x="6328296" y="9525"/>
                  </a:lnTo>
                  <a:lnTo>
                    <a:pt x="6330924" y="9525"/>
                  </a:lnTo>
                  <a:lnTo>
                    <a:pt x="6332055" y="9067"/>
                  </a:lnTo>
                  <a:lnTo>
                    <a:pt x="6333909" y="7200"/>
                  </a:lnTo>
                  <a:lnTo>
                    <a:pt x="6334379" y="6083"/>
                  </a:lnTo>
                  <a:lnTo>
                    <a:pt x="6334379" y="3454"/>
                  </a:lnTo>
                  <a:close/>
                </a:path>
                <a:path w="12773660" h="4123690">
                  <a:moveTo>
                    <a:pt x="6353429" y="4117517"/>
                  </a:moveTo>
                  <a:lnTo>
                    <a:pt x="6352959" y="4116400"/>
                  </a:lnTo>
                  <a:lnTo>
                    <a:pt x="6351105" y="4114533"/>
                  </a:lnTo>
                  <a:lnTo>
                    <a:pt x="6349974" y="4114076"/>
                  </a:lnTo>
                  <a:lnTo>
                    <a:pt x="6347346" y="4114076"/>
                  </a:lnTo>
                  <a:lnTo>
                    <a:pt x="6346228" y="4114533"/>
                  </a:lnTo>
                  <a:lnTo>
                    <a:pt x="6344361" y="4116400"/>
                  </a:lnTo>
                  <a:lnTo>
                    <a:pt x="6343904" y="4117517"/>
                  </a:lnTo>
                  <a:lnTo>
                    <a:pt x="6343904" y="4120146"/>
                  </a:lnTo>
                  <a:lnTo>
                    <a:pt x="6344361" y="4121277"/>
                  </a:lnTo>
                  <a:lnTo>
                    <a:pt x="6346228" y="4123131"/>
                  </a:lnTo>
                  <a:lnTo>
                    <a:pt x="6347346" y="4123601"/>
                  </a:lnTo>
                  <a:lnTo>
                    <a:pt x="6349974" y="4123601"/>
                  </a:lnTo>
                  <a:lnTo>
                    <a:pt x="6351105" y="4123131"/>
                  </a:lnTo>
                  <a:lnTo>
                    <a:pt x="6352959" y="4121277"/>
                  </a:lnTo>
                  <a:lnTo>
                    <a:pt x="6353429" y="4120146"/>
                  </a:lnTo>
                  <a:lnTo>
                    <a:pt x="6353429" y="4117517"/>
                  </a:lnTo>
                  <a:close/>
                </a:path>
                <a:path w="12773660" h="4123690">
                  <a:moveTo>
                    <a:pt x="6353429" y="2746159"/>
                  </a:moveTo>
                  <a:lnTo>
                    <a:pt x="6352959" y="2745041"/>
                  </a:lnTo>
                  <a:lnTo>
                    <a:pt x="6351105" y="2743174"/>
                  </a:lnTo>
                  <a:lnTo>
                    <a:pt x="6349974" y="2742717"/>
                  </a:lnTo>
                  <a:lnTo>
                    <a:pt x="6347346" y="2742717"/>
                  </a:lnTo>
                  <a:lnTo>
                    <a:pt x="6346228" y="2743174"/>
                  </a:lnTo>
                  <a:lnTo>
                    <a:pt x="6344361" y="2745041"/>
                  </a:lnTo>
                  <a:lnTo>
                    <a:pt x="6343904" y="2746159"/>
                  </a:lnTo>
                  <a:lnTo>
                    <a:pt x="6343904" y="2748788"/>
                  </a:lnTo>
                  <a:lnTo>
                    <a:pt x="6344361" y="2749918"/>
                  </a:lnTo>
                  <a:lnTo>
                    <a:pt x="6346228" y="2751772"/>
                  </a:lnTo>
                  <a:lnTo>
                    <a:pt x="6347346" y="2752242"/>
                  </a:lnTo>
                  <a:lnTo>
                    <a:pt x="6349974" y="2752242"/>
                  </a:lnTo>
                  <a:lnTo>
                    <a:pt x="6351105" y="2751772"/>
                  </a:lnTo>
                  <a:lnTo>
                    <a:pt x="6352959" y="2749918"/>
                  </a:lnTo>
                  <a:lnTo>
                    <a:pt x="6353429" y="2748788"/>
                  </a:lnTo>
                  <a:lnTo>
                    <a:pt x="6353429" y="2746159"/>
                  </a:lnTo>
                  <a:close/>
                </a:path>
                <a:path w="12773660" h="4123690">
                  <a:moveTo>
                    <a:pt x="6353429" y="1374800"/>
                  </a:moveTo>
                  <a:lnTo>
                    <a:pt x="6352959" y="1373682"/>
                  </a:lnTo>
                  <a:lnTo>
                    <a:pt x="6351105" y="1371828"/>
                  </a:lnTo>
                  <a:lnTo>
                    <a:pt x="6349974" y="1371358"/>
                  </a:lnTo>
                  <a:lnTo>
                    <a:pt x="6347346" y="1371358"/>
                  </a:lnTo>
                  <a:lnTo>
                    <a:pt x="6346228" y="1371828"/>
                  </a:lnTo>
                  <a:lnTo>
                    <a:pt x="6344361" y="1373682"/>
                  </a:lnTo>
                  <a:lnTo>
                    <a:pt x="6343904" y="1374800"/>
                  </a:lnTo>
                  <a:lnTo>
                    <a:pt x="6343904" y="1377442"/>
                  </a:lnTo>
                  <a:lnTo>
                    <a:pt x="6344361" y="1378559"/>
                  </a:lnTo>
                  <a:lnTo>
                    <a:pt x="6346228" y="1380413"/>
                  </a:lnTo>
                  <a:lnTo>
                    <a:pt x="6347346" y="1380883"/>
                  </a:lnTo>
                  <a:lnTo>
                    <a:pt x="6349974" y="1380883"/>
                  </a:lnTo>
                  <a:lnTo>
                    <a:pt x="6351105" y="1380413"/>
                  </a:lnTo>
                  <a:lnTo>
                    <a:pt x="6352959" y="1378559"/>
                  </a:lnTo>
                  <a:lnTo>
                    <a:pt x="6353429" y="1377442"/>
                  </a:lnTo>
                  <a:lnTo>
                    <a:pt x="6353429" y="1374800"/>
                  </a:lnTo>
                  <a:close/>
                </a:path>
                <a:path w="12773660" h="4123690">
                  <a:moveTo>
                    <a:pt x="6353429" y="3454"/>
                  </a:moveTo>
                  <a:lnTo>
                    <a:pt x="6352959" y="2324"/>
                  </a:lnTo>
                  <a:lnTo>
                    <a:pt x="6351105" y="469"/>
                  </a:lnTo>
                  <a:lnTo>
                    <a:pt x="6349974" y="0"/>
                  </a:lnTo>
                  <a:lnTo>
                    <a:pt x="6347346" y="0"/>
                  </a:lnTo>
                  <a:lnTo>
                    <a:pt x="6346228" y="469"/>
                  </a:lnTo>
                  <a:lnTo>
                    <a:pt x="6344361" y="2324"/>
                  </a:lnTo>
                  <a:lnTo>
                    <a:pt x="6343904" y="3454"/>
                  </a:lnTo>
                  <a:lnTo>
                    <a:pt x="6343904" y="6083"/>
                  </a:lnTo>
                  <a:lnTo>
                    <a:pt x="6344361" y="7200"/>
                  </a:lnTo>
                  <a:lnTo>
                    <a:pt x="6346228" y="9067"/>
                  </a:lnTo>
                  <a:lnTo>
                    <a:pt x="6347346" y="9525"/>
                  </a:lnTo>
                  <a:lnTo>
                    <a:pt x="6349974" y="9525"/>
                  </a:lnTo>
                  <a:lnTo>
                    <a:pt x="6351105" y="9067"/>
                  </a:lnTo>
                  <a:lnTo>
                    <a:pt x="6352959" y="7200"/>
                  </a:lnTo>
                  <a:lnTo>
                    <a:pt x="6353429" y="6083"/>
                  </a:lnTo>
                  <a:lnTo>
                    <a:pt x="6353429" y="3454"/>
                  </a:lnTo>
                  <a:close/>
                </a:path>
                <a:path w="12773660" h="4123690">
                  <a:moveTo>
                    <a:pt x="6372479" y="4117517"/>
                  </a:moveTo>
                  <a:lnTo>
                    <a:pt x="6372009" y="4116400"/>
                  </a:lnTo>
                  <a:lnTo>
                    <a:pt x="6370155" y="4114533"/>
                  </a:lnTo>
                  <a:lnTo>
                    <a:pt x="6369024" y="4114076"/>
                  </a:lnTo>
                  <a:lnTo>
                    <a:pt x="6366396" y="4114076"/>
                  </a:lnTo>
                  <a:lnTo>
                    <a:pt x="6365278" y="4114533"/>
                  </a:lnTo>
                  <a:lnTo>
                    <a:pt x="6363411" y="4116400"/>
                  </a:lnTo>
                  <a:lnTo>
                    <a:pt x="6362954" y="4117517"/>
                  </a:lnTo>
                  <a:lnTo>
                    <a:pt x="6362954" y="4120146"/>
                  </a:lnTo>
                  <a:lnTo>
                    <a:pt x="6363411" y="4121277"/>
                  </a:lnTo>
                  <a:lnTo>
                    <a:pt x="6365278" y="4123131"/>
                  </a:lnTo>
                  <a:lnTo>
                    <a:pt x="6366396" y="4123601"/>
                  </a:lnTo>
                  <a:lnTo>
                    <a:pt x="6369024" y="4123601"/>
                  </a:lnTo>
                  <a:lnTo>
                    <a:pt x="6370155" y="4123131"/>
                  </a:lnTo>
                  <a:lnTo>
                    <a:pt x="6372009" y="4121277"/>
                  </a:lnTo>
                  <a:lnTo>
                    <a:pt x="6372479" y="4120146"/>
                  </a:lnTo>
                  <a:lnTo>
                    <a:pt x="6372479" y="4117517"/>
                  </a:lnTo>
                  <a:close/>
                </a:path>
                <a:path w="12773660" h="4123690">
                  <a:moveTo>
                    <a:pt x="6372479" y="2746159"/>
                  </a:moveTo>
                  <a:lnTo>
                    <a:pt x="6372009" y="2745041"/>
                  </a:lnTo>
                  <a:lnTo>
                    <a:pt x="6370155" y="2743174"/>
                  </a:lnTo>
                  <a:lnTo>
                    <a:pt x="6369024" y="2742717"/>
                  </a:lnTo>
                  <a:lnTo>
                    <a:pt x="6366396" y="2742717"/>
                  </a:lnTo>
                  <a:lnTo>
                    <a:pt x="6365278" y="2743174"/>
                  </a:lnTo>
                  <a:lnTo>
                    <a:pt x="6363411" y="2745041"/>
                  </a:lnTo>
                  <a:lnTo>
                    <a:pt x="6362954" y="2746159"/>
                  </a:lnTo>
                  <a:lnTo>
                    <a:pt x="6362954" y="2748788"/>
                  </a:lnTo>
                  <a:lnTo>
                    <a:pt x="6363411" y="2749918"/>
                  </a:lnTo>
                  <a:lnTo>
                    <a:pt x="6365278" y="2751772"/>
                  </a:lnTo>
                  <a:lnTo>
                    <a:pt x="6366396" y="2752242"/>
                  </a:lnTo>
                  <a:lnTo>
                    <a:pt x="6369024" y="2752242"/>
                  </a:lnTo>
                  <a:lnTo>
                    <a:pt x="6370155" y="2751772"/>
                  </a:lnTo>
                  <a:lnTo>
                    <a:pt x="6372009" y="2749918"/>
                  </a:lnTo>
                  <a:lnTo>
                    <a:pt x="6372479" y="2748788"/>
                  </a:lnTo>
                  <a:lnTo>
                    <a:pt x="6372479" y="2746159"/>
                  </a:lnTo>
                  <a:close/>
                </a:path>
                <a:path w="12773660" h="4123690">
                  <a:moveTo>
                    <a:pt x="6372479" y="1374800"/>
                  </a:moveTo>
                  <a:lnTo>
                    <a:pt x="6372009" y="1373682"/>
                  </a:lnTo>
                  <a:lnTo>
                    <a:pt x="6370155" y="1371828"/>
                  </a:lnTo>
                  <a:lnTo>
                    <a:pt x="6369024" y="1371358"/>
                  </a:lnTo>
                  <a:lnTo>
                    <a:pt x="6366396" y="1371358"/>
                  </a:lnTo>
                  <a:lnTo>
                    <a:pt x="6365278" y="1371828"/>
                  </a:lnTo>
                  <a:lnTo>
                    <a:pt x="6363411" y="1373682"/>
                  </a:lnTo>
                  <a:lnTo>
                    <a:pt x="6362954" y="1374800"/>
                  </a:lnTo>
                  <a:lnTo>
                    <a:pt x="6362954" y="1377442"/>
                  </a:lnTo>
                  <a:lnTo>
                    <a:pt x="6363411" y="1378559"/>
                  </a:lnTo>
                  <a:lnTo>
                    <a:pt x="6365278" y="1380413"/>
                  </a:lnTo>
                  <a:lnTo>
                    <a:pt x="6366396" y="1380883"/>
                  </a:lnTo>
                  <a:lnTo>
                    <a:pt x="6369024" y="1380883"/>
                  </a:lnTo>
                  <a:lnTo>
                    <a:pt x="6370155" y="1380413"/>
                  </a:lnTo>
                  <a:lnTo>
                    <a:pt x="6372009" y="1378559"/>
                  </a:lnTo>
                  <a:lnTo>
                    <a:pt x="6372479" y="1377442"/>
                  </a:lnTo>
                  <a:lnTo>
                    <a:pt x="6372479" y="1374800"/>
                  </a:lnTo>
                  <a:close/>
                </a:path>
                <a:path w="12773660" h="4123690">
                  <a:moveTo>
                    <a:pt x="6372479" y="3454"/>
                  </a:moveTo>
                  <a:lnTo>
                    <a:pt x="6372009" y="2324"/>
                  </a:lnTo>
                  <a:lnTo>
                    <a:pt x="6370155" y="469"/>
                  </a:lnTo>
                  <a:lnTo>
                    <a:pt x="6369024" y="0"/>
                  </a:lnTo>
                  <a:lnTo>
                    <a:pt x="6366396" y="0"/>
                  </a:lnTo>
                  <a:lnTo>
                    <a:pt x="6365278" y="469"/>
                  </a:lnTo>
                  <a:lnTo>
                    <a:pt x="6363411" y="2324"/>
                  </a:lnTo>
                  <a:lnTo>
                    <a:pt x="6362954" y="3454"/>
                  </a:lnTo>
                  <a:lnTo>
                    <a:pt x="6362954" y="6083"/>
                  </a:lnTo>
                  <a:lnTo>
                    <a:pt x="6363411" y="7200"/>
                  </a:lnTo>
                  <a:lnTo>
                    <a:pt x="6365278" y="9067"/>
                  </a:lnTo>
                  <a:lnTo>
                    <a:pt x="6366396" y="9525"/>
                  </a:lnTo>
                  <a:lnTo>
                    <a:pt x="6369024" y="9525"/>
                  </a:lnTo>
                  <a:lnTo>
                    <a:pt x="6370155" y="9067"/>
                  </a:lnTo>
                  <a:lnTo>
                    <a:pt x="6372009" y="7200"/>
                  </a:lnTo>
                  <a:lnTo>
                    <a:pt x="6372479" y="6083"/>
                  </a:lnTo>
                  <a:lnTo>
                    <a:pt x="6372479" y="3454"/>
                  </a:lnTo>
                  <a:close/>
                </a:path>
                <a:path w="12773660" h="4123690">
                  <a:moveTo>
                    <a:pt x="6391529" y="4117517"/>
                  </a:moveTo>
                  <a:lnTo>
                    <a:pt x="6391059" y="4116400"/>
                  </a:lnTo>
                  <a:lnTo>
                    <a:pt x="6389205" y="4114533"/>
                  </a:lnTo>
                  <a:lnTo>
                    <a:pt x="6388074" y="4114076"/>
                  </a:lnTo>
                  <a:lnTo>
                    <a:pt x="6385446" y="4114076"/>
                  </a:lnTo>
                  <a:lnTo>
                    <a:pt x="6384328" y="4114533"/>
                  </a:lnTo>
                  <a:lnTo>
                    <a:pt x="6382461" y="4116400"/>
                  </a:lnTo>
                  <a:lnTo>
                    <a:pt x="6382004" y="4117517"/>
                  </a:lnTo>
                  <a:lnTo>
                    <a:pt x="6382004" y="4120146"/>
                  </a:lnTo>
                  <a:lnTo>
                    <a:pt x="6382461" y="4121277"/>
                  </a:lnTo>
                  <a:lnTo>
                    <a:pt x="6384328" y="4123131"/>
                  </a:lnTo>
                  <a:lnTo>
                    <a:pt x="6385446" y="4123601"/>
                  </a:lnTo>
                  <a:lnTo>
                    <a:pt x="6388074" y="4123601"/>
                  </a:lnTo>
                  <a:lnTo>
                    <a:pt x="6389205" y="4123131"/>
                  </a:lnTo>
                  <a:lnTo>
                    <a:pt x="6391059" y="4121277"/>
                  </a:lnTo>
                  <a:lnTo>
                    <a:pt x="6391529" y="4120146"/>
                  </a:lnTo>
                  <a:lnTo>
                    <a:pt x="6391529" y="4117517"/>
                  </a:lnTo>
                  <a:close/>
                </a:path>
                <a:path w="12773660" h="4123690">
                  <a:moveTo>
                    <a:pt x="6391529" y="2746159"/>
                  </a:moveTo>
                  <a:lnTo>
                    <a:pt x="6391059" y="2745041"/>
                  </a:lnTo>
                  <a:lnTo>
                    <a:pt x="6389205" y="2743174"/>
                  </a:lnTo>
                  <a:lnTo>
                    <a:pt x="6388074" y="2742717"/>
                  </a:lnTo>
                  <a:lnTo>
                    <a:pt x="6385446" y="2742717"/>
                  </a:lnTo>
                  <a:lnTo>
                    <a:pt x="6384328" y="2743174"/>
                  </a:lnTo>
                  <a:lnTo>
                    <a:pt x="6382461" y="2745041"/>
                  </a:lnTo>
                  <a:lnTo>
                    <a:pt x="6382004" y="2746159"/>
                  </a:lnTo>
                  <a:lnTo>
                    <a:pt x="6382004" y="2748788"/>
                  </a:lnTo>
                  <a:lnTo>
                    <a:pt x="6382461" y="2749918"/>
                  </a:lnTo>
                  <a:lnTo>
                    <a:pt x="6384328" y="2751772"/>
                  </a:lnTo>
                  <a:lnTo>
                    <a:pt x="6385446" y="2752242"/>
                  </a:lnTo>
                  <a:lnTo>
                    <a:pt x="6388074" y="2752242"/>
                  </a:lnTo>
                  <a:lnTo>
                    <a:pt x="6389205" y="2751772"/>
                  </a:lnTo>
                  <a:lnTo>
                    <a:pt x="6391059" y="2749918"/>
                  </a:lnTo>
                  <a:lnTo>
                    <a:pt x="6391529" y="2748788"/>
                  </a:lnTo>
                  <a:lnTo>
                    <a:pt x="6391529" y="2746159"/>
                  </a:lnTo>
                  <a:close/>
                </a:path>
                <a:path w="12773660" h="4123690">
                  <a:moveTo>
                    <a:pt x="6391529" y="1374800"/>
                  </a:moveTo>
                  <a:lnTo>
                    <a:pt x="6391059" y="1373682"/>
                  </a:lnTo>
                  <a:lnTo>
                    <a:pt x="6389205" y="1371828"/>
                  </a:lnTo>
                  <a:lnTo>
                    <a:pt x="6388074" y="1371358"/>
                  </a:lnTo>
                  <a:lnTo>
                    <a:pt x="6385446" y="1371358"/>
                  </a:lnTo>
                  <a:lnTo>
                    <a:pt x="6384328" y="1371828"/>
                  </a:lnTo>
                  <a:lnTo>
                    <a:pt x="6382461" y="1373682"/>
                  </a:lnTo>
                  <a:lnTo>
                    <a:pt x="6382004" y="1374800"/>
                  </a:lnTo>
                  <a:lnTo>
                    <a:pt x="6382004" y="1377442"/>
                  </a:lnTo>
                  <a:lnTo>
                    <a:pt x="6382461" y="1378559"/>
                  </a:lnTo>
                  <a:lnTo>
                    <a:pt x="6384328" y="1380413"/>
                  </a:lnTo>
                  <a:lnTo>
                    <a:pt x="6385446" y="1380883"/>
                  </a:lnTo>
                  <a:lnTo>
                    <a:pt x="6388074" y="1380883"/>
                  </a:lnTo>
                  <a:lnTo>
                    <a:pt x="6389205" y="1380413"/>
                  </a:lnTo>
                  <a:lnTo>
                    <a:pt x="6391059" y="1378559"/>
                  </a:lnTo>
                  <a:lnTo>
                    <a:pt x="6391529" y="1377442"/>
                  </a:lnTo>
                  <a:lnTo>
                    <a:pt x="6391529" y="1374800"/>
                  </a:lnTo>
                  <a:close/>
                </a:path>
                <a:path w="12773660" h="4123690">
                  <a:moveTo>
                    <a:pt x="6391529" y="3454"/>
                  </a:moveTo>
                  <a:lnTo>
                    <a:pt x="6391059" y="2324"/>
                  </a:lnTo>
                  <a:lnTo>
                    <a:pt x="6389205" y="469"/>
                  </a:lnTo>
                  <a:lnTo>
                    <a:pt x="6388074" y="0"/>
                  </a:lnTo>
                  <a:lnTo>
                    <a:pt x="6385446" y="0"/>
                  </a:lnTo>
                  <a:lnTo>
                    <a:pt x="6384328" y="469"/>
                  </a:lnTo>
                  <a:lnTo>
                    <a:pt x="6382461" y="2324"/>
                  </a:lnTo>
                  <a:lnTo>
                    <a:pt x="6382004" y="3454"/>
                  </a:lnTo>
                  <a:lnTo>
                    <a:pt x="6382004" y="6083"/>
                  </a:lnTo>
                  <a:lnTo>
                    <a:pt x="6382461" y="7200"/>
                  </a:lnTo>
                  <a:lnTo>
                    <a:pt x="6384328" y="9067"/>
                  </a:lnTo>
                  <a:lnTo>
                    <a:pt x="6385446" y="9525"/>
                  </a:lnTo>
                  <a:lnTo>
                    <a:pt x="6388074" y="9525"/>
                  </a:lnTo>
                  <a:lnTo>
                    <a:pt x="6389205" y="9067"/>
                  </a:lnTo>
                  <a:lnTo>
                    <a:pt x="6391059" y="7200"/>
                  </a:lnTo>
                  <a:lnTo>
                    <a:pt x="6391529" y="6083"/>
                  </a:lnTo>
                  <a:lnTo>
                    <a:pt x="6391529" y="3454"/>
                  </a:lnTo>
                  <a:close/>
                </a:path>
                <a:path w="12773660" h="4123690">
                  <a:moveTo>
                    <a:pt x="6410579" y="4117517"/>
                  </a:moveTo>
                  <a:lnTo>
                    <a:pt x="6410109" y="4116400"/>
                  </a:lnTo>
                  <a:lnTo>
                    <a:pt x="6408255" y="4114533"/>
                  </a:lnTo>
                  <a:lnTo>
                    <a:pt x="6407124" y="4114076"/>
                  </a:lnTo>
                  <a:lnTo>
                    <a:pt x="6404496" y="4114076"/>
                  </a:lnTo>
                  <a:lnTo>
                    <a:pt x="6403378" y="4114533"/>
                  </a:lnTo>
                  <a:lnTo>
                    <a:pt x="6401511" y="4116400"/>
                  </a:lnTo>
                  <a:lnTo>
                    <a:pt x="6401054" y="4117517"/>
                  </a:lnTo>
                  <a:lnTo>
                    <a:pt x="6401054" y="4120146"/>
                  </a:lnTo>
                  <a:lnTo>
                    <a:pt x="6401511" y="4121277"/>
                  </a:lnTo>
                  <a:lnTo>
                    <a:pt x="6403378" y="4123131"/>
                  </a:lnTo>
                  <a:lnTo>
                    <a:pt x="6404496" y="4123601"/>
                  </a:lnTo>
                  <a:lnTo>
                    <a:pt x="6407124" y="4123601"/>
                  </a:lnTo>
                  <a:lnTo>
                    <a:pt x="6408255" y="4123131"/>
                  </a:lnTo>
                  <a:lnTo>
                    <a:pt x="6410109" y="4121277"/>
                  </a:lnTo>
                  <a:lnTo>
                    <a:pt x="6410579" y="4120146"/>
                  </a:lnTo>
                  <a:lnTo>
                    <a:pt x="6410579" y="4117517"/>
                  </a:lnTo>
                  <a:close/>
                </a:path>
                <a:path w="12773660" h="4123690">
                  <a:moveTo>
                    <a:pt x="6410579" y="2746159"/>
                  </a:moveTo>
                  <a:lnTo>
                    <a:pt x="6410109" y="2745041"/>
                  </a:lnTo>
                  <a:lnTo>
                    <a:pt x="6408255" y="2743174"/>
                  </a:lnTo>
                  <a:lnTo>
                    <a:pt x="6407124" y="2742717"/>
                  </a:lnTo>
                  <a:lnTo>
                    <a:pt x="6404496" y="2742717"/>
                  </a:lnTo>
                  <a:lnTo>
                    <a:pt x="6403378" y="2743174"/>
                  </a:lnTo>
                  <a:lnTo>
                    <a:pt x="6401511" y="2745041"/>
                  </a:lnTo>
                  <a:lnTo>
                    <a:pt x="6401054" y="2746159"/>
                  </a:lnTo>
                  <a:lnTo>
                    <a:pt x="6401054" y="2748788"/>
                  </a:lnTo>
                  <a:lnTo>
                    <a:pt x="6401511" y="2749918"/>
                  </a:lnTo>
                  <a:lnTo>
                    <a:pt x="6403378" y="2751772"/>
                  </a:lnTo>
                  <a:lnTo>
                    <a:pt x="6404496" y="2752242"/>
                  </a:lnTo>
                  <a:lnTo>
                    <a:pt x="6407124" y="2752242"/>
                  </a:lnTo>
                  <a:lnTo>
                    <a:pt x="6408255" y="2751772"/>
                  </a:lnTo>
                  <a:lnTo>
                    <a:pt x="6410109" y="2749918"/>
                  </a:lnTo>
                  <a:lnTo>
                    <a:pt x="6410579" y="2748788"/>
                  </a:lnTo>
                  <a:lnTo>
                    <a:pt x="6410579" y="2746159"/>
                  </a:lnTo>
                  <a:close/>
                </a:path>
                <a:path w="12773660" h="4123690">
                  <a:moveTo>
                    <a:pt x="6410579" y="1374800"/>
                  </a:moveTo>
                  <a:lnTo>
                    <a:pt x="6410109" y="1373682"/>
                  </a:lnTo>
                  <a:lnTo>
                    <a:pt x="6408255" y="1371828"/>
                  </a:lnTo>
                  <a:lnTo>
                    <a:pt x="6407124" y="1371358"/>
                  </a:lnTo>
                  <a:lnTo>
                    <a:pt x="6404496" y="1371358"/>
                  </a:lnTo>
                  <a:lnTo>
                    <a:pt x="6403378" y="1371828"/>
                  </a:lnTo>
                  <a:lnTo>
                    <a:pt x="6401511" y="1373682"/>
                  </a:lnTo>
                  <a:lnTo>
                    <a:pt x="6401054" y="1374800"/>
                  </a:lnTo>
                  <a:lnTo>
                    <a:pt x="6401054" y="1377442"/>
                  </a:lnTo>
                  <a:lnTo>
                    <a:pt x="6401511" y="1378559"/>
                  </a:lnTo>
                  <a:lnTo>
                    <a:pt x="6403378" y="1380413"/>
                  </a:lnTo>
                  <a:lnTo>
                    <a:pt x="6404496" y="1380883"/>
                  </a:lnTo>
                  <a:lnTo>
                    <a:pt x="6407124" y="1380883"/>
                  </a:lnTo>
                  <a:lnTo>
                    <a:pt x="6408255" y="1380413"/>
                  </a:lnTo>
                  <a:lnTo>
                    <a:pt x="6410109" y="1378559"/>
                  </a:lnTo>
                  <a:lnTo>
                    <a:pt x="6410579" y="1377442"/>
                  </a:lnTo>
                  <a:lnTo>
                    <a:pt x="6410579" y="1374800"/>
                  </a:lnTo>
                  <a:close/>
                </a:path>
                <a:path w="12773660" h="4123690">
                  <a:moveTo>
                    <a:pt x="6410579" y="3454"/>
                  </a:moveTo>
                  <a:lnTo>
                    <a:pt x="6410109" y="2324"/>
                  </a:lnTo>
                  <a:lnTo>
                    <a:pt x="6408255" y="469"/>
                  </a:lnTo>
                  <a:lnTo>
                    <a:pt x="6407124" y="0"/>
                  </a:lnTo>
                  <a:lnTo>
                    <a:pt x="6404496" y="0"/>
                  </a:lnTo>
                  <a:lnTo>
                    <a:pt x="6403378" y="469"/>
                  </a:lnTo>
                  <a:lnTo>
                    <a:pt x="6401511" y="2324"/>
                  </a:lnTo>
                  <a:lnTo>
                    <a:pt x="6401054" y="3454"/>
                  </a:lnTo>
                  <a:lnTo>
                    <a:pt x="6401054" y="6083"/>
                  </a:lnTo>
                  <a:lnTo>
                    <a:pt x="6401511" y="7200"/>
                  </a:lnTo>
                  <a:lnTo>
                    <a:pt x="6403378" y="9067"/>
                  </a:lnTo>
                  <a:lnTo>
                    <a:pt x="6404496" y="9525"/>
                  </a:lnTo>
                  <a:lnTo>
                    <a:pt x="6407124" y="9525"/>
                  </a:lnTo>
                  <a:lnTo>
                    <a:pt x="6408255" y="9067"/>
                  </a:lnTo>
                  <a:lnTo>
                    <a:pt x="6410109" y="7200"/>
                  </a:lnTo>
                  <a:lnTo>
                    <a:pt x="6410579" y="6083"/>
                  </a:lnTo>
                  <a:lnTo>
                    <a:pt x="6410579" y="3454"/>
                  </a:lnTo>
                  <a:close/>
                </a:path>
                <a:path w="12773660" h="4123690">
                  <a:moveTo>
                    <a:pt x="6429629" y="4117517"/>
                  </a:moveTo>
                  <a:lnTo>
                    <a:pt x="6429159" y="4116400"/>
                  </a:lnTo>
                  <a:lnTo>
                    <a:pt x="6427305" y="4114533"/>
                  </a:lnTo>
                  <a:lnTo>
                    <a:pt x="6426174" y="4114076"/>
                  </a:lnTo>
                  <a:lnTo>
                    <a:pt x="6423546" y="4114076"/>
                  </a:lnTo>
                  <a:lnTo>
                    <a:pt x="6422428" y="4114533"/>
                  </a:lnTo>
                  <a:lnTo>
                    <a:pt x="6420561" y="4116400"/>
                  </a:lnTo>
                  <a:lnTo>
                    <a:pt x="6420104" y="4117517"/>
                  </a:lnTo>
                  <a:lnTo>
                    <a:pt x="6420104" y="4120146"/>
                  </a:lnTo>
                  <a:lnTo>
                    <a:pt x="6420561" y="4121277"/>
                  </a:lnTo>
                  <a:lnTo>
                    <a:pt x="6422428" y="4123131"/>
                  </a:lnTo>
                  <a:lnTo>
                    <a:pt x="6423546" y="4123601"/>
                  </a:lnTo>
                  <a:lnTo>
                    <a:pt x="6426174" y="4123601"/>
                  </a:lnTo>
                  <a:lnTo>
                    <a:pt x="6427305" y="4123131"/>
                  </a:lnTo>
                  <a:lnTo>
                    <a:pt x="6429159" y="4121277"/>
                  </a:lnTo>
                  <a:lnTo>
                    <a:pt x="6429629" y="4120146"/>
                  </a:lnTo>
                  <a:lnTo>
                    <a:pt x="6429629" y="4117517"/>
                  </a:lnTo>
                  <a:close/>
                </a:path>
                <a:path w="12773660" h="4123690">
                  <a:moveTo>
                    <a:pt x="6429629" y="2746159"/>
                  </a:moveTo>
                  <a:lnTo>
                    <a:pt x="6429159" y="2745041"/>
                  </a:lnTo>
                  <a:lnTo>
                    <a:pt x="6427305" y="2743174"/>
                  </a:lnTo>
                  <a:lnTo>
                    <a:pt x="6426174" y="2742717"/>
                  </a:lnTo>
                  <a:lnTo>
                    <a:pt x="6423546" y="2742717"/>
                  </a:lnTo>
                  <a:lnTo>
                    <a:pt x="6422428" y="2743174"/>
                  </a:lnTo>
                  <a:lnTo>
                    <a:pt x="6420561" y="2745041"/>
                  </a:lnTo>
                  <a:lnTo>
                    <a:pt x="6420104" y="2746159"/>
                  </a:lnTo>
                  <a:lnTo>
                    <a:pt x="6420104" y="2748788"/>
                  </a:lnTo>
                  <a:lnTo>
                    <a:pt x="6420561" y="2749918"/>
                  </a:lnTo>
                  <a:lnTo>
                    <a:pt x="6422428" y="2751772"/>
                  </a:lnTo>
                  <a:lnTo>
                    <a:pt x="6423546" y="2752242"/>
                  </a:lnTo>
                  <a:lnTo>
                    <a:pt x="6426174" y="2752242"/>
                  </a:lnTo>
                  <a:lnTo>
                    <a:pt x="6427305" y="2751772"/>
                  </a:lnTo>
                  <a:lnTo>
                    <a:pt x="6429159" y="2749918"/>
                  </a:lnTo>
                  <a:lnTo>
                    <a:pt x="6429629" y="2748788"/>
                  </a:lnTo>
                  <a:lnTo>
                    <a:pt x="6429629" y="2746159"/>
                  </a:lnTo>
                  <a:close/>
                </a:path>
                <a:path w="12773660" h="4123690">
                  <a:moveTo>
                    <a:pt x="6429629" y="1374800"/>
                  </a:moveTo>
                  <a:lnTo>
                    <a:pt x="6429159" y="1373682"/>
                  </a:lnTo>
                  <a:lnTo>
                    <a:pt x="6427305" y="1371828"/>
                  </a:lnTo>
                  <a:lnTo>
                    <a:pt x="6426174" y="1371358"/>
                  </a:lnTo>
                  <a:lnTo>
                    <a:pt x="6423546" y="1371358"/>
                  </a:lnTo>
                  <a:lnTo>
                    <a:pt x="6422428" y="1371828"/>
                  </a:lnTo>
                  <a:lnTo>
                    <a:pt x="6420561" y="1373682"/>
                  </a:lnTo>
                  <a:lnTo>
                    <a:pt x="6420104" y="1374800"/>
                  </a:lnTo>
                  <a:lnTo>
                    <a:pt x="6420104" y="1377442"/>
                  </a:lnTo>
                  <a:lnTo>
                    <a:pt x="6420561" y="1378559"/>
                  </a:lnTo>
                  <a:lnTo>
                    <a:pt x="6422428" y="1380413"/>
                  </a:lnTo>
                  <a:lnTo>
                    <a:pt x="6423546" y="1380883"/>
                  </a:lnTo>
                  <a:lnTo>
                    <a:pt x="6426174" y="1380883"/>
                  </a:lnTo>
                  <a:lnTo>
                    <a:pt x="6427305" y="1380413"/>
                  </a:lnTo>
                  <a:lnTo>
                    <a:pt x="6429159" y="1378559"/>
                  </a:lnTo>
                  <a:lnTo>
                    <a:pt x="6429629" y="1377442"/>
                  </a:lnTo>
                  <a:lnTo>
                    <a:pt x="6429629" y="1374800"/>
                  </a:lnTo>
                  <a:close/>
                </a:path>
                <a:path w="12773660" h="4123690">
                  <a:moveTo>
                    <a:pt x="6429629" y="3454"/>
                  </a:moveTo>
                  <a:lnTo>
                    <a:pt x="6429159" y="2324"/>
                  </a:lnTo>
                  <a:lnTo>
                    <a:pt x="6427305" y="469"/>
                  </a:lnTo>
                  <a:lnTo>
                    <a:pt x="6426174" y="0"/>
                  </a:lnTo>
                  <a:lnTo>
                    <a:pt x="6423546" y="0"/>
                  </a:lnTo>
                  <a:lnTo>
                    <a:pt x="6422428" y="469"/>
                  </a:lnTo>
                  <a:lnTo>
                    <a:pt x="6420561" y="2324"/>
                  </a:lnTo>
                  <a:lnTo>
                    <a:pt x="6420104" y="3454"/>
                  </a:lnTo>
                  <a:lnTo>
                    <a:pt x="6420104" y="6083"/>
                  </a:lnTo>
                  <a:lnTo>
                    <a:pt x="6420561" y="7200"/>
                  </a:lnTo>
                  <a:lnTo>
                    <a:pt x="6422428" y="9067"/>
                  </a:lnTo>
                  <a:lnTo>
                    <a:pt x="6423546" y="9525"/>
                  </a:lnTo>
                  <a:lnTo>
                    <a:pt x="6426174" y="9525"/>
                  </a:lnTo>
                  <a:lnTo>
                    <a:pt x="6427305" y="9067"/>
                  </a:lnTo>
                  <a:lnTo>
                    <a:pt x="6429159" y="7200"/>
                  </a:lnTo>
                  <a:lnTo>
                    <a:pt x="6429629" y="6083"/>
                  </a:lnTo>
                  <a:lnTo>
                    <a:pt x="6429629" y="3454"/>
                  </a:lnTo>
                  <a:close/>
                </a:path>
                <a:path w="12773660" h="4123690">
                  <a:moveTo>
                    <a:pt x="6448679" y="4117517"/>
                  </a:moveTo>
                  <a:lnTo>
                    <a:pt x="6448209" y="4116400"/>
                  </a:lnTo>
                  <a:lnTo>
                    <a:pt x="6446355" y="4114533"/>
                  </a:lnTo>
                  <a:lnTo>
                    <a:pt x="6445224" y="4114076"/>
                  </a:lnTo>
                  <a:lnTo>
                    <a:pt x="6442596" y="4114076"/>
                  </a:lnTo>
                  <a:lnTo>
                    <a:pt x="6441478" y="4114533"/>
                  </a:lnTo>
                  <a:lnTo>
                    <a:pt x="6439611" y="4116400"/>
                  </a:lnTo>
                  <a:lnTo>
                    <a:pt x="6439154" y="4117517"/>
                  </a:lnTo>
                  <a:lnTo>
                    <a:pt x="6439154" y="4120146"/>
                  </a:lnTo>
                  <a:lnTo>
                    <a:pt x="6439611" y="4121277"/>
                  </a:lnTo>
                  <a:lnTo>
                    <a:pt x="6441478" y="4123131"/>
                  </a:lnTo>
                  <a:lnTo>
                    <a:pt x="6442596" y="4123601"/>
                  </a:lnTo>
                  <a:lnTo>
                    <a:pt x="6445224" y="4123601"/>
                  </a:lnTo>
                  <a:lnTo>
                    <a:pt x="6446355" y="4123131"/>
                  </a:lnTo>
                  <a:lnTo>
                    <a:pt x="6448209" y="4121277"/>
                  </a:lnTo>
                  <a:lnTo>
                    <a:pt x="6448679" y="4120146"/>
                  </a:lnTo>
                  <a:lnTo>
                    <a:pt x="6448679" y="4117517"/>
                  </a:lnTo>
                  <a:close/>
                </a:path>
                <a:path w="12773660" h="4123690">
                  <a:moveTo>
                    <a:pt x="6448679" y="2746159"/>
                  </a:moveTo>
                  <a:lnTo>
                    <a:pt x="6448209" y="2745041"/>
                  </a:lnTo>
                  <a:lnTo>
                    <a:pt x="6446355" y="2743174"/>
                  </a:lnTo>
                  <a:lnTo>
                    <a:pt x="6445224" y="2742717"/>
                  </a:lnTo>
                  <a:lnTo>
                    <a:pt x="6442596" y="2742717"/>
                  </a:lnTo>
                  <a:lnTo>
                    <a:pt x="6441478" y="2743174"/>
                  </a:lnTo>
                  <a:lnTo>
                    <a:pt x="6439611" y="2745041"/>
                  </a:lnTo>
                  <a:lnTo>
                    <a:pt x="6439154" y="2746159"/>
                  </a:lnTo>
                  <a:lnTo>
                    <a:pt x="6439154" y="2748788"/>
                  </a:lnTo>
                  <a:lnTo>
                    <a:pt x="6439611" y="2749918"/>
                  </a:lnTo>
                  <a:lnTo>
                    <a:pt x="6441478" y="2751772"/>
                  </a:lnTo>
                  <a:lnTo>
                    <a:pt x="6442596" y="2752242"/>
                  </a:lnTo>
                  <a:lnTo>
                    <a:pt x="6445224" y="2752242"/>
                  </a:lnTo>
                  <a:lnTo>
                    <a:pt x="6446355" y="2751772"/>
                  </a:lnTo>
                  <a:lnTo>
                    <a:pt x="6448209" y="2749918"/>
                  </a:lnTo>
                  <a:lnTo>
                    <a:pt x="6448679" y="2748788"/>
                  </a:lnTo>
                  <a:lnTo>
                    <a:pt x="6448679" y="2746159"/>
                  </a:lnTo>
                  <a:close/>
                </a:path>
                <a:path w="12773660" h="4123690">
                  <a:moveTo>
                    <a:pt x="6448679" y="1374800"/>
                  </a:moveTo>
                  <a:lnTo>
                    <a:pt x="6448209" y="1373682"/>
                  </a:lnTo>
                  <a:lnTo>
                    <a:pt x="6446355" y="1371828"/>
                  </a:lnTo>
                  <a:lnTo>
                    <a:pt x="6445224" y="1371358"/>
                  </a:lnTo>
                  <a:lnTo>
                    <a:pt x="6442596" y="1371358"/>
                  </a:lnTo>
                  <a:lnTo>
                    <a:pt x="6441478" y="1371828"/>
                  </a:lnTo>
                  <a:lnTo>
                    <a:pt x="6439611" y="1373682"/>
                  </a:lnTo>
                  <a:lnTo>
                    <a:pt x="6439154" y="1374800"/>
                  </a:lnTo>
                  <a:lnTo>
                    <a:pt x="6439154" y="1377442"/>
                  </a:lnTo>
                  <a:lnTo>
                    <a:pt x="6439611" y="1378559"/>
                  </a:lnTo>
                  <a:lnTo>
                    <a:pt x="6441478" y="1380413"/>
                  </a:lnTo>
                  <a:lnTo>
                    <a:pt x="6442596" y="1380883"/>
                  </a:lnTo>
                  <a:lnTo>
                    <a:pt x="6445224" y="1380883"/>
                  </a:lnTo>
                  <a:lnTo>
                    <a:pt x="6446355" y="1380413"/>
                  </a:lnTo>
                  <a:lnTo>
                    <a:pt x="6448209" y="1378559"/>
                  </a:lnTo>
                  <a:lnTo>
                    <a:pt x="6448679" y="1377442"/>
                  </a:lnTo>
                  <a:lnTo>
                    <a:pt x="6448679" y="1374800"/>
                  </a:lnTo>
                  <a:close/>
                </a:path>
                <a:path w="12773660" h="4123690">
                  <a:moveTo>
                    <a:pt x="6448679" y="3454"/>
                  </a:moveTo>
                  <a:lnTo>
                    <a:pt x="6448209" y="2324"/>
                  </a:lnTo>
                  <a:lnTo>
                    <a:pt x="6446355" y="469"/>
                  </a:lnTo>
                  <a:lnTo>
                    <a:pt x="6445224" y="0"/>
                  </a:lnTo>
                  <a:lnTo>
                    <a:pt x="6442596" y="0"/>
                  </a:lnTo>
                  <a:lnTo>
                    <a:pt x="6441478" y="469"/>
                  </a:lnTo>
                  <a:lnTo>
                    <a:pt x="6439611" y="2324"/>
                  </a:lnTo>
                  <a:lnTo>
                    <a:pt x="6439154" y="3454"/>
                  </a:lnTo>
                  <a:lnTo>
                    <a:pt x="6439154" y="6083"/>
                  </a:lnTo>
                  <a:lnTo>
                    <a:pt x="6439611" y="7200"/>
                  </a:lnTo>
                  <a:lnTo>
                    <a:pt x="6441478" y="9067"/>
                  </a:lnTo>
                  <a:lnTo>
                    <a:pt x="6442596" y="9525"/>
                  </a:lnTo>
                  <a:lnTo>
                    <a:pt x="6445224" y="9525"/>
                  </a:lnTo>
                  <a:lnTo>
                    <a:pt x="6446355" y="9067"/>
                  </a:lnTo>
                  <a:lnTo>
                    <a:pt x="6448209" y="7200"/>
                  </a:lnTo>
                  <a:lnTo>
                    <a:pt x="6448679" y="6083"/>
                  </a:lnTo>
                  <a:lnTo>
                    <a:pt x="6448679" y="3454"/>
                  </a:lnTo>
                  <a:close/>
                </a:path>
                <a:path w="12773660" h="4123690">
                  <a:moveTo>
                    <a:pt x="6467729" y="4117517"/>
                  </a:moveTo>
                  <a:lnTo>
                    <a:pt x="6467259" y="4116400"/>
                  </a:lnTo>
                  <a:lnTo>
                    <a:pt x="6465405" y="4114533"/>
                  </a:lnTo>
                  <a:lnTo>
                    <a:pt x="6464287" y="4114076"/>
                  </a:lnTo>
                  <a:lnTo>
                    <a:pt x="6461646" y="4114076"/>
                  </a:lnTo>
                  <a:lnTo>
                    <a:pt x="6460528" y="4114533"/>
                  </a:lnTo>
                  <a:lnTo>
                    <a:pt x="6458661" y="4116400"/>
                  </a:lnTo>
                  <a:lnTo>
                    <a:pt x="6458204" y="4117517"/>
                  </a:lnTo>
                  <a:lnTo>
                    <a:pt x="6458204" y="4120146"/>
                  </a:lnTo>
                  <a:lnTo>
                    <a:pt x="6458661" y="4121277"/>
                  </a:lnTo>
                  <a:lnTo>
                    <a:pt x="6460528" y="4123131"/>
                  </a:lnTo>
                  <a:lnTo>
                    <a:pt x="6461646" y="4123601"/>
                  </a:lnTo>
                  <a:lnTo>
                    <a:pt x="6464287" y="4123601"/>
                  </a:lnTo>
                  <a:lnTo>
                    <a:pt x="6465405" y="4123131"/>
                  </a:lnTo>
                  <a:lnTo>
                    <a:pt x="6467259" y="4121277"/>
                  </a:lnTo>
                  <a:lnTo>
                    <a:pt x="6467729" y="4120146"/>
                  </a:lnTo>
                  <a:lnTo>
                    <a:pt x="6467729" y="4117517"/>
                  </a:lnTo>
                  <a:close/>
                </a:path>
                <a:path w="12773660" h="4123690">
                  <a:moveTo>
                    <a:pt x="6467729" y="2746159"/>
                  </a:moveTo>
                  <a:lnTo>
                    <a:pt x="6467259" y="2745041"/>
                  </a:lnTo>
                  <a:lnTo>
                    <a:pt x="6465405" y="2743174"/>
                  </a:lnTo>
                  <a:lnTo>
                    <a:pt x="6464287" y="2742717"/>
                  </a:lnTo>
                  <a:lnTo>
                    <a:pt x="6461646" y="2742717"/>
                  </a:lnTo>
                  <a:lnTo>
                    <a:pt x="6460528" y="2743174"/>
                  </a:lnTo>
                  <a:lnTo>
                    <a:pt x="6458661" y="2745041"/>
                  </a:lnTo>
                  <a:lnTo>
                    <a:pt x="6458204" y="2746159"/>
                  </a:lnTo>
                  <a:lnTo>
                    <a:pt x="6458204" y="2748788"/>
                  </a:lnTo>
                  <a:lnTo>
                    <a:pt x="6458661" y="2749918"/>
                  </a:lnTo>
                  <a:lnTo>
                    <a:pt x="6460528" y="2751772"/>
                  </a:lnTo>
                  <a:lnTo>
                    <a:pt x="6461646" y="2752242"/>
                  </a:lnTo>
                  <a:lnTo>
                    <a:pt x="6464287" y="2752242"/>
                  </a:lnTo>
                  <a:lnTo>
                    <a:pt x="6465405" y="2751772"/>
                  </a:lnTo>
                  <a:lnTo>
                    <a:pt x="6467259" y="2749918"/>
                  </a:lnTo>
                  <a:lnTo>
                    <a:pt x="6467729" y="2748788"/>
                  </a:lnTo>
                  <a:lnTo>
                    <a:pt x="6467729" y="2746159"/>
                  </a:lnTo>
                  <a:close/>
                </a:path>
                <a:path w="12773660" h="4123690">
                  <a:moveTo>
                    <a:pt x="6467729" y="1374800"/>
                  </a:moveTo>
                  <a:lnTo>
                    <a:pt x="6467259" y="1373682"/>
                  </a:lnTo>
                  <a:lnTo>
                    <a:pt x="6465405" y="1371828"/>
                  </a:lnTo>
                  <a:lnTo>
                    <a:pt x="6464287" y="1371358"/>
                  </a:lnTo>
                  <a:lnTo>
                    <a:pt x="6461646" y="1371358"/>
                  </a:lnTo>
                  <a:lnTo>
                    <a:pt x="6460528" y="1371828"/>
                  </a:lnTo>
                  <a:lnTo>
                    <a:pt x="6458661" y="1373682"/>
                  </a:lnTo>
                  <a:lnTo>
                    <a:pt x="6458204" y="1374800"/>
                  </a:lnTo>
                  <a:lnTo>
                    <a:pt x="6458204" y="1377442"/>
                  </a:lnTo>
                  <a:lnTo>
                    <a:pt x="6458661" y="1378559"/>
                  </a:lnTo>
                  <a:lnTo>
                    <a:pt x="6460528" y="1380413"/>
                  </a:lnTo>
                  <a:lnTo>
                    <a:pt x="6461646" y="1380883"/>
                  </a:lnTo>
                  <a:lnTo>
                    <a:pt x="6464287" y="1380883"/>
                  </a:lnTo>
                  <a:lnTo>
                    <a:pt x="6465405" y="1380413"/>
                  </a:lnTo>
                  <a:lnTo>
                    <a:pt x="6467259" y="1378559"/>
                  </a:lnTo>
                  <a:lnTo>
                    <a:pt x="6467729" y="1377442"/>
                  </a:lnTo>
                  <a:lnTo>
                    <a:pt x="6467729" y="1374800"/>
                  </a:lnTo>
                  <a:close/>
                </a:path>
                <a:path w="12773660" h="4123690">
                  <a:moveTo>
                    <a:pt x="6467729" y="3454"/>
                  </a:moveTo>
                  <a:lnTo>
                    <a:pt x="6467259" y="2324"/>
                  </a:lnTo>
                  <a:lnTo>
                    <a:pt x="6465405" y="469"/>
                  </a:lnTo>
                  <a:lnTo>
                    <a:pt x="6464287" y="0"/>
                  </a:lnTo>
                  <a:lnTo>
                    <a:pt x="6461646" y="0"/>
                  </a:lnTo>
                  <a:lnTo>
                    <a:pt x="6460528" y="469"/>
                  </a:lnTo>
                  <a:lnTo>
                    <a:pt x="6458661" y="2324"/>
                  </a:lnTo>
                  <a:lnTo>
                    <a:pt x="6458204" y="3454"/>
                  </a:lnTo>
                  <a:lnTo>
                    <a:pt x="6458204" y="6083"/>
                  </a:lnTo>
                  <a:lnTo>
                    <a:pt x="6458661" y="7200"/>
                  </a:lnTo>
                  <a:lnTo>
                    <a:pt x="6460528" y="9067"/>
                  </a:lnTo>
                  <a:lnTo>
                    <a:pt x="6461646" y="9525"/>
                  </a:lnTo>
                  <a:lnTo>
                    <a:pt x="6464287" y="9525"/>
                  </a:lnTo>
                  <a:lnTo>
                    <a:pt x="6465405" y="9067"/>
                  </a:lnTo>
                  <a:lnTo>
                    <a:pt x="6467259" y="7200"/>
                  </a:lnTo>
                  <a:lnTo>
                    <a:pt x="6467729" y="6083"/>
                  </a:lnTo>
                  <a:lnTo>
                    <a:pt x="6467729" y="3454"/>
                  </a:lnTo>
                  <a:close/>
                </a:path>
                <a:path w="12773660" h="4123690">
                  <a:moveTo>
                    <a:pt x="6486779" y="4117517"/>
                  </a:moveTo>
                  <a:lnTo>
                    <a:pt x="6486309" y="4116400"/>
                  </a:lnTo>
                  <a:lnTo>
                    <a:pt x="6484455" y="4114533"/>
                  </a:lnTo>
                  <a:lnTo>
                    <a:pt x="6483337" y="4114076"/>
                  </a:lnTo>
                  <a:lnTo>
                    <a:pt x="6480696" y="4114076"/>
                  </a:lnTo>
                  <a:lnTo>
                    <a:pt x="6479578" y="4114533"/>
                  </a:lnTo>
                  <a:lnTo>
                    <a:pt x="6477724" y="4116400"/>
                  </a:lnTo>
                  <a:lnTo>
                    <a:pt x="6477254" y="4117517"/>
                  </a:lnTo>
                  <a:lnTo>
                    <a:pt x="6477254" y="4120146"/>
                  </a:lnTo>
                  <a:lnTo>
                    <a:pt x="6477724" y="4121277"/>
                  </a:lnTo>
                  <a:lnTo>
                    <a:pt x="6479578" y="4123131"/>
                  </a:lnTo>
                  <a:lnTo>
                    <a:pt x="6480696" y="4123601"/>
                  </a:lnTo>
                  <a:lnTo>
                    <a:pt x="6483337" y="4123601"/>
                  </a:lnTo>
                  <a:lnTo>
                    <a:pt x="6484455" y="4123131"/>
                  </a:lnTo>
                  <a:lnTo>
                    <a:pt x="6486309" y="4121277"/>
                  </a:lnTo>
                  <a:lnTo>
                    <a:pt x="6486779" y="4120146"/>
                  </a:lnTo>
                  <a:lnTo>
                    <a:pt x="6486779" y="4117517"/>
                  </a:lnTo>
                  <a:close/>
                </a:path>
                <a:path w="12773660" h="4123690">
                  <a:moveTo>
                    <a:pt x="6486779" y="2746159"/>
                  </a:moveTo>
                  <a:lnTo>
                    <a:pt x="6486309" y="2745041"/>
                  </a:lnTo>
                  <a:lnTo>
                    <a:pt x="6484455" y="2743174"/>
                  </a:lnTo>
                  <a:lnTo>
                    <a:pt x="6483337" y="2742717"/>
                  </a:lnTo>
                  <a:lnTo>
                    <a:pt x="6480696" y="2742717"/>
                  </a:lnTo>
                  <a:lnTo>
                    <a:pt x="6479578" y="2743174"/>
                  </a:lnTo>
                  <a:lnTo>
                    <a:pt x="6477724" y="2745041"/>
                  </a:lnTo>
                  <a:lnTo>
                    <a:pt x="6477254" y="2746159"/>
                  </a:lnTo>
                  <a:lnTo>
                    <a:pt x="6477254" y="2748788"/>
                  </a:lnTo>
                  <a:lnTo>
                    <a:pt x="6477724" y="2749918"/>
                  </a:lnTo>
                  <a:lnTo>
                    <a:pt x="6479578" y="2751772"/>
                  </a:lnTo>
                  <a:lnTo>
                    <a:pt x="6480696" y="2752242"/>
                  </a:lnTo>
                  <a:lnTo>
                    <a:pt x="6483337" y="2752242"/>
                  </a:lnTo>
                  <a:lnTo>
                    <a:pt x="6484455" y="2751772"/>
                  </a:lnTo>
                  <a:lnTo>
                    <a:pt x="6486309" y="2749918"/>
                  </a:lnTo>
                  <a:lnTo>
                    <a:pt x="6486779" y="2748788"/>
                  </a:lnTo>
                  <a:lnTo>
                    <a:pt x="6486779" y="2746159"/>
                  </a:lnTo>
                  <a:close/>
                </a:path>
                <a:path w="12773660" h="4123690">
                  <a:moveTo>
                    <a:pt x="6486779" y="1374800"/>
                  </a:moveTo>
                  <a:lnTo>
                    <a:pt x="6486309" y="1373682"/>
                  </a:lnTo>
                  <a:lnTo>
                    <a:pt x="6484455" y="1371828"/>
                  </a:lnTo>
                  <a:lnTo>
                    <a:pt x="6483337" y="1371358"/>
                  </a:lnTo>
                  <a:lnTo>
                    <a:pt x="6480696" y="1371358"/>
                  </a:lnTo>
                  <a:lnTo>
                    <a:pt x="6479578" y="1371828"/>
                  </a:lnTo>
                  <a:lnTo>
                    <a:pt x="6477724" y="1373682"/>
                  </a:lnTo>
                  <a:lnTo>
                    <a:pt x="6477254" y="1374800"/>
                  </a:lnTo>
                  <a:lnTo>
                    <a:pt x="6477254" y="1377442"/>
                  </a:lnTo>
                  <a:lnTo>
                    <a:pt x="6477724" y="1378559"/>
                  </a:lnTo>
                  <a:lnTo>
                    <a:pt x="6479578" y="1380413"/>
                  </a:lnTo>
                  <a:lnTo>
                    <a:pt x="6480696" y="1380883"/>
                  </a:lnTo>
                  <a:lnTo>
                    <a:pt x="6483337" y="1380883"/>
                  </a:lnTo>
                  <a:lnTo>
                    <a:pt x="6484455" y="1380413"/>
                  </a:lnTo>
                  <a:lnTo>
                    <a:pt x="6486309" y="1378559"/>
                  </a:lnTo>
                  <a:lnTo>
                    <a:pt x="6486779" y="1377442"/>
                  </a:lnTo>
                  <a:lnTo>
                    <a:pt x="6486779" y="1374800"/>
                  </a:lnTo>
                  <a:close/>
                </a:path>
                <a:path w="12773660" h="4123690">
                  <a:moveTo>
                    <a:pt x="6486779" y="3454"/>
                  </a:moveTo>
                  <a:lnTo>
                    <a:pt x="6486309" y="2324"/>
                  </a:lnTo>
                  <a:lnTo>
                    <a:pt x="6484455" y="469"/>
                  </a:lnTo>
                  <a:lnTo>
                    <a:pt x="6483337" y="0"/>
                  </a:lnTo>
                  <a:lnTo>
                    <a:pt x="6480696" y="0"/>
                  </a:lnTo>
                  <a:lnTo>
                    <a:pt x="6479578" y="469"/>
                  </a:lnTo>
                  <a:lnTo>
                    <a:pt x="6477724" y="2324"/>
                  </a:lnTo>
                  <a:lnTo>
                    <a:pt x="6477254" y="3454"/>
                  </a:lnTo>
                  <a:lnTo>
                    <a:pt x="6477254" y="6083"/>
                  </a:lnTo>
                  <a:lnTo>
                    <a:pt x="6477724" y="7200"/>
                  </a:lnTo>
                  <a:lnTo>
                    <a:pt x="6479578" y="9067"/>
                  </a:lnTo>
                  <a:lnTo>
                    <a:pt x="6480696" y="9525"/>
                  </a:lnTo>
                  <a:lnTo>
                    <a:pt x="6483337" y="9525"/>
                  </a:lnTo>
                  <a:lnTo>
                    <a:pt x="6484455" y="9067"/>
                  </a:lnTo>
                  <a:lnTo>
                    <a:pt x="6486309" y="7200"/>
                  </a:lnTo>
                  <a:lnTo>
                    <a:pt x="6486779" y="6083"/>
                  </a:lnTo>
                  <a:lnTo>
                    <a:pt x="6486779" y="3454"/>
                  </a:lnTo>
                  <a:close/>
                </a:path>
                <a:path w="12773660" h="4123690">
                  <a:moveTo>
                    <a:pt x="6505829" y="4117517"/>
                  </a:moveTo>
                  <a:lnTo>
                    <a:pt x="6505359" y="4116400"/>
                  </a:lnTo>
                  <a:lnTo>
                    <a:pt x="6503505" y="4114533"/>
                  </a:lnTo>
                  <a:lnTo>
                    <a:pt x="6502387" y="4114076"/>
                  </a:lnTo>
                  <a:lnTo>
                    <a:pt x="6499746" y="4114076"/>
                  </a:lnTo>
                  <a:lnTo>
                    <a:pt x="6498628" y="4114533"/>
                  </a:lnTo>
                  <a:lnTo>
                    <a:pt x="6496774" y="4116400"/>
                  </a:lnTo>
                  <a:lnTo>
                    <a:pt x="6496304" y="4117517"/>
                  </a:lnTo>
                  <a:lnTo>
                    <a:pt x="6496304" y="4120146"/>
                  </a:lnTo>
                  <a:lnTo>
                    <a:pt x="6496774" y="4121277"/>
                  </a:lnTo>
                  <a:lnTo>
                    <a:pt x="6498628" y="4123131"/>
                  </a:lnTo>
                  <a:lnTo>
                    <a:pt x="6499746" y="4123601"/>
                  </a:lnTo>
                  <a:lnTo>
                    <a:pt x="6502387" y="4123601"/>
                  </a:lnTo>
                  <a:lnTo>
                    <a:pt x="6503505" y="4123131"/>
                  </a:lnTo>
                  <a:lnTo>
                    <a:pt x="6505359" y="4121277"/>
                  </a:lnTo>
                  <a:lnTo>
                    <a:pt x="6505829" y="4120146"/>
                  </a:lnTo>
                  <a:lnTo>
                    <a:pt x="6505829" y="4117517"/>
                  </a:lnTo>
                  <a:close/>
                </a:path>
                <a:path w="12773660" h="4123690">
                  <a:moveTo>
                    <a:pt x="6505829" y="2746159"/>
                  </a:moveTo>
                  <a:lnTo>
                    <a:pt x="6505359" y="2745041"/>
                  </a:lnTo>
                  <a:lnTo>
                    <a:pt x="6503505" y="2743174"/>
                  </a:lnTo>
                  <a:lnTo>
                    <a:pt x="6502387" y="2742717"/>
                  </a:lnTo>
                  <a:lnTo>
                    <a:pt x="6499746" y="2742717"/>
                  </a:lnTo>
                  <a:lnTo>
                    <a:pt x="6498628" y="2743174"/>
                  </a:lnTo>
                  <a:lnTo>
                    <a:pt x="6496774" y="2745041"/>
                  </a:lnTo>
                  <a:lnTo>
                    <a:pt x="6496304" y="2746159"/>
                  </a:lnTo>
                  <a:lnTo>
                    <a:pt x="6496304" y="2748788"/>
                  </a:lnTo>
                  <a:lnTo>
                    <a:pt x="6496774" y="2749918"/>
                  </a:lnTo>
                  <a:lnTo>
                    <a:pt x="6498628" y="2751772"/>
                  </a:lnTo>
                  <a:lnTo>
                    <a:pt x="6499746" y="2752242"/>
                  </a:lnTo>
                  <a:lnTo>
                    <a:pt x="6502387" y="2752242"/>
                  </a:lnTo>
                  <a:lnTo>
                    <a:pt x="6503505" y="2751772"/>
                  </a:lnTo>
                  <a:lnTo>
                    <a:pt x="6505359" y="2749918"/>
                  </a:lnTo>
                  <a:lnTo>
                    <a:pt x="6505829" y="2748788"/>
                  </a:lnTo>
                  <a:lnTo>
                    <a:pt x="6505829" y="2746159"/>
                  </a:lnTo>
                  <a:close/>
                </a:path>
                <a:path w="12773660" h="4123690">
                  <a:moveTo>
                    <a:pt x="6505829" y="1374800"/>
                  </a:moveTo>
                  <a:lnTo>
                    <a:pt x="6505359" y="1373682"/>
                  </a:lnTo>
                  <a:lnTo>
                    <a:pt x="6503505" y="1371828"/>
                  </a:lnTo>
                  <a:lnTo>
                    <a:pt x="6502387" y="1371358"/>
                  </a:lnTo>
                  <a:lnTo>
                    <a:pt x="6499746" y="1371358"/>
                  </a:lnTo>
                  <a:lnTo>
                    <a:pt x="6498628" y="1371828"/>
                  </a:lnTo>
                  <a:lnTo>
                    <a:pt x="6496774" y="1373682"/>
                  </a:lnTo>
                  <a:lnTo>
                    <a:pt x="6496304" y="1374800"/>
                  </a:lnTo>
                  <a:lnTo>
                    <a:pt x="6496304" y="1377442"/>
                  </a:lnTo>
                  <a:lnTo>
                    <a:pt x="6496774" y="1378559"/>
                  </a:lnTo>
                  <a:lnTo>
                    <a:pt x="6498628" y="1380413"/>
                  </a:lnTo>
                  <a:lnTo>
                    <a:pt x="6499746" y="1380883"/>
                  </a:lnTo>
                  <a:lnTo>
                    <a:pt x="6502387" y="1380883"/>
                  </a:lnTo>
                  <a:lnTo>
                    <a:pt x="6503505" y="1380413"/>
                  </a:lnTo>
                  <a:lnTo>
                    <a:pt x="6505359" y="1378559"/>
                  </a:lnTo>
                  <a:lnTo>
                    <a:pt x="6505829" y="1377442"/>
                  </a:lnTo>
                  <a:lnTo>
                    <a:pt x="6505829" y="1374800"/>
                  </a:lnTo>
                  <a:close/>
                </a:path>
                <a:path w="12773660" h="4123690">
                  <a:moveTo>
                    <a:pt x="6505829" y="3454"/>
                  </a:moveTo>
                  <a:lnTo>
                    <a:pt x="6505359" y="2324"/>
                  </a:lnTo>
                  <a:lnTo>
                    <a:pt x="6503505" y="469"/>
                  </a:lnTo>
                  <a:lnTo>
                    <a:pt x="6502387" y="0"/>
                  </a:lnTo>
                  <a:lnTo>
                    <a:pt x="6499746" y="0"/>
                  </a:lnTo>
                  <a:lnTo>
                    <a:pt x="6498628" y="469"/>
                  </a:lnTo>
                  <a:lnTo>
                    <a:pt x="6496774" y="2324"/>
                  </a:lnTo>
                  <a:lnTo>
                    <a:pt x="6496304" y="3454"/>
                  </a:lnTo>
                  <a:lnTo>
                    <a:pt x="6496304" y="6083"/>
                  </a:lnTo>
                  <a:lnTo>
                    <a:pt x="6496774" y="7200"/>
                  </a:lnTo>
                  <a:lnTo>
                    <a:pt x="6498628" y="9067"/>
                  </a:lnTo>
                  <a:lnTo>
                    <a:pt x="6499746" y="9525"/>
                  </a:lnTo>
                  <a:lnTo>
                    <a:pt x="6502387" y="9525"/>
                  </a:lnTo>
                  <a:lnTo>
                    <a:pt x="6503505" y="9067"/>
                  </a:lnTo>
                  <a:lnTo>
                    <a:pt x="6505359" y="7200"/>
                  </a:lnTo>
                  <a:lnTo>
                    <a:pt x="6505829" y="6083"/>
                  </a:lnTo>
                  <a:lnTo>
                    <a:pt x="6505829" y="3454"/>
                  </a:lnTo>
                  <a:close/>
                </a:path>
                <a:path w="12773660" h="4123690">
                  <a:moveTo>
                    <a:pt x="6524879" y="4117517"/>
                  </a:moveTo>
                  <a:lnTo>
                    <a:pt x="6524422" y="4116400"/>
                  </a:lnTo>
                  <a:lnTo>
                    <a:pt x="6522555" y="4114533"/>
                  </a:lnTo>
                  <a:lnTo>
                    <a:pt x="6521437" y="4114076"/>
                  </a:lnTo>
                  <a:lnTo>
                    <a:pt x="6518796" y="4114076"/>
                  </a:lnTo>
                  <a:lnTo>
                    <a:pt x="6517678" y="4114533"/>
                  </a:lnTo>
                  <a:lnTo>
                    <a:pt x="6515824" y="4116400"/>
                  </a:lnTo>
                  <a:lnTo>
                    <a:pt x="6515354" y="4117517"/>
                  </a:lnTo>
                  <a:lnTo>
                    <a:pt x="6515354" y="4120146"/>
                  </a:lnTo>
                  <a:lnTo>
                    <a:pt x="6515824" y="4121277"/>
                  </a:lnTo>
                  <a:lnTo>
                    <a:pt x="6517678" y="4123131"/>
                  </a:lnTo>
                  <a:lnTo>
                    <a:pt x="6518796" y="4123601"/>
                  </a:lnTo>
                  <a:lnTo>
                    <a:pt x="6521437" y="4123601"/>
                  </a:lnTo>
                  <a:lnTo>
                    <a:pt x="6522555" y="4123131"/>
                  </a:lnTo>
                  <a:lnTo>
                    <a:pt x="6524422" y="4121277"/>
                  </a:lnTo>
                  <a:lnTo>
                    <a:pt x="6524879" y="4120146"/>
                  </a:lnTo>
                  <a:lnTo>
                    <a:pt x="6524879" y="4117517"/>
                  </a:lnTo>
                  <a:close/>
                </a:path>
                <a:path w="12773660" h="4123690">
                  <a:moveTo>
                    <a:pt x="6524879" y="2746159"/>
                  </a:moveTo>
                  <a:lnTo>
                    <a:pt x="6524422" y="2745041"/>
                  </a:lnTo>
                  <a:lnTo>
                    <a:pt x="6522555" y="2743174"/>
                  </a:lnTo>
                  <a:lnTo>
                    <a:pt x="6521437" y="2742717"/>
                  </a:lnTo>
                  <a:lnTo>
                    <a:pt x="6518796" y="2742717"/>
                  </a:lnTo>
                  <a:lnTo>
                    <a:pt x="6517678" y="2743174"/>
                  </a:lnTo>
                  <a:lnTo>
                    <a:pt x="6515824" y="2745041"/>
                  </a:lnTo>
                  <a:lnTo>
                    <a:pt x="6515354" y="2746159"/>
                  </a:lnTo>
                  <a:lnTo>
                    <a:pt x="6515354" y="2748788"/>
                  </a:lnTo>
                  <a:lnTo>
                    <a:pt x="6515824" y="2749918"/>
                  </a:lnTo>
                  <a:lnTo>
                    <a:pt x="6517678" y="2751772"/>
                  </a:lnTo>
                  <a:lnTo>
                    <a:pt x="6518796" y="2752242"/>
                  </a:lnTo>
                  <a:lnTo>
                    <a:pt x="6521437" y="2752242"/>
                  </a:lnTo>
                  <a:lnTo>
                    <a:pt x="6522555" y="2751772"/>
                  </a:lnTo>
                  <a:lnTo>
                    <a:pt x="6524422" y="2749918"/>
                  </a:lnTo>
                  <a:lnTo>
                    <a:pt x="6524879" y="2748788"/>
                  </a:lnTo>
                  <a:lnTo>
                    <a:pt x="6524879" y="2746159"/>
                  </a:lnTo>
                  <a:close/>
                </a:path>
                <a:path w="12773660" h="4123690">
                  <a:moveTo>
                    <a:pt x="6524879" y="1374800"/>
                  </a:moveTo>
                  <a:lnTo>
                    <a:pt x="6524422" y="1373682"/>
                  </a:lnTo>
                  <a:lnTo>
                    <a:pt x="6522555" y="1371828"/>
                  </a:lnTo>
                  <a:lnTo>
                    <a:pt x="6521437" y="1371358"/>
                  </a:lnTo>
                  <a:lnTo>
                    <a:pt x="6518796" y="1371358"/>
                  </a:lnTo>
                  <a:lnTo>
                    <a:pt x="6517678" y="1371828"/>
                  </a:lnTo>
                  <a:lnTo>
                    <a:pt x="6515824" y="1373682"/>
                  </a:lnTo>
                  <a:lnTo>
                    <a:pt x="6515354" y="1374800"/>
                  </a:lnTo>
                  <a:lnTo>
                    <a:pt x="6515354" y="1377442"/>
                  </a:lnTo>
                  <a:lnTo>
                    <a:pt x="6515824" y="1378559"/>
                  </a:lnTo>
                  <a:lnTo>
                    <a:pt x="6517678" y="1380413"/>
                  </a:lnTo>
                  <a:lnTo>
                    <a:pt x="6518796" y="1380883"/>
                  </a:lnTo>
                  <a:lnTo>
                    <a:pt x="6521437" y="1380883"/>
                  </a:lnTo>
                  <a:lnTo>
                    <a:pt x="6522555" y="1380413"/>
                  </a:lnTo>
                  <a:lnTo>
                    <a:pt x="6524422" y="1378559"/>
                  </a:lnTo>
                  <a:lnTo>
                    <a:pt x="6524879" y="1377442"/>
                  </a:lnTo>
                  <a:lnTo>
                    <a:pt x="6524879" y="1374800"/>
                  </a:lnTo>
                  <a:close/>
                </a:path>
                <a:path w="12773660" h="4123690">
                  <a:moveTo>
                    <a:pt x="6524879" y="3454"/>
                  </a:moveTo>
                  <a:lnTo>
                    <a:pt x="6524422" y="2324"/>
                  </a:lnTo>
                  <a:lnTo>
                    <a:pt x="6522555" y="469"/>
                  </a:lnTo>
                  <a:lnTo>
                    <a:pt x="6521437" y="0"/>
                  </a:lnTo>
                  <a:lnTo>
                    <a:pt x="6518796" y="0"/>
                  </a:lnTo>
                  <a:lnTo>
                    <a:pt x="6517678" y="469"/>
                  </a:lnTo>
                  <a:lnTo>
                    <a:pt x="6515824" y="2324"/>
                  </a:lnTo>
                  <a:lnTo>
                    <a:pt x="6515354" y="3454"/>
                  </a:lnTo>
                  <a:lnTo>
                    <a:pt x="6515354" y="6083"/>
                  </a:lnTo>
                  <a:lnTo>
                    <a:pt x="6515824" y="7200"/>
                  </a:lnTo>
                  <a:lnTo>
                    <a:pt x="6517678" y="9067"/>
                  </a:lnTo>
                  <a:lnTo>
                    <a:pt x="6518796" y="9525"/>
                  </a:lnTo>
                  <a:lnTo>
                    <a:pt x="6521437" y="9525"/>
                  </a:lnTo>
                  <a:lnTo>
                    <a:pt x="6522555" y="9067"/>
                  </a:lnTo>
                  <a:lnTo>
                    <a:pt x="6524422" y="7200"/>
                  </a:lnTo>
                  <a:lnTo>
                    <a:pt x="6524879" y="6083"/>
                  </a:lnTo>
                  <a:lnTo>
                    <a:pt x="6524879" y="3454"/>
                  </a:lnTo>
                  <a:close/>
                </a:path>
                <a:path w="12773660" h="4123690">
                  <a:moveTo>
                    <a:pt x="6543929" y="4117517"/>
                  </a:moveTo>
                  <a:lnTo>
                    <a:pt x="6543472" y="4116400"/>
                  </a:lnTo>
                  <a:lnTo>
                    <a:pt x="6541605" y="4114533"/>
                  </a:lnTo>
                  <a:lnTo>
                    <a:pt x="6540487" y="4114076"/>
                  </a:lnTo>
                  <a:lnTo>
                    <a:pt x="6537858" y="4114076"/>
                  </a:lnTo>
                  <a:lnTo>
                    <a:pt x="6536728" y="4114533"/>
                  </a:lnTo>
                  <a:lnTo>
                    <a:pt x="6534874" y="4116400"/>
                  </a:lnTo>
                  <a:lnTo>
                    <a:pt x="6534404" y="4117517"/>
                  </a:lnTo>
                  <a:lnTo>
                    <a:pt x="6534404" y="4120146"/>
                  </a:lnTo>
                  <a:lnTo>
                    <a:pt x="6534874" y="4121277"/>
                  </a:lnTo>
                  <a:lnTo>
                    <a:pt x="6536728" y="4123131"/>
                  </a:lnTo>
                  <a:lnTo>
                    <a:pt x="6537858" y="4123601"/>
                  </a:lnTo>
                  <a:lnTo>
                    <a:pt x="6540487" y="4123601"/>
                  </a:lnTo>
                  <a:lnTo>
                    <a:pt x="6541605" y="4123131"/>
                  </a:lnTo>
                  <a:lnTo>
                    <a:pt x="6543472" y="4121277"/>
                  </a:lnTo>
                  <a:lnTo>
                    <a:pt x="6543929" y="4120146"/>
                  </a:lnTo>
                  <a:lnTo>
                    <a:pt x="6543929" y="4117517"/>
                  </a:lnTo>
                  <a:close/>
                </a:path>
                <a:path w="12773660" h="4123690">
                  <a:moveTo>
                    <a:pt x="6543929" y="2746159"/>
                  </a:moveTo>
                  <a:lnTo>
                    <a:pt x="6543472" y="2745041"/>
                  </a:lnTo>
                  <a:lnTo>
                    <a:pt x="6541605" y="2743174"/>
                  </a:lnTo>
                  <a:lnTo>
                    <a:pt x="6540487" y="2742717"/>
                  </a:lnTo>
                  <a:lnTo>
                    <a:pt x="6537858" y="2742717"/>
                  </a:lnTo>
                  <a:lnTo>
                    <a:pt x="6536728" y="2743174"/>
                  </a:lnTo>
                  <a:lnTo>
                    <a:pt x="6534874" y="2745041"/>
                  </a:lnTo>
                  <a:lnTo>
                    <a:pt x="6534404" y="2746159"/>
                  </a:lnTo>
                  <a:lnTo>
                    <a:pt x="6534404" y="2748788"/>
                  </a:lnTo>
                  <a:lnTo>
                    <a:pt x="6534874" y="2749918"/>
                  </a:lnTo>
                  <a:lnTo>
                    <a:pt x="6536728" y="2751772"/>
                  </a:lnTo>
                  <a:lnTo>
                    <a:pt x="6537858" y="2752242"/>
                  </a:lnTo>
                  <a:lnTo>
                    <a:pt x="6540487" y="2752242"/>
                  </a:lnTo>
                  <a:lnTo>
                    <a:pt x="6541605" y="2751772"/>
                  </a:lnTo>
                  <a:lnTo>
                    <a:pt x="6543472" y="2749918"/>
                  </a:lnTo>
                  <a:lnTo>
                    <a:pt x="6543929" y="2748788"/>
                  </a:lnTo>
                  <a:lnTo>
                    <a:pt x="6543929" y="2746159"/>
                  </a:lnTo>
                  <a:close/>
                </a:path>
                <a:path w="12773660" h="4123690">
                  <a:moveTo>
                    <a:pt x="6543929" y="1374800"/>
                  </a:moveTo>
                  <a:lnTo>
                    <a:pt x="6543472" y="1373682"/>
                  </a:lnTo>
                  <a:lnTo>
                    <a:pt x="6541605" y="1371828"/>
                  </a:lnTo>
                  <a:lnTo>
                    <a:pt x="6540487" y="1371358"/>
                  </a:lnTo>
                  <a:lnTo>
                    <a:pt x="6537858" y="1371358"/>
                  </a:lnTo>
                  <a:lnTo>
                    <a:pt x="6536728" y="1371828"/>
                  </a:lnTo>
                  <a:lnTo>
                    <a:pt x="6534874" y="1373682"/>
                  </a:lnTo>
                  <a:lnTo>
                    <a:pt x="6534404" y="1374800"/>
                  </a:lnTo>
                  <a:lnTo>
                    <a:pt x="6534404" y="1377442"/>
                  </a:lnTo>
                  <a:lnTo>
                    <a:pt x="6534874" y="1378559"/>
                  </a:lnTo>
                  <a:lnTo>
                    <a:pt x="6536728" y="1380413"/>
                  </a:lnTo>
                  <a:lnTo>
                    <a:pt x="6537858" y="1380883"/>
                  </a:lnTo>
                  <a:lnTo>
                    <a:pt x="6540487" y="1380883"/>
                  </a:lnTo>
                  <a:lnTo>
                    <a:pt x="6541605" y="1380413"/>
                  </a:lnTo>
                  <a:lnTo>
                    <a:pt x="6543472" y="1378559"/>
                  </a:lnTo>
                  <a:lnTo>
                    <a:pt x="6543929" y="1377442"/>
                  </a:lnTo>
                  <a:lnTo>
                    <a:pt x="6543929" y="1374800"/>
                  </a:lnTo>
                  <a:close/>
                </a:path>
                <a:path w="12773660" h="4123690">
                  <a:moveTo>
                    <a:pt x="6543929" y="3454"/>
                  </a:moveTo>
                  <a:lnTo>
                    <a:pt x="6543472" y="2324"/>
                  </a:lnTo>
                  <a:lnTo>
                    <a:pt x="6541605" y="469"/>
                  </a:lnTo>
                  <a:lnTo>
                    <a:pt x="6540487" y="0"/>
                  </a:lnTo>
                  <a:lnTo>
                    <a:pt x="6537858" y="0"/>
                  </a:lnTo>
                  <a:lnTo>
                    <a:pt x="6536728" y="469"/>
                  </a:lnTo>
                  <a:lnTo>
                    <a:pt x="6534874" y="2324"/>
                  </a:lnTo>
                  <a:lnTo>
                    <a:pt x="6534404" y="3454"/>
                  </a:lnTo>
                  <a:lnTo>
                    <a:pt x="6534404" y="6083"/>
                  </a:lnTo>
                  <a:lnTo>
                    <a:pt x="6534874" y="7200"/>
                  </a:lnTo>
                  <a:lnTo>
                    <a:pt x="6536728" y="9067"/>
                  </a:lnTo>
                  <a:lnTo>
                    <a:pt x="6537858" y="9525"/>
                  </a:lnTo>
                  <a:lnTo>
                    <a:pt x="6540487" y="9525"/>
                  </a:lnTo>
                  <a:lnTo>
                    <a:pt x="6541605" y="9067"/>
                  </a:lnTo>
                  <a:lnTo>
                    <a:pt x="6543472" y="7200"/>
                  </a:lnTo>
                  <a:lnTo>
                    <a:pt x="6543929" y="6083"/>
                  </a:lnTo>
                  <a:lnTo>
                    <a:pt x="6543929" y="3454"/>
                  </a:lnTo>
                  <a:close/>
                </a:path>
                <a:path w="12773660" h="4123690">
                  <a:moveTo>
                    <a:pt x="6562979" y="4117517"/>
                  </a:moveTo>
                  <a:lnTo>
                    <a:pt x="6562522" y="4116400"/>
                  </a:lnTo>
                  <a:lnTo>
                    <a:pt x="6560655" y="4114533"/>
                  </a:lnTo>
                  <a:lnTo>
                    <a:pt x="6559537" y="4114076"/>
                  </a:lnTo>
                  <a:lnTo>
                    <a:pt x="6556908" y="4114076"/>
                  </a:lnTo>
                  <a:lnTo>
                    <a:pt x="6555778" y="4114533"/>
                  </a:lnTo>
                  <a:lnTo>
                    <a:pt x="6553924" y="4116400"/>
                  </a:lnTo>
                  <a:lnTo>
                    <a:pt x="6553454" y="4117517"/>
                  </a:lnTo>
                  <a:lnTo>
                    <a:pt x="6553454" y="4120146"/>
                  </a:lnTo>
                  <a:lnTo>
                    <a:pt x="6553924" y="4121277"/>
                  </a:lnTo>
                  <a:lnTo>
                    <a:pt x="6555778" y="4123131"/>
                  </a:lnTo>
                  <a:lnTo>
                    <a:pt x="6556908" y="4123601"/>
                  </a:lnTo>
                  <a:lnTo>
                    <a:pt x="6559537" y="4123601"/>
                  </a:lnTo>
                  <a:lnTo>
                    <a:pt x="6560655" y="4123131"/>
                  </a:lnTo>
                  <a:lnTo>
                    <a:pt x="6562522" y="4121277"/>
                  </a:lnTo>
                  <a:lnTo>
                    <a:pt x="6562979" y="4120146"/>
                  </a:lnTo>
                  <a:lnTo>
                    <a:pt x="6562979" y="4117517"/>
                  </a:lnTo>
                  <a:close/>
                </a:path>
                <a:path w="12773660" h="4123690">
                  <a:moveTo>
                    <a:pt x="6562979" y="2746159"/>
                  </a:moveTo>
                  <a:lnTo>
                    <a:pt x="6562522" y="2745041"/>
                  </a:lnTo>
                  <a:lnTo>
                    <a:pt x="6560655" y="2743174"/>
                  </a:lnTo>
                  <a:lnTo>
                    <a:pt x="6559537" y="2742717"/>
                  </a:lnTo>
                  <a:lnTo>
                    <a:pt x="6556908" y="2742717"/>
                  </a:lnTo>
                  <a:lnTo>
                    <a:pt x="6555778" y="2743174"/>
                  </a:lnTo>
                  <a:lnTo>
                    <a:pt x="6553924" y="2745041"/>
                  </a:lnTo>
                  <a:lnTo>
                    <a:pt x="6553454" y="2746159"/>
                  </a:lnTo>
                  <a:lnTo>
                    <a:pt x="6553454" y="2748788"/>
                  </a:lnTo>
                  <a:lnTo>
                    <a:pt x="6553924" y="2749918"/>
                  </a:lnTo>
                  <a:lnTo>
                    <a:pt x="6555778" y="2751772"/>
                  </a:lnTo>
                  <a:lnTo>
                    <a:pt x="6556908" y="2752242"/>
                  </a:lnTo>
                  <a:lnTo>
                    <a:pt x="6559537" y="2752242"/>
                  </a:lnTo>
                  <a:lnTo>
                    <a:pt x="6560655" y="2751772"/>
                  </a:lnTo>
                  <a:lnTo>
                    <a:pt x="6562522" y="2749918"/>
                  </a:lnTo>
                  <a:lnTo>
                    <a:pt x="6562979" y="2748788"/>
                  </a:lnTo>
                  <a:lnTo>
                    <a:pt x="6562979" y="2746159"/>
                  </a:lnTo>
                  <a:close/>
                </a:path>
                <a:path w="12773660" h="4123690">
                  <a:moveTo>
                    <a:pt x="6562979" y="1374800"/>
                  </a:moveTo>
                  <a:lnTo>
                    <a:pt x="6562522" y="1373682"/>
                  </a:lnTo>
                  <a:lnTo>
                    <a:pt x="6560655" y="1371828"/>
                  </a:lnTo>
                  <a:lnTo>
                    <a:pt x="6559537" y="1371358"/>
                  </a:lnTo>
                  <a:lnTo>
                    <a:pt x="6556908" y="1371358"/>
                  </a:lnTo>
                  <a:lnTo>
                    <a:pt x="6555778" y="1371828"/>
                  </a:lnTo>
                  <a:lnTo>
                    <a:pt x="6553924" y="1373682"/>
                  </a:lnTo>
                  <a:lnTo>
                    <a:pt x="6553454" y="1374800"/>
                  </a:lnTo>
                  <a:lnTo>
                    <a:pt x="6553454" y="1377442"/>
                  </a:lnTo>
                  <a:lnTo>
                    <a:pt x="6553924" y="1378559"/>
                  </a:lnTo>
                  <a:lnTo>
                    <a:pt x="6555778" y="1380413"/>
                  </a:lnTo>
                  <a:lnTo>
                    <a:pt x="6556908" y="1380883"/>
                  </a:lnTo>
                  <a:lnTo>
                    <a:pt x="6559537" y="1380883"/>
                  </a:lnTo>
                  <a:lnTo>
                    <a:pt x="6560655" y="1380413"/>
                  </a:lnTo>
                  <a:lnTo>
                    <a:pt x="6562522" y="1378559"/>
                  </a:lnTo>
                  <a:lnTo>
                    <a:pt x="6562979" y="1377442"/>
                  </a:lnTo>
                  <a:lnTo>
                    <a:pt x="6562979" y="1374800"/>
                  </a:lnTo>
                  <a:close/>
                </a:path>
                <a:path w="12773660" h="4123690">
                  <a:moveTo>
                    <a:pt x="6562979" y="3454"/>
                  </a:moveTo>
                  <a:lnTo>
                    <a:pt x="6562522" y="2324"/>
                  </a:lnTo>
                  <a:lnTo>
                    <a:pt x="6560655" y="469"/>
                  </a:lnTo>
                  <a:lnTo>
                    <a:pt x="6559537" y="0"/>
                  </a:lnTo>
                  <a:lnTo>
                    <a:pt x="6556908" y="0"/>
                  </a:lnTo>
                  <a:lnTo>
                    <a:pt x="6555778" y="469"/>
                  </a:lnTo>
                  <a:lnTo>
                    <a:pt x="6553924" y="2324"/>
                  </a:lnTo>
                  <a:lnTo>
                    <a:pt x="6553454" y="3454"/>
                  </a:lnTo>
                  <a:lnTo>
                    <a:pt x="6553454" y="6083"/>
                  </a:lnTo>
                  <a:lnTo>
                    <a:pt x="6553924" y="7200"/>
                  </a:lnTo>
                  <a:lnTo>
                    <a:pt x="6555778" y="9067"/>
                  </a:lnTo>
                  <a:lnTo>
                    <a:pt x="6556908" y="9525"/>
                  </a:lnTo>
                  <a:lnTo>
                    <a:pt x="6559537" y="9525"/>
                  </a:lnTo>
                  <a:lnTo>
                    <a:pt x="6560655" y="9067"/>
                  </a:lnTo>
                  <a:lnTo>
                    <a:pt x="6562522" y="7200"/>
                  </a:lnTo>
                  <a:lnTo>
                    <a:pt x="6562979" y="6083"/>
                  </a:lnTo>
                  <a:lnTo>
                    <a:pt x="6562979" y="3454"/>
                  </a:lnTo>
                  <a:close/>
                </a:path>
                <a:path w="12773660" h="4123690">
                  <a:moveTo>
                    <a:pt x="6582029" y="4117517"/>
                  </a:moveTo>
                  <a:lnTo>
                    <a:pt x="6581572" y="4116400"/>
                  </a:lnTo>
                  <a:lnTo>
                    <a:pt x="6579705" y="4114533"/>
                  </a:lnTo>
                  <a:lnTo>
                    <a:pt x="6578587" y="4114076"/>
                  </a:lnTo>
                  <a:lnTo>
                    <a:pt x="6575958" y="4114076"/>
                  </a:lnTo>
                  <a:lnTo>
                    <a:pt x="6574828" y="4114533"/>
                  </a:lnTo>
                  <a:lnTo>
                    <a:pt x="6572974" y="4116400"/>
                  </a:lnTo>
                  <a:lnTo>
                    <a:pt x="6572504" y="4117517"/>
                  </a:lnTo>
                  <a:lnTo>
                    <a:pt x="6572504" y="4120146"/>
                  </a:lnTo>
                  <a:lnTo>
                    <a:pt x="6572974" y="4121277"/>
                  </a:lnTo>
                  <a:lnTo>
                    <a:pt x="6574828" y="4123131"/>
                  </a:lnTo>
                  <a:lnTo>
                    <a:pt x="6575958" y="4123601"/>
                  </a:lnTo>
                  <a:lnTo>
                    <a:pt x="6578587" y="4123601"/>
                  </a:lnTo>
                  <a:lnTo>
                    <a:pt x="6579705" y="4123131"/>
                  </a:lnTo>
                  <a:lnTo>
                    <a:pt x="6581572" y="4121277"/>
                  </a:lnTo>
                  <a:lnTo>
                    <a:pt x="6582029" y="4120146"/>
                  </a:lnTo>
                  <a:lnTo>
                    <a:pt x="6582029" y="4117517"/>
                  </a:lnTo>
                  <a:close/>
                </a:path>
                <a:path w="12773660" h="4123690">
                  <a:moveTo>
                    <a:pt x="6582029" y="2746159"/>
                  </a:moveTo>
                  <a:lnTo>
                    <a:pt x="6581572" y="2745041"/>
                  </a:lnTo>
                  <a:lnTo>
                    <a:pt x="6579705" y="2743174"/>
                  </a:lnTo>
                  <a:lnTo>
                    <a:pt x="6578587" y="2742717"/>
                  </a:lnTo>
                  <a:lnTo>
                    <a:pt x="6575958" y="2742717"/>
                  </a:lnTo>
                  <a:lnTo>
                    <a:pt x="6574828" y="2743174"/>
                  </a:lnTo>
                  <a:lnTo>
                    <a:pt x="6572974" y="2745041"/>
                  </a:lnTo>
                  <a:lnTo>
                    <a:pt x="6572504" y="2746159"/>
                  </a:lnTo>
                  <a:lnTo>
                    <a:pt x="6572504" y="2748788"/>
                  </a:lnTo>
                  <a:lnTo>
                    <a:pt x="6572974" y="2749918"/>
                  </a:lnTo>
                  <a:lnTo>
                    <a:pt x="6574828" y="2751772"/>
                  </a:lnTo>
                  <a:lnTo>
                    <a:pt x="6575958" y="2752242"/>
                  </a:lnTo>
                  <a:lnTo>
                    <a:pt x="6578587" y="2752242"/>
                  </a:lnTo>
                  <a:lnTo>
                    <a:pt x="6579705" y="2751772"/>
                  </a:lnTo>
                  <a:lnTo>
                    <a:pt x="6581572" y="2749918"/>
                  </a:lnTo>
                  <a:lnTo>
                    <a:pt x="6582029" y="2748788"/>
                  </a:lnTo>
                  <a:lnTo>
                    <a:pt x="6582029" y="2746159"/>
                  </a:lnTo>
                  <a:close/>
                </a:path>
                <a:path w="12773660" h="4123690">
                  <a:moveTo>
                    <a:pt x="6582029" y="1374800"/>
                  </a:moveTo>
                  <a:lnTo>
                    <a:pt x="6581572" y="1373682"/>
                  </a:lnTo>
                  <a:lnTo>
                    <a:pt x="6579705" y="1371828"/>
                  </a:lnTo>
                  <a:lnTo>
                    <a:pt x="6578587" y="1371358"/>
                  </a:lnTo>
                  <a:lnTo>
                    <a:pt x="6575958" y="1371358"/>
                  </a:lnTo>
                  <a:lnTo>
                    <a:pt x="6574828" y="1371828"/>
                  </a:lnTo>
                  <a:lnTo>
                    <a:pt x="6572974" y="1373682"/>
                  </a:lnTo>
                  <a:lnTo>
                    <a:pt x="6572504" y="1374800"/>
                  </a:lnTo>
                  <a:lnTo>
                    <a:pt x="6572504" y="1377442"/>
                  </a:lnTo>
                  <a:lnTo>
                    <a:pt x="6572974" y="1378559"/>
                  </a:lnTo>
                  <a:lnTo>
                    <a:pt x="6574828" y="1380413"/>
                  </a:lnTo>
                  <a:lnTo>
                    <a:pt x="6575958" y="1380883"/>
                  </a:lnTo>
                  <a:lnTo>
                    <a:pt x="6578587" y="1380883"/>
                  </a:lnTo>
                  <a:lnTo>
                    <a:pt x="6579705" y="1380413"/>
                  </a:lnTo>
                  <a:lnTo>
                    <a:pt x="6581572" y="1378559"/>
                  </a:lnTo>
                  <a:lnTo>
                    <a:pt x="6582029" y="1377442"/>
                  </a:lnTo>
                  <a:lnTo>
                    <a:pt x="6582029" y="1374800"/>
                  </a:lnTo>
                  <a:close/>
                </a:path>
                <a:path w="12773660" h="4123690">
                  <a:moveTo>
                    <a:pt x="6582029" y="3454"/>
                  </a:moveTo>
                  <a:lnTo>
                    <a:pt x="6581572" y="2324"/>
                  </a:lnTo>
                  <a:lnTo>
                    <a:pt x="6579705" y="469"/>
                  </a:lnTo>
                  <a:lnTo>
                    <a:pt x="6578587" y="0"/>
                  </a:lnTo>
                  <a:lnTo>
                    <a:pt x="6575958" y="0"/>
                  </a:lnTo>
                  <a:lnTo>
                    <a:pt x="6574828" y="469"/>
                  </a:lnTo>
                  <a:lnTo>
                    <a:pt x="6572974" y="2324"/>
                  </a:lnTo>
                  <a:lnTo>
                    <a:pt x="6572504" y="3454"/>
                  </a:lnTo>
                  <a:lnTo>
                    <a:pt x="6572504" y="6083"/>
                  </a:lnTo>
                  <a:lnTo>
                    <a:pt x="6572974" y="7200"/>
                  </a:lnTo>
                  <a:lnTo>
                    <a:pt x="6574828" y="9067"/>
                  </a:lnTo>
                  <a:lnTo>
                    <a:pt x="6575958" y="9525"/>
                  </a:lnTo>
                  <a:lnTo>
                    <a:pt x="6578587" y="9525"/>
                  </a:lnTo>
                  <a:lnTo>
                    <a:pt x="6579705" y="9067"/>
                  </a:lnTo>
                  <a:lnTo>
                    <a:pt x="6581572" y="7200"/>
                  </a:lnTo>
                  <a:lnTo>
                    <a:pt x="6582029" y="6083"/>
                  </a:lnTo>
                  <a:lnTo>
                    <a:pt x="6582029" y="3454"/>
                  </a:lnTo>
                  <a:close/>
                </a:path>
                <a:path w="12773660" h="4123690">
                  <a:moveTo>
                    <a:pt x="6601079" y="4117517"/>
                  </a:moveTo>
                  <a:lnTo>
                    <a:pt x="6600622" y="4116400"/>
                  </a:lnTo>
                  <a:lnTo>
                    <a:pt x="6598755" y="4114533"/>
                  </a:lnTo>
                  <a:lnTo>
                    <a:pt x="6597637" y="4114076"/>
                  </a:lnTo>
                  <a:lnTo>
                    <a:pt x="6595008" y="4114076"/>
                  </a:lnTo>
                  <a:lnTo>
                    <a:pt x="6593878" y="4114533"/>
                  </a:lnTo>
                  <a:lnTo>
                    <a:pt x="6592024" y="4116400"/>
                  </a:lnTo>
                  <a:lnTo>
                    <a:pt x="6591554" y="4117517"/>
                  </a:lnTo>
                  <a:lnTo>
                    <a:pt x="6591554" y="4120146"/>
                  </a:lnTo>
                  <a:lnTo>
                    <a:pt x="6592024" y="4121277"/>
                  </a:lnTo>
                  <a:lnTo>
                    <a:pt x="6593878" y="4123131"/>
                  </a:lnTo>
                  <a:lnTo>
                    <a:pt x="6595008" y="4123601"/>
                  </a:lnTo>
                  <a:lnTo>
                    <a:pt x="6597637" y="4123601"/>
                  </a:lnTo>
                  <a:lnTo>
                    <a:pt x="6598755" y="4123131"/>
                  </a:lnTo>
                  <a:lnTo>
                    <a:pt x="6600622" y="4121277"/>
                  </a:lnTo>
                  <a:lnTo>
                    <a:pt x="6601079" y="4120146"/>
                  </a:lnTo>
                  <a:lnTo>
                    <a:pt x="6601079" y="4117517"/>
                  </a:lnTo>
                  <a:close/>
                </a:path>
                <a:path w="12773660" h="4123690">
                  <a:moveTo>
                    <a:pt x="6601079" y="2746159"/>
                  </a:moveTo>
                  <a:lnTo>
                    <a:pt x="6600622" y="2745041"/>
                  </a:lnTo>
                  <a:lnTo>
                    <a:pt x="6598755" y="2743174"/>
                  </a:lnTo>
                  <a:lnTo>
                    <a:pt x="6597637" y="2742717"/>
                  </a:lnTo>
                  <a:lnTo>
                    <a:pt x="6595008" y="2742717"/>
                  </a:lnTo>
                  <a:lnTo>
                    <a:pt x="6593878" y="2743174"/>
                  </a:lnTo>
                  <a:lnTo>
                    <a:pt x="6592024" y="2745041"/>
                  </a:lnTo>
                  <a:lnTo>
                    <a:pt x="6591554" y="2746159"/>
                  </a:lnTo>
                  <a:lnTo>
                    <a:pt x="6591554" y="2748788"/>
                  </a:lnTo>
                  <a:lnTo>
                    <a:pt x="6592024" y="2749918"/>
                  </a:lnTo>
                  <a:lnTo>
                    <a:pt x="6593878" y="2751772"/>
                  </a:lnTo>
                  <a:lnTo>
                    <a:pt x="6595008" y="2752242"/>
                  </a:lnTo>
                  <a:lnTo>
                    <a:pt x="6597637" y="2752242"/>
                  </a:lnTo>
                  <a:lnTo>
                    <a:pt x="6598755" y="2751772"/>
                  </a:lnTo>
                  <a:lnTo>
                    <a:pt x="6600622" y="2749918"/>
                  </a:lnTo>
                  <a:lnTo>
                    <a:pt x="6601079" y="2748788"/>
                  </a:lnTo>
                  <a:lnTo>
                    <a:pt x="6601079" y="2746159"/>
                  </a:lnTo>
                  <a:close/>
                </a:path>
                <a:path w="12773660" h="4123690">
                  <a:moveTo>
                    <a:pt x="6601079" y="1374800"/>
                  </a:moveTo>
                  <a:lnTo>
                    <a:pt x="6600622" y="1373682"/>
                  </a:lnTo>
                  <a:lnTo>
                    <a:pt x="6598755" y="1371828"/>
                  </a:lnTo>
                  <a:lnTo>
                    <a:pt x="6597637" y="1371358"/>
                  </a:lnTo>
                  <a:lnTo>
                    <a:pt x="6595008" y="1371358"/>
                  </a:lnTo>
                  <a:lnTo>
                    <a:pt x="6593878" y="1371828"/>
                  </a:lnTo>
                  <a:lnTo>
                    <a:pt x="6592024" y="1373682"/>
                  </a:lnTo>
                  <a:lnTo>
                    <a:pt x="6591554" y="1374800"/>
                  </a:lnTo>
                  <a:lnTo>
                    <a:pt x="6591554" y="1377442"/>
                  </a:lnTo>
                  <a:lnTo>
                    <a:pt x="6592024" y="1378559"/>
                  </a:lnTo>
                  <a:lnTo>
                    <a:pt x="6593878" y="1380413"/>
                  </a:lnTo>
                  <a:lnTo>
                    <a:pt x="6595008" y="1380883"/>
                  </a:lnTo>
                  <a:lnTo>
                    <a:pt x="6597637" y="1380883"/>
                  </a:lnTo>
                  <a:lnTo>
                    <a:pt x="6598755" y="1380413"/>
                  </a:lnTo>
                  <a:lnTo>
                    <a:pt x="6600622" y="1378559"/>
                  </a:lnTo>
                  <a:lnTo>
                    <a:pt x="6601079" y="1377442"/>
                  </a:lnTo>
                  <a:lnTo>
                    <a:pt x="6601079" y="1374800"/>
                  </a:lnTo>
                  <a:close/>
                </a:path>
                <a:path w="12773660" h="4123690">
                  <a:moveTo>
                    <a:pt x="6601079" y="3454"/>
                  </a:moveTo>
                  <a:lnTo>
                    <a:pt x="6600622" y="2324"/>
                  </a:lnTo>
                  <a:lnTo>
                    <a:pt x="6598755" y="469"/>
                  </a:lnTo>
                  <a:lnTo>
                    <a:pt x="6597637" y="0"/>
                  </a:lnTo>
                  <a:lnTo>
                    <a:pt x="6595008" y="0"/>
                  </a:lnTo>
                  <a:lnTo>
                    <a:pt x="6593878" y="469"/>
                  </a:lnTo>
                  <a:lnTo>
                    <a:pt x="6592024" y="2324"/>
                  </a:lnTo>
                  <a:lnTo>
                    <a:pt x="6591554" y="3454"/>
                  </a:lnTo>
                  <a:lnTo>
                    <a:pt x="6591554" y="6083"/>
                  </a:lnTo>
                  <a:lnTo>
                    <a:pt x="6592024" y="7200"/>
                  </a:lnTo>
                  <a:lnTo>
                    <a:pt x="6593878" y="9067"/>
                  </a:lnTo>
                  <a:lnTo>
                    <a:pt x="6595008" y="9525"/>
                  </a:lnTo>
                  <a:lnTo>
                    <a:pt x="6597637" y="9525"/>
                  </a:lnTo>
                  <a:lnTo>
                    <a:pt x="6598755" y="9067"/>
                  </a:lnTo>
                  <a:lnTo>
                    <a:pt x="6600622" y="7200"/>
                  </a:lnTo>
                  <a:lnTo>
                    <a:pt x="6601079" y="6083"/>
                  </a:lnTo>
                  <a:lnTo>
                    <a:pt x="6601079" y="3454"/>
                  </a:lnTo>
                  <a:close/>
                </a:path>
                <a:path w="12773660" h="4123690">
                  <a:moveTo>
                    <a:pt x="6620129" y="4117517"/>
                  </a:moveTo>
                  <a:lnTo>
                    <a:pt x="6619672" y="4116400"/>
                  </a:lnTo>
                  <a:lnTo>
                    <a:pt x="6617805" y="4114533"/>
                  </a:lnTo>
                  <a:lnTo>
                    <a:pt x="6616687" y="4114076"/>
                  </a:lnTo>
                  <a:lnTo>
                    <a:pt x="6614058" y="4114076"/>
                  </a:lnTo>
                  <a:lnTo>
                    <a:pt x="6612928" y="4114533"/>
                  </a:lnTo>
                  <a:lnTo>
                    <a:pt x="6611074" y="4116400"/>
                  </a:lnTo>
                  <a:lnTo>
                    <a:pt x="6610604" y="4117517"/>
                  </a:lnTo>
                  <a:lnTo>
                    <a:pt x="6610604" y="4120146"/>
                  </a:lnTo>
                  <a:lnTo>
                    <a:pt x="6611074" y="4121277"/>
                  </a:lnTo>
                  <a:lnTo>
                    <a:pt x="6612928" y="4123131"/>
                  </a:lnTo>
                  <a:lnTo>
                    <a:pt x="6614058" y="4123601"/>
                  </a:lnTo>
                  <a:lnTo>
                    <a:pt x="6616687" y="4123601"/>
                  </a:lnTo>
                  <a:lnTo>
                    <a:pt x="6617805" y="4123131"/>
                  </a:lnTo>
                  <a:lnTo>
                    <a:pt x="6619672" y="4121277"/>
                  </a:lnTo>
                  <a:lnTo>
                    <a:pt x="6620129" y="4120146"/>
                  </a:lnTo>
                  <a:lnTo>
                    <a:pt x="6620129" y="4117517"/>
                  </a:lnTo>
                  <a:close/>
                </a:path>
                <a:path w="12773660" h="4123690">
                  <a:moveTo>
                    <a:pt x="6620129" y="2746159"/>
                  </a:moveTo>
                  <a:lnTo>
                    <a:pt x="6619672" y="2745041"/>
                  </a:lnTo>
                  <a:lnTo>
                    <a:pt x="6617805" y="2743174"/>
                  </a:lnTo>
                  <a:lnTo>
                    <a:pt x="6616687" y="2742717"/>
                  </a:lnTo>
                  <a:lnTo>
                    <a:pt x="6614058" y="2742717"/>
                  </a:lnTo>
                  <a:lnTo>
                    <a:pt x="6612928" y="2743174"/>
                  </a:lnTo>
                  <a:lnTo>
                    <a:pt x="6611074" y="2745041"/>
                  </a:lnTo>
                  <a:lnTo>
                    <a:pt x="6610604" y="2746159"/>
                  </a:lnTo>
                  <a:lnTo>
                    <a:pt x="6610604" y="2748788"/>
                  </a:lnTo>
                  <a:lnTo>
                    <a:pt x="6611074" y="2749918"/>
                  </a:lnTo>
                  <a:lnTo>
                    <a:pt x="6612928" y="2751772"/>
                  </a:lnTo>
                  <a:lnTo>
                    <a:pt x="6614058" y="2752242"/>
                  </a:lnTo>
                  <a:lnTo>
                    <a:pt x="6616687" y="2752242"/>
                  </a:lnTo>
                  <a:lnTo>
                    <a:pt x="6617805" y="2751772"/>
                  </a:lnTo>
                  <a:lnTo>
                    <a:pt x="6619672" y="2749918"/>
                  </a:lnTo>
                  <a:lnTo>
                    <a:pt x="6620129" y="2748788"/>
                  </a:lnTo>
                  <a:lnTo>
                    <a:pt x="6620129" y="2746159"/>
                  </a:lnTo>
                  <a:close/>
                </a:path>
                <a:path w="12773660" h="4123690">
                  <a:moveTo>
                    <a:pt x="6620129" y="1374800"/>
                  </a:moveTo>
                  <a:lnTo>
                    <a:pt x="6619672" y="1373682"/>
                  </a:lnTo>
                  <a:lnTo>
                    <a:pt x="6617805" y="1371828"/>
                  </a:lnTo>
                  <a:lnTo>
                    <a:pt x="6616687" y="1371358"/>
                  </a:lnTo>
                  <a:lnTo>
                    <a:pt x="6614058" y="1371358"/>
                  </a:lnTo>
                  <a:lnTo>
                    <a:pt x="6612928" y="1371828"/>
                  </a:lnTo>
                  <a:lnTo>
                    <a:pt x="6611074" y="1373682"/>
                  </a:lnTo>
                  <a:lnTo>
                    <a:pt x="6610604" y="1374800"/>
                  </a:lnTo>
                  <a:lnTo>
                    <a:pt x="6610604" y="1377442"/>
                  </a:lnTo>
                  <a:lnTo>
                    <a:pt x="6611074" y="1378559"/>
                  </a:lnTo>
                  <a:lnTo>
                    <a:pt x="6612928" y="1380413"/>
                  </a:lnTo>
                  <a:lnTo>
                    <a:pt x="6614058" y="1380883"/>
                  </a:lnTo>
                  <a:lnTo>
                    <a:pt x="6616687" y="1380883"/>
                  </a:lnTo>
                  <a:lnTo>
                    <a:pt x="6617805" y="1380413"/>
                  </a:lnTo>
                  <a:lnTo>
                    <a:pt x="6619672" y="1378559"/>
                  </a:lnTo>
                  <a:lnTo>
                    <a:pt x="6620129" y="1377442"/>
                  </a:lnTo>
                  <a:lnTo>
                    <a:pt x="6620129" y="1374800"/>
                  </a:lnTo>
                  <a:close/>
                </a:path>
                <a:path w="12773660" h="4123690">
                  <a:moveTo>
                    <a:pt x="6620129" y="3454"/>
                  </a:moveTo>
                  <a:lnTo>
                    <a:pt x="6619672" y="2324"/>
                  </a:lnTo>
                  <a:lnTo>
                    <a:pt x="6617805" y="469"/>
                  </a:lnTo>
                  <a:lnTo>
                    <a:pt x="6616687" y="0"/>
                  </a:lnTo>
                  <a:lnTo>
                    <a:pt x="6614058" y="0"/>
                  </a:lnTo>
                  <a:lnTo>
                    <a:pt x="6612928" y="469"/>
                  </a:lnTo>
                  <a:lnTo>
                    <a:pt x="6611074" y="2324"/>
                  </a:lnTo>
                  <a:lnTo>
                    <a:pt x="6610604" y="3454"/>
                  </a:lnTo>
                  <a:lnTo>
                    <a:pt x="6610604" y="6083"/>
                  </a:lnTo>
                  <a:lnTo>
                    <a:pt x="6611074" y="7200"/>
                  </a:lnTo>
                  <a:lnTo>
                    <a:pt x="6612928" y="9067"/>
                  </a:lnTo>
                  <a:lnTo>
                    <a:pt x="6614058" y="9525"/>
                  </a:lnTo>
                  <a:lnTo>
                    <a:pt x="6616687" y="9525"/>
                  </a:lnTo>
                  <a:lnTo>
                    <a:pt x="6617805" y="9067"/>
                  </a:lnTo>
                  <a:lnTo>
                    <a:pt x="6619672" y="7200"/>
                  </a:lnTo>
                  <a:lnTo>
                    <a:pt x="6620129" y="6083"/>
                  </a:lnTo>
                  <a:lnTo>
                    <a:pt x="6620129" y="3454"/>
                  </a:lnTo>
                  <a:close/>
                </a:path>
                <a:path w="12773660" h="4123690">
                  <a:moveTo>
                    <a:pt x="6639192" y="4117517"/>
                  </a:moveTo>
                  <a:lnTo>
                    <a:pt x="6638722" y="4116400"/>
                  </a:lnTo>
                  <a:lnTo>
                    <a:pt x="6636855" y="4114533"/>
                  </a:lnTo>
                  <a:lnTo>
                    <a:pt x="6635737" y="4114076"/>
                  </a:lnTo>
                  <a:lnTo>
                    <a:pt x="6633108" y="4114076"/>
                  </a:lnTo>
                  <a:lnTo>
                    <a:pt x="6631978" y="4114533"/>
                  </a:lnTo>
                  <a:lnTo>
                    <a:pt x="6630124" y="4116400"/>
                  </a:lnTo>
                  <a:lnTo>
                    <a:pt x="6629654" y="4117517"/>
                  </a:lnTo>
                  <a:lnTo>
                    <a:pt x="6629654" y="4120146"/>
                  </a:lnTo>
                  <a:lnTo>
                    <a:pt x="6630124" y="4121277"/>
                  </a:lnTo>
                  <a:lnTo>
                    <a:pt x="6631978" y="4123131"/>
                  </a:lnTo>
                  <a:lnTo>
                    <a:pt x="6633108" y="4123601"/>
                  </a:lnTo>
                  <a:lnTo>
                    <a:pt x="6635737" y="4123601"/>
                  </a:lnTo>
                  <a:lnTo>
                    <a:pt x="6636855" y="4123131"/>
                  </a:lnTo>
                  <a:lnTo>
                    <a:pt x="6638722" y="4121277"/>
                  </a:lnTo>
                  <a:lnTo>
                    <a:pt x="6639192" y="4120146"/>
                  </a:lnTo>
                  <a:lnTo>
                    <a:pt x="6639192" y="4117517"/>
                  </a:lnTo>
                  <a:close/>
                </a:path>
                <a:path w="12773660" h="4123690">
                  <a:moveTo>
                    <a:pt x="6639192" y="2746159"/>
                  </a:moveTo>
                  <a:lnTo>
                    <a:pt x="6638722" y="2745041"/>
                  </a:lnTo>
                  <a:lnTo>
                    <a:pt x="6636855" y="2743174"/>
                  </a:lnTo>
                  <a:lnTo>
                    <a:pt x="6635737" y="2742717"/>
                  </a:lnTo>
                  <a:lnTo>
                    <a:pt x="6633108" y="2742717"/>
                  </a:lnTo>
                  <a:lnTo>
                    <a:pt x="6631978" y="2743174"/>
                  </a:lnTo>
                  <a:lnTo>
                    <a:pt x="6630124" y="2745041"/>
                  </a:lnTo>
                  <a:lnTo>
                    <a:pt x="6629654" y="2746159"/>
                  </a:lnTo>
                  <a:lnTo>
                    <a:pt x="6629654" y="2748788"/>
                  </a:lnTo>
                  <a:lnTo>
                    <a:pt x="6630124" y="2749918"/>
                  </a:lnTo>
                  <a:lnTo>
                    <a:pt x="6631978" y="2751772"/>
                  </a:lnTo>
                  <a:lnTo>
                    <a:pt x="6633108" y="2752242"/>
                  </a:lnTo>
                  <a:lnTo>
                    <a:pt x="6635737" y="2752242"/>
                  </a:lnTo>
                  <a:lnTo>
                    <a:pt x="6636855" y="2751772"/>
                  </a:lnTo>
                  <a:lnTo>
                    <a:pt x="6638722" y="2749918"/>
                  </a:lnTo>
                  <a:lnTo>
                    <a:pt x="6639192" y="2748788"/>
                  </a:lnTo>
                  <a:lnTo>
                    <a:pt x="6639192" y="2746159"/>
                  </a:lnTo>
                  <a:close/>
                </a:path>
                <a:path w="12773660" h="4123690">
                  <a:moveTo>
                    <a:pt x="6639192" y="1374800"/>
                  </a:moveTo>
                  <a:lnTo>
                    <a:pt x="6638722" y="1373682"/>
                  </a:lnTo>
                  <a:lnTo>
                    <a:pt x="6636855" y="1371828"/>
                  </a:lnTo>
                  <a:lnTo>
                    <a:pt x="6635737" y="1371358"/>
                  </a:lnTo>
                  <a:lnTo>
                    <a:pt x="6633108" y="1371358"/>
                  </a:lnTo>
                  <a:lnTo>
                    <a:pt x="6631978" y="1371828"/>
                  </a:lnTo>
                  <a:lnTo>
                    <a:pt x="6630124" y="1373682"/>
                  </a:lnTo>
                  <a:lnTo>
                    <a:pt x="6629654" y="1374800"/>
                  </a:lnTo>
                  <a:lnTo>
                    <a:pt x="6629654" y="1377442"/>
                  </a:lnTo>
                  <a:lnTo>
                    <a:pt x="6630124" y="1378559"/>
                  </a:lnTo>
                  <a:lnTo>
                    <a:pt x="6631978" y="1380413"/>
                  </a:lnTo>
                  <a:lnTo>
                    <a:pt x="6633108" y="1380883"/>
                  </a:lnTo>
                  <a:lnTo>
                    <a:pt x="6635737" y="1380883"/>
                  </a:lnTo>
                  <a:lnTo>
                    <a:pt x="6636855" y="1380413"/>
                  </a:lnTo>
                  <a:lnTo>
                    <a:pt x="6638722" y="1378559"/>
                  </a:lnTo>
                  <a:lnTo>
                    <a:pt x="6639192" y="1377442"/>
                  </a:lnTo>
                  <a:lnTo>
                    <a:pt x="6639192" y="1374800"/>
                  </a:lnTo>
                  <a:close/>
                </a:path>
                <a:path w="12773660" h="4123690">
                  <a:moveTo>
                    <a:pt x="6639192" y="3454"/>
                  </a:moveTo>
                  <a:lnTo>
                    <a:pt x="6638722" y="2324"/>
                  </a:lnTo>
                  <a:lnTo>
                    <a:pt x="6636855" y="469"/>
                  </a:lnTo>
                  <a:lnTo>
                    <a:pt x="6635737" y="0"/>
                  </a:lnTo>
                  <a:lnTo>
                    <a:pt x="6633108" y="0"/>
                  </a:lnTo>
                  <a:lnTo>
                    <a:pt x="6631978" y="469"/>
                  </a:lnTo>
                  <a:lnTo>
                    <a:pt x="6630124" y="2324"/>
                  </a:lnTo>
                  <a:lnTo>
                    <a:pt x="6629654" y="3454"/>
                  </a:lnTo>
                  <a:lnTo>
                    <a:pt x="6629654" y="6083"/>
                  </a:lnTo>
                  <a:lnTo>
                    <a:pt x="6630124" y="7200"/>
                  </a:lnTo>
                  <a:lnTo>
                    <a:pt x="6631978" y="9067"/>
                  </a:lnTo>
                  <a:lnTo>
                    <a:pt x="6633108" y="9525"/>
                  </a:lnTo>
                  <a:lnTo>
                    <a:pt x="6635737" y="9525"/>
                  </a:lnTo>
                  <a:lnTo>
                    <a:pt x="6636855" y="9067"/>
                  </a:lnTo>
                  <a:lnTo>
                    <a:pt x="6638722" y="7200"/>
                  </a:lnTo>
                  <a:lnTo>
                    <a:pt x="6639192" y="6083"/>
                  </a:lnTo>
                  <a:lnTo>
                    <a:pt x="6639192" y="3454"/>
                  </a:lnTo>
                  <a:close/>
                </a:path>
                <a:path w="12773660" h="4123690">
                  <a:moveTo>
                    <a:pt x="6658242" y="4117517"/>
                  </a:moveTo>
                  <a:lnTo>
                    <a:pt x="6657772" y="4116400"/>
                  </a:lnTo>
                  <a:lnTo>
                    <a:pt x="6655905" y="4114533"/>
                  </a:lnTo>
                  <a:lnTo>
                    <a:pt x="6654787" y="4114076"/>
                  </a:lnTo>
                  <a:lnTo>
                    <a:pt x="6652158" y="4114076"/>
                  </a:lnTo>
                  <a:lnTo>
                    <a:pt x="6651041" y="4114533"/>
                  </a:lnTo>
                  <a:lnTo>
                    <a:pt x="6649174" y="4116400"/>
                  </a:lnTo>
                  <a:lnTo>
                    <a:pt x="6648704" y="4117517"/>
                  </a:lnTo>
                  <a:lnTo>
                    <a:pt x="6648704" y="4120146"/>
                  </a:lnTo>
                  <a:lnTo>
                    <a:pt x="6649174" y="4121277"/>
                  </a:lnTo>
                  <a:lnTo>
                    <a:pt x="6651041" y="4123131"/>
                  </a:lnTo>
                  <a:lnTo>
                    <a:pt x="6652158" y="4123601"/>
                  </a:lnTo>
                  <a:lnTo>
                    <a:pt x="6654787" y="4123601"/>
                  </a:lnTo>
                  <a:lnTo>
                    <a:pt x="6655905" y="4123131"/>
                  </a:lnTo>
                  <a:lnTo>
                    <a:pt x="6657772" y="4121277"/>
                  </a:lnTo>
                  <a:lnTo>
                    <a:pt x="6658242" y="4120146"/>
                  </a:lnTo>
                  <a:lnTo>
                    <a:pt x="6658242" y="4117517"/>
                  </a:lnTo>
                  <a:close/>
                </a:path>
                <a:path w="12773660" h="4123690">
                  <a:moveTo>
                    <a:pt x="6658242" y="2746159"/>
                  </a:moveTo>
                  <a:lnTo>
                    <a:pt x="6657772" y="2745041"/>
                  </a:lnTo>
                  <a:lnTo>
                    <a:pt x="6655905" y="2743174"/>
                  </a:lnTo>
                  <a:lnTo>
                    <a:pt x="6654787" y="2742717"/>
                  </a:lnTo>
                  <a:lnTo>
                    <a:pt x="6652158" y="2742717"/>
                  </a:lnTo>
                  <a:lnTo>
                    <a:pt x="6651041" y="2743174"/>
                  </a:lnTo>
                  <a:lnTo>
                    <a:pt x="6649174" y="2745041"/>
                  </a:lnTo>
                  <a:lnTo>
                    <a:pt x="6648704" y="2746159"/>
                  </a:lnTo>
                  <a:lnTo>
                    <a:pt x="6648704" y="2748788"/>
                  </a:lnTo>
                  <a:lnTo>
                    <a:pt x="6649174" y="2749918"/>
                  </a:lnTo>
                  <a:lnTo>
                    <a:pt x="6651041" y="2751772"/>
                  </a:lnTo>
                  <a:lnTo>
                    <a:pt x="6652158" y="2752242"/>
                  </a:lnTo>
                  <a:lnTo>
                    <a:pt x="6654787" y="2752242"/>
                  </a:lnTo>
                  <a:lnTo>
                    <a:pt x="6655905" y="2751772"/>
                  </a:lnTo>
                  <a:lnTo>
                    <a:pt x="6657772" y="2749918"/>
                  </a:lnTo>
                  <a:lnTo>
                    <a:pt x="6658242" y="2748788"/>
                  </a:lnTo>
                  <a:lnTo>
                    <a:pt x="6658242" y="2746159"/>
                  </a:lnTo>
                  <a:close/>
                </a:path>
                <a:path w="12773660" h="4123690">
                  <a:moveTo>
                    <a:pt x="6658242" y="1374800"/>
                  </a:moveTo>
                  <a:lnTo>
                    <a:pt x="6657772" y="1373682"/>
                  </a:lnTo>
                  <a:lnTo>
                    <a:pt x="6655905" y="1371828"/>
                  </a:lnTo>
                  <a:lnTo>
                    <a:pt x="6654787" y="1371358"/>
                  </a:lnTo>
                  <a:lnTo>
                    <a:pt x="6652158" y="1371358"/>
                  </a:lnTo>
                  <a:lnTo>
                    <a:pt x="6651041" y="1371828"/>
                  </a:lnTo>
                  <a:lnTo>
                    <a:pt x="6649174" y="1373682"/>
                  </a:lnTo>
                  <a:lnTo>
                    <a:pt x="6648704" y="1374800"/>
                  </a:lnTo>
                  <a:lnTo>
                    <a:pt x="6648704" y="1377442"/>
                  </a:lnTo>
                  <a:lnTo>
                    <a:pt x="6649174" y="1378559"/>
                  </a:lnTo>
                  <a:lnTo>
                    <a:pt x="6651041" y="1380413"/>
                  </a:lnTo>
                  <a:lnTo>
                    <a:pt x="6652158" y="1380883"/>
                  </a:lnTo>
                  <a:lnTo>
                    <a:pt x="6654787" y="1380883"/>
                  </a:lnTo>
                  <a:lnTo>
                    <a:pt x="6655905" y="1380413"/>
                  </a:lnTo>
                  <a:lnTo>
                    <a:pt x="6657772" y="1378559"/>
                  </a:lnTo>
                  <a:lnTo>
                    <a:pt x="6658242" y="1377442"/>
                  </a:lnTo>
                  <a:lnTo>
                    <a:pt x="6658242" y="1374800"/>
                  </a:lnTo>
                  <a:close/>
                </a:path>
                <a:path w="12773660" h="4123690">
                  <a:moveTo>
                    <a:pt x="6658242" y="3454"/>
                  </a:moveTo>
                  <a:lnTo>
                    <a:pt x="6657772" y="2324"/>
                  </a:lnTo>
                  <a:lnTo>
                    <a:pt x="6655905" y="469"/>
                  </a:lnTo>
                  <a:lnTo>
                    <a:pt x="6654787" y="0"/>
                  </a:lnTo>
                  <a:lnTo>
                    <a:pt x="6652158" y="0"/>
                  </a:lnTo>
                  <a:lnTo>
                    <a:pt x="6651041" y="469"/>
                  </a:lnTo>
                  <a:lnTo>
                    <a:pt x="6649174" y="2324"/>
                  </a:lnTo>
                  <a:lnTo>
                    <a:pt x="6648704" y="3454"/>
                  </a:lnTo>
                  <a:lnTo>
                    <a:pt x="6648704" y="6083"/>
                  </a:lnTo>
                  <a:lnTo>
                    <a:pt x="6649174" y="7200"/>
                  </a:lnTo>
                  <a:lnTo>
                    <a:pt x="6651041" y="9067"/>
                  </a:lnTo>
                  <a:lnTo>
                    <a:pt x="6652158" y="9525"/>
                  </a:lnTo>
                  <a:lnTo>
                    <a:pt x="6654787" y="9525"/>
                  </a:lnTo>
                  <a:lnTo>
                    <a:pt x="6655905" y="9067"/>
                  </a:lnTo>
                  <a:lnTo>
                    <a:pt x="6657772" y="7200"/>
                  </a:lnTo>
                  <a:lnTo>
                    <a:pt x="6658242" y="6083"/>
                  </a:lnTo>
                  <a:lnTo>
                    <a:pt x="6658242" y="3454"/>
                  </a:lnTo>
                  <a:close/>
                </a:path>
                <a:path w="12773660" h="4123690">
                  <a:moveTo>
                    <a:pt x="6677292" y="4117517"/>
                  </a:moveTo>
                  <a:lnTo>
                    <a:pt x="6676822" y="4116400"/>
                  </a:lnTo>
                  <a:lnTo>
                    <a:pt x="6674967" y="4114533"/>
                  </a:lnTo>
                  <a:lnTo>
                    <a:pt x="6673837" y="4114076"/>
                  </a:lnTo>
                  <a:lnTo>
                    <a:pt x="6671208" y="4114076"/>
                  </a:lnTo>
                  <a:lnTo>
                    <a:pt x="6670091" y="4114533"/>
                  </a:lnTo>
                  <a:lnTo>
                    <a:pt x="6668224" y="4116400"/>
                  </a:lnTo>
                  <a:lnTo>
                    <a:pt x="6667754" y="4117517"/>
                  </a:lnTo>
                  <a:lnTo>
                    <a:pt x="6667754" y="4120146"/>
                  </a:lnTo>
                  <a:lnTo>
                    <a:pt x="6668224" y="4121277"/>
                  </a:lnTo>
                  <a:lnTo>
                    <a:pt x="6670091" y="4123131"/>
                  </a:lnTo>
                  <a:lnTo>
                    <a:pt x="6671208" y="4123601"/>
                  </a:lnTo>
                  <a:lnTo>
                    <a:pt x="6673837" y="4123601"/>
                  </a:lnTo>
                  <a:lnTo>
                    <a:pt x="6674967" y="4123131"/>
                  </a:lnTo>
                  <a:lnTo>
                    <a:pt x="6676822" y="4121277"/>
                  </a:lnTo>
                  <a:lnTo>
                    <a:pt x="6677292" y="4120146"/>
                  </a:lnTo>
                  <a:lnTo>
                    <a:pt x="6677292" y="4117517"/>
                  </a:lnTo>
                  <a:close/>
                </a:path>
                <a:path w="12773660" h="4123690">
                  <a:moveTo>
                    <a:pt x="6677292" y="2746159"/>
                  </a:moveTo>
                  <a:lnTo>
                    <a:pt x="6676822" y="2745041"/>
                  </a:lnTo>
                  <a:lnTo>
                    <a:pt x="6674967" y="2743174"/>
                  </a:lnTo>
                  <a:lnTo>
                    <a:pt x="6673837" y="2742717"/>
                  </a:lnTo>
                  <a:lnTo>
                    <a:pt x="6671208" y="2742717"/>
                  </a:lnTo>
                  <a:lnTo>
                    <a:pt x="6670091" y="2743174"/>
                  </a:lnTo>
                  <a:lnTo>
                    <a:pt x="6668224" y="2745041"/>
                  </a:lnTo>
                  <a:lnTo>
                    <a:pt x="6667754" y="2746159"/>
                  </a:lnTo>
                  <a:lnTo>
                    <a:pt x="6667754" y="2748788"/>
                  </a:lnTo>
                  <a:lnTo>
                    <a:pt x="6668224" y="2749918"/>
                  </a:lnTo>
                  <a:lnTo>
                    <a:pt x="6670091" y="2751772"/>
                  </a:lnTo>
                  <a:lnTo>
                    <a:pt x="6671208" y="2752242"/>
                  </a:lnTo>
                  <a:lnTo>
                    <a:pt x="6673837" y="2752242"/>
                  </a:lnTo>
                  <a:lnTo>
                    <a:pt x="6674967" y="2751772"/>
                  </a:lnTo>
                  <a:lnTo>
                    <a:pt x="6676822" y="2749918"/>
                  </a:lnTo>
                  <a:lnTo>
                    <a:pt x="6677292" y="2748788"/>
                  </a:lnTo>
                  <a:lnTo>
                    <a:pt x="6677292" y="2746159"/>
                  </a:lnTo>
                  <a:close/>
                </a:path>
                <a:path w="12773660" h="4123690">
                  <a:moveTo>
                    <a:pt x="6677292" y="1374800"/>
                  </a:moveTo>
                  <a:lnTo>
                    <a:pt x="6676822" y="1373682"/>
                  </a:lnTo>
                  <a:lnTo>
                    <a:pt x="6674967" y="1371828"/>
                  </a:lnTo>
                  <a:lnTo>
                    <a:pt x="6673837" y="1371358"/>
                  </a:lnTo>
                  <a:lnTo>
                    <a:pt x="6671208" y="1371358"/>
                  </a:lnTo>
                  <a:lnTo>
                    <a:pt x="6670091" y="1371828"/>
                  </a:lnTo>
                  <a:lnTo>
                    <a:pt x="6668224" y="1373682"/>
                  </a:lnTo>
                  <a:lnTo>
                    <a:pt x="6667754" y="1374800"/>
                  </a:lnTo>
                  <a:lnTo>
                    <a:pt x="6667754" y="1377442"/>
                  </a:lnTo>
                  <a:lnTo>
                    <a:pt x="6668224" y="1378559"/>
                  </a:lnTo>
                  <a:lnTo>
                    <a:pt x="6670091" y="1380413"/>
                  </a:lnTo>
                  <a:lnTo>
                    <a:pt x="6671208" y="1380883"/>
                  </a:lnTo>
                  <a:lnTo>
                    <a:pt x="6673837" y="1380883"/>
                  </a:lnTo>
                  <a:lnTo>
                    <a:pt x="6674967" y="1380413"/>
                  </a:lnTo>
                  <a:lnTo>
                    <a:pt x="6676822" y="1378559"/>
                  </a:lnTo>
                  <a:lnTo>
                    <a:pt x="6677292" y="1377442"/>
                  </a:lnTo>
                  <a:lnTo>
                    <a:pt x="6677292" y="1374800"/>
                  </a:lnTo>
                  <a:close/>
                </a:path>
                <a:path w="12773660" h="4123690">
                  <a:moveTo>
                    <a:pt x="6677292" y="3454"/>
                  </a:moveTo>
                  <a:lnTo>
                    <a:pt x="6676822" y="2324"/>
                  </a:lnTo>
                  <a:lnTo>
                    <a:pt x="6674967" y="469"/>
                  </a:lnTo>
                  <a:lnTo>
                    <a:pt x="6673837" y="0"/>
                  </a:lnTo>
                  <a:lnTo>
                    <a:pt x="6671208" y="0"/>
                  </a:lnTo>
                  <a:lnTo>
                    <a:pt x="6670091" y="469"/>
                  </a:lnTo>
                  <a:lnTo>
                    <a:pt x="6668224" y="2324"/>
                  </a:lnTo>
                  <a:lnTo>
                    <a:pt x="6667754" y="3454"/>
                  </a:lnTo>
                  <a:lnTo>
                    <a:pt x="6667754" y="6083"/>
                  </a:lnTo>
                  <a:lnTo>
                    <a:pt x="6668224" y="7200"/>
                  </a:lnTo>
                  <a:lnTo>
                    <a:pt x="6670091" y="9067"/>
                  </a:lnTo>
                  <a:lnTo>
                    <a:pt x="6671208" y="9525"/>
                  </a:lnTo>
                  <a:lnTo>
                    <a:pt x="6673837" y="9525"/>
                  </a:lnTo>
                  <a:lnTo>
                    <a:pt x="6674967" y="9067"/>
                  </a:lnTo>
                  <a:lnTo>
                    <a:pt x="6676822" y="7200"/>
                  </a:lnTo>
                  <a:lnTo>
                    <a:pt x="6677292" y="6083"/>
                  </a:lnTo>
                  <a:lnTo>
                    <a:pt x="6677292" y="3454"/>
                  </a:lnTo>
                  <a:close/>
                </a:path>
                <a:path w="12773660" h="4123690">
                  <a:moveTo>
                    <a:pt x="6696342" y="4117517"/>
                  </a:moveTo>
                  <a:lnTo>
                    <a:pt x="6695872" y="4116400"/>
                  </a:lnTo>
                  <a:lnTo>
                    <a:pt x="6694017" y="4114533"/>
                  </a:lnTo>
                  <a:lnTo>
                    <a:pt x="6692887" y="4114076"/>
                  </a:lnTo>
                  <a:lnTo>
                    <a:pt x="6690258" y="4114076"/>
                  </a:lnTo>
                  <a:lnTo>
                    <a:pt x="6689141" y="4114533"/>
                  </a:lnTo>
                  <a:lnTo>
                    <a:pt x="6687274" y="4116400"/>
                  </a:lnTo>
                  <a:lnTo>
                    <a:pt x="6686817" y="4117517"/>
                  </a:lnTo>
                  <a:lnTo>
                    <a:pt x="6686817" y="4120146"/>
                  </a:lnTo>
                  <a:lnTo>
                    <a:pt x="6687274" y="4121277"/>
                  </a:lnTo>
                  <a:lnTo>
                    <a:pt x="6689141" y="4123131"/>
                  </a:lnTo>
                  <a:lnTo>
                    <a:pt x="6690258" y="4123601"/>
                  </a:lnTo>
                  <a:lnTo>
                    <a:pt x="6692887" y="4123601"/>
                  </a:lnTo>
                  <a:lnTo>
                    <a:pt x="6694017" y="4123131"/>
                  </a:lnTo>
                  <a:lnTo>
                    <a:pt x="6695872" y="4121277"/>
                  </a:lnTo>
                  <a:lnTo>
                    <a:pt x="6696342" y="4120146"/>
                  </a:lnTo>
                  <a:lnTo>
                    <a:pt x="6696342" y="4117517"/>
                  </a:lnTo>
                  <a:close/>
                </a:path>
                <a:path w="12773660" h="4123690">
                  <a:moveTo>
                    <a:pt x="6696342" y="2746159"/>
                  </a:moveTo>
                  <a:lnTo>
                    <a:pt x="6695872" y="2745041"/>
                  </a:lnTo>
                  <a:lnTo>
                    <a:pt x="6694017" y="2743174"/>
                  </a:lnTo>
                  <a:lnTo>
                    <a:pt x="6692887" y="2742717"/>
                  </a:lnTo>
                  <a:lnTo>
                    <a:pt x="6690258" y="2742717"/>
                  </a:lnTo>
                  <a:lnTo>
                    <a:pt x="6689141" y="2743174"/>
                  </a:lnTo>
                  <a:lnTo>
                    <a:pt x="6687274" y="2745041"/>
                  </a:lnTo>
                  <a:lnTo>
                    <a:pt x="6686817" y="2746159"/>
                  </a:lnTo>
                  <a:lnTo>
                    <a:pt x="6686817" y="2748788"/>
                  </a:lnTo>
                  <a:lnTo>
                    <a:pt x="6687274" y="2749918"/>
                  </a:lnTo>
                  <a:lnTo>
                    <a:pt x="6689141" y="2751772"/>
                  </a:lnTo>
                  <a:lnTo>
                    <a:pt x="6690258" y="2752242"/>
                  </a:lnTo>
                  <a:lnTo>
                    <a:pt x="6692887" y="2752242"/>
                  </a:lnTo>
                  <a:lnTo>
                    <a:pt x="6694017" y="2751772"/>
                  </a:lnTo>
                  <a:lnTo>
                    <a:pt x="6695872" y="2749918"/>
                  </a:lnTo>
                  <a:lnTo>
                    <a:pt x="6696342" y="2748788"/>
                  </a:lnTo>
                  <a:lnTo>
                    <a:pt x="6696342" y="2746159"/>
                  </a:lnTo>
                  <a:close/>
                </a:path>
                <a:path w="12773660" h="4123690">
                  <a:moveTo>
                    <a:pt x="6696342" y="1374800"/>
                  </a:moveTo>
                  <a:lnTo>
                    <a:pt x="6695872" y="1373682"/>
                  </a:lnTo>
                  <a:lnTo>
                    <a:pt x="6694017" y="1371828"/>
                  </a:lnTo>
                  <a:lnTo>
                    <a:pt x="6692887" y="1371358"/>
                  </a:lnTo>
                  <a:lnTo>
                    <a:pt x="6690258" y="1371358"/>
                  </a:lnTo>
                  <a:lnTo>
                    <a:pt x="6689141" y="1371828"/>
                  </a:lnTo>
                  <a:lnTo>
                    <a:pt x="6687274" y="1373682"/>
                  </a:lnTo>
                  <a:lnTo>
                    <a:pt x="6686817" y="1374800"/>
                  </a:lnTo>
                  <a:lnTo>
                    <a:pt x="6686817" y="1377442"/>
                  </a:lnTo>
                  <a:lnTo>
                    <a:pt x="6687274" y="1378559"/>
                  </a:lnTo>
                  <a:lnTo>
                    <a:pt x="6689141" y="1380413"/>
                  </a:lnTo>
                  <a:lnTo>
                    <a:pt x="6690258" y="1380883"/>
                  </a:lnTo>
                  <a:lnTo>
                    <a:pt x="6692887" y="1380883"/>
                  </a:lnTo>
                  <a:lnTo>
                    <a:pt x="6694017" y="1380413"/>
                  </a:lnTo>
                  <a:lnTo>
                    <a:pt x="6695872" y="1378559"/>
                  </a:lnTo>
                  <a:lnTo>
                    <a:pt x="6696342" y="1377442"/>
                  </a:lnTo>
                  <a:lnTo>
                    <a:pt x="6696342" y="1374800"/>
                  </a:lnTo>
                  <a:close/>
                </a:path>
                <a:path w="12773660" h="4123690">
                  <a:moveTo>
                    <a:pt x="6696342" y="3454"/>
                  </a:moveTo>
                  <a:lnTo>
                    <a:pt x="6695872" y="2324"/>
                  </a:lnTo>
                  <a:lnTo>
                    <a:pt x="6694017" y="469"/>
                  </a:lnTo>
                  <a:lnTo>
                    <a:pt x="6692887" y="0"/>
                  </a:lnTo>
                  <a:lnTo>
                    <a:pt x="6690258" y="0"/>
                  </a:lnTo>
                  <a:lnTo>
                    <a:pt x="6689141" y="469"/>
                  </a:lnTo>
                  <a:lnTo>
                    <a:pt x="6687274" y="2324"/>
                  </a:lnTo>
                  <a:lnTo>
                    <a:pt x="6686817" y="3454"/>
                  </a:lnTo>
                  <a:lnTo>
                    <a:pt x="6686817" y="6083"/>
                  </a:lnTo>
                  <a:lnTo>
                    <a:pt x="6687274" y="7200"/>
                  </a:lnTo>
                  <a:lnTo>
                    <a:pt x="6689141" y="9067"/>
                  </a:lnTo>
                  <a:lnTo>
                    <a:pt x="6690258" y="9525"/>
                  </a:lnTo>
                  <a:lnTo>
                    <a:pt x="6692887" y="9525"/>
                  </a:lnTo>
                  <a:lnTo>
                    <a:pt x="6694017" y="9067"/>
                  </a:lnTo>
                  <a:lnTo>
                    <a:pt x="6695872" y="7200"/>
                  </a:lnTo>
                  <a:lnTo>
                    <a:pt x="6696342" y="6083"/>
                  </a:lnTo>
                  <a:lnTo>
                    <a:pt x="6696342" y="3454"/>
                  </a:lnTo>
                  <a:close/>
                </a:path>
                <a:path w="12773660" h="4123690">
                  <a:moveTo>
                    <a:pt x="6715392" y="4117517"/>
                  </a:moveTo>
                  <a:lnTo>
                    <a:pt x="6714922" y="4116400"/>
                  </a:lnTo>
                  <a:lnTo>
                    <a:pt x="6713067" y="4114533"/>
                  </a:lnTo>
                  <a:lnTo>
                    <a:pt x="6711937" y="4114076"/>
                  </a:lnTo>
                  <a:lnTo>
                    <a:pt x="6709308" y="4114076"/>
                  </a:lnTo>
                  <a:lnTo>
                    <a:pt x="6708191" y="4114533"/>
                  </a:lnTo>
                  <a:lnTo>
                    <a:pt x="6706324" y="4116400"/>
                  </a:lnTo>
                  <a:lnTo>
                    <a:pt x="6705867" y="4117517"/>
                  </a:lnTo>
                  <a:lnTo>
                    <a:pt x="6705867" y="4120146"/>
                  </a:lnTo>
                  <a:lnTo>
                    <a:pt x="6706324" y="4121277"/>
                  </a:lnTo>
                  <a:lnTo>
                    <a:pt x="6708191" y="4123131"/>
                  </a:lnTo>
                  <a:lnTo>
                    <a:pt x="6709308" y="4123601"/>
                  </a:lnTo>
                  <a:lnTo>
                    <a:pt x="6711937" y="4123601"/>
                  </a:lnTo>
                  <a:lnTo>
                    <a:pt x="6713067" y="4123131"/>
                  </a:lnTo>
                  <a:lnTo>
                    <a:pt x="6714922" y="4121277"/>
                  </a:lnTo>
                  <a:lnTo>
                    <a:pt x="6715392" y="4120146"/>
                  </a:lnTo>
                  <a:lnTo>
                    <a:pt x="6715392" y="4117517"/>
                  </a:lnTo>
                  <a:close/>
                </a:path>
                <a:path w="12773660" h="4123690">
                  <a:moveTo>
                    <a:pt x="6715392" y="2746159"/>
                  </a:moveTo>
                  <a:lnTo>
                    <a:pt x="6714922" y="2745041"/>
                  </a:lnTo>
                  <a:lnTo>
                    <a:pt x="6713067" y="2743174"/>
                  </a:lnTo>
                  <a:lnTo>
                    <a:pt x="6711937" y="2742717"/>
                  </a:lnTo>
                  <a:lnTo>
                    <a:pt x="6709308" y="2742717"/>
                  </a:lnTo>
                  <a:lnTo>
                    <a:pt x="6708191" y="2743174"/>
                  </a:lnTo>
                  <a:lnTo>
                    <a:pt x="6706324" y="2745041"/>
                  </a:lnTo>
                  <a:lnTo>
                    <a:pt x="6705867" y="2746159"/>
                  </a:lnTo>
                  <a:lnTo>
                    <a:pt x="6705867" y="2748788"/>
                  </a:lnTo>
                  <a:lnTo>
                    <a:pt x="6706324" y="2749918"/>
                  </a:lnTo>
                  <a:lnTo>
                    <a:pt x="6708191" y="2751772"/>
                  </a:lnTo>
                  <a:lnTo>
                    <a:pt x="6709308" y="2752242"/>
                  </a:lnTo>
                  <a:lnTo>
                    <a:pt x="6711937" y="2752242"/>
                  </a:lnTo>
                  <a:lnTo>
                    <a:pt x="6713067" y="2751772"/>
                  </a:lnTo>
                  <a:lnTo>
                    <a:pt x="6714922" y="2749918"/>
                  </a:lnTo>
                  <a:lnTo>
                    <a:pt x="6715392" y="2748788"/>
                  </a:lnTo>
                  <a:lnTo>
                    <a:pt x="6715392" y="2746159"/>
                  </a:lnTo>
                  <a:close/>
                </a:path>
                <a:path w="12773660" h="4123690">
                  <a:moveTo>
                    <a:pt x="6715392" y="1374800"/>
                  </a:moveTo>
                  <a:lnTo>
                    <a:pt x="6714922" y="1373682"/>
                  </a:lnTo>
                  <a:lnTo>
                    <a:pt x="6713067" y="1371828"/>
                  </a:lnTo>
                  <a:lnTo>
                    <a:pt x="6711937" y="1371358"/>
                  </a:lnTo>
                  <a:lnTo>
                    <a:pt x="6709308" y="1371358"/>
                  </a:lnTo>
                  <a:lnTo>
                    <a:pt x="6708191" y="1371828"/>
                  </a:lnTo>
                  <a:lnTo>
                    <a:pt x="6706324" y="1373682"/>
                  </a:lnTo>
                  <a:lnTo>
                    <a:pt x="6705867" y="1374800"/>
                  </a:lnTo>
                  <a:lnTo>
                    <a:pt x="6705867" y="1377442"/>
                  </a:lnTo>
                  <a:lnTo>
                    <a:pt x="6706324" y="1378559"/>
                  </a:lnTo>
                  <a:lnTo>
                    <a:pt x="6708191" y="1380413"/>
                  </a:lnTo>
                  <a:lnTo>
                    <a:pt x="6709308" y="1380883"/>
                  </a:lnTo>
                  <a:lnTo>
                    <a:pt x="6711937" y="1380883"/>
                  </a:lnTo>
                  <a:lnTo>
                    <a:pt x="6713067" y="1380413"/>
                  </a:lnTo>
                  <a:lnTo>
                    <a:pt x="6714922" y="1378559"/>
                  </a:lnTo>
                  <a:lnTo>
                    <a:pt x="6715392" y="1377442"/>
                  </a:lnTo>
                  <a:lnTo>
                    <a:pt x="6715392" y="1374800"/>
                  </a:lnTo>
                  <a:close/>
                </a:path>
                <a:path w="12773660" h="4123690">
                  <a:moveTo>
                    <a:pt x="6715392" y="3454"/>
                  </a:moveTo>
                  <a:lnTo>
                    <a:pt x="6714922" y="2324"/>
                  </a:lnTo>
                  <a:lnTo>
                    <a:pt x="6713067" y="469"/>
                  </a:lnTo>
                  <a:lnTo>
                    <a:pt x="6711937" y="0"/>
                  </a:lnTo>
                  <a:lnTo>
                    <a:pt x="6709308" y="0"/>
                  </a:lnTo>
                  <a:lnTo>
                    <a:pt x="6708191" y="469"/>
                  </a:lnTo>
                  <a:lnTo>
                    <a:pt x="6706324" y="2324"/>
                  </a:lnTo>
                  <a:lnTo>
                    <a:pt x="6705867" y="3454"/>
                  </a:lnTo>
                  <a:lnTo>
                    <a:pt x="6705867" y="6083"/>
                  </a:lnTo>
                  <a:lnTo>
                    <a:pt x="6706324" y="7200"/>
                  </a:lnTo>
                  <a:lnTo>
                    <a:pt x="6708191" y="9067"/>
                  </a:lnTo>
                  <a:lnTo>
                    <a:pt x="6709308" y="9525"/>
                  </a:lnTo>
                  <a:lnTo>
                    <a:pt x="6711937" y="9525"/>
                  </a:lnTo>
                  <a:lnTo>
                    <a:pt x="6713067" y="9067"/>
                  </a:lnTo>
                  <a:lnTo>
                    <a:pt x="6714922" y="7200"/>
                  </a:lnTo>
                  <a:lnTo>
                    <a:pt x="6715392" y="6083"/>
                  </a:lnTo>
                  <a:lnTo>
                    <a:pt x="6715392" y="3454"/>
                  </a:lnTo>
                  <a:close/>
                </a:path>
                <a:path w="12773660" h="4123690">
                  <a:moveTo>
                    <a:pt x="6734442" y="4117517"/>
                  </a:moveTo>
                  <a:lnTo>
                    <a:pt x="6733972" y="4116400"/>
                  </a:lnTo>
                  <a:lnTo>
                    <a:pt x="6732117" y="4114533"/>
                  </a:lnTo>
                  <a:lnTo>
                    <a:pt x="6730987" y="4114076"/>
                  </a:lnTo>
                  <a:lnTo>
                    <a:pt x="6728358" y="4114076"/>
                  </a:lnTo>
                  <a:lnTo>
                    <a:pt x="6727241" y="4114533"/>
                  </a:lnTo>
                  <a:lnTo>
                    <a:pt x="6725374" y="4116400"/>
                  </a:lnTo>
                  <a:lnTo>
                    <a:pt x="6724917" y="4117517"/>
                  </a:lnTo>
                  <a:lnTo>
                    <a:pt x="6724917" y="4120146"/>
                  </a:lnTo>
                  <a:lnTo>
                    <a:pt x="6725374" y="4121277"/>
                  </a:lnTo>
                  <a:lnTo>
                    <a:pt x="6727241" y="4123131"/>
                  </a:lnTo>
                  <a:lnTo>
                    <a:pt x="6728358" y="4123601"/>
                  </a:lnTo>
                  <a:lnTo>
                    <a:pt x="6730987" y="4123601"/>
                  </a:lnTo>
                  <a:lnTo>
                    <a:pt x="6732117" y="4123131"/>
                  </a:lnTo>
                  <a:lnTo>
                    <a:pt x="6733972" y="4121277"/>
                  </a:lnTo>
                  <a:lnTo>
                    <a:pt x="6734442" y="4120146"/>
                  </a:lnTo>
                  <a:lnTo>
                    <a:pt x="6734442" y="4117517"/>
                  </a:lnTo>
                  <a:close/>
                </a:path>
                <a:path w="12773660" h="4123690">
                  <a:moveTo>
                    <a:pt x="6734442" y="2746159"/>
                  </a:moveTo>
                  <a:lnTo>
                    <a:pt x="6733972" y="2745041"/>
                  </a:lnTo>
                  <a:lnTo>
                    <a:pt x="6732117" y="2743174"/>
                  </a:lnTo>
                  <a:lnTo>
                    <a:pt x="6730987" y="2742717"/>
                  </a:lnTo>
                  <a:lnTo>
                    <a:pt x="6728358" y="2742717"/>
                  </a:lnTo>
                  <a:lnTo>
                    <a:pt x="6727241" y="2743174"/>
                  </a:lnTo>
                  <a:lnTo>
                    <a:pt x="6725374" y="2745041"/>
                  </a:lnTo>
                  <a:lnTo>
                    <a:pt x="6724917" y="2746159"/>
                  </a:lnTo>
                  <a:lnTo>
                    <a:pt x="6724917" y="2748788"/>
                  </a:lnTo>
                  <a:lnTo>
                    <a:pt x="6725374" y="2749918"/>
                  </a:lnTo>
                  <a:lnTo>
                    <a:pt x="6727241" y="2751772"/>
                  </a:lnTo>
                  <a:lnTo>
                    <a:pt x="6728358" y="2752242"/>
                  </a:lnTo>
                  <a:lnTo>
                    <a:pt x="6730987" y="2752242"/>
                  </a:lnTo>
                  <a:lnTo>
                    <a:pt x="6732117" y="2751772"/>
                  </a:lnTo>
                  <a:lnTo>
                    <a:pt x="6733972" y="2749918"/>
                  </a:lnTo>
                  <a:lnTo>
                    <a:pt x="6734442" y="2748788"/>
                  </a:lnTo>
                  <a:lnTo>
                    <a:pt x="6734442" y="2746159"/>
                  </a:lnTo>
                  <a:close/>
                </a:path>
                <a:path w="12773660" h="4123690">
                  <a:moveTo>
                    <a:pt x="6734442" y="1374800"/>
                  </a:moveTo>
                  <a:lnTo>
                    <a:pt x="6733972" y="1373682"/>
                  </a:lnTo>
                  <a:lnTo>
                    <a:pt x="6732117" y="1371828"/>
                  </a:lnTo>
                  <a:lnTo>
                    <a:pt x="6730987" y="1371358"/>
                  </a:lnTo>
                  <a:lnTo>
                    <a:pt x="6728358" y="1371358"/>
                  </a:lnTo>
                  <a:lnTo>
                    <a:pt x="6727241" y="1371828"/>
                  </a:lnTo>
                  <a:lnTo>
                    <a:pt x="6725374" y="1373682"/>
                  </a:lnTo>
                  <a:lnTo>
                    <a:pt x="6724917" y="1374800"/>
                  </a:lnTo>
                  <a:lnTo>
                    <a:pt x="6724917" y="1377442"/>
                  </a:lnTo>
                  <a:lnTo>
                    <a:pt x="6725374" y="1378559"/>
                  </a:lnTo>
                  <a:lnTo>
                    <a:pt x="6727241" y="1380413"/>
                  </a:lnTo>
                  <a:lnTo>
                    <a:pt x="6728358" y="1380883"/>
                  </a:lnTo>
                  <a:lnTo>
                    <a:pt x="6730987" y="1380883"/>
                  </a:lnTo>
                  <a:lnTo>
                    <a:pt x="6732117" y="1380413"/>
                  </a:lnTo>
                  <a:lnTo>
                    <a:pt x="6733972" y="1378559"/>
                  </a:lnTo>
                  <a:lnTo>
                    <a:pt x="6734442" y="1377442"/>
                  </a:lnTo>
                  <a:lnTo>
                    <a:pt x="6734442" y="1374800"/>
                  </a:lnTo>
                  <a:close/>
                </a:path>
                <a:path w="12773660" h="4123690">
                  <a:moveTo>
                    <a:pt x="6734442" y="3454"/>
                  </a:moveTo>
                  <a:lnTo>
                    <a:pt x="6733972" y="2324"/>
                  </a:lnTo>
                  <a:lnTo>
                    <a:pt x="6732117" y="469"/>
                  </a:lnTo>
                  <a:lnTo>
                    <a:pt x="6730987" y="0"/>
                  </a:lnTo>
                  <a:lnTo>
                    <a:pt x="6728358" y="0"/>
                  </a:lnTo>
                  <a:lnTo>
                    <a:pt x="6727241" y="469"/>
                  </a:lnTo>
                  <a:lnTo>
                    <a:pt x="6725374" y="2324"/>
                  </a:lnTo>
                  <a:lnTo>
                    <a:pt x="6724917" y="3454"/>
                  </a:lnTo>
                  <a:lnTo>
                    <a:pt x="6724917" y="6083"/>
                  </a:lnTo>
                  <a:lnTo>
                    <a:pt x="6725374" y="7200"/>
                  </a:lnTo>
                  <a:lnTo>
                    <a:pt x="6727241" y="9067"/>
                  </a:lnTo>
                  <a:lnTo>
                    <a:pt x="6728358" y="9525"/>
                  </a:lnTo>
                  <a:lnTo>
                    <a:pt x="6730987" y="9525"/>
                  </a:lnTo>
                  <a:lnTo>
                    <a:pt x="6732117" y="9067"/>
                  </a:lnTo>
                  <a:lnTo>
                    <a:pt x="6733972" y="7200"/>
                  </a:lnTo>
                  <a:lnTo>
                    <a:pt x="6734442" y="6083"/>
                  </a:lnTo>
                  <a:lnTo>
                    <a:pt x="6734442" y="3454"/>
                  </a:lnTo>
                  <a:close/>
                </a:path>
                <a:path w="12773660" h="4123690">
                  <a:moveTo>
                    <a:pt x="6753492" y="4117517"/>
                  </a:moveTo>
                  <a:lnTo>
                    <a:pt x="6753022" y="4116400"/>
                  </a:lnTo>
                  <a:lnTo>
                    <a:pt x="6751167" y="4114533"/>
                  </a:lnTo>
                  <a:lnTo>
                    <a:pt x="6750037" y="4114076"/>
                  </a:lnTo>
                  <a:lnTo>
                    <a:pt x="6747408" y="4114076"/>
                  </a:lnTo>
                  <a:lnTo>
                    <a:pt x="6746291" y="4114533"/>
                  </a:lnTo>
                  <a:lnTo>
                    <a:pt x="6744424" y="4116400"/>
                  </a:lnTo>
                  <a:lnTo>
                    <a:pt x="6743967" y="4117517"/>
                  </a:lnTo>
                  <a:lnTo>
                    <a:pt x="6743967" y="4120146"/>
                  </a:lnTo>
                  <a:lnTo>
                    <a:pt x="6744424" y="4121277"/>
                  </a:lnTo>
                  <a:lnTo>
                    <a:pt x="6746291" y="4123131"/>
                  </a:lnTo>
                  <a:lnTo>
                    <a:pt x="6747408" y="4123601"/>
                  </a:lnTo>
                  <a:lnTo>
                    <a:pt x="6750037" y="4123601"/>
                  </a:lnTo>
                  <a:lnTo>
                    <a:pt x="6751167" y="4123131"/>
                  </a:lnTo>
                  <a:lnTo>
                    <a:pt x="6753022" y="4121277"/>
                  </a:lnTo>
                  <a:lnTo>
                    <a:pt x="6753492" y="4120146"/>
                  </a:lnTo>
                  <a:lnTo>
                    <a:pt x="6753492" y="4117517"/>
                  </a:lnTo>
                  <a:close/>
                </a:path>
                <a:path w="12773660" h="4123690">
                  <a:moveTo>
                    <a:pt x="6753492" y="2746159"/>
                  </a:moveTo>
                  <a:lnTo>
                    <a:pt x="6753022" y="2745041"/>
                  </a:lnTo>
                  <a:lnTo>
                    <a:pt x="6751167" y="2743174"/>
                  </a:lnTo>
                  <a:lnTo>
                    <a:pt x="6750037" y="2742717"/>
                  </a:lnTo>
                  <a:lnTo>
                    <a:pt x="6747408" y="2742717"/>
                  </a:lnTo>
                  <a:lnTo>
                    <a:pt x="6746291" y="2743174"/>
                  </a:lnTo>
                  <a:lnTo>
                    <a:pt x="6744424" y="2745041"/>
                  </a:lnTo>
                  <a:lnTo>
                    <a:pt x="6743967" y="2746159"/>
                  </a:lnTo>
                  <a:lnTo>
                    <a:pt x="6743967" y="2748788"/>
                  </a:lnTo>
                  <a:lnTo>
                    <a:pt x="6744424" y="2749918"/>
                  </a:lnTo>
                  <a:lnTo>
                    <a:pt x="6746291" y="2751772"/>
                  </a:lnTo>
                  <a:lnTo>
                    <a:pt x="6747408" y="2752242"/>
                  </a:lnTo>
                  <a:lnTo>
                    <a:pt x="6750037" y="2752242"/>
                  </a:lnTo>
                  <a:lnTo>
                    <a:pt x="6751167" y="2751772"/>
                  </a:lnTo>
                  <a:lnTo>
                    <a:pt x="6753022" y="2749918"/>
                  </a:lnTo>
                  <a:lnTo>
                    <a:pt x="6753492" y="2748788"/>
                  </a:lnTo>
                  <a:lnTo>
                    <a:pt x="6753492" y="2746159"/>
                  </a:lnTo>
                  <a:close/>
                </a:path>
                <a:path w="12773660" h="4123690">
                  <a:moveTo>
                    <a:pt x="6753492" y="1374800"/>
                  </a:moveTo>
                  <a:lnTo>
                    <a:pt x="6753022" y="1373682"/>
                  </a:lnTo>
                  <a:lnTo>
                    <a:pt x="6751167" y="1371828"/>
                  </a:lnTo>
                  <a:lnTo>
                    <a:pt x="6750037" y="1371358"/>
                  </a:lnTo>
                  <a:lnTo>
                    <a:pt x="6747408" y="1371358"/>
                  </a:lnTo>
                  <a:lnTo>
                    <a:pt x="6746291" y="1371828"/>
                  </a:lnTo>
                  <a:lnTo>
                    <a:pt x="6744424" y="1373682"/>
                  </a:lnTo>
                  <a:lnTo>
                    <a:pt x="6743967" y="1374800"/>
                  </a:lnTo>
                  <a:lnTo>
                    <a:pt x="6743967" y="1377442"/>
                  </a:lnTo>
                  <a:lnTo>
                    <a:pt x="6744424" y="1378559"/>
                  </a:lnTo>
                  <a:lnTo>
                    <a:pt x="6746291" y="1380413"/>
                  </a:lnTo>
                  <a:lnTo>
                    <a:pt x="6747408" y="1380883"/>
                  </a:lnTo>
                  <a:lnTo>
                    <a:pt x="6750037" y="1380883"/>
                  </a:lnTo>
                  <a:lnTo>
                    <a:pt x="6751167" y="1380413"/>
                  </a:lnTo>
                  <a:lnTo>
                    <a:pt x="6753022" y="1378559"/>
                  </a:lnTo>
                  <a:lnTo>
                    <a:pt x="6753492" y="1377442"/>
                  </a:lnTo>
                  <a:lnTo>
                    <a:pt x="6753492" y="1374800"/>
                  </a:lnTo>
                  <a:close/>
                </a:path>
                <a:path w="12773660" h="4123690">
                  <a:moveTo>
                    <a:pt x="6753492" y="3454"/>
                  </a:moveTo>
                  <a:lnTo>
                    <a:pt x="6753022" y="2324"/>
                  </a:lnTo>
                  <a:lnTo>
                    <a:pt x="6751167" y="469"/>
                  </a:lnTo>
                  <a:lnTo>
                    <a:pt x="6750037" y="0"/>
                  </a:lnTo>
                  <a:lnTo>
                    <a:pt x="6747408" y="0"/>
                  </a:lnTo>
                  <a:lnTo>
                    <a:pt x="6746291" y="469"/>
                  </a:lnTo>
                  <a:lnTo>
                    <a:pt x="6744424" y="2324"/>
                  </a:lnTo>
                  <a:lnTo>
                    <a:pt x="6743967" y="3454"/>
                  </a:lnTo>
                  <a:lnTo>
                    <a:pt x="6743967" y="6083"/>
                  </a:lnTo>
                  <a:lnTo>
                    <a:pt x="6744424" y="7200"/>
                  </a:lnTo>
                  <a:lnTo>
                    <a:pt x="6746291" y="9067"/>
                  </a:lnTo>
                  <a:lnTo>
                    <a:pt x="6747408" y="9525"/>
                  </a:lnTo>
                  <a:lnTo>
                    <a:pt x="6750037" y="9525"/>
                  </a:lnTo>
                  <a:lnTo>
                    <a:pt x="6751167" y="9067"/>
                  </a:lnTo>
                  <a:lnTo>
                    <a:pt x="6753022" y="7200"/>
                  </a:lnTo>
                  <a:lnTo>
                    <a:pt x="6753492" y="6083"/>
                  </a:lnTo>
                  <a:lnTo>
                    <a:pt x="6753492" y="3454"/>
                  </a:lnTo>
                  <a:close/>
                </a:path>
                <a:path w="12773660" h="4123690">
                  <a:moveTo>
                    <a:pt x="6772542" y="4117517"/>
                  </a:moveTo>
                  <a:lnTo>
                    <a:pt x="6772072" y="4116400"/>
                  </a:lnTo>
                  <a:lnTo>
                    <a:pt x="6770217" y="4114533"/>
                  </a:lnTo>
                  <a:lnTo>
                    <a:pt x="6769087" y="4114076"/>
                  </a:lnTo>
                  <a:lnTo>
                    <a:pt x="6766458" y="4114076"/>
                  </a:lnTo>
                  <a:lnTo>
                    <a:pt x="6765341" y="4114533"/>
                  </a:lnTo>
                  <a:lnTo>
                    <a:pt x="6763474" y="4116400"/>
                  </a:lnTo>
                  <a:lnTo>
                    <a:pt x="6763017" y="4117517"/>
                  </a:lnTo>
                  <a:lnTo>
                    <a:pt x="6763017" y="4120146"/>
                  </a:lnTo>
                  <a:lnTo>
                    <a:pt x="6763474" y="4121277"/>
                  </a:lnTo>
                  <a:lnTo>
                    <a:pt x="6765341" y="4123131"/>
                  </a:lnTo>
                  <a:lnTo>
                    <a:pt x="6766458" y="4123601"/>
                  </a:lnTo>
                  <a:lnTo>
                    <a:pt x="6769087" y="4123601"/>
                  </a:lnTo>
                  <a:lnTo>
                    <a:pt x="6770217" y="4123131"/>
                  </a:lnTo>
                  <a:lnTo>
                    <a:pt x="6772072" y="4121277"/>
                  </a:lnTo>
                  <a:lnTo>
                    <a:pt x="6772542" y="4120146"/>
                  </a:lnTo>
                  <a:lnTo>
                    <a:pt x="6772542" y="4117517"/>
                  </a:lnTo>
                  <a:close/>
                </a:path>
                <a:path w="12773660" h="4123690">
                  <a:moveTo>
                    <a:pt x="6772542" y="2746159"/>
                  </a:moveTo>
                  <a:lnTo>
                    <a:pt x="6772072" y="2745041"/>
                  </a:lnTo>
                  <a:lnTo>
                    <a:pt x="6770217" y="2743174"/>
                  </a:lnTo>
                  <a:lnTo>
                    <a:pt x="6769087" y="2742717"/>
                  </a:lnTo>
                  <a:lnTo>
                    <a:pt x="6766458" y="2742717"/>
                  </a:lnTo>
                  <a:lnTo>
                    <a:pt x="6765341" y="2743174"/>
                  </a:lnTo>
                  <a:lnTo>
                    <a:pt x="6763474" y="2745041"/>
                  </a:lnTo>
                  <a:lnTo>
                    <a:pt x="6763017" y="2746159"/>
                  </a:lnTo>
                  <a:lnTo>
                    <a:pt x="6763017" y="2748788"/>
                  </a:lnTo>
                  <a:lnTo>
                    <a:pt x="6763474" y="2749918"/>
                  </a:lnTo>
                  <a:lnTo>
                    <a:pt x="6765341" y="2751772"/>
                  </a:lnTo>
                  <a:lnTo>
                    <a:pt x="6766458" y="2752242"/>
                  </a:lnTo>
                  <a:lnTo>
                    <a:pt x="6769087" y="2752242"/>
                  </a:lnTo>
                  <a:lnTo>
                    <a:pt x="6770217" y="2751772"/>
                  </a:lnTo>
                  <a:lnTo>
                    <a:pt x="6772072" y="2749918"/>
                  </a:lnTo>
                  <a:lnTo>
                    <a:pt x="6772542" y="2748788"/>
                  </a:lnTo>
                  <a:lnTo>
                    <a:pt x="6772542" y="2746159"/>
                  </a:lnTo>
                  <a:close/>
                </a:path>
                <a:path w="12773660" h="4123690">
                  <a:moveTo>
                    <a:pt x="6772542" y="1374800"/>
                  </a:moveTo>
                  <a:lnTo>
                    <a:pt x="6772072" y="1373682"/>
                  </a:lnTo>
                  <a:lnTo>
                    <a:pt x="6770217" y="1371828"/>
                  </a:lnTo>
                  <a:lnTo>
                    <a:pt x="6769087" y="1371358"/>
                  </a:lnTo>
                  <a:lnTo>
                    <a:pt x="6766458" y="1371358"/>
                  </a:lnTo>
                  <a:lnTo>
                    <a:pt x="6765341" y="1371828"/>
                  </a:lnTo>
                  <a:lnTo>
                    <a:pt x="6763474" y="1373682"/>
                  </a:lnTo>
                  <a:lnTo>
                    <a:pt x="6763017" y="1374800"/>
                  </a:lnTo>
                  <a:lnTo>
                    <a:pt x="6763017" y="1377442"/>
                  </a:lnTo>
                  <a:lnTo>
                    <a:pt x="6763474" y="1378559"/>
                  </a:lnTo>
                  <a:lnTo>
                    <a:pt x="6765341" y="1380413"/>
                  </a:lnTo>
                  <a:lnTo>
                    <a:pt x="6766458" y="1380883"/>
                  </a:lnTo>
                  <a:lnTo>
                    <a:pt x="6769087" y="1380883"/>
                  </a:lnTo>
                  <a:lnTo>
                    <a:pt x="6770217" y="1380413"/>
                  </a:lnTo>
                  <a:lnTo>
                    <a:pt x="6772072" y="1378559"/>
                  </a:lnTo>
                  <a:lnTo>
                    <a:pt x="6772542" y="1377442"/>
                  </a:lnTo>
                  <a:lnTo>
                    <a:pt x="6772542" y="1374800"/>
                  </a:lnTo>
                  <a:close/>
                </a:path>
                <a:path w="12773660" h="4123690">
                  <a:moveTo>
                    <a:pt x="6772542" y="3454"/>
                  </a:moveTo>
                  <a:lnTo>
                    <a:pt x="6772072" y="2324"/>
                  </a:lnTo>
                  <a:lnTo>
                    <a:pt x="6770217" y="469"/>
                  </a:lnTo>
                  <a:lnTo>
                    <a:pt x="6769087" y="0"/>
                  </a:lnTo>
                  <a:lnTo>
                    <a:pt x="6766458" y="0"/>
                  </a:lnTo>
                  <a:lnTo>
                    <a:pt x="6765341" y="469"/>
                  </a:lnTo>
                  <a:lnTo>
                    <a:pt x="6763474" y="2324"/>
                  </a:lnTo>
                  <a:lnTo>
                    <a:pt x="6763017" y="3454"/>
                  </a:lnTo>
                  <a:lnTo>
                    <a:pt x="6763017" y="6083"/>
                  </a:lnTo>
                  <a:lnTo>
                    <a:pt x="6763474" y="7200"/>
                  </a:lnTo>
                  <a:lnTo>
                    <a:pt x="6765341" y="9067"/>
                  </a:lnTo>
                  <a:lnTo>
                    <a:pt x="6766458" y="9525"/>
                  </a:lnTo>
                  <a:lnTo>
                    <a:pt x="6769087" y="9525"/>
                  </a:lnTo>
                  <a:lnTo>
                    <a:pt x="6770217" y="9067"/>
                  </a:lnTo>
                  <a:lnTo>
                    <a:pt x="6772072" y="7200"/>
                  </a:lnTo>
                  <a:lnTo>
                    <a:pt x="6772542" y="6083"/>
                  </a:lnTo>
                  <a:lnTo>
                    <a:pt x="6772542" y="3454"/>
                  </a:lnTo>
                  <a:close/>
                </a:path>
                <a:path w="12773660" h="4123690">
                  <a:moveTo>
                    <a:pt x="6791592" y="4117517"/>
                  </a:moveTo>
                  <a:lnTo>
                    <a:pt x="6791122" y="4116400"/>
                  </a:lnTo>
                  <a:lnTo>
                    <a:pt x="6789267" y="4114533"/>
                  </a:lnTo>
                  <a:lnTo>
                    <a:pt x="6788137" y="4114076"/>
                  </a:lnTo>
                  <a:lnTo>
                    <a:pt x="6785508" y="4114076"/>
                  </a:lnTo>
                  <a:lnTo>
                    <a:pt x="6784391" y="4114533"/>
                  </a:lnTo>
                  <a:lnTo>
                    <a:pt x="6782524" y="4116400"/>
                  </a:lnTo>
                  <a:lnTo>
                    <a:pt x="6782067" y="4117517"/>
                  </a:lnTo>
                  <a:lnTo>
                    <a:pt x="6782067" y="4120146"/>
                  </a:lnTo>
                  <a:lnTo>
                    <a:pt x="6782524" y="4121277"/>
                  </a:lnTo>
                  <a:lnTo>
                    <a:pt x="6784391" y="4123131"/>
                  </a:lnTo>
                  <a:lnTo>
                    <a:pt x="6785508" y="4123601"/>
                  </a:lnTo>
                  <a:lnTo>
                    <a:pt x="6788137" y="4123601"/>
                  </a:lnTo>
                  <a:lnTo>
                    <a:pt x="6789267" y="4123131"/>
                  </a:lnTo>
                  <a:lnTo>
                    <a:pt x="6791122" y="4121277"/>
                  </a:lnTo>
                  <a:lnTo>
                    <a:pt x="6791592" y="4120146"/>
                  </a:lnTo>
                  <a:lnTo>
                    <a:pt x="6791592" y="4117517"/>
                  </a:lnTo>
                  <a:close/>
                </a:path>
                <a:path w="12773660" h="4123690">
                  <a:moveTo>
                    <a:pt x="6791592" y="2746159"/>
                  </a:moveTo>
                  <a:lnTo>
                    <a:pt x="6791122" y="2745041"/>
                  </a:lnTo>
                  <a:lnTo>
                    <a:pt x="6789267" y="2743174"/>
                  </a:lnTo>
                  <a:lnTo>
                    <a:pt x="6788137" y="2742717"/>
                  </a:lnTo>
                  <a:lnTo>
                    <a:pt x="6785508" y="2742717"/>
                  </a:lnTo>
                  <a:lnTo>
                    <a:pt x="6784391" y="2743174"/>
                  </a:lnTo>
                  <a:lnTo>
                    <a:pt x="6782524" y="2745041"/>
                  </a:lnTo>
                  <a:lnTo>
                    <a:pt x="6782067" y="2746159"/>
                  </a:lnTo>
                  <a:lnTo>
                    <a:pt x="6782067" y="2748788"/>
                  </a:lnTo>
                  <a:lnTo>
                    <a:pt x="6782524" y="2749918"/>
                  </a:lnTo>
                  <a:lnTo>
                    <a:pt x="6784391" y="2751772"/>
                  </a:lnTo>
                  <a:lnTo>
                    <a:pt x="6785508" y="2752242"/>
                  </a:lnTo>
                  <a:lnTo>
                    <a:pt x="6788137" y="2752242"/>
                  </a:lnTo>
                  <a:lnTo>
                    <a:pt x="6789267" y="2751772"/>
                  </a:lnTo>
                  <a:lnTo>
                    <a:pt x="6791122" y="2749918"/>
                  </a:lnTo>
                  <a:lnTo>
                    <a:pt x="6791592" y="2748788"/>
                  </a:lnTo>
                  <a:lnTo>
                    <a:pt x="6791592" y="2746159"/>
                  </a:lnTo>
                  <a:close/>
                </a:path>
                <a:path w="12773660" h="4123690">
                  <a:moveTo>
                    <a:pt x="6791592" y="1374800"/>
                  </a:moveTo>
                  <a:lnTo>
                    <a:pt x="6791122" y="1373682"/>
                  </a:lnTo>
                  <a:lnTo>
                    <a:pt x="6789267" y="1371828"/>
                  </a:lnTo>
                  <a:lnTo>
                    <a:pt x="6788137" y="1371358"/>
                  </a:lnTo>
                  <a:lnTo>
                    <a:pt x="6785508" y="1371358"/>
                  </a:lnTo>
                  <a:lnTo>
                    <a:pt x="6784391" y="1371828"/>
                  </a:lnTo>
                  <a:lnTo>
                    <a:pt x="6782524" y="1373682"/>
                  </a:lnTo>
                  <a:lnTo>
                    <a:pt x="6782067" y="1374800"/>
                  </a:lnTo>
                  <a:lnTo>
                    <a:pt x="6782067" y="1377442"/>
                  </a:lnTo>
                  <a:lnTo>
                    <a:pt x="6782524" y="1378559"/>
                  </a:lnTo>
                  <a:lnTo>
                    <a:pt x="6784391" y="1380413"/>
                  </a:lnTo>
                  <a:lnTo>
                    <a:pt x="6785508" y="1380883"/>
                  </a:lnTo>
                  <a:lnTo>
                    <a:pt x="6788137" y="1380883"/>
                  </a:lnTo>
                  <a:lnTo>
                    <a:pt x="6789267" y="1380413"/>
                  </a:lnTo>
                  <a:lnTo>
                    <a:pt x="6791122" y="1378559"/>
                  </a:lnTo>
                  <a:lnTo>
                    <a:pt x="6791592" y="1377442"/>
                  </a:lnTo>
                  <a:lnTo>
                    <a:pt x="6791592" y="1374800"/>
                  </a:lnTo>
                  <a:close/>
                </a:path>
                <a:path w="12773660" h="4123690">
                  <a:moveTo>
                    <a:pt x="6791592" y="3454"/>
                  </a:moveTo>
                  <a:lnTo>
                    <a:pt x="6791122" y="2324"/>
                  </a:lnTo>
                  <a:lnTo>
                    <a:pt x="6789267" y="469"/>
                  </a:lnTo>
                  <a:lnTo>
                    <a:pt x="6788137" y="0"/>
                  </a:lnTo>
                  <a:lnTo>
                    <a:pt x="6785508" y="0"/>
                  </a:lnTo>
                  <a:lnTo>
                    <a:pt x="6784391" y="469"/>
                  </a:lnTo>
                  <a:lnTo>
                    <a:pt x="6782524" y="2324"/>
                  </a:lnTo>
                  <a:lnTo>
                    <a:pt x="6782067" y="3454"/>
                  </a:lnTo>
                  <a:lnTo>
                    <a:pt x="6782067" y="6083"/>
                  </a:lnTo>
                  <a:lnTo>
                    <a:pt x="6782524" y="7200"/>
                  </a:lnTo>
                  <a:lnTo>
                    <a:pt x="6784391" y="9067"/>
                  </a:lnTo>
                  <a:lnTo>
                    <a:pt x="6785508" y="9525"/>
                  </a:lnTo>
                  <a:lnTo>
                    <a:pt x="6788137" y="9525"/>
                  </a:lnTo>
                  <a:lnTo>
                    <a:pt x="6789267" y="9067"/>
                  </a:lnTo>
                  <a:lnTo>
                    <a:pt x="6791122" y="7200"/>
                  </a:lnTo>
                  <a:lnTo>
                    <a:pt x="6791592" y="6083"/>
                  </a:lnTo>
                  <a:lnTo>
                    <a:pt x="6791592" y="3454"/>
                  </a:lnTo>
                  <a:close/>
                </a:path>
                <a:path w="12773660" h="4123690">
                  <a:moveTo>
                    <a:pt x="6810642" y="4117517"/>
                  </a:moveTo>
                  <a:lnTo>
                    <a:pt x="6810172" y="4116400"/>
                  </a:lnTo>
                  <a:lnTo>
                    <a:pt x="6808317" y="4114533"/>
                  </a:lnTo>
                  <a:lnTo>
                    <a:pt x="6807200" y="4114076"/>
                  </a:lnTo>
                  <a:lnTo>
                    <a:pt x="6804558" y="4114076"/>
                  </a:lnTo>
                  <a:lnTo>
                    <a:pt x="6803441" y="4114533"/>
                  </a:lnTo>
                  <a:lnTo>
                    <a:pt x="6801586" y="4116400"/>
                  </a:lnTo>
                  <a:lnTo>
                    <a:pt x="6801117" y="4117517"/>
                  </a:lnTo>
                  <a:lnTo>
                    <a:pt x="6801117" y="4120146"/>
                  </a:lnTo>
                  <a:lnTo>
                    <a:pt x="6801586" y="4121277"/>
                  </a:lnTo>
                  <a:lnTo>
                    <a:pt x="6803441" y="4123131"/>
                  </a:lnTo>
                  <a:lnTo>
                    <a:pt x="6804558" y="4123601"/>
                  </a:lnTo>
                  <a:lnTo>
                    <a:pt x="6807200" y="4123601"/>
                  </a:lnTo>
                  <a:lnTo>
                    <a:pt x="6808317" y="4123131"/>
                  </a:lnTo>
                  <a:lnTo>
                    <a:pt x="6810172" y="4121277"/>
                  </a:lnTo>
                  <a:lnTo>
                    <a:pt x="6810642" y="4120146"/>
                  </a:lnTo>
                  <a:lnTo>
                    <a:pt x="6810642" y="4117517"/>
                  </a:lnTo>
                  <a:close/>
                </a:path>
                <a:path w="12773660" h="4123690">
                  <a:moveTo>
                    <a:pt x="6810642" y="2746159"/>
                  </a:moveTo>
                  <a:lnTo>
                    <a:pt x="6810172" y="2745041"/>
                  </a:lnTo>
                  <a:lnTo>
                    <a:pt x="6808317" y="2743174"/>
                  </a:lnTo>
                  <a:lnTo>
                    <a:pt x="6807200" y="2742717"/>
                  </a:lnTo>
                  <a:lnTo>
                    <a:pt x="6804558" y="2742717"/>
                  </a:lnTo>
                  <a:lnTo>
                    <a:pt x="6803441" y="2743174"/>
                  </a:lnTo>
                  <a:lnTo>
                    <a:pt x="6801586" y="2745041"/>
                  </a:lnTo>
                  <a:lnTo>
                    <a:pt x="6801117" y="2746159"/>
                  </a:lnTo>
                  <a:lnTo>
                    <a:pt x="6801117" y="2748788"/>
                  </a:lnTo>
                  <a:lnTo>
                    <a:pt x="6801586" y="2749918"/>
                  </a:lnTo>
                  <a:lnTo>
                    <a:pt x="6803441" y="2751772"/>
                  </a:lnTo>
                  <a:lnTo>
                    <a:pt x="6804558" y="2752242"/>
                  </a:lnTo>
                  <a:lnTo>
                    <a:pt x="6807200" y="2752242"/>
                  </a:lnTo>
                  <a:lnTo>
                    <a:pt x="6808317" y="2751772"/>
                  </a:lnTo>
                  <a:lnTo>
                    <a:pt x="6810172" y="2749918"/>
                  </a:lnTo>
                  <a:lnTo>
                    <a:pt x="6810642" y="2748788"/>
                  </a:lnTo>
                  <a:lnTo>
                    <a:pt x="6810642" y="2746159"/>
                  </a:lnTo>
                  <a:close/>
                </a:path>
                <a:path w="12773660" h="4123690">
                  <a:moveTo>
                    <a:pt x="6810642" y="1374800"/>
                  </a:moveTo>
                  <a:lnTo>
                    <a:pt x="6810172" y="1373682"/>
                  </a:lnTo>
                  <a:lnTo>
                    <a:pt x="6808317" y="1371828"/>
                  </a:lnTo>
                  <a:lnTo>
                    <a:pt x="6807200" y="1371358"/>
                  </a:lnTo>
                  <a:lnTo>
                    <a:pt x="6804558" y="1371358"/>
                  </a:lnTo>
                  <a:lnTo>
                    <a:pt x="6803441" y="1371828"/>
                  </a:lnTo>
                  <a:lnTo>
                    <a:pt x="6801586" y="1373682"/>
                  </a:lnTo>
                  <a:lnTo>
                    <a:pt x="6801117" y="1374800"/>
                  </a:lnTo>
                  <a:lnTo>
                    <a:pt x="6801117" y="1377442"/>
                  </a:lnTo>
                  <a:lnTo>
                    <a:pt x="6801586" y="1378559"/>
                  </a:lnTo>
                  <a:lnTo>
                    <a:pt x="6803441" y="1380413"/>
                  </a:lnTo>
                  <a:lnTo>
                    <a:pt x="6804558" y="1380883"/>
                  </a:lnTo>
                  <a:lnTo>
                    <a:pt x="6807200" y="1380883"/>
                  </a:lnTo>
                  <a:lnTo>
                    <a:pt x="6808317" y="1380413"/>
                  </a:lnTo>
                  <a:lnTo>
                    <a:pt x="6810172" y="1378559"/>
                  </a:lnTo>
                  <a:lnTo>
                    <a:pt x="6810642" y="1377442"/>
                  </a:lnTo>
                  <a:lnTo>
                    <a:pt x="6810642" y="1374800"/>
                  </a:lnTo>
                  <a:close/>
                </a:path>
                <a:path w="12773660" h="4123690">
                  <a:moveTo>
                    <a:pt x="6810642" y="3454"/>
                  </a:moveTo>
                  <a:lnTo>
                    <a:pt x="6810172" y="2324"/>
                  </a:lnTo>
                  <a:lnTo>
                    <a:pt x="6808317" y="469"/>
                  </a:lnTo>
                  <a:lnTo>
                    <a:pt x="6807200" y="0"/>
                  </a:lnTo>
                  <a:lnTo>
                    <a:pt x="6804558" y="0"/>
                  </a:lnTo>
                  <a:lnTo>
                    <a:pt x="6803441" y="469"/>
                  </a:lnTo>
                  <a:lnTo>
                    <a:pt x="6801586" y="2324"/>
                  </a:lnTo>
                  <a:lnTo>
                    <a:pt x="6801117" y="3454"/>
                  </a:lnTo>
                  <a:lnTo>
                    <a:pt x="6801117" y="6083"/>
                  </a:lnTo>
                  <a:lnTo>
                    <a:pt x="6801586" y="7200"/>
                  </a:lnTo>
                  <a:lnTo>
                    <a:pt x="6803441" y="9067"/>
                  </a:lnTo>
                  <a:lnTo>
                    <a:pt x="6804558" y="9525"/>
                  </a:lnTo>
                  <a:lnTo>
                    <a:pt x="6807200" y="9525"/>
                  </a:lnTo>
                  <a:lnTo>
                    <a:pt x="6808317" y="9067"/>
                  </a:lnTo>
                  <a:lnTo>
                    <a:pt x="6810172" y="7200"/>
                  </a:lnTo>
                  <a:lnTo>
                    <a:pt x="6810642" y="6083"/>
                  </a:lnTo>
                  <a:lnTo>
                    <a:pt x="6810642" y="3454"/>
                  </a:lnTo>
                  <a:close/>
                </a:path>
                <a:path w="12773660" h="4123690">
                  <a:moveTo>
                    <a:pt x="6829692" y="4117517"/>
                  </a:moveTo>
                  <a:lnTo>
                    <a:pt x="6829222" y="4116400"/>
                  </a:lnTo>
                  <a:lnTo>
                    <a:pt x="6827367" y="4114533"/>
                  </a:lnTo>
                  <a:lnTo>
                    <a:pt x="6826250" y="4114076"/>
                  </a:lnTo>
                  <a:lnTo>
                    <a:pt x="6823608" y="4114076"/>
                  </a:lnTo>
                  <a:lnTo>
                    <a:pt x="6822491" y="4114533"/>
                  </a:lnTo>
                  <a:lnTo>
                    <a:pt x="6820636" y="4116400"/>
                  </a:lnTo>
                  <a:lnTo>
                    <a:pt x="6820167" y="4117517"/>
                  </a:lnTo>
                  <a:lnTo>
                    <a:pt x="6820167" y="4120146"/>
                  </a:lnTo>
                  <a:lnTo>
                    <a:pt x="6820636" y="4121277"/>
                  </a:lnTo>
                  <a:lnTo>
                    <a:pt x="6822491" y="4123131"/>
                  </a:lnTo>
                  <a:lnTo>
                    <a:pt x="6823608" y="4123601"/>
                  </a:lnTo>
                  <a:lnTo>
                    <a:pt x="6826250" y="4123601"/>
                  </a:lnTo>
                  <a:lnTo>
                    <a:pt x="6827367" y="4123131"/>
                  </a:lnTo>
                  <a:lnTo>
                    <a:pt x="6829222" y="4121277"/>
                  </a:lnTo>
                  <a:lnTo>
                    <a:pt x="6829692" y="4120146"/>
                  </a:lnTo>
                  <a:lnTo>
                    <a:pt x="6829692" y="4117517"/>
                  </a:lnTo>
                  <a:close/>
                </a:path>
                <a:path w="12773660" h="4123690">
                  <a:moveTo>
                    <a:pt x="6829692" y="2746159"/>
                  </a:moveTo>
                  <a:lnTo>
                    <a:pt x="6829222" y="2745041"/>
                  </a:lnTo>
                  <a:lnTo>
                    <a:pt x="6827367" y="2743174"/>
                  </a:lnTo>
                  <a:lnTo>
                    <a:pt x="6826250" y="2742717"/>
                  </a:lnTo>
                  <a:lnTo>
                    <a:pt x="6823608" y="2742717"/>
                  </a:lnTo>
                  <a:lnTo>
                    <a:pt x="6822491" y="2743174"/>
                  </a:lnTo>
                  <a:lnTo>
                    <a:pt x="6820636" y="2745041"/>
                  </a:lnTo>
                  <a:lnTo>
                    <a:pt x="6820167" y="2746159"/>
                  </a:lnTo>
                  <a:lnTo>
                    <a:pt x="6820167" y="2748788"/>
                  </a:lnTo>
                  <a:lnTo>
                    <a:pt x="6820636" y="2749918"/>
                  </a:lnTo>
                  <a:lnTo>
                    <a:pt x="6822491" y="2751772"/>
                  </a:lnTo>
                  <a:lnTo>
                    <a:pt x="6823608" y="2752242"/>
                  </a:lnTo>
                  <a:lnTo>
                    <a:pt x="6826250" y="2752242"/>
                  </a:lnTo>
                  <a:lnTo>
                    <a:pt x="6827367" y="2751772"/>
                  </a:lnTo>
                  <a:lnTo>
                    <a:pt x="6829222" y="2749918"/>
                  </a:lnTo>
                  <a:lnTo>
                    <a:pt x="6829692" y="2748788"/>
                  </a:lnTo>
                  <a:lnTo>
                    <a:pt x="6829692" y="2746159"/>
                  </a:lnTo>
                  <a:close/>
                </a:path>
                <a:path w="12773660" h="4123690">
                  <a:moveTo>
                    <a:pt x="6829692" y="1374800"/>
                  </a:moveTo>
                  <a:lnTo>
                    <a:pt x="6829222" y="1373682"/>
                  </a:lnTo>
                  <a:lnTo>
                    <a:pt x="6827367" y="1371828"/>
                  </a:lnTo>
                  <a:lnTo>
                    <a:pt x="6826250" y="1371358"/>
                  </a:lnTo>
                  <a:lnTo>
                    <a:pt x="6823608" y="1371358"/>
                  </a:lnTo>
                  <a:lnTo>
                    <a:pt x="6822491" y="1371828"/>
                  </a:lnTo>
                  <a:lnTo>
                    <a:pt x="6820636" y="1373682"/>
                  </a:lnTo>
                  <a:lnTo>
                    <a:pt x="6820167" y="1374800"/>
                  </a:lnTo>
                  <a:lnTo>
                    <a:pt x="6820167" y="1377442"/>
                  </a:lnTo>
                  <a:lnTo>
                    <a:pt x="6820636" y="1378559"/>
                  </a:lnTo>
                  <a:lnTo>
                    <a:pt x="6822491" y="1380413"/>
                  </a:lnTo>
                  <a:lnTo>
                    <a:pt x="6823608" y="1380883"/>
                  </a:lnTo>
                  <a:lnTo>
                    <a:pt x="6826250" y="1380883"/>
                  </a:lnTo>
                  <a:lnTo>
                    <a:pt x="6827367" y="1380413"/>
                  </a:lnTo>
                  <a:lnTo>
                    <a:pt x="6829222" y="1378559"/>
                  </a:lnTo>
                  <a:lnTo>
                    <a:pt x="6829692" y="1377442"/>
                  </a:lnTo>
                  <a:lnTo>
                    <a:pt x="6829692" y="1374800"/>
                  </a:lnTo>
                  <a:close/>
                </a:path>
                <a:path w="12773660" h="4123690">
                  <a:moveTo>
                    <a:pt x="6829692" y="3454"/>
                  </a:moveTo>
                  <a:lnTo>
                    <a:pt x="6829222" y="2324"/>
                  </a:lnTo>
                  <a:lnTo>
                    <a:pt x="6827367" y="469"/>
                  </a:lnTo>
                  <a:lnTo>
                    <a:pt x="6826250" y="0"/>
                  </a:lnTo>
                  <a:lnTo>
                    <a:pt x="6823608" y="0"/>
                  </a:lnTo>
                  <a:lnTo>
                    <a:pt x="6822491" y="469"/>
                  </a:lnTo>
                  <a:lnTo>
                    <a:pt x="6820636" y="2324"/>
                  </a:lnTo>
                  <a:lnTo>
                    <a:pt x="6820167" y="3454"/>
                  </a:lnTo>
                  <a:lnTo>
                    <a:pt x="6820167" y="6083"/>
                  </a:lnTo>
                  <a:lnTo>
                    <a:pt x="6820636" y="7200"/>
                  </a:lnTo>
                  <a:lnTo>
                    <a:pt x="6822491" y="9067"/>
                  </a:lnTo>
                  <a:lnTo>
                    <a:pt x="6823608" y="9525"/>
                  </a:lnTo>
                  <a:lnTo>
                    <a:pt x="6826250" y="9525"/>
                  </a:lnTo>
                  <a:lnTo>
                    <a:pt x="6827367" y="9067"/>
                  </a:lnTo>
                  <a:lnTo>
                    <a:pt x="6829222" y="7200"/>
                  </a:lnTo>
                  <a:lnTo>
                    <a:pt x="6829692" y="6083"/>
                  </a:lnTo>
                  <a:lnTo>
                    <a:pt x="6829692" y="3454"/>
                  </a:lnTo>
                  <a:close/>
                </a:path>
                <a:path w="12773660" h="4123690">
                  <a:moveTo>
                    <a:pt x="6848742" y="4117517"/>
                  </a:moveTo>
                  <a:lnTo>
                    <a:pt x="6848272" y="4116400"/>
                  </a:lnTo>
                  <a:lnTo>
                    <a:pt x="6846417" y="4114533"/>
                  </a:lnTo>
                  <a:lnTo>
                    <a:pt x="6845300" y="4114076"/>
                  </a:lnTo>
                  <a:lnTo>
                    <a:pt x="6842658" y="4114076"/>
                  </a:lnTo>
                  <a:lnTo>
                    <a:pt x="6841541" y="4114533"/>
                  </a:lnTo>
                  <a:lnTo>
                    <a:pt x="6839686" y="4116400"/>
                  </a:lnTo>
                  <a:lnTo>
                    <a:pt x="6839217" y="4117517"/>
                  </a:lnTo>
                  <a:lnTo>
                    <a:pt x="6839217" y="4120146"/>
                  </a:lnTo>
                  <a:lnTo>
                    <a:pt x="6839686" y="4121277"/>
                  </a:lnTo>
                  <a:lnTo>
                    <a:pt x="6841541" y="4123131"/>
                  </a:lnTo>
                  <a:lnTo>
                    <a:pt x="6842658" y="4123601"/>
                  </a:lnTo>
                  <a:lnTo>
                    <a:pt x="6845300" y="4123601"/>
                  </a:lnTo>
                  <a:lnTo>
                    <a:pt x="6846417" y="4123131"/>
                  </a:lnTo>
                  <a:lnTo>
                    <a:pt x="6848272" y="4121277"/>
                  </a:lnTo>
                  <a:lnTo>
                    <a:pt x="6848742" y="4120146"/>
                  </a:lnTo>
                  <a:lnTo>
                    <a:pt x="6848742" y="4117517"/>
                  </a:lnTo>
                  <a:close/>
                </a:path>
                <a:path w="12773660" h="4123690">
                  <a:moveTo>
                    <a:pt x="6848742" y="2746159"/>
                  </a:moveTo>
                  <a:lnTo>
                    <a:pt x="6848272" y="2745041"/>
                  </a:lnTo>
                  <a:lnTo>
                    <a:pt x="6846417" y="2743174"/>
                  </a:lnTo>
                  <a:lnTo>
                    <a:pt x="6845300" y="2742717"/>
                  </a:lnTo>
                  <a:lnTo>
                    <a:pt x="6842658" y="2742717"/>
                  </a:lnTo>
                  <a:lnTo>
                    <a:pt x="6841541" y="2743174"/>
                  </a:lnTo>
                  <a:lnTo>
                    <a:pt x="6839686" y="2745041"/>
                  </a:lnTo>
                  <a:lnTo>
                    <a:pt x="6839217" y="2746159"/>
                  </a:lnTo>
                  <a:lnTo>
                    <a:pt x="6839217" y="2748788"/>
                  </a:lnTo>
                  <a:lnTo>
                    <a:pt x="6839686" y="2749918"/>
                  </a:lnTo>
                  <a:lnTo>
                    <a:pt x="6841541" y="2751772"/>
                  </a:lnTo>
                  <a:lnTo>
                    <a:pt x="6842658" y="2752242"/>
                  </a:lnTo>
                  <a:lnTo>
                    <a:pt x="6845300" y="2752242"/>
                  </a:lnTo>
                  <a:lnTo>
                    <a:pt x="6846417" y="2751772"/>
                  </a:lnTo>
                  <a:lnTo>
                    <a:pt x="6848272" y="2749918"/>
                  </a:lnTo>
                  <a:lnTo>
                    <a:pt x="6848742" y="2748788"/>
                  </a:lnTo>
                  <a:lnTo>
                    <a:pt x="6848742" y="2746159"/>
                  </a:lnTo>
                  <a:close/>
                </a:path>
                <a:path w="12773660" h="4123690">
                  <a:moveTo>
                    <a:pt x="6848742" y="1374800"/>
                  </a:moveTo>
                  <a:lnTo>
                    <a:pt x="6848272" y="1373682"/>
                  </a:lnTo>
                  <a:lnTo>
                    <a:pt x="6846417" y="1371828"/>
                  </a:lnTo>
                  <a:lnTo>
                    <a:pt x="6845300" y="1371358"/>
                  </a:lnTo>
                  <a:lnTo>
                    <a:pt x="6842658" y="1371358"/>
                  </a:lnTo>
                  <a:lnTo>
                    <a:pt x="6841541" y="1371828"/>
                  </a:lnTo>
                  <a:lnTo>
                    <a:pt x="6839686" y="1373682"/>
                  </a:lnTo>
                  <a:lnTo>
                    <a:pt x="6839217" y="1374800"/>
                  </a:lnTo>
                  <a:lnTo>
                    <a:pt x="6839217" y="1377442"/>
                  </a:lnTo>
                  <a:lnTo>
                    <a:pt x="6839686" y="1378559"/>
                  </a:lnTo>
                  <a:lnTo>
                    <a:pt x="6841541" y="1380413"/>
                  </a:lnTo>
                  <a:lnTo>
                    <a:pt x="6842658" y="1380883"/>
                  </a:lnTo>
                  <a:lnTo>
                    <a:pt x="6845300" y="1380883"/>
                  </a:lnTo>
                  <a:lnTo>
                    <a:pt x="6846417" y="1380413"/>
                  </a:lnTo>
                  <a:lnTo>
                    <a:pt x="6848272" y="1378559"/>
                  </a:lnTo>
                  <a:lnTo>
                    <a:pt x="6848742" y="1377442"/>
                  </a:lnTo>
                  <a:lnTo>
                    <a:pt x="6848742" y="1374800"/>
                  </a:lnTo>
                  <a:close/>
                </a:path>
                <a:path w="12773660" h="4123690">
                  <a:moveTo>
                    <a:pt x="6848742" y="3454"/>
                  </a:moveTo>
                  <a:lnTo>
                    <a:pt x="6848272" y="2324"/>
                  </a:lnTo>
                  <a:lnTo>
                    <a:pt x="6846417" y="469"/>
                  </a:lnTo>
                  <a:lnTo>
                    <a:pt x="6845300" y="0"/>
                  </a:lnTo>
                  <a:lnTo>
                    <a:pt x="6842658" y="0"/>
                  </a:lnTo>
                  <a:lnTo>
                    <a:pt x="6841541" y="469"/>
                  </a:lnTo>
                  <a:lnTo>
                    <a:pt x="6839686" y="2324"/>
                  </a:lnTo>
                  <a:lnTo>
                    <a:pt x="6839217" y="3454"/>
                  </a:lnTo>
                  <a:lnTo>
                    <a:pt x="6839217" y="6083"/>
                  </a:lnTo>
                  <a:lnTo>
                    <a:pt x="6839686" y="7200"/>
                  </a:lnTo>
                  <a:lnTo>
                    <a:pt x="6841541" y="9067"/>
                  </a:lnTo>
                  <a:lnTo>
                    <a:pt x="6842658" y="9525"/>
                  </a:lnTo>
                  <a:lnTo>
                    <a:pt x="6845300" y="9525"/>
                  </a:lnTo>
                  <a:lnTo>
                    <a:pt x="6846417" y="9067"/>
                  </a:lnTo>
                  <a:lnTo>
                    <a:pt x="6848272" y="7200"/>
                  </a:lnTo>
                  <a:lnTo>
                    <a:pt x="6848742" y="6083"/>
                  </a:lnTo>
                  <a:lnTo>
                    <a:pt x="6848742" y="3454"/>
                  </a:lnTo>
                  <a:close/>
                </a:path>
                <a:path w="12773660" h="4123690">
                  <a:moveTo>
                    <a:pt x="6867792" y="4117517"/>
                  </a:moveTo>
                  <a:lnTo>
                    <a:pt x="6867334" y="4116400"/>
                  </a:lnTo>
                  <a:lnTo>
                    <a:pt x="6865467" y="4114533"/>
                  </a:lnTo>
                  <a:lnTo>
                    <a:pt x="6864350" y="4114076"/>
                  </a:lnTo>
                  <a:lnTo>
                    <a:pt x="6861721" y="4114076"/>
                  </a:lnTo>
                  <a:lnTo>
                    <a:pt x="6860591" y="4114533"/>
                  </a:lnTo>
                  <a:lnTo>
                    <a:pt x="6858736" y="4116400"/>
                  </a:lnTo>
                  <a:lnTo>
                    <a:pt x="6858267" y="4117517"/>
                  </a:lnTo>
                  <a:lnTo>
                    <a:pt x="6858267" y="4120146"/>
                  </a:lnTo>
                  <a:lnTo>
                    <a:pt x="6858736" y="4121277"/>
                  </a:lnTo>
                  <a:lnTo>
                    <a:pt x="6860591" y="4123131"/>
                  </a:lnTo>
                  <a:lnTo>
                    <a:pt x="6861721" y="4123601"/>
                  </a:lnTo>
                  <a:lnTo>
                    <a:pt x="6864350" y="4123601"/>
                  </a:lnTo>
                  <a:lnTo>
                    <a:pt x="6865467" y="4123131"/>
                  </a:lnTo>
                  <a:lnTo>
                    <a:pt x="6867334" y="4121277"/>
                  </a:lnTo>
                  <a:lnTo>
                    <a:pt x="6867792" y="4120146"/>
                  </a:lnTo>
                  <a:lnTo>
                    <a:pt x="6867792" y="4117517"/>
                  </a:lnTo>
                  <a:close/>
                </a:path>
                <a:path w="12773660" h="4123690">
                  <a:moveTo>
                    <a:pt x="6867792" y="2746159"/>
                  </a:moveTo>
                  <a:lnTo>
                    <a:pt x="6867334" y="2745041"/>
                  </a:lnTo>
                  <a:lnTo>
                    <a:pt x="6865467" y="2743174"/>
                  </a:lnTo>
                  <a:lnTo>
                    <a:pt x="6864350" y="2742717"/>
                  </a:lnTo>
                  <a:lnTo>
                    <a:pt x="6861721" y="2742717"/>
                  </a:lnTo>
                  <a:lnTo>
                    <a:pt x="6860591" y="2743174"/>
                  </a:lnTo>
                  <a:lnTo>
                    <a:pt x="6858736" y="2745041"/>
                  </a:lnTo>
                  <a:lnTo>
                    <a:pt x="6858267" y="2746159"/>
                  </a:lnTo>
                  <a:lnTo>
                    <a:pt x="6858267" y="2748788"/>
                  </a:lnTo>
                  <a:lnTo>
                    <a:pt x="6858736" y="2749918"/>
                  </a:lnTo>
                  <a:lnTo>
                    <a:pt x="6860591" y="2751772"/>
                  </a:lnTo>
                  <a:lnTo>
                    <a:pt x="6861721" y="2752242"/>
                  </a:lnTo>
                  <a:lnTo>
                    <a:pt x="6864350" y="2752242"/>
                  </a:lnTo>
                  <a:lnTo>
                    <a:pt x="6865467" y="2751772"/>
                  </a:lnTo>
                  <a:lnTo>
                    <a:pt x="6867334" y="2749918"/>
                  </a:lnTo>
                  <a:lnTo>
                    <a:pt x="6867792" y="2748788"/>
                  </a:lnTo>
                  <a:lnTo>
                    <a:pt x="6867792" y="2746159"/>
                  </a:lnTo>
                  <a:close/>
                </a:path>
                <a:path w="12773660" h="4123690">
                  <a:moveTo>
                    <a:pt x="6867792" y="1374800"/>
                  </a:moveTo>
                  <a:lnTo>
                    <a:pt x="6867334" y="1373682"/>
                  </a:lnTo>
                  <a:lnTo>
                    <a:pt x="6865467" y="1371828"/>
                  </a:lnTo>
                  <a:lnTo>
                    <a:pt x="6864350" y="1371358"/>
                  </a:lnTo>
                  <a:lnTo>
                    <a:pt x="6861721" y="1371358"/>
                  </a:lnTo>
                  <a:lnTo>
                    <a:pt x="6860591" y="1371828"/>
                  </a:lnTo>
                  <a:lnTo>
                    <a:pt x="6858736" y="1373682"/>
                  </a:lnTo>
                  <a:lnTo>
                    <a:pt x="6858267" y="1374800"/>
                  </a:lnTo>
                  <a:lnTo>
                    <a:pt x="6858267" y="1377442"/>
                  </a:lnTo>
                  <a:lnTo>
                    <a:pt x="6858736" y="1378559"/>
                  </a:lnTo>
                  <a:lnTo>
                    <a:pt x="6860591" y="1380413"/>
                  </a:lnTo>
                  <a:lnTo>
                    <a:pt x="6861721" y="1380883"/>
                  </a:lnTo>
                  <a:lnTo>
                    <a:pt x="6864350" y="1380883"/>
                  </a:lnTo>
                  <a:lnTo>
                    <a:pt x="6865467" y="1380413"/>
                  </a:lnTo>
                  <a:lnTo>
                    <a:pt x="6867334" y="1378559"/>
                  </a:lnTo>
                  <a:lnTo>
                    <a:pt x="6867792" y="1377442"/>
                  </a:lnTo>
                  <a:lnTo>
                    <a:pt x="6867792" y="1374800"/>
                  </a:lnTo>
                  <a:close/>
                </a:path>
                <a:path w="12773660" h="4123690">
                  <a:moveTo>
                    <a:pt x="6867792" y="3454"/>
                  </a:moveTo>
                  <a:lnTo>
                    <a:pt x="6867334" y="2324"/>
                  </a:lnTo>
                  <a:lnTo>
                    <a:pt x="6865467" y="469"/>
                  </a:lnTo>
                  <a:lnTo>
                    <a:pt x="6864350" y="0"/>
                  </a:lnTo>
                  <a:lnTo>
                    <a:pt x="6861721" y="0"/>
                  </a:lnTo>
                  <a:lnTo>
                    <a:pt x="6860591" y="469"/>
                  </a:lnTo>
                  <a:lnTo>
                    <a:pt x="6858736" y="2324"/>
                  </a:lnTo>
                  <a:lnTo>
                    <a:pt x="6858267" y="3454"/>
                  </a:lnTo>
                  <a:lnTo>
                    <a:pt x="6858267" y="6083"/>
                  </a:lnTo>
                  <a:lnTo>
                    <a:pt x="6858736" y="7200"/>
                  </a:lnTo>
                  <a:lnTo>
                    <a:pt x="6860591" y="9067"/>
                  </a:lnTo>
                  <a:lnTo>
                    <a:pt x="6861721" y="9525"/>
                  </a:lnTo>
                  <a:lnTo>
                    <a:pt x="6864350" y="9525"/>
                  </a:lnTo>
                  <a:lnTo>
                    <a:pt x="6865467" y="9067"/>
                  </a:lnTo>
                  <a:lnTo>
                    <a:pt x="6867334" y="7200"/>
                  </a:lnTo>
                  <a:lnTo>
                    <a:pt x="6867792" y="6083"/>
                  </a:lnTo>
                  <a:lnTo>
                    <a:pt x="6867792" y="3454"/>
                  </a:lnTo>
                  <a:close/>
                </a:path>
                <a:path w="12773660" h="4123690">
                  <a:moveTo>
                    <a:pt x="6886842" y="4117517"/>
                  </a:moveTo>
                  <a:lnTo>
                    <a:pt x="6886384" y="4116400"/>
                  </a:lnTo>
                  <a:lnTo>
                    <a:pt x="6884517" y="4114533"/>
                  </a:lnTo>
                  <a:lnTo>
                    <a:pt x="6883400" y="4114076"/>
                  </a:lnTo>
                  <a:lnTo>
                    <a:pt x="6880771" y="4114076"/>
                  </a:lnTo>
                  <a:lnTo>
                    <a:pt x="6879641" y="4114533"/>
                  </a:lnTo>
                  <a:lnTo>
                    <a:pt x="6877786" y="4116400"/>
                  </a:lnTo>
                  <a:lnTo>
                    <a:pt x="6877317" y="4117517"/>
                  </a:lnTo>
                  <a:lnTo>
                    <a:pt x="6877317" y="4120146"/>
                  </a:lnTo>
                  <a:lnTo>
                    <a:pt x="6877786" y="4121277"/>
                  </a:lnTo>
                  <a:lnTo>
                    <a:pt x="6879641" y="4123131"/>
                  </a:lnTo>
                  <a:lnTo>
                    <a:pt x="6880771" y="4123601"/>
                  </a:lnTo>
                  <a:lnTo>
                    <a:pt x="6883400" y="4123601"/>
                  </a:lnTo>
                  <a:lnTo>
                    <a:pt x="6884517" y="4123131"/>
                  </a:lnTo>
                  <a:lnTo>
                    <a:pt x="6886384" y="4121277"/>
                  </a:lnTo>
                  <a:lnTo>
                    <a:pt x="6886842" y="4120146"/>
                  </a:lnTo>
                  <a:lnTo>
                    <a:pt x="6886842" y="4117517"/>
                  </a:lnTo>
                  <a:close/>
                </a:path>
                <a:path w="12773660" h="4123690">
                  <a:moveTo>
                    <a:pt x="6886842" y="2746159"/>
                  </a:moveTo>
                  <a:lnTo>
                    <a:pt x="6886384" y="2745041"/>
                  </a:lnTo>
                  <a:lnTo>
                    <a:pt x="6884517" y="2743174"/>
                  </a:lnTo>
                  <a:lnTo>
                    <a:pt x="6883400" y="2742717"/>
                  </a:lnTo>
                  <a:lnTo>
                    <a:pt x="6880771" y="2742717"/>
                  </a:lnTo>
                  <a:lnTo>
                    <a:pt x="6879641" y="2743174"/>
                  </a:lnTo>
                  <a:lnTo>
                    <a:pt x="6877786" y="2745041"/>
                  </a:lnTo>
                  <a:lnTo>
                    <a:pt x="6877317" y="2746159"/>
                  </a:lnTo>
                  <a:lnTo>
                    <a:pt x="6877317" y="2748788"/>
                  </a:lnTo>
                  <a:lnTo>
                    <a:pt x="6877786" y="2749918"/>
                  </a:lnTo>
                  <a:lnTo>
                    <a:pt x="6879641" y="2751772"/>
                  </a:lnTo>
                  <a:lnTo>
                    <a:pt x="6880771" y="2752242"/>
                  </a:lnTo>
                  <a:lnTo>
                    <a:pt x="6883400" y="2752242"/>
                  </a:lnTo>
                  <a:lnTo>
                    <a:pt x="6884517" y="2751772"/>
                  </a:lnTo>
                  <a:lnTo>
                    <a:pt x="6886384" y="2749918"/>
                  </a:lnTo>
                  <a:lnTo>
                    <a:pt x="6886842" y="2748788"/>
                  </a:lnTo>
                  <a:lnTo>
                    <a:pt x="6886842" y="2746159"/>
                  </a:lnTo>
                  <a:close/>
                </a:path>
                <a:path w="12773660" h="4123690">
                  <a:moveTo>
                    <a:pt x="6886842" y="1374800"/>
                  </a:moveTo>
                  <a:lnTo>
                    <a:pt x="6886384" y="1373682"/>
                  </a:lnTo>
                  <a:lnTo>
                    <a:pt x="6884517" y="1371828"/>
                  </a:lnTo>
                  <a:lnTo>
                    <a:pt x="6883400" y="1371358"/>
                  </a:lnTo>
                  <a:lnTo>
                    <a:pt x="6880771" y="1371358"/>
                  </a:lnTo>
                  <a:lnTo>
                    <a:pt x="6879641" y="1371828"/>
                  </a:lnTo>
                  <a:lnTo>
                    <a:pt x="6877786" y="1373682"/>
                  </a:lnTo>
                  <a:lnTo>
                    <a:pt x="6877317" y="1374800"/>
                  </a:lnTo>
                  <a:lnTo>
                    <a:pt x="6877317" y="1377442"/>
                  </a:lnTo>
                  <a:lnTo>
                    <a:pt x="6877786" y="1378559"/>
                  </a:lnTo>
                  <a:lnTo>
                    <a:pt x="6879641" y="1380413"/>
                  </a:lnTo>
                  <a:lnTo>
                    <a:pt x="6880771" y="1380883"/>
                  </a:lnTo>
                  <a:lnTo>
                    <a:pt x="6883400" y="1380883"/>
                  </a:lnTo>
                  <a:lnTo>
                    <a:pt x="6884517" y="1380413"/>
                  </a:lnTo>
                  <a:lnTo>
                    <a:pt x="6886384" y="1378559"/>
                  </a:lnTo>
                  <a:lnTo>
                    <a:pt x="6886842" y="1377442"/>
                  </a:lnTo>
                  <a:lnTo>
                    <a:pt x="6886842" y="1374800"/>
                  </a:lnTo>
                  <a:close/>
                </a:path>
                <a:path w="12773660" h="4123690">
                  <a:moveTo>
                    <a:pt x="6886842" y="3454"/>
                  </a:moveTo>
                  <a:lnTo>
                    <a:pt x="6886384" y="2324"/>
                  </a:lnTo>
                  <a:lnTo>
                    <a:pt x="6884517" y="469"/>
                  </a:lnTo>
                  <a:lnTo>
                    <a:pt x="6883400" y="0"/>
                  </a:lnTo>
                  <a:lnTo>
                    <a:pt x="6880771" y="0"/>
                  </a:lnTo>
                  <a:lnTo>
                    <a:pt x="6879641" y="469"/>
                  </a:lnTo>
                  <a:lnTo>
                    <a:pt x="6877786" y="2324"/>
                  </a:lnTo>
                  <a:lnTo>
                    <a:pt x="6877317" y="3454"/>
                  </a:lnTo>
                  <a:lnTo>
                    <a:pt x="6877317" y="6083"/>
                  </a:lnTo>
                  <a:lnTo>
                    <a:pt x="6877786" y="7200"/>
                  </a:lnTo>
                  <a:lnTo>
                    <a:pt x="6879641" y="9067"/>
                  </a:lnTo>
                  <a:lnTo>
                    <a:pt x="6880771" y="9525"/>
                  </a:lnTo>
                  <a:lnTo>
                    <a:pt x="6883400" y="9525"/>
                  </a:lnTo>
                  <a:lnTo>
                    <a:pt x="6884517" y="9067"/>
                  </a:lnTo>
                  <a:lnTo>
                    <a:pt x="6886384" y="7200"/>
                  </a:lnTo>
                  <a:lnTo>
                    <a:pt x="6886842" y="6083"/>
                  </a:lnTo>
                  <a:lnTo>
                    <a:pt x="6886842" y="3454"/>
                  </a:lnTo>
                  <a:close/>
                </a:path>
                <a:path w="12773660" h="4123690">
                  <a:moveTo>
                    <a:pt x="6905892" y="4117517"/>
                  </a:moveTo>
                  <a:lnTo>
                    <a:pt x="6905434" y="4116400"/>
                  </a:lnTo>
                  <a:lnTo>
                    <a:pt x="6903567" y="4114533"/>
                  </a:lnTo>
                  <a:lnTo>
                    <a:pt x="6902450" y="4114076"/>
                  </a:lnTo>
                  <a:lnTo>
                    <a:pt x="6899821" y="4114076"/>
                  </a:lnTo>
                  <a:lnTo>
                    <a:pt x="6898691" y="4114533"/>
                  </a:lnTo>
                  <a:lnTo>
                    <a:pt x="6896836" y="4116400"/>
                  </a:lnTo>
                  <a:lnTo>
                    <a:pt x="6896367" y="4117517"/>
                  </a:lnTo>
                  <a:lnTo>
                    <a:pt x="6896367" y="4120146"/>
                  </a:lnTo>
                  <a:lnTo>
                    <a:pt x="6896836" y="4121277"/>
                  </a:lnTo>
                  <a:lnTo>
                    <a:pt x="6898691" y="4123131"/>
                  </a:lnTo>
                  <a:lnTo>
                    <a:pt x="6899821" y="4123601"/>
                  </a:lnTo>
                  <a:lnTo>
                    <a:pt x="6902450" y="4123601"/>
                  </a:lnTo>
                  <a:lnTo>
                    <a:pt x="6903567" y="4123131"/>
                  </a:lnTo>
                  <a:lnTo>
                    <a:pt x="6905434" y="4121277"/>
                  </a:lnTo>
                  <a:lnTo>
                    <a:pt x="6905892" y="4120146"/>
                  </a:lnTo>
                  <a:lnTo>
                    <a:pt x="6905892" y="4117517"/>
                  </a:lnTo>
                  <a:close/>
                </a:path>
                <a:path w="12773660" h="4123690">
                  <a:moveTo>
                    <a:pt x="6905892" y="2746159"/>
                  </a:moveTo>
                  <a:lnTo>
                    <a:pt x="6905434" y="2745041"/>
                  </a:lnTo>
                  <a:lnTo>
                    <a:pt x="6903567" y="2743174"/>
                  </a:lnTo>
                  <a:lnTo>
                    <a:pt x="6902450" y="2742717"/>
                  </a:lnTo>
                  <a:lnTo>
                    <a:pt x="6899821" y="2742717"/>
                  </a:lnTo>
                  <a:lnTo>
                    <a:pt x="6898691" y="2743174"/>
                  </a:lnTo>
                  <a:lnTo>
                    <a:pt x="6896836" y="2745041"/>
                  </a:lnTo>
                  <a:lnTo>
                    <a:pt x="6896367" y="2746159"/>
                  </a:lnTo>
                  <a:lnTo>
                    <a:pt x="6896367" y="2748788"/>
                  </a:lnTo>
                  <a:lnTo>
                    <a:pt x="6896836" y="2749918"/>
                  </a:lnTo>
                  <a:lnTo>
                    <a:pt x="6898691" y="2751772"/>
                  </a:lnTo>
                  <a:lnTo>
                    <a:pt x="6899821" y="2752242"/>
                  </a:lnTo>
                  <a:lnTo>
                    <a:pt x="6902450" y="2752242"/>
                  </a:lnTo>
                  <a:lnTo>
                    <a:pt x="6903567" y="2751772"/>
                  </a:lnTo>
                  <a:lnTo>
                    <a:pt x="6905434" y="2749918"/>
                  </a:lnTo>
                  <a:lnTo>
                    <a:pt x="6905892" y="2748788"/>
                  </a:lnTo>
                  <a:lnTo>
                    <a:pt x="6905892" y="2746159"/>
                  </a:lnTo>
                  <a:close/>
                </a:path>
                <a:path w="12773660" h="4123690">
                  <a:moveTo>
                    <a:pt x="6905892" y="1374800"/>
                  </a:moveTo>
                  <a:lnTo>
                    <a:pt x="6905434" y="1373682"/>
                  </a:lnTo>
                  <a:lnTo>
                    <a:pt x="6903567" y="1371828"/>
                  </a:lnTo>
                  <a:lnTo>
                    <a:pt x="6902450" y="1371358"/>
                  </a:lnTo>
                  <a:lnTo>
                    <a:pt x="6899821" y="1371358"/>
                  </a:lnTo>
                  <a:lnTo>
                    <a:pt x="6898691" y="1371828"/>
                  </a:lnTo>
                  <a:lnTo>
                    <a:pt x="6896836" y="1373682"/>
                  </a:lnTo>
                  <a:lnTo>
                    <a:pt x="6896367" y="1374800"/>
                  </a:lnTo>
                  <a:lnTo>
                    <a:pt x="6896367" y="1377442"/>
                  </a:lnTo>
                  <a:lnTo>
                    <a:pt x="6896836" y="1378559"/>
                  </a:lnTo>
                  <a:lnTo>
                    <a:pt x="6898691" y="1380413"/>
                  </a:lnTo>
                  <a:lnTo>
                    <a:pt x="6899821" y="1380883"/>
                  </a:lnTo>
                  <a:lnTo>
                    <a:pt x="6902450" y="1380883"/>
                  </a:lnTo>
                  <a:lnTo>
                    <a:pt x="6903567" y="1380413"/>
                  </a:lnTo>
                  <a:lnTo>
                    <a:pt x="6905434" y="1378559"/>
                  </a:lnTo>
                  <a:lnTo>
                    <a:pt x="6905892" y="1377442"/>
                  </a:lnTo>
                  <a:lnTo>
                    <a:pt x="6905892" y="1374800"/>
                  </a:lnTo>
                  <a:close/>
                </a:path>
                <a:path w="12773660" h="4123690">
                  <a:moveTo>
                    <a:pt x="6905892" y="3454"/>
                  </a:moveTo>
                  <a:lnTo>
                    <a:pt x="6905434" y="2324"/>
                  </a:lnTo>
                  <a:lnTo>
                    <a:pt x="6903567" y="469"/>
                  </a:lnTo>
                  <a:lnTo>
                    <a:pt x="6902450" y="0"/>
                  </a:lnTo>
                  <a:lnTo>
                    <a:pt x="6899821" y="0"/>
                  </a:lnTo>
                  <a:lnTo>
                    <a:pt x="6898691" y="469"/>
                  </a:lnTo>
                  <a:lnTo>
                    <a:pt x="6896836" y="2324"/>
                  </a:lnTo>
                  <a:lnTo>
                    <a:pt x="6896367" y="3454"/>
                  </a:lnTo>
                  <a:lnTo>
                    <a:pt x="6896367" y="6083"/>
                  </a:lnTo>
                  <a:lnTo>
                    <a:pt x="6896836" y="7200"/>
                  </a:lnTo>
                  <a:lnTo>
                    <a:pt x="6898691" y="9067"/>
                  </a:lnTo>
                  <a:lnTo>
                    <a:pt x="6899821" y="9525"/>
                  </a:lnTo>
                  <a:lnTo>
                    <a:pt x="6902450" y="9525"/>
                  </a:lnTo>
                  <a:lnTo>
                    <a:pt x="6903567" y="9067"/>
                  </a:lnTo>
                  <a:lnTo>
                    <a:pt x="6905434" y="7200"/>
                  </a:lnTo>
                  <a:lnTo>
                    <a:pt x="6905892" y="6083"/>
                  </a:lnTo>
                  <a:lnTo>
                    <a:pt x="6905892" y="3454"/>
                  </a:lnTo>
                  <a:close/>
                </a:path>
                <a:path w="12773660" h="4123690">
                  <a:moveTo>
                    <a:pt x="6924942" y="4117517"/>
                  </a:moveTo>
                  <a:lnTo>
                    <a:pt x="6924484" y="4116400"/>
                  </a:lnTo>
                  <a:lnTo>
                    <a:pt x="6922617" y="4114533"/>
                  </a:lnTo>
                  <a:lnTo>
                    <a:pt x="6921500" y="4114076"/>
                  </a:lnTo>
                  <a:lnTo>
                    <a:pt x="6918871" y="4114076"/>
                  </a:lnTo>
                  <a:lnTo>
                    <a:pt x="6917741" y="4114533"/>
                  </a:lnTo>
                  <a:lnTo>
                    <a:pt x="6915886" y="4116400"/>
                  </a:lnTo>
                  <a:lnTo>
                    <a:pt x="6915417" y="4117517"/>
                  </a:lnTo>
                  <a:lnTo>
                    <a:pt x="6915417" y="4120146"/>
                  </a:lnTo>
                  <a:lnTo>
                    <a:pt x="6915886" y="4121277"/>
                  </a:lnTo>
                  <a:lnTo>
                    <a:pt x="6917741" y="4123131"/>
                  </a:lnTo>
                  <a:lnTo>
                    <a:pt x="6918871" y="4123601"/>
                  </a:lnTo>
                  <a:lnTo>
                    <a:pt x="6921500" y="4123601"/>
                  </a:lnTo>
                  <a:lnTo>
                    <a:pt x="6922617" y="4123131"/>
                  </a:lnTo>
                  <a:lnTo>
                    <a:pt x="6924484" y="4121277"/>
                  </a:lnTo>
                  <a:lnTo>
                    <a:pt x="6924942" y="4120146"/>
                  </a:lnTo>
                  <a:lnTo>
                    <a:pt x="6924942" y="4117517"/>
                  </a:lnTo>
                  <a:close/>
                </a:path>
                <a:path w="12773660" h="4123690">
                  <a:moveTo>
                    <a:pt x="6924942" y="2746159"/>
                  </a:moveTo>
                  <a:lnTo>
                    <a:pt x="6924484" y="2745041"/>
                  </a:lnTo>
                  <a:lnTo>
                    <a:pt x="6922617" y="2743174"/>
                  </a:lnTo>
                  <a:lnTo>
                    <a:pt x="6921500" y="2742717"/>
                  </a:lnTo>
                  <a:lnTo>
                    <a:pt x="6918871" y="2742717"/>
                  </a:lnTo>
                  <a:lnTo>
                    <a:pt x="6917741" y="2743174"/>
                  </a:lnTo>
                  <a:lnTo>
                    <a:pt x="6915886" y="2745041"/>
                  </a:lnTo>
                  <a:lnTo>
                    <a:pt x="6915417" y="2746159"/>
                  </a:lnTo>
                  <a:lnTo>
                    <a:pt x="6915417" y="2748788"/>
                  </a:lnTo>
                  <a:lnTo>
                    <a:pt x="6915886" y="2749918"/>
                  </a:lnTo>
                  <a:lnTo>
                    <a:pt x="6917741" y="2751772"/>
                  </a:lnTo>
                  <a:lnTo>
                    <a:pt x="6918871" y="2752242"/>
                  </a:lnTo>
                  <a:lnTo>
                    <a:pt x="6921500" y="2752242"/>
                  </a:lnTo>
                  <a:lnTo>
                    <a:pt x="6922617" y="2751772"/>
                  </a:lnTo>
                  <a:lnTo>
                    <a:pt x="6924484" y="2749918"/>
                  </a:lnTo>
                  <a:lnTo>
                    <a:pt x="6924942" y="2748788"/>
                  </a:lnTo>
                  <a:lnTo>
                    <a:pt x="6924942" y="2746159"/>
                  </a:lnTo>
                  <a:close/>
                </a:path>
                <a:path w="12773660" h="4123690">
                  <a:moveTo>
                    <a:pt x="6924942" y="1374800"/>
                  </a:moveTo>
                  <a:lnTo>
                    <a:pt x="6924484" y="1373682"/>
                  </a:lnTo>
                  <a:lnTo>
                    <a:pt x="6922617" y="1371828"/>
                  </a:lnTo>
                  <a:lnTo>
                    <a:pt x="6921500" y="1371358"/>
                  </a:lnTo>
                  <a:lnTo>
                    <a:pt x="6918871" y="1371358"/>
                  </a:lnTo>
                  <a:lnTo>
                    <a:pt x="6917741" y="1371828"/>
                  </a:lnTo>
                  <a:lnTo>
                    <a:pt x="6915886" y="1373682"/>
                  </a:lnTo>
                  <a:lnTo>
                    <a:pt x="6915417" y="1374800"/>
                  </a:lnTo>
                  <a:lnTo>
                    <a:pt x="6915417" y="1377442"/>
                  </a:lnTo>
                  <a:lnTo>
                    <a:pt x="6915886" y="1378559"/>
                  </a:lnTo>
                  <a:lnTo>
                    <a:pt x="6917741" y="1380413"/>
                  </a:lnTo>
                  <a:lnTo>
                    <a:pt x="6918871" y="1380883"/>
                  </a:lnTo>
                  <a:lnTo>
                    <a:pt x="6921500" y="1380883"/>
                  </a:lnTo>
                  <a:lnTo>
                    <a:pt x="6922617" y="1380413"/>
                  </a:lnTo>
                  <a:lnTo>
                    <a:pt x="6924484" y="1378559"/>
                  </a:lnTo>
                  <a:lnTo>
                    <a:pt x="6924942" y="1377442"/>
                  </a:lnTo>
                  <a:lnTo>
                    <a:pt x="6924942" y="1374800"/>
                  </a:lnTo>
                  <a:close/>
                </a:path>
                <a:path w="12773660" h="4123690">
                  <a:moveTo>
                    <a:pt x="6924942" y="3454"/>
                  </a:moveTo>
                  <a:lnTo>
                    <a:pt x="6924484" y="2324"/>
                  </a:lnTo>
                  <a:lnTo>
                    <a:pt x="6922617" y="469"/>
                  </a:lnTo>
                  <a:lnTo>
                    <a:pt x="6921500" y="0"/>
                  </a:lnTo>
                  <a:lnTo>
                    <a:pt x="6918871" y="0"/>
                  </a:lnTo>
                  <a:lnTo>
                    <a:pt x="6917741" y="469"/>
                  </a:lnTo>
                  <a:lnTo>
                    <a:pt x="6915886" y="2324"/>
                  </a:lnTo>
                  <a:lnTo>
                    <a:pt x="6915417" y="3454"/>
                  </a:lnTo>
                  <a:lnTo>
                    <a:pt x="6915417" y="6083"/>
                  </a:lnTo>
                  <a:lnTo>
                    <a:pt x="6915886" y="7200"/>
                  </a:lnTo>
                  <a:lnTo>
                    <a:pt x="6917741" y="9067"/>
                  </a:lnTo>
                  <a:lnTo>
                    <a:pt x="6918871" y="9525"/>
                  </a:lnTo>
                  <a:lnTo>
                    <a:pt x="6921500" y="9525"/>
                  </a:lnTo>
                  <a:lnTo>
                    <a:pt x="6922617" y="9067"/>
                  </a:lnTo>
                  <a:lnTo>
                    <a:pt x="6924484" y="7200"/>
                  </a:lnTo>
                  <a:lnTo>
                    <a:pt x="6924942" y="6083"/>
                  </a:lnTo>
                  <a:lnTo>
                    <a:pt x="6924942" y="3454"/>
                  </a:lnTo>
                  <a:close/>
                </a:path>
                <a:path w="12773660" h="4123690">
                  <a:moveTo>
                    <a:pt x="6943992" y="4117517"/>
                  </a:moveTo>
                  <a:lnTo>
                    <a:pt x="6943534" y="4116400"/>
                  </a:lnTo>
                  <a:lnTo>
                    <a:pt x="6941667" y="4114533"/>
                  </a:lnTo>
                  <a:lnTo>
                    <a:pt x="6940550" y="4114076"/>
                  </a:lnTo>
                  <a:lnTo>
                    <a:pt x="6937921" y="4114076"/>
                  </a:lnTo>
                  <a:lnTo>
                    <a:pt x="6936791" y="4114533"/>
                  </a:lnTo>
                  <a:lnTo>
                    <a:pt x="6934936" y="4116400"/>
                  </a:lnTo>
                  <a:lnTo>
                    <a:pt x="6934467" y="4117517"/>
                  </a:lnTo>
                  <a:lnTo>
                    <a:pt x="6934467" y="4120146"/>
                  </a:lnTo>
                  <a:lnTo>
                    <a:pt x="6934936" y="4121277"/>
                  </a:lnTo>
                  <a:lnTo>
                    <a:pt x="6936791" y="4123131"/>
                  </a:lnTo>
                  <a:lnTo>
                    <a:pt x="6937921" y="4123601"/>
                  </a:lnTo>
                  <a:lnTo>
                    <a:pt x="6940550" y="4123601"/>
                  </a:lnTo>
                  <a:lnTo>
                    <a:pt x="6941667" y="4123131"/>
                  </a:lnTo>
                  <a:lnTo>
                    <a:pt x="6943534" y="4121277"/>
                  </a:lnTo>
                  <a:lnTo>
                    <a:pt x="6943992" y="4120146"/>
                  </a:lnTo>
                  <a:lnTo>
                    <a:pt x="6943992" y="4117517"/>
                  </a:lnTo>
                  <a:close/>
                </a:path>
                <a:path w="12773660" h="4123690">
                  <a:moveTo>
                    <a:pt x="6943992" y="2746159"/>
                  </a:moveTo>
                  <a:lnTo>
                    <a:pt x="6943534" y="2745041"/>
                  </a:lnTo>
                  <a:lnTo>
                    <a:pt x="6941667" y="2743174"/>
                  </a:lnTo>
                  <a:lnTo>
                    <a:pt x="6940550" y="2742717"/>
                  </a:lnTo>
                  <a:lnTo>
                    <a:pt x="6937921" y="2742717"/>
                  </a:lnTo>
                  <a:lnTo>
                    <a:pt x="6936791" y="2743174"/>
                  </a:lnTo>
                  <a:lnTo>
                    <a:pt x="6934936" y="2745041"/>
                  </a:lnTo>
                  <a:lnTo>
                    <a:pt x="6934467" y="2746159"/>
                  </a:lnTo>
                  <a:lnTo>
                    <a:pt x="6934467" y="2748788"/>
                  </a:lnTo>
                  <a:lnTo>
                    <a:pt x="6934936" y="2749918"/>
                  </a:lnTo>
                  <a:lnTo>
                    <a:pt x="6936791" y="2751772"/>
                  </a:lnTo>
                  <a:lnTo>
                    <a:pt x="6937921" y="2752242"/>
                  </a:lnTo>
                  <a:lnTo>
                    <a:pt x="6940550" y="2752242"/>
                  </a:lnTo>
                  <a:lnTo>
                    <a:pt x="6941667" y="2751772"/>
                  </a:lnTo>
                  <a:lnTo>
                    <a:pt x="6943534" y="2749918"/>
                  </a:lnTo>
                  <a:lnTo>
                    <a:pt x="6943992" y="2748788"/>
                  </a:lnTo>
                  <a:lnTo>
                    <a:pt x="6943992" y="2746159"/>
                  </a:lnTo>
                  <a:close/>
                </a:path>
                <a:path w="12773660" h="4123690">
                  <a:moveTo>
                    <a:pt x="6943992" y="1374800"/>
                  </a:moveTo>
                  <a:lnTo>
                    <a:pt x="6943534" y="1373682"/>
                  </a:lnTo>
                  <a:lnTo>
                    <a:pt x="6941667" y="1371828"/>
                  </a:lnTo>
                  <a:lnTo>
                    <a:pt x="6940550" y="1371358"/>
                  </a:lnTo>
                  <a:lnTo>
                    <a:pt x="6937921" y="1371358"/>
                  </a:lnTo>
                  <a:lnTo>
                    <a:pt x="6936791" y="1371828"/>
                  </a:lnTo>
                  <a:lnTo>
                    <a:pt x="6934936" y="1373682"/>
                  </a:lnTo>
                  <a:lnTo>
                    <a:pt x="6934467" y="1374800"/>
                  </a:lnTo>
                  <a:lnTo>
                    <a:pt x="6934467" y="1377442"/>
                  </a:lnTo>
                  <a:lnTo>
                    <a:pt x="6934936" y="1378559"/>
                  </a:lnTo>
                  <a:lnTo>
                    <a:pt x="6936791" y="1380413"/>
                  </a:lnTo>
                  <a:lnTo>
                    <a:pt x="6937921" y="1380883"/>
                  </a:lnTo>
                  <a:lnTo>
                    <a:pt x="6940550" y="1380883"/>
                  </a:lnTo>
                  <a:lnTo>
                    <a:pt x="6941667" y="1380413"/>
                  </a:lnTo>
                  <a:lnTo>
                    <a:pt x="6943534" y="1378559"/>
                  </a:lnTo>
                  <a:lnTo>
                    <a:pt x="6943992" y="1377442"/>
                  </a:lnTo>
                  <a:lnTo>
                    <a:pt x="6943992" y="1374800"/>
                  </a:lnTo>
                  <a:close/>
                </a:path>
                <a:path w="12773660" h="4123690">
                  <a:moveTo>
                    <a:pt x="6943992" y="3454"/>
                  </a:moveTo>
                  <a:lnTo>
                    <a:pt x="6943534" y="2324"/>
                  </a:lnTo>
                  <a:lnTo>
                    <a:pt x="6941667" y="469"/>
                  </a:lnTo>
                  <a:lnTo>
                    <a:pt x="6940550" y="0"/>
                  </a:lnTo>
                  <a:lnTo>
                    <a:pt x="6937921" y="0"/>
                  </a:lnTo>
                  <a:lnTo>
                    <a:pt x="6936791" y="469"/>
                  </a:lnTo>
                  <a:lnTo>
                    <a:pt x="6934936" y="2324"/>
                  </a:lnTo>
                  <a:lnTo>
                    <a:pt x="6934467" y="3454"/>
                  </a:lnTo>
                  <a:lnTo>
                    <a:pt x="6934467" y="6083"/>
                  </a:lnTo>
                  <a:lnTo>
                    <a:pt x="6934936" y="7200"/>
                  </a:lnTo>
                  <a:lnTo>
                    <a:pt x="6936791" y="9067"/>
                  </a:lnTo>
                  <a:lnTo>
                    <a:pt x="6937921" y="9525"/>
                  </a:lnTo>
                  <a:lnTo>
                    <a:pt x="6940550" y="9525"/>
                  </a:lnTo>
                  <a:lnTo>
                    <a:pt x="6941667" y="9067"/>
                  </a:lnTo>
                  <a:lnTo>
                    <a:pt x="6943534" y="7200"/>
                  </a:lnTo>
                  <a:lnTo>
                    <a:pt x="6943992" y="6083"/>
                  </a:lnTo>
                  <a:lnTo>
                    <a:pt x="6943992" y="3454"/>
                  </a:lnTo>
                  <a:close/>
                </a:path>
                <a:path w="12773660" h="4123690">
                  <a:moveTo>
                    <a:pt x="6963042" y="4117517"/>
                  </a:moveTo>
                  <a:lnTo>
                    <a:pt x="6962584" y="4116400"/>
                  </a:lnTo>
                  <a:lnTo>
                    <a:pt x="6960717" y="4114533"/>
                  </a:lnTo>
                  <a:lnTo>
                    <a:pt x="6959600" y="4114076"/>
                  </a:lnTo>
                  <a:lnTo>
                    <a:pt x="6956971" y="4114076"/>
                  </a:lnTo>
                  <a:lnTo>
                    <a:pt x="6955841" y="4114533"/>
                  </a:lnTo>
                  <a:lnTo>
                    <a:pt x="6953986" y="4116400"/>
                  </a:lnTo>
                  <a:lnTo>
                    <a:pt x="6953517" y="4117517"/>
                  </a:lnTo>
                  <a:lnTo>
                    <a:pt x="6953517" y="4120146"/>
                  </a:lnTo>
                  <a:lnTo>
                    <a:pt x="6953986" y="4121277"/>
                  </a:lnTo>
                  <a:lnTo>
                    <a:pt x="6955841" y="4123131"/>
                  </a:lnTo>
                  <a:lnTo>
                    <a:pt x="6956971" y="4123601"/>
                  </a:lnTo>
                  <a:lnTo>
                    <a:pt x="6959600" y="4123601"/>
                  </a:lnTo>
                  <a:lnTo>
                    <a:pt x="6960717" y="4123131"/>
                  </a:lnTo>
                  <a:lnTo>
                    <a:pt x="6962584" y="4121277"/>
                  </a:lnTo>
                  <a:lnTo>
                    <a:pt x="6963042" y="4120146"/>
                  </a:lnTo>
                  <a:lnTo>
                    <a:pt x="6963042" y="4117517"/>
                  </a:lnTo>
                  <a:close/>
                </a:path>
                <a:path w="12773660" h="4123690">
                  <a:moveTo>
                    <a:pt x="6963042" y="2746159"/>
                  </a:moveTo>
                  <a:lnTo>
                    <a:pt x="6962584" y="2745041"/>
                  </a:lnTo>
                  <a:lnTo>
                    <a:pt x="6960717" y="2743174"/>
                  </a:lnTo>
                  <a:lnTo>
                    <a:pt x="6959600" y="2742717"/>
                  </a:lnTo>
                  <a:lnTo>
                    <a:pt x="6956971" y="2742717"/>
                  </a:lnTo>
                  <a:lnTo>
                    <a:pt x="6955841" y="2743174"/>
                  </a:lnTo>
                  <a:lnTo>
                    <a:pt x="6953986" y="2745041"/>
                  </a:lnTo>
                  <a:lnTo>
                    <a:pt x="6953517" y="2746159"/>
                  </a:lnTo>
                  <a:lnTo>
                    <a:pt x="6953517" y="2748788"/>
                  </a:lnTo>
                  <a:lnTo>
                    <a:pt x="6953986" y="2749918"/>
                  </a:lnTo>
                  <a:lnTo>
                    <a:pt x="6955841" y="2751772"/>
                  </a:lnTo>
                  <a:lnTo>
                    <a:pt x="6956971" y="2752242"/>
                  </a:lnTo>
                  <a:lnTo>
                    <a:pt x="6959600" y="2752242"/>
                  </a:lnTo>
                  <a:lnTo>
                    <a:pt x="6960717" y="2751772"/>
                  </a:lnTo>
                  <a:lnTo>
                    <a:pt x="6962584" y="2749918"/>
                  </a:lnTo>
                  <a:lnTo>
                    <a:pt x="6963042" y="2748788"/>
                  </a:lnTo>
                  <a:lnTo>
                    <a:pt x="6963042" y="2746159"/>
                  </a:lnTo>
                  <a:close/>
                </a:path>
                <a:path w="12773660" h="4123690">
                  <a:moveTo>
                    <a:pt x="6963042" y="1374800"/>
                  </a:moveTo>
                  <a:lnTo>
                    <a:pt x="6962584" y="1373682"/>
                  </a:lnTo>
                  <a:lnTo>
                    <a:pt x="6960717" y="1371828"/>
                  </a:lnTo>
                  <a:lnTo>
                    <a:pt x="6959600" y="1371358"/>
                  </a:lnTo>
                  <a:lnTo>
                    <a:pt x="6956971" y="1371358"/>
                  </a:lnTo>
                  <a:lnTo>
                    <a:pt x="6955841" y="1371828"/>
                  </a:lnTo>
                  <a:lnTo>
                    <a:pt x="6953986" y="1373682"/>
                  </a:lnTo>
                  <a:lnTo>
                    <a:pt x="6953517" y="1374800"/>
                  </a:lnTo>
                  <a:lnTo>
                    <a:pt x="6953517" y="1377442"/>
                  </a:lnTo>
                  <a:lnTo>
                    <a:pt x="6953986" y="1378559"/>
                  </a:lnTo>
                  <a:lnTo>
                    <a:pt x="6955841" y="1380413"/>
                  </a:lnTo>
                  <a:lnTo>
                    <a:pt x="6956971" y="1380883"/>
                  </a:lnTo>
                  <a:lnTo>
                    <a:pt x="6959600" y="1380883"/>
                  </a:lnTo>
                  <a:lnTo>
                    <a:pt x="6960717" y="1380413"/>
                  </a:lnTo>
                  <a:lnTo>
                    <a:pt x="6962584" y="1378559"/>
                  </a:lnTo>
                  <a:lnTo>
                    <a:pt x="6963042" y="1377442"/>
                  </a:lnTo>
                  <a:lnTo>
                    <a:pt x="6963042" y="1374800"/>
                  </a:lnTo>
                  <a:close/>
                </a:path>
                <a:path w="12773660" h="4123690">
                  <a:moveTo>
                    <a:pt x="6963042" y="3454"/>
                  </a:moveTo>
                  <a:lnTo>
                    <a:pt x="6962584" y="2324"/>
                  </a:lnTo>
                  <a:lnTo>
                    <a:pt x="6960717" y="469"/>
                  </a:lnTo>
                  <a:lnTo>
                    <a:pt x="6959600" y="0"/>
                  </a:lnTo>
                  <a:lnTo>
                    <a:pt x="6956971" y="0"/>
                  </a:lnTo>
                  <a:lnTo>
                    <a:pt x="6955841" y="469"/>
                  </a:lnTo>
                  <a:lnTo>
                    <a:pt x="6953986" y="2324"/>
                  </a:lnTo>
                  <a:lnTo>
                    <a:pt x="6953517" y="3454"/>
                  </a:lnTo>
                  <a:lnTo>
                    <a:pt x="6953517" y="6083"/>
                  </a:lnTo>
                  <a:lnTo>
                    <a:pt x="6953986" y="7200"/>
                  </a:lnTo>
                  <a:lnTo>
                    <a:pt x="6955841" y="9067"/>
                  </a:lnTo>
                  <a:lnTo>
                    <a:pt x="6956971" y="9525"/>
                  </a:lnTo>
                  <a:lnTo>
                    <a:pt x="6959600" y="9525"/>
                  </a:lnTo>
                  <a:lnTo>
                    <a:pt x="6960717" y="9067"/>
                  </a:lnTo>
                  <a:lnTo>
                    <a:pt x="6962584" y="7200"/>
                  </a:lnTo>
                  <a:lnTo>
                    <a:pt x="6963042" y="6083"/>
                  </a:lnTo>
                  <a:lnTo>
                    <a:pt x="6963042" y="3454"/>
                  </a:lnTo>
                  <a:close/>
                </a:path>
                <a:path w="12773660" h="4123690">
                  <a:moveTo>
                    <a:pt x="6982092" y="4117517"/>
                  </a:moveTo>
                  <a:lnTo>
                    <a:pt x="6981634" y="4116400"/>
                  </a:lnTo>
                  <a:lnTo>
                    <a:pt x="6979767" y="4114533"/>
                  </a:lnTo>
                  <a:lnTo>
                    <a:pt x="6978650" y="4114076"/>
                  </a:lnTo>
                  <a:lnTo>
                    <a:pt x="6976021" y="4114076"/>
                  </a:lnTo>
                  <a:lnTo>
                    <a:pt x="6974903" y="4114533"/>
                  </a:lnTo>
                  <a:lnTo>
                    <a:pt x="6973036" y="4116400"/>
                  </a:lnTo>
                  <a:lnTo>
                    <a:pt x="6972567" y="4117517"/>
                  </a:lnTo>
                  <a:lnTo>
                    <a:pt x="6972567" y="4120146"/>
                  </a:lnTo>
                  <a:lnTo>
                    <a:pt x="6973036" y="4121277"/>
                  </a:lnTo>
                  <a:lnTo>
                    <a:pt x="6974903" y="4123131"/>
                  </a:lnTo>
                  <a:lnTo>
                    <a:pt x="6976021" y="4123601"/>
                  </a:lnTo>
                  <a:lnTo>
                    <a:pt x="6978650" y="4123601"/>
                  </a:lnTo>
                  <a:lnTo>
                    <a:pt x="6979767" y="4123131"/>
                  </a:lnTo>
                  <a:lnTo>
                    <a:pt x="6981634" y="4121277"/>
                  </a:lnTo>
                  <a:lnTo>
                    <a:pt x="6982092" y="4120146"/>
                  </a:lnTo>
                  <a:lnTo>
                    <a:pt x="6982092" y="4117517"/>
                  </a:lnTo>
                  <a:close/>
                </a:path>
                <a:path w="12773660" h="4123690">
                  <a:moveTo>
                    <a:pt x="6982092" y="2746159"/>
                  </a:moveTo>
                  <a:lnTo>
                    <a:pt x="6981634" y="2745041"/>
                  </a:lnTo>
                  <a:lnTo>
                    <a:pt x="6979767" y="2743174"/>
                  </a:lnTo>
                  <a:lnTo>
                    <a:pt x="6978650" y="2742717"/>
                  </a:lnTo>
                  <a:lnTo>
                    <a:pt x="6976021" y="2742717"/>
                  </a:lnTo>
                  <a:lnTo>
                    <a:pt x="6974903" y="2743174"/>
                  </a:lnTo>
                  <a:lnTo>
                    <a:pt x="6973036" y="2745041"/>
                  </a:lnTo>
                  <a:lnTo>
                    <a:pt x="6972567" y="2746159"/>
                  </a:lnTo>
                  <a:lnTo>
                    <a:pt x="6972567" y="2748788"/>
                  </a:lnTo>
                  <a:lnTo>
                    <a:pt x="6973036" y="2749918"/>
                  </a:lnTo>
                  <a:lnTo>
                    <a:pt x="6974903" y="2751772"/>
                  </a:lnTo>
                  <a:lnTo>
                    <a:pt x="6976021" y="2752242"/>
                  </a:lnTo>
                  <a:lnTo>
                    <a:pt x="6978650" y="2752242"/>
                  </a:lnTo>
                  <a:lnTo>
                    <a:pt x="6979767" y="2751772"/>
                  </a:lnTo>
                  <a:lnTo>
                    <a:pt x="6981634" y="2749918"/>
                  </a:lnTo>
                  <a:lnTo>
                    <a:pt x="6982092" y="2748788"/>
                  </a:lnTo>
                  <a:lnTo>
                    <a:pt x="6982092" y="2746159"/>
                  </a:lnTo>
                  <a:close/>
                </a:path>
                <a:path w="12773660" h="4123690">
                  <a:moveTo>
                    <a:pt x="6982092" y="1374800"/>
                  </a:moveTo>
                  <a:lnTo>
                    <a:pt x="6981634" y="1373682"/>
                  </a:lnTo>
                  <a:lnTo>
                    <a:pt x="6979767" y="1371828"/>
                  </a:lnTo>
                  <a:lnTo>
                    <a:pt x="6978650" y="1371358"/>
                  </a:lnTo>
                  <a:lnTo>
                    <a:pt x="6976021" y="1371358"/>
                  </a:lnTo>
                  <a:lnTo>
                    <a:pt x="6974903" y="1371828"/>
                  </a:lnTo>
                  <a:lnTo>
                    <a:pt x="6973036" y="1373682"/>
                  </a:lnTo>
                  <a:lnTo>
                    <a:pt x="6972567" y="1374800"/>
                  </a:lnTo>
                  <a:lnTo>
                    <a:pt x="6972567" y="1377442"/>
                  </a:lnTo>
                  <a:lnTo>
                    <a:pt x="6973036" y="1378559"/>
                  </a:lnTo>
                  <a:lnTo>
                    <a:pt x="6974903" y="1380413"/>
                  </a:lnTo>
                  <a:lnTo>
                    <a:pt x="6976021" y="1380883"/>
                  </a:lnTo>
                  <a:lnTo>
                    <a:pt x="6978650" y="1380883"/>
                  </a:lnTo>
                  <a:lnTo>
                    <a:pt x="6979767" y="1380413"/>
                  </a:lnTo>
                  <a:lnTo>
                    <a:pt x="6981634" y="1378559"/>
                  </a:lnTo>
                  <a:lnTo>
                    <a:pt x="6982092" y="1377442"/>
                  </a:lnTo>
                  <a:lnTo>
                    <a:pt x="6982092" y="1374800"/>
                  </a:lnTo>
                  <a:close/>
                </a:path>
                <a:path w="12773660" h="4123690">
                  <a:moveTo>
                    <a:pt x="6982092" y="3454"/>
                  </a:moveTo>
                  <a:lnTo>
                    <a:pt x="6981634" y="2324"/>
                  </a:lnTo>
                  <a:lnTo>
                    <a:pt x="6979767" y="469"/>
                  </a:lnTo>
                  <a:lnTo>
                    <a:pt x="6978650" y="0"/>
                  </a:lnTo>
                  <a:lnTo>
                    <a:pt x="6976021" y="0"/>
                  </a:lnTo>
                  <a:lnTo>
                    <a:pt x="6974903" y="469"/>
                  </a:lnTo>
                  <a:lnTo>
                    <a:pt x="6973036" y="2324"/>
                  </a:lnTo>
                  <a:lnTo>
                    <a:pt x="6972567" y="3454"/>
                  </a:lnTo>
                  <a:lnTo>
                    <a:pt x="6972567" y="6083"/>
                  </a:lnTo>
                  <a:lnTo>
                    <a:pt x="6973036" y="7200"/>
                  </a:lnTo>
                  <a:lnTo>
                    <a:pt x="6974903" y="9067"/>
                  </a:lnTo>
                  <a:lnTo>
                    <a:pt x="6976021" y="9525"/>
                  </a:lnTo>
                  <a:lnTo>
                    <a:pt x="6978650" y="9525"/>
                  </a:lnTo>
                  <a:lnTo>
                    <a:pt x="6979767" y="9067"/>
                  </a:lnTo>
                  <a:lnTo>
                    <a:pt x="6981634" y="7200"/>
                  </a:lnTo>
                  <a:lnTo>
                    <a:pt x="6982092" y="6083"/>
                  </a:lnTo>
                  <a:lnTo>
                    <a:pt x="6982092" y="3454"/>
                  </a:lnTo>
                  <a:close/>
                </a:path>
                <a:path w="12773660" h="4123690">
                  <a:moveTo>
                    <a:pt x="7001154" y="4117517"/>
                  </a:moveTo>
                  <a:lnTo>
                    <a:pt x="7000684" y="4116400"/>
                  </a:lnTo>
                  <a:lnTo>
                    <a:pt x="6998817" y="4114533"/>
                  </a:lnTo>
                  <a:lnTo>
                    <a:pt x="6997700" y="4114076"/>
                  </a:lnTo>
                  <a:lnTo>
                    <a:pt x="6995071" y="4114076"/>
                  </a:lnTo>
                  <a:lnTo>
                    <a:pt x="6993953" y="4114533"/>
                  </a:lnTo>
                  <a:lnTo>
                    <a:pt x="6992086" y="4116400"/>
                  </a:lnTo>
                  <a:lnTo>
                    <a:pt x="6991617" y="4117517"/>
                  </a:lnTo>
                  <a:lnTo>
                    <a:pt x="6991617" y="4120146"/>
                  </a:lnTo>
                  <a:lnTo>
                    <a:pt x="6992086" y="4121277"/>
                  </a:lnTo>
                  <a:lnTo>
                    <a:pt x="6993953" y="4123131"/>
                  </a:lnTo>
                  <a:lnTo>
                    <a:pt x="6995071" y="4123601"/>
                  </a:lnTo>
                  <a:lnTo>
                    <a:pt x="6997700" y="4123601"/>
                  </a:lnTo>
                  <a:lnTo>
                    <a:pt x="6998817" y="4123131"/>
                  </a:lnTo>
                  <a:lnTo>
                    <a:pt x="7000684" y="4121277"/>
                  </a:lnTo>
                  <a:lnTo>
                    <a:pt x="7001154" y="4120146"/>
                  </a:lnTo>
                  <a:lnTo>
                    <a:pt x="7001154" y="4117517"/>
                  </a:lnTo>
                  <a:close/>
                </a:path>
                <a:path w="12773660" h="4123690">
                  <a:moveTo>
                    <a:pt x="7001154" y="2746159"/>
                  </a:moveTo>
                  <a:lnTo>
                    <a:pt x="7000684" y="2745041"/>
                  </a:lnTo>
                  <a:lnTo>
                    <a:pt x="6998817" y="2743174"/>
                  </a:lnTo>
                  <a:lnTo>
                    <a:pt x="6997700" y="2742717"/>
                  </a:lnTo>
                  <a:lnTo>
                    <a:pt x="6995071" y="2742717"/>
                  </a:lnTo>
                  <a:lnTo>
                    <a:pt x="6993953" y="2743174"/>
                  </a:lnTo>
                  <a:lnTo>
                    <a:pt x="6992086" y="2745041"/>
                  </a:lnTo>
                  <a:lnTo>
                    <a:pt x="6991617" y="2746159"/>
                  </a:lnTo>
                  <a:lnTo>
                    <a:pt x="6991617" y="2748788"/>
                  </a:lnTo>
                  <a:lnTo>
                    <a:pt x="6992086" y="2749918"/>
                  </a:lnTo>
                  <a:lnTo>
                    <a:pt x="6993953" y="2751772"/>
                  </a:lnTo>
                  <a:lnTo>
                    <a:pt x="6995071" y="2752242"/>
                  </a:lnTo>
                  <a:lnTo>
                    <a:pt x="6997700" y="2752242"/>
                  </a:lnTo>
                  <a:lnTo>
                    <a:pt x="6998817" y="2751772"/>
                  </a:lnTo>
                  <a:lnTo>
                    <a:pt x="7000684" y="2749918"/>
                  </a:lnTo>
                  <a:lnTo>
                    <a:pt x="7001154" y="2748788"/>
                  </a:lnTo>
                  <a:lnTo>
                    <a:pt x="7001154" y="2746159"/>
                  </a:lnTo>
                  <a:close/>
                </a:path>
                <a:path w="12773660" h="4123690">
                  <a:moveTo>
                    <a:pt x="7001154" y="1374800"/>
                  </a:moveTo>
                  <a:lnTo>
                    <a:pt x="7000684" y="1373682"/>
                  </a:lnTo>
                  <a:lnTo>
                    <a:pt x="6998817" y="1371828"/>
                  </a:lnTo>
                  <a:lnTo>
                    <a:pt x="6997700" y="1371358"/>
                  </a:lnTo>
                  <a:lnTo>
                    <a:pt x="6995071" y="1371358"/>
                  </a:lnTo>
                  <a:lnTo>
                    <a:pt x="6993953" y="1371828"/>
                  </a:lnTo>
                  <a:lnTo>
                    <a:pt x="6992086" y="1373682"/>
                  </a:lnTo>
                  <a:lnTo>
                    <a:pt x="6991617" y="1374800"/>
                  </a:lnTo>
                  <a:lnTo>
                    <a:pt x="6991617" y="1377442"/>
                  </a:lnTo>
                  <a:lnTo>
                    <a:pt x="6992086" y="1378559"/>
                  </a:lnTo>
                  <a:lnTo>
                    <a:pt x="6993953" y="1380413"/>
                  </a:lnTo>
                  <a:lnTo>
                    <a:pt x="6995071" y="1380883"/>
                  </a:lnTo>
                  <a:lnTo>
                    <a:pt x="6997700" y="1380883"/>
                  </a:lnTo>
                  <a:lnTo>
                    <a:pt x="6998817" y="1380413"/>
                  </a:lnTo>
                  <a:lnTo>
                    <a:pt x="7000684" y="1378559"/>
                  </a:lnTo>
                  <a:lnTo>
                    <a:pt x="7001154" y="1377442"/>
                  </a:lnTo>
                  <a:lnTo>
                    <a:pt x="7001154" y="1374800"/>
                  </a:lnTo>
                  <a:close/>
                </a:path>
                <a:path w="12773660" h="4123690">
                  <a:moveTo>
                    <a:pt x="7001154" y="3454"/>
                  </a:moveTo>
                  <a:lnTo>
                    <a:pt x="7000684" y="2324"/>
                  </a:lnTo>
                  <a:lnTo>
                    <a:pt x="6998817" y="469"/>
                  </a:lnTo>
                  <a:lnTo>
                    <a:pt x="6997700" y="0"/>
                  </a:lnTo>
                  <a:lnTo>
                    <a:pt x="6995071" y="0"/>
                  </a:lnTo>
                  <a:lnTo>
                    <a:pt x="6993953" y="469"/>
                  </a:lnTo>
                  <a:lnTo>
                    <a:pt x="6992086" y="2324"/>
                  </a:lnTo>
                  <a:lnTo>
                    <a:pt x="6991617" y="3454"/>
                  </a:lnTo>
                  <a:lnTo>
                    <a:pt x="6991617" y="6083"/>
                  </a:lnTo>
                  <a:lnTo>
                    <a:pt x="6992086" y="7200"/>
                  </a:lnTo>
                  <a:lnTo>
                    <a:pt x="6993953" y="9067"/>
                  </a:lnTo>
                  <a:lnTo>
                    <a:pt x="6995071" y="9525"/>
                  </a:lnTo>
                  <a:lnTo>
                    <a:pt x="6997700" y="9525"/>
                  </a:lnTo>
                  <a:lnTo>
                    <a:pt x="6998817" y="9067"/>
                  </a:lnTo>
                  <a:lnTo>
                    <a:pt x="7000684" y="7200"/>
                  </a:lnTo>
                  <a:lnTo>
                    <a:pt x="7001154" y="6083"/>
                  </a:lnTo>
                  <a:lnTo>
                    <a:pt x="7001154" y="3454"/>
                  </a:lnTo>
                  <a:close/>
                </a:path>
                <a:path w="12773660" h="4123690">
                  <a:moveTo>
                    <a:pt x="7020204" y="4117517"/>
                  </a:moveTo>
                  <a:lnTo>
                    <a:pt x="7019734" y="4116400"/>
                  </a:lnTo>
                  <a:lnTo>
                    <a:pt x="7017880" y="4114533"/>
                  </a:lnTo>
                  <a:lnTo>
                    <a:pt x="7016750" y="4114076"/>
                  </a:lnTo>
                  <a:lnTo>
                    <a:pt x="7014121" y="4114076"/>
                  </a:lnTo>
                  <a:lnTo>
                    <a:pt x="7013003" y="4114533"/>
                  </a:lnTo>
                  <a:lnTo>
                    <a:pt x="7011136" y="4116400"/>
                  </a:lnTo>
                  <a:lnTo>
                    <a:pt x="7010679" y="4117517"/>
                  </a:lnTo>
                  <a:lnTo>
                    <a:pt x="7010679" y="4120146"/>
                  </a:lnTo>
                  <a:lnTo>
                    <a:pt x="7011136" y="4121277"/>
                  </a:lnTo>
                  <a:lnTo>
                    <a:pt x="7013003" y="4123131"/>
                  </a:lnTo>
                  <a:lnTo>
                    <a:pt x="7014121" y="4123601"/>
                  </a:lnTo>
                  <a:lnTo>
                    <a:pt x="7016750" y="4123601"/>
                  </a:lnTo>
                  <a:lnTo>
                    <a:pt x="7017880" y="4123131"/>
                  </a:lnTo>
                  <a:lnTo>
                    <a:pt x="7019734" y="4121277"/>
                  </a:lnTo>
                  <a:lnTo>
                    <a:pt x="7020204" y="4120146"/>
                  </a:lnTo>
                  <a:lnTo>
                    <a:pt x="7020204" y="4117517"/>
                  </a:lnTo>
                  <a:close/>
                </a:path>
                <a:path w="12773660" h="4123690">
                  <a:moveTo>
                    <a:pt x="7020204" y="2746159"/>
                  </a:moveTo>
                  <a:lnTo>
                    <a:pt x="7019734" y="2745041"/>
                  </a:lnTo>
                  <a:lnTo>
                    <a:pt x="7017880" y="2743174"/>
                  </a:lnTo>
                  <a:lnTo>
                    <a:pt x="7016750" y="2742717"/>
                  </a:lnTo>
                  <a:lnTo>
                    <a:pt x="7014121" y="2742717"/>
                  </a:lnTo>
                  <a:lnTo>
                    <a:pt x="7013003" y="2743174"/>
                  </a:lnTo>
                  <a:lnTo>
                    <a:pt x="7011136" y="2745041"/>
                  </a:lnTo>
                  <a:lnTo>
                    <a:pt x="7010679" y="2746159"/>
                  </a:lnTo>
                  <a:lnTo>
                    <a:pt x="7010679" y="2748788"/>
                  </a:lnTo>
                  <a:lnTo>
                    <a:pt x="7011136" y="2749918"/>
                  </a:lnTo>
                  <a:lnTo>
                    <a:pt x="7013003" y="2751772"/>
                  </a:lnTo>
                  <a:lnTo>
                    <a:pt x="7014121" y="2752242"/>
                  </a:lnTo>
                  <a:lnTo>
                    <a:pt x="7016750" y="2752242"/>
                  </a:lnTo>
                  <a:lnTo>
                    <a:pt x="7017880" y="2751772"/>
                  </a:lnTo>
                  <a:lnTo>
                    <a:pt x="7019734" y="2749918"/>
                  </a:lnTo>
                  <a:lnTo>
                    <a:pt x="7020204" y="2748788"/>
                  </a:lnTo>
                  <a:lnTo>
                    <a:pt x="7020204" y="2746159"/>
                  </a:lnTo>
                  <a:close/>
                </a:path>
                <a:path w="12773660" h="4123690">
                  <a:moveTo>
                    <a:pt x="7020204" y="1374800"/>
                  </a:moveTo>
                  <a:lnTo>
                    <a:pt x="7019734" y="1373682"/>
                  </a:lnTo>
                  <a:lnTo>
                    <a:pt x="7017880" y="1371828"/>
                  </a:lnTo>
                  <a:lnTo>
                    <a:pt x="7016750" y="1371358"/>
                  </a:lnTo>
                  <a:lnTo>
                    <a:pt x="7014121" y="1371358"/>
                  </a:lnTo>
                  <a:lnTo>
                    <a:pt x="7013003" y="1371828"/>
                  </a:lnTo>
                  <a:lnTo>
                    <a:pt x="7011136" y="1373682"/>
                  </a:lnTo>
                  <a:lnTo>
                    <a:pt x="7010679" y="1374800"/>
                  </a:lnTo>
                  <a:lnTo>
                    <a:pt x="7010679" y="1377442"/>
                  </a:lnTo>
                  <a:lnTo>
                    <a:pt x="7011136" y="1378559"/>
                  </a:lnTo>
                  <a:lnTo>
                    <a:pt x="7013003" y="1380413"/>
                  </a:lnTo>
                  <a:lnTo>
                    <a:pt x="7014121" y="1380883"/>
                  </a:lnTo>
                  <a:lnTo>
                    <a:pt x="7016750" y="1380883"/>
                  </a:lnTo>
                  <a:lnTo>
                    <a:pt x="7017880" y="1380413"/>
                  </a:lnTo>
                  <a:lnTo>
                    <a:pt x="7019734" y="1378559"/>
                  </a:lnTo>
                  <a:lnTo>
                    <a:pt x="7020204" y="1377442"/>
                  </a:lnTo>
                  <a:lnTo>
                    <a:pt x="7020204" y="1374800"/>
                  </a:lnTo>
                  <a:close/>
                </a:path>
                <a:path w="12773660" h="4123690">
                  <a:moveTo>
                    <a:pt x="7020204" y="3454"/>
                  </a:moveTo>
                  <a:lnTo>
                    <a:pt x="7019734" y="2324"/>
                  </a:lnTo>
                  <a:lnTo>
                    <a:pt x="7017880" y="469"/>
                  </a:lnTo>
                  <a:lnTo>
                    <a:pt x="7016750" y="0"/>
                  </a:lnTo>
                  <a:lnTo>
                    <a:pt x="7014121" y="0"/>
                  </a:lnTo>
                  <a:lnTo>
                    <a:pt x="7013003" y="469"/>
                  </a:lnTo>
                  <a:lnTo>
                    <a:pt x="7011136" y="2324"/>
                  </a:lnTo>
                  <a:lnTo>
                    <a:pt x="7010679" y="3454"/>
                  </a:lnTo>
                  <a:lnTo>
                    <a:pt x="7010679" y="6083"/>
                  </a:lnTo>
                  <a:lnTo>
                    <a:pt x="7011136" y="7200"/>
                  </a:lnTo>
                  <a:lnTo>
                    <a:pt x="7013003" y="9067"/>
                  </a:lnTo>
                  <a:lnTo>
                    <a:pt x="7014121" y="9525"/>
                  </a:lnTo>
                  <a:lnTo>
                    <a:pt x="7016750" y="9525"/>
                  </a:lnTo>
                  <a:lnTo>
                    <a:pt x="7017880" y="9067"/>
                  </a:lnTo>
                  <a:lnTo>
                    <a:pt x="7019734" y="7200"/>
                  </a:lnTo>
                  <a:lnTo>
                    <a:pt x="7020204" y="6083"/>
                  </a:lnTo>
                  <a:lnTo>
                    <a:pt x="7020204" y="3454"/>
                  </a:lnTo>
                  <a:close/>
                </a:path>
                <a:path w="12773660" h="4123690">
                  <a:moveTo>
                    <a:pt x="7039254" y="4117517"/>
                  </a:moveTo>
                  <a:lnTo>
                    <a:pt x="7038784" y="4116400"/>
                  </a:lnTo>
                  <a:lnTo>
                    <a:pt x="7036930" y="4114533"/>
                  </a:lnTo>
                  <a:lnTo>
                    <a:pt x="7035800" y="4114076"/>
                  </a:lnTo>
                  <a:lnTo>
                    <a:pt x="7033171" y="4114076"/>
                  </a:lnTo>
                  <a:lnTo>
                    <a:pt x="7032053" y="4114533"/>
                  </a:lnTo>
                  <a:lnTo>
                    <a:pt x="7030186" y="4116400"/>
                  </a:lnTo>
                  <a:lnTo>
                    <a:pt x="7029729" y="4117517"/>
                  </a:lnTo>
                  <a:lnTo>
                    <a:pt x="7029729" y="4120146"/>
                  </a:lnTo>
                  <a:lnTo>
                    <a:pt x="7030186" y="4121277"/>
                  </a:lnTo>
                  <a:lnTo>
                    <a:pt x="7032053" y="4123131"/>
                  </a:lnTo>
                  <a:lnTo>
                    <a:pt x="7033171" y="4123601"/>
                  </a:lnTo>
                  <a:lnTo>
                    <a:pt x="7035800" y="4123601"/>
                  </a:lnTo>
                  <a:lnTo>
                    <a:pt x="7036930" y="4123131"/>
                  </a:lnTo>
                  <a:lnTo>
                    <a:pt x="7038784" y="4121277"/>
                  </a:lnTo>
                  <a:lnTo>
                    <a:pt x="7039254" y="4120146"/>
                  </a:lnTo>
                  <a:lnTo>
                    <a:pt x="7039254" y="4117517"/>
                  </a:lnTo>
                  <a:close/>
                </a:path>
                <a:path w="12773660" h="4123690">
                  <a:moveTo>
                    <a:pt x="7039254" y="2746159"/>
                  </a:moveTo>
                  <a:lnTo>
                    <a:pt x="7038784" y="2745041"/>
                  </a:lnTo>
                  <a:lnTo>
                    <a:pt x="7036930" y="2743174"/>
                  </a:lnTo>
                  <a:lnTo>
                    <a:pt x="7035800" y="2742717"/>
                  </a:lnTo>
                  <a:lnTo>
                    <a:pt x="7033171" y="2742717"/>
                  </a:lnTo>
                  <a:lnTo>
                    <a:pt x="7032053" y="2743174"/>
                  </a:lnTo>
                  <a:lnTo>
                    <a:pt x="7030186" y="2745041"/>
                  </a:lnTo>
                  <a:lnTo>
                    <a:pt x="7029729" y="2746159"/>
                  </a:lnTo>
                  <a:lnTo>
                    <a:pt x="7029729" y="2748788"/>
                  </a:lnTo>
                  <a:lnTo>
                    <a:pt x="7030186" y="2749918"/>
                  </a:lnTo>
                  <a:lnTo>
                    <a:pt x="7032053" y="2751772"/>
                  </a:lnTo>
                  <a:lnTo>
                    <a:pt x="7033171" y="2752242"/>
                  </a:lnTo>
                  <a:lnTo>
                    <a:pt x="7035800" y="2752242"/>
                  </a:lnTo>
                  <a:lnTo>
                    <a:pt x="7036930" y="2751772"/>
                  </a:lnTo>
                  <a:lnTo>
                    <a:pt x="7038784" y="2749918"/>
                  </a:lnTo>
                  <a:lnTo>
                    <a:pt x="7039254" y="2748788"/>
                  </a:lnTo>
                  <a:lnTo>
                    <a:pt x="7039254" y="2746159"/>
                  </a:lnTo>
                  <a:close/>
                </a:path>
                <a:path w="12773660" h="4123690">
                  <a:moveTo>
                    <a:pt x="7039254" y="1374800"/>
                  </a:moveTo>
                  <a:lnTo>
                    <a:pt x="7038784" y="1373682"/>
                  </a:lnTo>
                  <a:lnTo>
                    <a:pt x="7036930" y="1371828"/>
                  </a:lnTo>
                  <a:lnTo>
                    <a:pt x="7035800" y="1371358"/>
                  </a:lnTo>
                  <a:lnTo>
                    <a:pt x="7033171" y="1371358"/>
                  </a:lnTo>
                  <a:lnTo>
                    <a:pt x="7032053" y="1371828"/>
                  </a:lnTo>
                  <a:lnTo>
                    <a:pt x="7030186" y="1373682"/>
                  </a:lnTo>
                  <a:lnTo>
                    <a:pt x="7029729" y="1374800"/>
                  </a:lnTo>
                  <a:lnTo>
                    <a:pt x="7029729" y="1377442"/>
                  </a:lnTo>
                  <a:lnTo>
                    <a:pt x="7030186" y="1378559"/>
                  </a:lnTo>
                  <a:lnTo>
                    <a:pt x="7032053" y="1380413"/>
                  </a:lnTo>
                  <a:lnTo>
                    <a:pt x="7033171" y="1380883"/>
                  </a:lnTo>
                  <a:lnTo>
                    <a:pt x="7035800" y="1380883"/>
                  </a:lnTo>
                  <a:lnTo>
                    <a:pt x="7036930" y="1380413"/>
                  </a:lnTo>
                  <a:lnTo>
                    <a:pt x="7038784" y="1378559"/>
                  </a:lnTo>
                  <a:lnTo>
                    <a:pt x="7039254" y="1377442"/>
                  </a:lnTo>
                  <a:lnTo>
                    <a:pt x="7039254" y="1374800"/>
                  </a:lnTo>
                  <a:close/>
                </a:path>
                <a:path w="12773660" h="4123690">
                  <a:moveTo>
                    <a:pt x="7039254" y="3454"/>
                  </a:moveTo>
                  <a:lnTo>
                    <a:pt x="7038784" y="2324"/>
                  </a:lnTo>
                  <a:lnTo>
                    <a:pt x="7036930" y="469"/>
                  </a:lnTo>
                  <a:lnTo>
                    <a:pt x="7035800" y="0"/>
                  </a:lnTo>
                  <a:lnTo>
                    <a:pt x="7033171" y="0"/>
                  </a:lnTo>
                  <a:lnTo>
                    <a:pt x="7032053" y="469"/>
                  </a:lnTo>
                  <a:lnTo>
                    <a:pt x="7030186" y="2324"/>
                  </a:lnTo>
                  <a:lnTo>
                    <a:pt x="7029729" y="3454"/>
                  </a:lnTo>
                  <a:lnTo>
                    <a:pt x="7029729" y="6083"/>
                  </a:lnTo>
                  <a:lnTo>
                    <a:pt x="7030186" y="7200"/>
                  </a:lnTo>
                  <a:lnTo>
                    <a:pt x="7032053" y="9067"/>
                  </a:lnTo>
                  <a:lnTo>
                    <a:pt x="7033171" y="9525"/>
                  </a:lnTo>
                  <a:lnTo>
                    <a:pt x="7035800" y="9525"/>
                  </a:lnTo>
                  <a:lnTo>
                    <a:pt x="7036930" y="9067"/>
                  </a:lnTo>
                  <a:lnTo>
                    <a:pt x="7038784" y="7200"/>
                  </a:lnTo>
                  <a:lnTo>
                    <a:pt x="7039254" y="6083"/>
                  </a:lnTo>
                  <a:lnTo>
                    <a:pt x="7039254" y="3454"/>
                  </a:lnTo>
                  <a:close/>
                </a:path>
                <a:path w="12773660" h="4123690">
                  <a:moveTo>
                    <a:pt x="7058304" y="4117517"/>
                  </a:moveTo>
                  <a:lnTo>
                    <a:pt x="7057834" y="4116400"/>
                  </a:lnTo>
                  <a:lnTo>
                    <a:pt x="7055980" y="4114533"/>
                  </a:lnTo>
                  <a:lnTo>
                    <a:pt x="7054850" y="4114076"/>
                  </a:lnTo>
                  <a:lnTo>
                    <a:pt x="7052221" y="4114076"/>
                  </a:lnTo>
                  <a:lnTo>
                    <a:pt x="7051103" y="4114533"/>
                  </a:lnTo>
                  <a:lnTo>
                    <a:pt x="7049236" y="4116400"/>
                  </a:lnTo>
                  <a:lnTo>
                    <a:pt x="7048779" y="4117517"/>
                  </a:lnTo>
                  <a:lnTo>
                    <a:pt x="7048779" y="4120146"/>
                  </a:lnTo>
                  <a:lnTo>
                    <a:pt x="7049236" y="4121277"/>
                  </a:lnTo>
                  <a:lnTo>
                    <a:pt x="7051103" y="4123131"/>
                  </a:lnTo>
                  <a:lnTo>
                    <a:pt x="7052221" y="4123601"/>
                  </a:lnTo>
                  <a:lnTo>
                    <a:pt x="7054850" y="4123601"/>
                  </a:lnTo>
                  <a:lnTo>
                    <a:pt x="7055980" y="4123131"/>
                  </a:lnTo>
                  <a:lnTo>
                    <a:pt x="7057834" y="4121277"/>
                  </a:lnTo>
                  <a:lnTo>
                    <a:pt x="7058304" y="4120146"/>
                  </a:lnTo>
                  <a:lnTo>
                    <a:pt x="7058304" y="4117517"/>
                  </a:lnTo>
                  <a:close/>
                </a:path>
                <a:path w="12773660" h="4123690">
                  <a:moveTo>
                    <a:pt x="7058304" y="2746159"/>
                  </a:moveTo>
                  <a:lnTo>
                    <a:pt x="7057834" y="2745041"/>
                  </a:lnTo>
                  <a:lnTo>
                    <a:pt x="7055980" y="2743174"/>
                  </a:lnTo>
                  <a:lnTo>
                    <a:pt x="7054850" y="2742717"/>
                  </a:lnTo>
                  <a:lnTo>
                    <a:pt x="7052221" y="2742717"/>
                  </a:lnTo>
                  <a:lnTo>
                    <a:pt x="7051103" y="2743174"/>
                  </a:lnTo>
                  <a:lnTo>
                    <a:pt x="7049236" y="2745041"/>
                  </a:lnTo>
                  <a:lnTo>
                    <a:pt x="7048779" y="2746159"/>
                  </a:lnTo>
                  <a:lnTo>
                    <a:pt x="7048779" y="2748788"/>
                  </a:lnTo>
                  <a:lnTo>
                    <a:pt x="7049236" y="2749918"/>
                  </a:lnTo>
                  <a:lnTo>
                    <a:pt x="7051103" y="2751772"/>
                  </a:lnTo>
                  <a:lnTo>
                    <a:pt x="7052221" y="2752242"/>
                  </a:lnTo>
                  <a:lnTo>
                    <a:pt x="7054850" y="2752242"/>
                  </a:lnTo>
                  <a:lnTo>
                    <a:pt x="7055980" y="2751772"/>
                  </a:lnTo>
                  <a:lnTo>
                    <a:pt x="7057834" y="2749918"/>
                  </a:lnTo>
                  <a:lnTo>
                    <a:pt x="7058304" y="2748788"/>
                  </a:lnTo>
                  <a:lnTo>
                    <a:pt x="7058304" y="2746159"/>
                  </a:lnTo>
                  <a:close/>
                </a:path>
                <a:path w="12773660" h="4123690">
                  <a:moveTo>
                    <a:pt x="7058304" y="1374800"/>
                  </a:moveTo>
                  <a:lnTo>
                    <a:pt x="7057834" y="1373682"/>
                  </a:lnTo>
                  <a:lnTo>
                    <a:pt x="7055980" y="1371828"/>
                  </a:lnTo>
                  <a:lnTo>
                    <a:pt x="7054850" y="1371358"/>
                  </a:lnTo>
                  <a:lnTo>
                    <a:pt x="7052221" y="1371358"/>
                  </a:lnTo>
                  <a:lnTo>
                    <a:pt x="7051103" y="1371828"/>
                  </a:lnTo>
                  <a:lnTo>
                    <a:pt x="7049236" y="1373682"/>
                  </a:lnTo>
                  <a:lnTo>
                    <a:pt x="7048779" y="1374800"/>
                  </a:lnTo>
                  <a:lnTo>
                    <a:pt x="7048779" y="1377442"/>
                  </a:lnTo>
                  <a:lnTo>
                    <a:pt x="7049236" y="1378559"/>
                  </a:lnTo>
                  <a:lnTo>
                    <a:pt x="7051103" y="1380413"/>
                  </a:lnTo>
                  <a:lnTo>
                    <a:pt x="7052221" y="1380883"/>
                  </a:lnTo>
                  <a:lnTo>
                    <a:pt x="7054850" y="1380883"/>
                  </a:lnTo>
                  <a:lnTo>
                    <a:pt x="7055980" y="1380413"/>
                  </a:lnTo>
                  <a:lnTo>
                    <a:pt x="7057834" y="1378559"/>
                  </a:lnTo>
                  <a:lnTo>
                    <a:pt x="7058304" y="1377442"/>
                  </a:lnTo>
                  <a:lnTo>
                    <a:pt x="7058304" y="1374800"/>
                  </a:lnTo>
                  <a:close/>
                </a:path>
                <a:path w="12773660" h="4123690">
                  <a:moveTo>
                    <a:pt x="7058304" y="3454"/>
                  </a:moveTo>
                  <a:lnTo>
                    <a:pt x="7057834" y="2324"/>
                  </a:lnTo>
                  <a:lnTo>
                    <a:pt x="7055980" y="469"/>
                  </a:lnTo>
                  <a:lnTo>
                    <a:pt x="7054850" y="0"/>
                  </a:lnTo>
                  <a:lnTo>
                    <a:pt x="7052221" y="0"/>
                  </a:lnTo>
                  <a:lnTo>
                    <a:pt x="7051103" y="469"/>
                  </a:lnTo>
                  <a:lnTo>
                    <a:pt x="7049236" y="2324"/>
                  </a:lnTo>
                  <a:lnTo>
                    <a:pt x="7048779" y="3454"/>
                  </a:lnTo>
                  <a:lnTo>
                    <a:pt x="7048779" y="6083"/>
                  </a:lnTo>
                  <a:lnTo>
                    <a:pt x="7049236" y="7200"/>
                  </a:lnTo>
                  <a:lnTo>
                    <a:pt x="7051103" y="9067"/>
                  </a:lnTo>
                  <a:lnTo>
                    <a:pt x="7052221" y="9525"/>
                  </a:lnTo>
                  <a:lnTo>
                    <a:pt x="7054850" y="9525"/>
                  </a:lnTo>
                  <a:lnTo>
                    <a:pt x="7055980" y="9067"/>
                  </a:lnTo>
                  <a:lnTo>
                    <a:pt x="7057834" y="7200"/>
                  </a:lnTo>
                  <a:lnTo>
                    <a:pt x="7058304" y="6083"/>
                  </a:lnTo>
                  <a:lnTo>
                    <a:pt x="7058304" y="3454"/>
                  </a:lnTo>
                  <a:close/>
                </a:path>
                <a:path w="12773660" h="4123690">
                  <a:moveTo>
                    <a:pt x="7077354" y="4117517"/>
                  </a:moveTo>
                  <a:lnTo>
                    <a:pt x="7076884" y="4116400"/>
                  </a:lnTo>
                  <a:lnTo>
                    <a:pt x="7075030" y="4114533"/>
                  </a:lnTo>
                  <a:lnTo>
                    <a:pt x="7073900" y="4114076"/>
                  </a:lnTo>
                  <a:lnTo>
                    <a:pt x="7071271" y="4114076"/>
                  </a:lnTo>
                  <a:lnTo>
                    <a:pt x="7070153" y="4114533"/>
                  </a:lnTo>
                  <a:lnTo>
                    <a:pt x="7068286" y="4116400"/>
                  </a:lnTo>
                  <a:lnTo>
                    <a:pt x="7067829" y="4117517"/>
                  </a:lnTo>
                  <a:lnTo>
                    <a:pt x="7067829" y="4120146"/>
                  </a:lnTo>
                  <a:lnTo>
                    <a:pt x="7068286" y="4121277"/>
                  </a:lnTo>
                  <a:lnTo>
                    <a:pt x="7070153" y="4123131"/>
                  </a:lnTo>
                  <a:lnTo>
                    <a:pt x="7071271" y="4123601"/>
                  </a:lnTo>
                  <a:lnTo>
                    <a:pt x="7073900" y="4123601"/>
                  </a:lnTo>
                  <a:lnTo>
                    <a:pt x="7075030" y="4123131"/>
                  </a:lnTo>
                  <a:lnTo>
                    <a:pt x="7076884" y="4121277"/>
                  </a:lnTo>
                  <a:lnTo>
                    <a:pt x="7077354" y="4120146"/>
                  </a:lnTo>
                  <a:lnTo>
                    <a:pt x="7077354" y="4117517"/>
                  </a:lnTo>
                  <a:close/>
                </a:path>
                <a:path w="12773660" h="4123690">
                  <a:moveTo>
                    <a:pt x="7077354" y="2746159"/>
                  </a:moveTo>
                  <a:lnTo>
                    <a:pt x="7076884" y="2745041"/>
                  </a:lnTo>
                  <a:lnTo>
                    <a:pt x="7075030" y="2743174"/>
                  </a:lnTo>
                  <a:lnTo>
                    <a:pt x="7073900" y="2742717"/>
                  </a:lnTo>
                  <a:lnTo>
                    <a:pt x="7071271" y="2742717"/>
                  </a:lnTo>
                  <a:lnTo>
                    <a:pt x="7070153" y="2743174"/>
                  </a:lnTo>
                  <a:lnTo>
                    <a:pt x="7068286" y="2745041"/>
                  </a:lnTo>
                  <a:lnTo>
                    <a:pt x="7067829" y="2746159"/>
                  </a:lnTo>
                  <a:lnTo>
                    <a:pt x="7067829" y="2748788"/>
                  </a:lnTo>
                  <a:lnTo>
                    <a:pt x="7068286" y="2749918"/>
                  </a:lnTo>
                  <a:lnTo>
                    <a:pt x="7070153" y="2751772"/>
                  </a:lnTo>
                  <a:lnTo>
                    <a:pt x="7071271" y="2752242"/>
                  </a:lnTo>
                  <a:lnTo>
                    <a:pt x="7073900" y="2752242"/>
                  </a:lnTo>
                  <a:lnTo>
                    <a:pt x="7075030" y="2751772"/>
                  </a:lnTo>
                  <a:lnTo>
                    <a:pt x="7076884" y="2749918"/>
                  </a:lnTo>
                  <a:lnTo>
                    <a:pt x="7077354" y="2748788"/>
                  </a:lnTo>
                  <a:lnTo>
                    <a:pt x="7077354" y="2746159"/>
                  </a:lnTo>
                  <a:close/>
                </a:path>
                <a:path w="12773660" h="4123690">
                  <a:moveTo>
                    <a:pt x="7077354" y="1374800"/>
                  </a:moveTo>
                  <a:lnTo>
                    <a:pt x="7076884" y="1373682"/>
                  </a:lnTo>
                  <a:lnTo>
                    <a:pt x="7075030" y="1371828"/>
                  </a:lnTo>
                  <a:lnTo>
                    <a:pt x="7073900" y="1371358"/>
                  </a:lnTo>
                  <a:lnTo>
                    <a:pt x="7071271" y="1371358"/>
                  </a:lnTo>
                  <a:lnTo>
                    <a:pt x="7070153" y="1371828"/>
                  </a:lnTo>
                  <a:lnTo>
                    <a:pt x="7068286" y="1373682"/>
                  </a:lnTo>
                  <a:lnTo>
                    <a:pt x="7067829" y="1374800"/>
                  </a:lnTo>
                  <a:lnTo>
                    <a:pt x="7067829" y="1377442"/>
                  </a:lnTo>
                  <a:lnTo>
                    <a:pt x="7068286" y="1378559"/>
                  </a:lnTo>
                  <a:lnTo>
                    <a:pt x="7070153" y="1380413"/>
                  </a:lnTo>
                  <a:lnTo>
                    <a:pt x="7071271" y="1380883"/>
                  </a:lnTo>
                  <a:lnTo>
                    <a:pt x="7073900" y="1380883"/>
                  </a:lnTo>
                  <a:lnTo>
                    <a:pt x="7075030" y="1380413"/>
                  </a:lnTo>
                  <a:lnTo>
                    <a:pt x="7076884" y="1378559"/>
                  </a:lnTo>
                  <a:lnTo>
                    <a:pt x="7077354" y="1377442"/>
                  </a:lnTo>
                  <a:lnTo>
                    <a:pt x="7077354" y="1374800"/>
                  </a:lnTo>
                  <a:close/>
                </a:path>
                <a:path w="12773660" h="4123690">
                  <a:moveTo>
                    <a:pt x="7077354" y="3454"/>
                  </a:moveTo>
                  <a:lnTo>
                    <a:pt x="7076884" y="2324"/>
                  </a:lnTo>
                  <a:lnTo>
                    <a:pt x="7075030" y="469"/>
                  </a:lnTo>
                  <a:lnTo>
                    <a:pt x="7073900" y="0"/>
                  </a:lnTo>
                  <a:lnTo>
                    <a:pt x="7071271" y="0"/>
                  </a:lnTo>
                  <a:lnTo>
                    <a:pt x="7070153" y="469"/>
                  </a:lnTo>
                  <a:lnTo>
                    <a:pt x="7068286" y="2324"/>
                  </a:lnTo>
                  <a:lnTo>
                    <a:pt x="7067829" y="3454"/>
                  </a:lnTo>
                  <a:lnTo>
                    <a:pt x="7067829" y="6083"/>
                  </a:lnTo>
                  <a:lnTo>
                    <a:pt x="7068286" y="7200"/>
                  </a:lnTo>
                  <a:lnTo>
                    <a:pt x="7070153" y="9067"/>
                  </a:lnTo>
                  <a:lnTo>
                    <a:pt x="7071271" y="9525"/>
                  </a:lnTo>
                  <a:lnTo>
                    <a:pt x="7073900" y="9525"/>
                  </a:lnTo>
                  <a:lnTo>
                    <a:pt x="7075030" y="9067"/>
                  </a:lnTo>
                  <a:lnTo>
                    <a:pt x="7076884" y="7200"/>
                  </a:lnTo>
                  <a:lnTo>
                    <a:pt x="7077354" y="6083"/>
                  </a:lnTo>
                  <a:lnTo>
                    <a:pt x="7077354" y="3454"/>
                  </a:lnTo>
                  <a:close/>
                </a:path>
                <a:path w="12773660" h="4123690">
                  <a:moveTo>
                    <a:pt x="7096404" y="4117517"/>
                  </a:moveTo>
                  <a:lnTo>
                    <a:pt x="7095934" y="4116400"/>
                  </a:lnTo>
                  <a:lnTo>
                    <a:pt x="7094080" y="4114533"/>
                  </a:lnTo>
                  <a:lnTo>
                    <a:pt x="7092950" y="4114076"/>
                  </a:lnTo>
                  <a:lnTo>
                    <a:pt x="7090321" y="4114076"/>
                  </a:lnTo>
                  <a:lnTo>
                    <a:pt x="7089203" y="4114533"/>
                  </a:lnTo>
                  <a:lnTo>
                    <a:pt x="7087336" y="4116400"/>
                  </a:lnTo>
                  <a:lnTo>
                    <a:pt x="7086879" y="4117517"/>
                  </a:lnTo>
                  <a:lnTo>
                    <a:pt x="7086879" y="4120146"/>
                  </a:lnTo>
                  <a:lnTo>
                    <a:pt x="7087336" y="4121277"/>
                  </a:lnTo>
                  <a:lnTo>
                    <a:pt x="7089203" y="4123131"/>
                  </a:lnTo>
                  <a:lnTo>
                    <a:pt x="7090321" y="4123601"/>
                  </a:lnTo>
                  <a:lnTo>
                    <a:pt x="7092950" y="4123601"/>
                  </a:lnTo>
                  <a:lnTo>
                    <a:pt x="7094080" y="4123131"/>
                  </a:lnTo>
                  <a:lnTo>
                    <a:pt x="7095934" y="4121277"/>
                  </a:lnTo>
                  <a:lnTo>
                    <a:pt x="7096404" y="4120146"/>
                  </a:lnTo>
                  <a:lnTo>
                    <a:pt x="7096404" y="4117517"/>
                  </a:lnTo>
                  <a:close/>
                </a:path>
                <a:path w="12773660" h="4123690">
                  <a:moveTo>
                    <a:pt x="7096404" y="2746159"/>
                  </a:moveTo>
                  <a:lnTo>
                    <a:pt x="7095934" y="2745041"/>
                  </a:lnTo>
                  <a:lnTo>
                    <a:pt x="7094080" y="2743174"/>
                  </a:lnTo>
                  <a:lnTo>
                    <a:pt x="7092950" y="2742717"/>
                  </a:lnTo>
                  <a:lnTo>
                    <a:pt x="7090321" y="2742717"/>
                  </a:lnTo>
                  <a:lnTo>
                    <a:pt x="7089203" y="2743174"/>
                  </a:lnTo>
                  <a:lnTo>
                    <a:pt x="7087336" y="2745041"/>
                  </a:lnTo>
                  <a:lnTo>
                    <a:pt x="7086879" y="2746159"/>
                  </a:lnTo>
                  <a:lnTo>
                    <a:pt x="7086879" y="2748788"/>
                  </a:lnTo>
                  <a:lnTo>
                    <a:pt x="7087336" y="2749918"/>
                  </a:lnTo>
                  <a:lnTo>
                    <a:pt x="7089203" y="2751772"/>
                  </a:lnTo>
                  <a:lnTo>
                    <a:pt x="7090321" y="2752242"/>
                  </a:lnTo>
                  <a:lnTo>
                    <a:pt x="7092950" y="2752242"/>
                  </a:lnTo>
                  <a:lnTo>
                    <a:pt x="7094080" y="2751772"/>
                  </a:lnTo>
                  <a:lnTo>
                    <a:pt x="7095934" y="2749918"/>
                  </a:lnTo>
                  <a:lnTo>
                    <a:pt x="7096404" y="2748788"/>
                  </a:lnTo>
                  <a:lnTo>
                    <a:pt x="7096404" y="2746159"/>
                  </a:lnTo>
                  <a:close/>
                </a:path>
                <a:path w="12773660" h="4123690">
                  <a:moveTo>
                    <a:pt x="7096404" y="1374800"/>
                  </a:moveTo>
                  <a:lnTo>
                    <a:pt x="7095934" y="1373682"/>
                  </a:lnTo>
                  <a:lnTo>
                    <a:pt x="7094080" y="1371828"/>
                  </a:lnTo>
                  <a:lnTo>
                    <a:pt x="7092950" y="1371358"/>
                  </a:lnTo>
                  <a:lnTo>
                    <a:pt x="7090321" y="1371358"/>
                  </a:lnTo>
                  <a:lnTo>
                    <a:pt x="7089203" y="1371828"/>
                  </a:lnTo>
                  <a:lnTo>
                    <a:pt x="7087336" y="1373682"/>
                  </a:lnTo>
                  <a:lnTo>
                    <a:pt x="7086879" y="1374800"/>
                  </a:lnTo>
                  <a:lnTo>
                    <a:pt x="7086879" y="1377442"/>
                  </a:lnTo>
                  <a:lnTo>
                    <a:pt x="7087336" y="1378559"/>
                  </a:lnTo>
                  <a:lnTo>
                    <a:pt x="7089203" y="1380413"/>
                  </a:lnTo>
                  <a:lnTo>
                    <a:pt x="7090321" y="1380883"/>
                  </a:lnTo>
                  <a:lnTo>
                    <a:pt x="7092950" y="1380883"/>
                  </a:lnTo>
                  <a:lnTo>
                    <a:pt x="7094080" y="1380413"/>
                  </a:lnTo>
                  <a:lnTo>
                    <a:pt x="7095934" y="1378559"/>
                  </a:lnTo>
                  <a:lnTo>
                    <a:pt x="7096404" y="1377442"/>
                  </a:lnTo>
                  <a:lnTo>
                    <a:pt x="7096404" y="1374800"/>
                  </a:lnTo>
                  <a:close/>
                </a:path>
                <a:path w="12773660" h="4123690">
                  <a:moveTo>
                    <a:pt x="7096404" y="3454"/>
                  </a:moveTo>
                  <a:lnTo>
                    <a:pt x="7095934" y="2324"/>
                  </a:lnTo>
                  <a:lnTo>
                    <a:pt x="7094080" y="469"/>
                  </a:lnTo>
                  <a:lnTo>
                    <a:pt x="7092950" y="0"/>
                  </a:lnTo>
                  <a:lnTo>
                    <a:pt x="7090321" y="0"/>
                  </a:lnTo>
                  <a:lnTo>
                    <a:pt x="7089203" y="469"/>
                  </a:lnTo>
                  <a:lnTo>
                    <a:pt x="7087336" y="2324"/>
                  </a:lnTo>
                  <a:lnTo>
                    <a:pt x="7086879" y="3454"/>
                  </a:lnTo>
                  <a:lnTo>
                    <a:pt x="7086879" y="6083"/>
                  </a:lnTo>
                  <a:lnTo>
                    <a:pt x="7087336" y="7200"/>
                  </a:lnTo>
                  <a:lnTo>
                    <a:pt x="7089203" y="9067"/>
                  </a:lnTo>
                  <a:lnTo>
                    <a:pt x="7090321" y="9525"/>
                  </a:lnTo>
                  <a:lnTo>
                    <a:pt x="7092950" y="9525"/>
                  </a:lnTo>
                  <a:lnTo>
                    <a:pt x="7094080" y="9067"/>
                  </a:lnTo>
                  <a:lnTo>
                    <a:pt x="7095934" y="7200"/>
                  </a:lnTo>
                  <a:lnTo>
                    <a:pt x="7096404" y="6083"/>
                  </a:lnTo>
                  <a:lnTo>
                    <a:pt x="7096404" y="3454"/>
                  </a:lnTo>
                  <a:close/>
                </a:path>
                <a:path w="12773660" h="4123690">
                  <a:moveTo>
                    <a:pt x="7115454" y="4117517"/>
                  </a:moveTo>
                  <a:lnTo>
                    <a:pt x="7114984" y="4116400"/>
                  </a:lnTo>
                  <a:lnTo>
                    <a:pt x="7113130" y="4114533"/>
                  </a:lnTo>
                  <a:lnTo>
                    <a:pt x="7112013" y="4114076"/>
                  </a:lnTo>
                  <a:lnTo>
                    <a:pt x="7109371" y="4114076"/>
                  </a:lnTo>
                  <a:lnTo>
                    <a:pt x="7108253" y="4114533"/>
                  </a:lnTo>
                  <a:lnTo>
                    <a:pt x="7106386" y="4116400"/>
                  </a:lnTo>
                  <a:lnTo>
                    <a:pt x="7105929" y="4117517"/>
                  </a:lnTo>
                  <a:lnTo>
                    <a:pt x="7105929" y="4120146"/>
                  </a:lnTo>
                  <a:lnTo>
                    <a:pt x="7106386" y="4121277"/>
                  </a:lnTo>
                  <a:lnTo>
                    <a:pt x="7108253" y="4123131"/>
                  </a:lnTo>
                  <a:lnTo>
                    <a:pt x="7109371" y="4123601"/>
                  </a:lnTo>
                  <a:lnTo>
                    <a:pt x="7112013" y="4123601"/>
                  </a:lnTo>
                  <a:lnTo>
                    <a:pt x="7113130" y="4123131"/>
                  </a:lnTo>
                  <a:lnTo>
                    <a:pt x="7114984" y="4121277"/>
                  </a:lnTo>
                  <a:lnTo>
                    <a:pt x="7115454" y="4120146"/>
                  </a:lnTo>
                  <a:lnTo>
                    <a:pt x="7115454" y="4117517"/>
                  </a:lnTo>
                  <a:close/>
                </a:path>
                <a:path w="12773660" h="4123690">
                  <a:moveTo>
                    <a:pt x="7115454" y="2746159"/>
                  </a:moveTo>
                  <a:lnTo>
                    <a:pt x="7114984" y="2745041"/>
                  </a:lnTo>
                  <a:lnTo>
                    <a:pt x="7113130" y="2743174"/>
                  </a:lnTo>
                  <a:lnTo>
                    <a:pt x="7112013" y="2742717"/>
                  </a:lnTo>
                  <a:lnTo>
                    <a:pt x="7109371" y="2742717"/>
                  </a:lnTo>
                  <a:lnTo>
                    <a:pt x="7108253" y="2743174"/>
                  </a:lnTo>
                  <a:lnTo>
                    <a:pt x="7106386" y="2745041"/>
                  </a:lnTo>
                  <a:lnTo>
                    <a:pt x="7105929" y="2746159"/>
                  </a:lnTo>
                  <a:lnTo>
                    <a:pt x="7105929" y="2748788"/>
                  </a:lnTo>
                  <a:lnTo>
                    <a:pt x="7106386" y="2749918"/>
                  </a:lnTo>
                  <a:lnTo>
                    <a:pt x="7108253" y="2751772"/>
                  </a:lnTo>
                  <a:lnTo>
                    <a:pt x="7109371" y="2752242"/>
                  </a:lnTo>
                  <a:lnTo>
                    <a:pt x="7112013" y="2752242"/>
                  </a:lnTo>
                  <a:lnTo>
                    <a:pt x="7113130" y="2751772"/>
                  </a:lnTo>
                  <a:lnTo>
                    <a:pt x="7114984" y="2749918"/>
                  </a:lnTo>
                  <a:lnTo>
                    <a:pt x="7115454" y="2748788"/>
                  </a:lnTo>
                  <a:lnTo>
                    <a:pt x="7115454" y="2746159"/>
                  </a:lnTo>
                  <a:close/>
                </a:path>
                <a:path w="12773660" h="4123690">
                  <a:moveTo>
                    <a:pt x="7115454" y="1374800"/>
                  </a:moveTo>
                  <a:lnTo>
                    <a:pt x="7114984" y="1373682"/>
                  </a:lnTo>
                  <a:lnTo>
                    <a:pt x="7113130" y="1371828"/>
                  </a:lnTo>
                  <a:lnTo>
                    <a:pt x="7112013" y="1371358"/>
                  </a:lnTo>
                  <a:lnTo>
                    <a:pt x="7109371" y="1371358"/>
                  </a:lnTo>
                  <a:lnTo>
                    <a:pt x="7108253" y="1371828"/>
                  </a:lnTo>
                  <a:lnTo>
                    <a:pt x="7106386" y="1373682"/>
                  </a:lnTo>
                  <a:lnTo>
                    <a:pt x="7105929" y="1374800"/>
                  </a:lnTo>
                  <a:lnTo>
                    <a:pt x="7105929" y="1377442"/>
                  </a:lnTo>
                  <a:lnTo>
                    <a:pt x="7106386" y="1378559"/>
                  </a:lnTo>
                  <a:lnTo>
                    <a:pt x="7108253" y="1380413"/>
                  </a:lnTo>
                  <a:lnTo>
                    <a:pt x="7109371" y="1380883"/>
                  </a:lnTo>
                  <a:lnTo>
                    <a:pt x="7112013" y="1380883"/>
                  </a:lnTo>
                  <a:lnTo>
                    <a:pt x="7113130" y="1380413"/>
                  </a:lnTo>
                  <a:lnTo>
                    <a:pt x="7114984" y="1378559"/>
                  </a:lnTo>
                  <a:lnTo>
                    <a:pt x="7115454" y="1377442"/>
                  </a:lnTo>
                  <a:lnTo>
                    <a:pt x="7115454" y="1374800"/>
                  </a:lnTo>
                  <a:close/>
                </a:path>
                <a:path w="12773660" h="4123690">
                  <a:moveTo>
                    <a:pt x="7115454" y="3454"/>
                  </a:moveTo>
                  <a:lnTo>
                    <a:pt x="7114984" y="2324"/>
                  </a:lnTo>
                  <a:lnTo>
                    <a:pt x="7113130" y="469"/>
                  </a:lnTo>
                  <a:lnTo>
                    <a:pt x="7112013" y="0"/>
                  </a:lnTo>
                  <a:lnTo>
                    <a:pt x="7109371" y="0"/>
                  </a:lnTo>
                  <a:lnTo>
                    <a:pt x="7108253" y="469"/>
                  </a:lnTo>
                  <a:lnTo>
                    <a:pt x="7106386" y="2324"/>
                  </a:lnTo>
                  <a:lnTo>
                    <a:pt x="7105929" y="3454"/>
                  </a:lnTo>
                  <a:lnTo>
                    <a:pt x="7105929" y="6083"/>
                  </a:lnTo>
                  <a:lnTo>
                    <a:pt x="7106386" y="7200"/>
                  </a:lnTo>
                  <a:lnTo>
                    <a:pt x="7108253" y="9067"/>
                  </a:lnTo>
                  <a:lnTo>
                    <a:pt x="7109371" y="9525"/>
                  </a:lnTo>
                  <a:lnTo>
                    <a:pt x="7112013" y="9525"/>
                  </a:lnTo>
                  <a:lnTo>
                    <a:pt x="7113130" y="9067"/>
                  </a:lnTo>
                  <a:lnTo>
                    <a:pt x="7114984" y="7200"/>
                  </a:lnTo>
                  <a:lnTo>
                    <a:pt x="7115454" y="6083"/>
                  </a:lnTo>
                  <a:lnTo>
                    <a:pt x="7115454" y="3454"/>
                  </a:lnTo>
                  <a:close/>
                </a:path>
                <a:path w="12773660" h="4123690">
                  <a:moveTo>
                    <a:pt x="7134504" y="4117517"/>
                  </a:moveTo>
                  <a:lnTo>
                    <a:pt x="7134034" y="4116400"/>
                  </a:lnTo>
                  <a:lnTo>
                    <a:pt x="7132180" y="4114533"/>
                  </a:lnTo>
                  <a:lnTo>
                    <a:pt x="7131063" y="4114076"/>
                  </a:lnTo>
                  <a:lnTo>
                    <a:pt x="7128421" y="4114076"/>
                  </a:lnTo>
                  <a:lnTo>
                    <a:pt x="7127303" y="4114533"/>
                  </a:lnTo>
                  <a:lnTo>
                    <a:pt x="7125449" y="4116400"/>
                  </a:lnTo>
                  <a:lnTo>
                    <a:pt x="7124979" y="4117517"/>
                  </a:lnTo>
                  <a:lnTo>
                    <a:pt x="7124979" y="4120146"/>
                  </a:lnTo>
                  <a:lnTo>
                    <a:pt x="7125449" y="4121277"/>
                  </a:lnTo>
                  <a:lnTo>
                    <a:pt x="7127303" y="4123131"/>
                  </a:lnTo>
                  <a:lnTo>
                    <a:pt x="7128421" y="4123601"/>
                  </a:lnTo>
                  <a:lnTo>
                    <a:pt x="7131063" y="4123601"/>
                  </a:lnTo>
                  <a:lnTo>
                    <a:pt x="7132180" y="4123131"/>
                  </a:lnTo>
                  <a:lnTo>
                    <a:pt x="7134034" y="4121277"/>
                  </a:lnTo>
                  <a:lnTo>
                    <a:pt x="7134504" y="4120146"/>
                  </a:lnTo>
                  <a:lnTo>
                    <a:pt x="7134504" y="4117517"/>
                  </a:lnTo>
                  <a:close/>
                </a:path>
                <a:path w="12773660" h="4123690">
                  <a:moveTo>
                    <a:pt x="7134504" y="2746159"/>
                  </a:moveTo>
                  <a:lnTo>
                    <a:pt x="7134034" y="2745041"/>
                  </a:lnTo>
                  <a:lnTo>
                    <a:pt x="7132180" y="2743174"/>
                  </a:lnTo>
                  <a:lnTo>
                    <a:pt x="7131063" y="2742717"/>
                  </a:lnTo>
                  <a:lnTo>
                    <a:pt x="7128421" y="2742717"/>
                  </a:lnTo>
                  <a:lnTo>
                    <a:pt x="7127303" y="2743174"/>
                  </a:lnTo>
                  <a:lnTo>
                    <a:pt x="7125449" y="2745041"/>
                  </a:lnTo>
                  <a:lnTo>
                    <a:pt x="7124979" y="2746159"/>
                  </a:lnTo>
                  <a:lnTo>
                    <a:pt x="7124979" y="2748788"/>
                  </a:lnTo>
                  <a:lnTo>
                    <a:pt x="7125449" y="2749918"/>
                  </a:lnTo>
                  <a:lnTo>
                    <a:pt x="7127303" y="2751772"/>
                  </a:lnTo>
                  <a:lnTo>
                    <a:pt x="7128421" y="2752242"/>
                  </a:lnTo>
                  <a:lnTo>
                    <a:pt x="7131063" y="2752242"/>
                  </a:lnTo>
                  <a:lnTo>
                    <a:pt x="7132180" y="2751772"/>
                  </a:lnTo>
                  <a:lnTo>
                    <a:pt x="7134034" y="2749918"/>
                  </a:lnTo>
                  <a:lnTo>
                    <a:pt x="7134504" y="2748788"/>
                  </a:lnTo>
                  <a:lnTo>
                    <a:pt x="7134504" y="2746159"/>
                  </a:lnTo>
                  <a:close/>
                </a:path>
                <a:path w="12773660" h="4123690">
                  <a:moveTo>
                    <a:pt x="7134504" y="1374800"/>
                  </a:moveTo>
                  <a:lnTo>
                    <a:pt x="7134034" y="1373682"/>
                  </a:lnTo>
                  <a:lnTo>
                    <a:pt x="7132180" y="1371828"/>
                  </a:lnTo>
                  <a:lnTo>
                    <a:pt x="7131063" y="1371358"/>
                  </a:lnTo>
                  <a:lnTo>
                    <a:pt x="7128421" y="1371358"/>
                  </a:lnTo>
                  <a:lnTo>
                    <a:pt x="7127303" y="1371828"/>
                  </a:lnTo>
                  <a:lnTo>
                    <a:pt x="7125449" y="1373682"/>
                  </a:lnTo>
                  <a:lnTo>
                    <a:pt x="7124979" y="1374800"/>
                  </a:lnTo>
                  <a:lnTo>
                    <a:pt x="7124979" y="1377442"/>
                  </a:lnTo>
                  <a:lnTo>
                    <a:pt x="7125449" y="1378559"/>
                  </a:lnTo>
                  <a:lnTo>
                    <a:pt x="7127303" y="1380413"/>
                  </a:lnTo>
                  <a:lnTo>
                    <a:pt x="7128421" y="1380883"/>
                  </a:lnTo>
                  <a:lnTo>
                    <a:pt x="7131063" y="1380883"/>
                  </a:lnTo>
                  <a:lnTo>
                    <a:pt x="7132180" y="1380413"/>
                  </a:lnTo>
                  <a:lnTo>
                    <a:pt x="7134034" y="1378559"/>
                  </a:lnTo>
                  <a:lnTo>
                    <a:pt x="7134504" y="1377442"/>
                  </a:lnTo>
                  <a:lnTo>
                    <a:pt x="7134504" y="1374800"/>
                  </a:lnTo>
                  <a:close/>
                </a:path>
                <a:path w="12773660" h="4123690">
                  <a:moveTo>
                    <a:pt x="7134504" y="3454"/>
                  </a:moveTo>
                  <a:lnTo>
                    <a:pt x="7134034" y="2324"/>
                  </a:lnTo>
                  <a:lnTo>
                    <a:pt x="7132180" y="469"/>
                  </a:lnTo>
                  <a:lnTo>
                    <a:pt x="7131063" y="0"/>
                  </a:lnTo>
                  <a:lnTo>
                    <a:pt x="7128421" y="0"/>
                  </a:lnTo>
                  <a:lnTo>
                    <a:pt x="7127303" y="469"/>
                  </a:lnTo>
                  <a:lnTo>
                    <a:pt x="7125449" y="2324"/>
                  </a:lnTo>
                  <a:lnTo>
                    <a:pt x="7124979" y="3454"/>
                  </a:lnTo>
                  <a:lnTo>
                    <a:pt x="7124979" y="6083"/>
                  </a:lnTo>
                  <a:lnTo>
                    <a:pt x="7125449" y="7200"/>
                  </a:lnTo>
                  <a:lnTo>
                    <a:pt x="7127303" y="9067"/>
                  </a:lnTo>
                  <a:lnTo>
                    <a:pt x="7128421" y="9525"/>
                  </a:lnTo>
                  <a:lnTo>
                    <a:pt x="7131063" y="9525"/>
                  </a:lnTo>
                  <a:lnTo>
                    <a:pt x="7132180" y="9067"/>
                  </a:lnTo>
                  <a:lnTo>
                    <a:pt x="7134034" y="7200"/>
                  </a:lnTo>
                  <a:lnTo>
                    <a:pt x="7134504" y="6083"/>
                  </a:lnTo>
                  <a:lnTo>
                    <a:pt x="7134504" y="3454"/>
                  </a:lnTo>
                  <a:close/>
                </a:path>
                <a:path w="12773660" h="4123690">
                  <a:moveTo>
                    <a:pt x="7153554" y="4117517"/>
                  </a:moveTo>
                  <a:lnTo>
                    <a:pt x="7153084" y="4116400"/>
                  </a:lnTo>
                  <a:lnTo>
                    <a:pt x="7151230" y="4114533"/>
                  </a:lnTo>
                  <a:lnTo>
                    <a:pt x="7150113" y="4114076"/>
                  </a:lnTo>
                  <a:lnTo>
                    <a:pt x="7147471" y="4114076"/>
                  </a:lnTo>
                  <a:lnTo>
                    <a:pt x="7146353" y="4114533"/>
                  </a:lnTo>
                  <a:lnTo>
                    <a:pt x="7144499" y="4116400"/>
                  </a:lnTo>
                  <a:lnTo>
                    <a:pt x="7144029" y="4117517"/>
                  </a:lnTo>
                  <a:lnTo>
                    <a:pt x="7144029" y="4120146"/>
                  </a:lnTo>
                  <a:lnTo>
                    <a:pt x="7144499" y="4121277"/>
                  </a:lnTo>
                  <a:lnTo>
                    <a:pt x="7146353" y="4123131"/>
                  </a:lnTo>
                  <a:lnTo>
                    <a:pt x="7147471" y="4123601"/>
                  </a:lnTo>
                  <a:lnTo>
                    <a:pt x="7150113" y="4123601"/>
                  </a:lnTo>
                  <a:lnTo>
                    <a:pt x="7151230" y="4123131"/>
                  </a:lnTo>
                  <a:lnTo>
                    <a:pt x="7153084" y="4121277"/>
                  </a:lnTo>
                  <a:lnTo>
                    <a:pt x="7153554" y="4120146"/>
                  </a:lnTo>
                  <a:lnTo>
                    <a:pt x="7153554" y="4117517"/>
                  </a:lnTo>
                  <a:close/>
                </a:path>
                <a:path w="12773660" h="4123690">
                  <a:moveTo>
                    <a:pt x="7153554" y="2746159"/>
                  </a:moveTo>
                  <a:lnTo>
                    <a:pt x="7153084" y="2745041"/>
                  </a:lnTo>
                  <a:lnTo>
                    <a:pt x="7151230" y="2743174"/>
                  </a:lnTo>
                  <a:lnTo>
                    <a:pt x="7150113" y="2742717"/>
                  </a:lnTo>
                  <a:lnTo>
                    <a:pt x="7147471" y="2742717"/>
                  </a:lnTo>
                  <a:lnTo>
                    <a:pt x="7146353" y="2743174"/>
                  </a:lnTo>
                  <a:lnTo>
                    <a:pt x="7144499" y="2745041"/>
                  </a:lnTo>
                  <a:lnTo>
                    <a:pt x="7144029" y="2746159"/>
                  </a:lnTo>
                  <a:lnTo>
                    <a:pt x="7144029" y="2748788"/>
                  </a:lnTo>
                  <a:lnTo>
                    <a:pt x="7144499" y="2749918"/>
                  </a:lnTo>
                  <a:lnTo>
                    <a:pt x="7146353" y="2751772"/>
                  </a:lnTo>
                  <a:lnTo>
                    <a:pt x="7147471" y="2752242"/>
                  </a:lnTo>
                  <a:lnTo>
                    <a:pt x="7150113" y="2752242"/>
                  </a:lnTo>
                  <a:lnTo>
                    <a:pt x="7151230" y="2751772"/>
                  </a:lnTo>
                  <a:lnTo>
                    <a:pt x="7153084" y="2749918"/>
                  </a:lnTo>
                  <a:lnTo>
                    <a:pt x="7153554" y="2748788"/>
                  </a:lnTo>
                  <a:lnTo>
                    <a:pt x="7153554" y="2746159"/>
                  </a:lnTo>
                  <a:close/>
                </a:path>
                <a:path w="12773660" h="4123690">
                  <a:moveTo>
                    <a:pt x="7153554" y="1374800"/>
                  </a:moveTo>
                  <a:lnTo>
                    <a:pt x="7153084" y="1373682"/>
                  </a:lnTo>
                  <a:lnTo>
                    <a:pt x="7151230" y="1371828"/>
                  </a:lnTo>
                  <a:lnTo>
                    <a:pt x="7150113" y="1371358"/>
                  </a:lnTo>
                  <a:lnTo>
                    <a:pt x="7147471" y="1371358"/>
                  </a:lnTo>
                  <a:lnTo>
                    <a:pt x="7146353" y="1371828"/>
                  </a:lnTo>
                  <a:lnTo>
                    <a:pt x="7144499" y="1373682"/>
                  </a:lnTo>
                  <a:lnTo>
                    <a:pt x="7144029" y="1374800"/>
                  </a:lnTo>
                  <a:lnTo>
                    <a:pt x="7144029" y="1377442"/>
                  </a:lnTo>
                  <a:lnTo>
                    <a:pt x="7144499" y="1378559"/>
                  </a:lnTo>
                  <a:lnTo>
                    <a:pt x="7146353" y="1380413"/>
                  </a:lnTo>
                  <a:lnTo>
                    <a:pt x="7147471" y="1380883"/>
                  </a:lnTo>
                  <a:lnTo>
                    <a:pt x="7150113" y="1380883"/>
                  </a:lnTo>
                  <a:lnTo>
                    <a:pt x="7151230" y="1380413"/>
                  </a:lnTo>
                  <a:lnTo>
                    <a:pt x="7153084" y="1378559"/>
                  </a:lnTo>
                  <a:lnTo>
                    <a:pt x="7153554" y="1377442"/>
                  </a:lnTo>
                  <a:lnTo>
                    <a:pt x="7153554" y="1374800"/>
                  </a:lnTo>
                  <a:close/>
                </a:path>
                <a:path w="12773660" h="4123690">
                  <a:moveTo>
                    <a:pt x="7153554" y="3454"/>
                  </a:moveTo>
                  <a:lnTo>
                    <a:pt x="7153084" y="2324"/>
                  </a:lnTo>
                  <a:lnTo>
                    <a:pt x="7151230" y="469"/>
                  </a:lnTo>
                  <a:lnTo>
                    <a:pt x="7150113" y="0"/>
                  </a:lnTo>
                  <a:lnTo>
                    <a:pt x="7147471" y="0"/>
                  </a:lnTo>
                  <a:lnTo>
                    <a:pt x="7146353" y="469"/>
                  </a:lnTo>
                  <a:lnTo>
                    <a:pt x="7144499" y="2324"/>
                  </a:lnTo>
                  <a:lnTo>
                    <a:pt x="7144029" y="3454"/>
                  </a:lnTo>
                  <a:lnTo>
                    <a:pt x="7144029" y="6083"/>
                  </a:lnTo>
                  <a:lnTo>
                    <a:pt x="7144499" y="7200"/>
                  </a:lnTo>
                  <a:lnTo>
                    <a:pt x="7146353" y="9067"/>
                  </a:lnTo>
                  <a:lnTo>
                    <a:pt x="7147471" y="9525"/>
                  </a:lnTo>
                  <a:lnTo>
                    <a:pt x="7150113" y="9525"/>
                  </a:lnTo>
                  <a:lnTo>
                    <a:pt x="7151230" y="9067"/>
                  </a:lnTo>
                  <a:lnTo>
                    <a:pt x="7153084" y="7200"/>
                  </a:lnTo>
                  <a:lnTo>
                    <a:pt x="7153554" y="6083"/>
                  </a:lnTo>
                  <a:lnTo>
                    <a:pt x="7153554" y="3454"/>
                  </a:lnTo>
                  <a:close/>
                </a:path>
                <a:path w="12773660" h="4123690">
                  <a:moveTo>
                    <a:pt x="7172604" y="4117517"/>
                  </a:moveTo>
                  <a:lnTo>
                    <a:pt x="7172147" y="4116400"/>
                  </a:lnTo>
                  <a:lnTo>
                    <a:pt x="7170280" y="4114533"/>
                  </a:lnTo>
                  <a:lnTo>
                    <a:pt x="7169163" y="4114076"/>
                  </a:lnTo>
                  <a:lnTo>
                    <a:pt x="7166521" y="4114076"/>
                  </a:lnTo>
                  <a:lnTo>
                    <a:pt x="7165403" y="4114533"/>
                  </a:lnTo>
                  <a:lnTo>
                    <a:pt x="7163549" y="4116400"/>
                  </a:lnTo>
                  <a:lnTo>
                    <a:pt x="7163079" y="4117517"/>
                  </a:lnTo>
                  <a:lnTo>
                    <a:pt x="7163079" y="4120146"/>
                  </a:lnTo>
                  <a:lnTo>
                    <a:pt x="7163549" y="4121277"/>
                  </a:lnTo>
                  <a:lnTo>
                    <a:pt x="7165403" y="4123131"/>
                  </a:lnTo>
                  <a:lnTo>
                    <a:pt x="7166521" y="4123601"/>
                  </a:lnTo>
                  <a:lnTo>
                    <a:pt x="7169163" y="4123601"/>
                  </a:lnTo>
                  <a:lnTo>
                    <a:pt x="7170280" y="4123131"/>
                  </a:lnTo>
                  <a:lnTo>
                    <a:pt x="7172147" y="4121277"/>
                  </a:lnTo>
                  <a:lnTo>
                    <a:pt x="7172604" y="4120146"/>
                  </a:lnTo>
                  <a:lnTo>
                    <a:pt x="7172604" y="4117517"/>
                  </a:lnTo>
                  <a:close/>
                </a:path>
                <a:path w="12773660" h="4123690">
                  <a:moveTo>
                    <a:pt x="7172604" y="2746159"/>
                  </a:moveTo>
                  <a:lnTo>
                    <a:pt x="7172147" y="2745041"/>
                  </a:lnTo>
                  <a:lnTo>
                    <a:pt x="7170280" y="2743174"/>
                  </a:lnTo>
                  <a:lnTo>
                    <a:pt x="7169163" y="2742717"/>
                  </a:lnTo>
                  <a:lnTo>
                    <a:pt x="7166521" y="2742717"/>
                  </a:lnTo>
                  <a:lnTo>
                    <a:pt x="7165403" y="2743174"/>
                  </a:lnTo>
                  <a:lnTo>
                    <a:pt x="7163549" y="2745041"/>
                  </a:lnTo>
                  <a:lnTo>
                    <a:pt x="7163079" y="2746159"/>
                  </a:lnTo>
                  <a:lnTo>
                    <a:pt x="7163079" y="2748788"/>
                  </a:lnTo>
                  <a:lnTo>
                    <a:pt x="7163549" y="2749918"/>
                  </a:lnTo>
                  <a:lnTo>
                    <a:pt x="7165403" y="2751772"/>
                  </a:lnTo>
                  <a:lnTo>
                    <a:pt x="7166521" y="2752242"/>
                  </a:lnTo>
                  <a:lnTo>
                    <a:pt x="7169163" y="2752242"/>
                  </a:lnTo>
                  <a:lnTo>
                    <a:pt x="7170280" y="2751772"/>
                  </a:lnTo>
                  <a:lnTo>
                    <a:pt x="7172147" y="2749918"/>
                  </a:lnTo>
                  <a:lnTo>
                    <a:pt x="7172604" y="2748788"/>
                  </a:lnTo>
                  <a:lnTo>
                    <a:pt x="7172604" y="2746159"/>
                  </a:lnTo>
                  <a:close/>
                </a:path>
                <a:path w="12773660" h="4123690">
                  <a:moveTo>
                    <a:pt x="7172604" y="1374800"/>
                  </a:moveTo>
                  <a:lnTo>
                    <a:pt x="7172147" y="1373682"/>
                  </a:lnTo>
                  <a:lnTo>
                    <a:pt x="7170280" y="1371828"/>
                  </a:lnTo>
                  <a:lnTo>
                    <a:pt x="7169163" y="1371358"/>
                  </a:lnTo>
                  <a:lnTo>
                    <a:pt x="7166521" y="1371358"/>
                  </a:lnTo>
                  <a:lnTo>
                    <a:pt x="7165403" y="1371828"/>
                  </a:lnTo>
                  <a:lnTo>
                    <a:pt x="7163549" y="1373682"/>
                  </a:lnTo>
                  <a:lnTo>
                    <a:pt x="7163079" y="1374800"/>
                  </a:lnTo>
                  <a:lnTo>
                    <a:pt x="7163079" y="1377442"/>
                  </a:lnTo>
                  <a:lnTo>
                    <a:pt x="7163549" y="1378559"/>
                  </a:lnTo>
                  <a:lnTo>
                    <a:pt x="7165403" y="1380413"/>
                  </a:lnTo>
                  <a:lnTo>
                    <a:pt x="7166521" y="1380883"/>
                  </a:lnTo>
                  <a:lnTo>
                    <a:pt x="7169163" y="1380883"/>
                  </a:lnTo>
                  <a:lnTo>
                    <a:pt x="7170280" y="1380413"/>
                  </a:lnTo>
                  <a:lnTo>
                    <a:pt x="7172147" y="1378559"/>
                  </a:lnTo>
                  <a:lnTo>
                    <a:pt x="7172604" y="1377442"/>
                  </a:lnTo>
                  <a:lnTo>
                    <a:pt x="7172604" y="1374800"/>
                  </a:lnTo>
                  <a:close/>
                </a:path>
                <a:path w="12773660" h="4123690">
                  <a:moveTo>
                    <a:pt x="7172604" y="3454"/>
                  </a:moveTo>
                  <a:lnTo>
                    <a:pt x="7172147" y="2324"/>
                  </a:lnTo>
                  <a:lnTo>
                    <a:pt x="7170280" y="469"/>
                  </a:lnTo>
                  <a:lnTo>
                    <a:pt x="7169163" y="0"/>
                  </a:lnTo>
                  <a:lnTo>
                    <a:pt x="7166521" y="0"/>
                  </a:lnTo>
                  <a:lnTo>
                    <a:pt x="7165403" y="469"/>
                  </a:lnTo>
                  <a:lnTo>
                    <a:pt x="7163549" y="2324"/>
                  </a:lnTo>
                  <a:lnTo>
                    <a:pt x="7163079" y="3454"/>
                  </a:lnTo>
                  <a:lnTo>
                    <a:pt x="7163079" y="6083"/>
                  </a:lnTo>
                  <a:lnTo>
                    <a:pt x="7163549" y="7200"/>
                  </a:lnTo>
                  <a:lnTo>
                    <a:pt x="7165403" y="9067"/>
                  </a:lnTo>
                  <a:lnTo>
                    <a:pt x="7166521" y="9525"/>
                  </a:lnTo>
                  <a:lnTo>
                    <a:pt x="7169163" y="9525"/>
                  </a:lnTo>
                  <a:lnTo>
                    <a:pt x="7170280" y="9067"/>
                  </a:lnTo>
                  <a:lnTo>
                    <a:pt x="7172147" y="7200"/>
                  </a:lnTo>
                  <a:lnTo>
                    <a:pt x="7172604" y="6083"/>
                  </a:lnTo>
                  <a:lnTo>
                    <a:pt x="7172604" y="3454"/>
                  </a:lnTo>
                  <a:close/>
                </a:path>
                <a:path w="12773660" h="4123690">
                  <a:moveTo>
                    <a:pt x="7191654" y="4117517"/>
                  </a:moveTo>
                  <a:lnTo>
                    <a:pt x="7191197" y="4116400"/>
                  </a:lnTo>
                  <a:lnTo>
                    <a:pt x="7189330" y="4114533"/>
                  </a:lnTo>
                  <a:lnTo>
                    <a:pt x="7188213" y="4114076"/>
                  </a:lnTo>
                  <a:lnTo>
                    <a:pt x="7185584" y="4114076"/>
                  </a:lnTo>
                  <a:lnTo>
                    <a:pt x="7184453" y="4114533"/>
                  </a:lnTo>
                  <a:lnTo>
                    <a:pt x="7182599" y="4116400"/>
                  </a:lnTo>
                  <a:lnTo>
                    <a:pt x="7182129" y="4117517"/>
                  </a:lnTo>
                  <a:lnTo>
                    <a:pt x="7182129" y="4120146"/>
                  </a:lnTo>
                  <a:lnTo>
                    <a:pt x="7182599" y="4121277"/>
                  </a:lnTo>
                  <a:lnTo>
                    <a:pt x="7184453" y="4123131"/>
                  </a:lnTo>
                  <a:lnTo>
                    <a:pt x="7185584" y="4123601"/>
                  </a:lnTo>
                  <a:lnTo>
                    <a:pt x="7188213" y="4123601"/>
                  </a:lnTo>
                  <a:lnTo>
                    <a:pt x="7189330" y="4123131"/>
                  </a:lnTo>
                  <a:lnTo>
                    <a:pt x="7191197" y="4121277"/>
                  </a:lnTo>
                  <a:lnTo>
                    <a:pt x="7191654" y="4120146"/>
                  </a:lnTo>
                  <a:lnTo>
                    <a:pt x="7191654" y="4117517"/>
                  </a:lnTo>
                  <a:close/>
                </a:path>
                <a:path w="12773660" h="4123690">
                  <a:moveTo>
                    <a:pt x="7191654" y="2746159"/>
                  </a:moveTo>
                  <a:lnTo>
                    <a:pt x="7191197" y="2745041"/>
                  </a:lnTo>
                  <a:lnTo>
                    <a:pt x="7189330" y="2743174"/>
                  </a:lnTo>
                  <a:lnTo>
                    <a:pt x="7188213" y="2742717"/>
                  </a:lnTo>
                  <a:lnTo>
                    <a:pt x="7185584" y="2742717"/>
                  </a:lnTo>
                  <a:lnTo>
                    <a:pt x="7184453" y="2743174"/>
                  </a:lnTo>
                  <a:lnTo>
                    <a:pt x="7182599" y="2745041"/>
                  </a:lnTo>
                  <a:lnTo>
                    <a:pt x="7182129" y="2746159"/>
                  </a:lnTo>
                  <a:lnTo>
                    <a:pt x="7182129" y="2748788"/>
                  </a:lnTo>
                  <a:lnTo>
                    <a:pt x="7182599" y="2749918"/>
                  </a:lnTo>
                  <a:lnTo>
                    <a:pt x="7184453" y="2751772"/>
                  </a:lnTo>
                  <a:lnTo>
                    <a:pt x="7185584" y="2752242"/>
                  </a:lnTo>
                  <a:lnTo>
                    <a:pt x="7188213" y="2752242"/>
                  </a:lnTo>
                  <a:lnTo>
                    <a:pt x="7189330" y="2751772"/>
                  </a:lnTo>
                  <a:lnTo>
                    <a:pt x="7191197" y="2749918"/>
                  </a:lnTo>
                  <a:lnTo>
                    <a:pt x="7191654" y="2748788"/>
                  </a:lnTo>
                  <a:lnTo>
                    <a:pt x="7191654" y="2746159"/>
                  </a:lnTo>
                  <a:close/>
                </a:path>
                <a:path w="12773660" h="4123690">
                  <a:moveTo>
                    <a:pt x="7191654" y="1374800"/>
                  </a:moveTo>
                  <a:lnTo>
                    <a:pt x="7191197" y="1373682"/>
                  </a:lnTo>
                  <a:lnTo>
                    <a:pt x="7189330" y="1371828"/>
                  </a:lnTo>
                  <a:lnTo>
                    <a:pt x="7188213" y="1371358"/>
                  </a:lnTo>
                  <a:lnTo>
                    <a:pt x="7185584" y="1371358"/>
                  </a:lnTo>
                  <a:lnTo>
                    <a:pt x="7184453" y="1371828"/>
                  </a:lnTo>
                  <a:lnTo>
                    <a:pt x="7182599" y="1373682"/>
                  </a:lnTo>
                  <a:lnTo>
                    <a:pt x="7182129" y="1374800"/>
                  </a:lnTo>
                  <a:lnTo>
                    <a:pt x="7182129" y="1377442"/>
                  </a:lnTo>
                  <a:lnTo>
                    <a:pt x="7182599" y="1378559"/>
                  </a:lnTo>
                  <a:lnTo>
                    <a:pt x="7184453" y="1380413"/>
                  </a:lnTo>
                  <a:lnTo>
                    <a:pt x="7185584" y="1380883"/>
                  </a:lnTo>
                  <a:lnTo>
                    <a:pt x="7188213" y="1380883"/>
                  </a:lnTo>
                  <a:lnTo>
                    <a:pt x="7189330" y="1380413"/>
                  </a:lnTo>
                  <a:lnTo>
                    <a:pt x="7191197" y="1378559"/>
                  </a:lnTo>
                  <a:lnTo>
                    <a:pt x="7191654" y="1377442"/>
                  </a:lnTo>
                  <a:lnTo>
                    <a:pt x="7191654" y="1374800"/>
                  </a:lnTo>
                  <a:close/>
                </a:path>
                <a:path w="12773660" h="4123690">
                  <a:moveTo>
                    <a:pt x="7191654" y="3454"/>
                  </a:moveTo>
                  <a:lnTo>
                    <a:pt x="7191197" y="2324"/>
                  </a:lnTo>
                  <a:lnTo>
                    <a:pt x="7189330" y="469"/>
                  </a:lnTo>
                  <a:lnTo>
                    <a:pt x="7188213" y="0"/>
                  </a:lnTo>
                  <a:lnTo>
                    <a:pt x="7185584" y="0"/>
                  </a:lnTo>
                  <a:lnTo>
                    <a:pt x="7184453" y="469"/>
                  </a:lnTo>
                  <a:lnTo>
                    <a:pt x="7182599" y="2324"/>
                  </a:lnTo>
                  <a:lnTo>
                    <a:pt x="7182129" y="3454"/>
                  </a:lnTo>
                  <a:lnTo>
                    <a:pt x="7182129" y="6083"/>
                  </a:lnTo>
                  <a:lnTo>
                    <a:pt x="7182599" y="7200"/>
                  </a:lnTo>
                  <a:lnTo>
                    <a:pt x="7184453" y="9067"/>
                  </a:lnTo>
                  <a:lnTo>
                    <a:pt x="7185584" y="9525"/>
                  </a:lnTo>
                  <a:lnTo>
                    <a:pt x="7188213" y="9525"/>
                  </a:lnTo>
                  <a:lnTo>
                    <a:pt x="7189330" y="9067"/>
                  </a:lnTo>
                  <a:lnTo>
                    <a:pt x="7191197" y="7200"/>
                  </a:lnTo>
                  <a:lnTo>
                    <a:pt x="7191654" y="6083"/>
                  </a:lnTo>
                  <a:lnTo>
                    <a:pt x="7191654" y="3454"/>
                  </a:lnTo>
                  <a:close/>
                </a:path>
                <a:path w="12773660" h="4123690">
                  <a:moveTo>
                    <a:pt x="7210704" y="4117517"/>
                  </a:moveTo>
                  <a:lnTo>
                    <a:pt x="7210247" y="4116400"/>
                  </a:lnTo>
                  <a:lnTo>
                    <a:pt x="7208380" y="4114533"/>
                  </a:lnTo>
                  <a:lnTo>
                    <a:pt x="7207263" y="4114076"/>
                  </a:lnTo>
                  <a:lnTo>
                    <a:pt x="7204634" y="4114076"/>
                  </a:lnTo>
                  <a:lnTo>
                    <a:pt x="7203503" y="4114533"/>
                  </a:lnTo>
                  <a:lnTo>
                    <a:pt x="7201649" y="4116400"/>
                  </a:lnTo>
                  <a:lnTo>
                    <a:pt x="7201179" y="4117517"/>
                  </a:lnTo>
                  <a:lnTo>
                    <a:pt x="7201179" y="4120146"/>
                  </a:lnTo>
                  <a:lnTo>
                    <a:pt x="7201649" y="4121277"/>
                  </a:lnTo>
                  <a:lnTo>
                    <a:pt x="7203503" y="4123131"/>
                  </a:lnTo>
                  <a:lnTo>
                    <a:pt x="7204634" y="4123601"/>
                  </a:lnTo>
                  <a:lnTo>
                    <a:pt x="7207263" y="4123601"/>
                  </a:lnTo>
                  <a:lnTo>
                    <a:pt x="7208380" y="4123131"/>
                  </a:lnTo>
                  <a:lnTo>
                    <a:pt x="7210247" y="4121277"/>
                  </a:lnTo>
                  <a:lnTo>
                    <a:pt x="7210704" y="4120146"/>
                  </a:lnTo>
                  <a:lnTo>
                    <a:pt x="7210704" y="4117517"/>
                  </a:lnTo>
                  <a:close/>
                </a:path>
                <a:path w="12773660" h="4123690">
                  <a:moveTo>
                    <a:pt x="7210704" y="2746159"/>
                  </a:moveTo>
                  <a:lnTo>
                    <a:pt x="7210247" y="2745041"/>
                  </a:lnTo>
                  <a:lnTo>
                    <a:pt x="7208380" y="2743174"/>
                  </a:lnTo>
                  <a:lnTo>
                    <a:pt x="7207263" y="2742717"/>
                  </a:lnTo>
                  <a:lnTo>
                    <a:pt x="7204634" y="2742717"/>
                  </a:lnTo>
                  <a:lnTo>
                    <a:pt x="7203503" y="2743174"/>
                  </a:lnTo>
                  <a:lnTo>
                    <a:pt x="7201649" y="2745041"/>
                  </a:lnTo>
                  <a:lnTo>
                    <a:pt x="7201179" y="2746159"/>
                  </a:lnTo>
                  <a:lnTo>
                    <a:pt x="7201179" y="2748788"/>
                  </a:lnTo>
                  <a:lnTo>
                    <a:pt x="7201649" y="2749918"/>
                  </a:lnTo>
                  <a:lnTo>
                    <a:pt x="7203503" y="2751772"/>
                  </a:lnTo>
                  <a:lnTo>
                    <a:pt x="7204634" y="2752242"/>
                  </a:lnTo>
                  <a:lnTo>
                    <a:pt x="7207263" y="2752242"/>
                  </a:lnTo>
                  <a:lnTo>
                    <a:pt x="7208380" y="2751772"/>
                  </a:lnTo>
                  <a:lnTo>
                    <a:pt x="7210247" y="2749918"/>
                  </a:lnTo>
                  <a:lnTo>
                    <a:pt x="7210704" y="2748788"/>
                  </a:lnTo>
                  <a:lnTo>
                    <a:pt x="7210704" y="2746159"/>
                  </a:lnTo>
                  <a:close/>
                </a:path>
                <a:path w="12773660" h="4123690">
                  <a:moveTo>
                    <a:pt x="7210704" y="1374800"/>
                  </a:moveTo>
                  <a:lnTo>
                    <a:pt x="7210247" y="1373682"/>
                  </a:lnTo>
                  <a:lnTo>
                    <a:pt x="7208380" y="1371828"/>
                  </a:lnTo>
                  <a:lnTo>
                    <a:pt x="7207263" y="1371358"/>
                  </a:lnTo>
                  <a:lnTo>
                    <a:pt x="7204634" y="1371358"/>
                  </a:lnTo>
                  <a:lnTo>
                    <a:pt x="7203503" y="1371828"/>
                  </a:lnTo>
                  <a:lnTo>
                    <a:pt x="7201649" y="1373682"/>
                  </a:lnTo>
                  <a:lnTo>
                    <a:pt x="7201179" y="1374800"/>
                  </a:lnTo>
                  <a:lnTo>
                    <a:pt x="7201179" y="1377442"/>
                  </a:lnTo>
                  <a:lnTo>
                    <a:pt x="7201649" y="1378559"/>
                  </a:lnTo>
                  <a:lnTo>
                    <a:pt x="7203503" y="1380413"/>
                  </a:lnTo>
                  <a:lnTo>
                    <a:pt x="7204634" y="1380883"/>
                  </a:lnTo>
                  <a:lnTo>
                    <a:pt x="7207263" y="1380883"/>
                  </a:lnTo>
                  <a:lnTo>
                    <a:pt x="7208380" y="1380413"/>
                  </a:lnTo>
                  <a:lnTo>
                    <a:pt x="7210247" y="1378559"/>
                  </a:lnTo>
                  <a:lnTo>
                    <a:pt x="7210704" y="1377442"/>
                  </a:lnTo>
                  <a:lnTo>
                    <a:pt x="7210704" y="1374800"/>
                  </a:lnTo>
                  <a:close/>
                </a:path>
                <a:path w="12773660" h="4123690">
                  <a:moveTo>
                    <a:pt x="7210704" y="3454"/>
                  </a:moveTo>
                  <a:lnTo>
                    <a:pt x="7210247" y="2324"/>
                  </a:lnTo>
                  <a:lnTo>
                    <a:pt x="7208380" y="469"/>
                  </a:lnTo>
                  <a:lnTo>
                    <a:pt x="7207263" y="0"/>
                  </a:lnTo>
                  <a:lnTo>
                    <a:pt x="7204634" y="0"/>
                  </a:lnTo>
                  <a:lnTo>
                    <a:pt x="7203503" y="469"/>
                  </a:lnTo>
                  <a:lnTo>
                    <a:pt x="7201649" y="2324"/>
                  </a:lnTo>
                  <a:lnTo>
                    <a:pt x="7201179" y="3454"/>
                  </a:lnTo>
                  <a:lnTo>
                    <a:pt x="7201179" y="6083"/>
                  </a:lnTo>
                  <a:lnTo>
                    <a:pt x="7201649" y="7200"/>
                  </a:lnTo>
                  <a:lnTo>
                    <a:pt x="7203503" y="9067"/>
                  </a:lnTo>
                  <a:lnTo>
                    <a:pt x="7204634" y="9525"/>
                  </a:lnTo>
                  <a:lnTo>
                    <a:pt x="7207263" y="9525"/>
                  </a:lnTo>
                  <a:lnTo>
                    <a:pt x="7208380" y="9067"/>
                  </a:lnTo>
                  <a:lnTo>
                    <a:pt x="7210247" y="7200"/>
                  </a:lnTo>
                  <a:lnTo>
                    <a:pt x="7210704" y="6083"/>
                  </a:lnTo>
                  <a:lnTo>
                    <a:pt x="7210704" y="3454"/>
                  </a:lnTo>
                  <a:close/>
                </a:path>
                <a:path w="12773660" h="4123690">
                  <a:moveTo>
                    <a:pt x="7229754" y="4117517"/>
                  </a:moveTo>
                  <a:lnTo>
                    <a:pt x="7229297" y="4116400"/>
                  </a:lnTo>
                  <a:lnTo>
                    <a:pt x="7227430" y="4114533"/>
                  </a:lnTo>
                  <a:lnTo>
                    <a:pt x="7226313" y="4114076"/>
                  </a:lnTo>
                  <a:lnTo>
                    <a:pt x="7223684" y="4114076"/>
                  </a:lnTo>
                  <a:lnTo>
                    <a:pt x="7222553" y="4114533"/>
                  </a:lnTo>
                  <a:lnTo>
                    <a:pt x="7220699" y="4116400"/>
                  </a:lnTo>
                  <a:lnTo>
                    <a:pt x="7220229" y="4117517"/>
                  </a:lnTo>
                  <a:lnTo>
                    <a:pt x="7220229" y="4120146"/>
                  </a:lnTo>
                  <a:lnTo>
                    <a:pt x="7220699" y="4121277"/>
                  </a:lnTo>
                  <a:lnTo>
                    <a:pt x="7222553" y="4123131"/>
                  </a:lnTo>
                  <a:lnTo>
                    <a:pt x="7223684" y="4123601"/>
                  </a:lnTo>
                  <a:lnTo>
                    <a:pt x="7226313" y="4123601"/>
                  </a:lnTo>
                  <a:lnTo>
                    <a:pt x="7227430" y="4123131"/>
                  </a:lnTo>
                  <a:lnTo>
                    <a:pt x="7229297" y="4121277"/>
                  </a:lnTo>
                  <a:lnTo>
                    <a:pt x="7229754" y="4120146"/>
                  </a:lnTo>
                  <a:lnTo>
                    <a:pt x="7229754" y="4117517"/>
                  </a:lnTo>
                  <a:close/>
                </a:path>
                <a:path w="12773660" h="4123690">
                  <a:moveTo>
                    <a:pt x="7229754" y="2746159"/>
                  </a:moveTo>
                  <a:lnTo>
                    <a:pt x="7229297" y="2745041"/>
                  </a:lnTo>
                  <a:lnTo>
                    <a:pt x="7227430" y="2743174"/>
                  </a:lnTo>
                  <a:lnTo>
                    <a:pt x="7226313" y="2742717"/>
                  </a:lnTo>
                  <a:lnTo>
                    <a:pt x="7223684" y="2742717"/>
                  </a:lnTo>
                  <a:lnTo>
                    <a:pt x="7222553" y="2743174"/>
                  </a:lnTo>
                  <a:lnTo>
                    <a:pt x="7220699" y="2745041"/>
                  </a:lnTo>
                  <a:lnTo>
                    <a:pt x="7220229" y="2746159"/>
                  </a:lnTo>
                  <a:lnTo>
                    <a:pt x="7220229" y="2748788"/>
                  </a:lnTo>
                  <a:lnTo>
                    <a:pt x="7220699" y="2749918"/>
                  </a:lnTo>
                  <a:lnTo>
                    <a:pt x="7222553" y="2751772"/>
                  </a:lnTo>
                  <a:lnTo>
                    <a:pt x="7223684" y="2752242"/>
                  </a:lnTo>
                  <a:lnTo>
                    <a:pt x="7226313" y="2752242"/>
                  </a:lnTo>
                  <a:lnTo>
                    <a:pt x="7227430" y="2751772"/>
                  </a:lnTo>
                  <a:lnTo>
                    <a:pt x="7229297" y="2749918"/>
                  </a:lnTo>
                  <a:lnTo>
                    <a:pt x="7229754" y="2748788"/>
                  </a:lnTo>
                  <a:lnTo>
                    <a:pt x="7229754" y="2746159"/>
                  </a:lnTo>
                  <a:close/>
                </a:path>
                <a:path w="12773660" h="4123690">
                  <a:moveTo>
                    <a:pt x="7229754" y="1374800"/>
                  </a:moveTo>
                  <a:lnTo>
                    <a:pt x="7229297" y="1373682"/>
                  </a:lnTo>
                  <a:lnTo>
                    <a:pt x="7227430" y="1371828"/>
                  </a:lnTo>
                  <a:lnTo>
                    <a:pt x="7226313" y="1371358"/>
                  </a:lnTo>
                  <a:lnTo>
                    <a:pt x="7223684" y="1371358"/>
                  </a:lnTo>
                  <a:lnTo>
                    <a:pt x="7222553" y="1371828"/>
                  </a:lnTo>
                  <a:lnTo>
                    <a:pt x="7220699" y="1373682"/>
                  </a:lnTo>
                  <a:lnTo>
                    <a:pt x="7220229" y="1374800"/>
                  </a:lnTo>
                  <a:lnTo>
                    <a:pt x="7220229" y="1377442"/>
                  </a:lnTo>
                  <a:lnTo>
                    <a:pt x="7220699" y="1378559"/>
                  </a:lnTo>
                  <a:lnTo>
                    <a:pt x="7222553" y="1380413"/>
                  </a:lnTo>
                  <a:lnTo>
                    <a:pt x="7223684" y="1380883"/>
                  </a:lnTo>
                  <a:lnTo>
                    <a:pt x="7226313" y="1380883"/>
                  </a:lnTo>
                  <a:lnTo>
                    <a:pt x="7227430" y="1380413"/>
                  </a:lnTo>
                  <a:lnTo>
                    <a:pt x="7229297" y="1378559"/>
                  </a:lnTo>
                  <a:lnTo>
                    <a:pt x="7229754" y="1377442"/>
                  </a:lnTo>
                  <a:lnTo>
                    <a:pt x="7229754" y="1374800"/>
                  </a:lnTo>
                  <a:close/>
                </a:path>
                <a:path w="12773660" h="4123690">
                  <a:moveTo>
                    <a:pt x="7229754" y="3454"/>
                  </a:moveTo>
                  <a:lnTo>
                    <a:pt x="7229297" y="2324"/>
                  </a:lnTo>
                  <a:lnTo>
                    <a:pt x="7227430" y="469"/>
                  </a:lnTo>
                  <a:lnTo>
                    <a:pt x="7226313" y="0"/>
                  </a:lnTo>
                  <a:lnTo>
                    <a:pt x="7223684" y="0"/>
                  </a:lnTo>
                  <a:lnTo>
                    <a:pt x="7222553" y="469"/>
                  </a:lnTo>
                  <a:lnTo>
                    <a:pt x="7220699" y="2324"/>
                  </a:lnTo>
                  <a:lnTo>
                    <a:pt x="7220229" y="3454"/>
                  </a:lnTo>
                  <a:lnTo>
                    <a:pt x="7220229" y="6083"/>
                  </a:lnTo>
                  <a:lnTo>
                    <a:pt x="7220699" y="7200"/>
                  </a:lnTo>
                  <a:lnTo>
                    <a:pt x="7222553" y="9067"/>
                  </a:lnTo>
                  <a:lnTo>
                    <a:pt x="7223684" y="9525"/>
                  </a:lnTo>
                  <a:lnTo>
                    <a:pt x="7226313" y="9525"/>
                  </a:lnTo>
                  <a:lnTo>
                    <a:pt x="7227430" y="9067"/>
                  </a:lnTo>
                  <a:lnTo>
                    <a:pt x="7229297" y="7200"/>
                  </a:lnTo>
                  <a:lnTo>
                    <a:pt x="7229754" y="6083"/>
                  </a:lnTo>
                  <a:lnTo>
                    <a:pt x="7229754" y="3454"/>
                  </a:lnTo>
                  <a:close/>
                </a:path>
                <a:path w="12773660" h="4123690">
                  <a:moveTo>
                    <a:pt x="7248804" y="4117517"/>
                  </a:moveTo>
                  <a:lnTo>
                    <a:pt x="7248347" y="4116400"/>
                  </a:lnTo>
                  <a:lnTo>
                    <a:pt x="7246480" y="4114533"/>
                  </a:lnTo>
                  <a:lnTo>
                    <a:pt x="7245363" y="4114076"/>
                  </a:lnTo>
                  <a:lnTo>
                    <a:pt x="7242734" y="4114076"/>
                  </a:lnTo>
                  <a:lnTo>
                    <a:pt x="7241603" y="4114533"/>
                  </a:lnTo>
                  <a:lnTo>
                    <a:pt x="7239749" y="4116400"/>
                  </a:lnTo>
                  <a:lnTo>
                    <a:pt x="7239279" y="4117517"/>
                  </a:lnTo>
                  <a:lnTo>
                    <a:pt x="7239279" y="4120146"/>
                  </a:lnTo>
                  <a:lnTo>
                    <a:pt x="7239749" y="4121277"/>
                  </a:lnTo>
                  <a:lnTo>
                    <a:pt x="7241603" y="4123131"/>
                  </a:lnTo>
                  <a:lnTo>
                    <a:pt x="7242734" y="4123601"/>
                  </a:lnTo>
                  <a:lnTo>
                    <a:pt x="7245363" y="4123601"/>
                  </a:lnTo>
                  <a:lnTo>
                    <a:pt x="7246480" y="4123131"/>
                  </a:lnTo>
                  <a:lnTo>
                    <a:pt x="7248347" y="4121277"/>
                  </a:lnTo>
                  <a:lnTo>
                    <a:pt x="7248804" y="4120146"/>
                  </a:lnTo>
                  <a:lnTo>
                    <a:pt x="7248804" y="4117517"/>
                  </a:lnTo>
                  <a:close/>
                </a:path>
                <a:path w="12773660" h="4123690">
                  <a:moveTo>
                    <a:pt x="7248804" y="2746159"/>
                  </a:moveTo>
                  <a:lnTo>
                    <a:pt x="7248347" y="2745041"/>
                  </a:lnTo>
                  <a:lnTo>
                    <a:pt x="7246480" y="2743174"/>
                  </a:lnTo>
                  <a:lnTo>
                    <a:pt x="7245363" y="2742717"/>
                  </a:lnTo>
                  <a:lnTo>
                    <a:pt x="7242734" y="2742717"/>
                  </a:lnTo>
                  <a:lnTo>
                    <a:pt x="7241603" y="2743174"/>
                  </a:lnTo>
                  <a:lnTo>
                    <a:pt x="7239749" y="2745041"/>
                  </a:lnTo>
                  <a:lnTo>
                    <a:pt x="7239279" y="2746159"/>
                  </a:lnTo>
                  <a:lnTo>
                    <a:pt x="7239279" y="2748788"/>
                  </a:lnTo>
                  <a:lnTo>
                    <a:pt x="7239749" y="2749918"/>
                  </a:lnTo>
                  <a:lnTo>
                    <a:pt x="7241603" y="2751772"/>
                  </a:lnTo>
                  <a:lnTo>
                    <a:pt x="7242734" y="2752242"/>
                  </a:lnTo>
                  <a:lnTo>
                    <a:pt x="7245363" y="2752242"/>
                  </a:lnTo>
                  <a:lnTo>
                    <a:pt x="7246480" y="2751772"/>
                  </a:lnTo>
                  <a:lnTo>
                    <a:pt x="7248347" y="2749918"/>
                  </a:lnTo>
                  <a:lnTo>
                    <a:pt x="7248804" y="2748788"/>
                  </a:lnTo>
                  <a:lnTo>
                    <a:pt x="7248804" y="2746159"/>
                  </a:lnTo>
                  <a:close/>
                </a:path>
                <a:path w="12773660" h="4123690">
                  <a:moveTo>
                    <a:pt x="7248804" y="1374800"/>
                  </a:moveTo>
                  <a:lnTo>
                    <a:pt x="7248347" y="1373682"/>
                  </a:lnTo>
                  <a:lnTo>
                    <a:pt x="7246480" y="1371828"/>
                  </a:lnTo>
                  <a:lnTo>
                    <a:pt x="7245363" y="1371358"/>
                  </a:lnTo>
                  <a:lnTo>
                    <a:pt x="7242734" y="1371358"/>
                  </a:lnTo>
                  <a:lnTo>
                    <a:pt x="7241603" y="1371828"/>
                  </a:lnTo>
                  <a:lnTo>
                    <a:pt x="7239749" y="1373682"/>
                  </a:lnTo>
                  <a:lnTo>
                    <a:pt x="7239279" y="1374800"/>
                  </a:lnTo>
                  <a:lnTo>
                    <a:pt x="7239279" y="1377442"/>
                  </a:lnTo>
                  <a:lnTo>
                    <a:pt x="7239749" y="1378559"/>
                  </a:lnTo>
                  <a:lnTo>
                    <a:pt x="7241603" y="1380413"/>
                  </a:lnTo>
                  <a:lnTo>
                    <a:pt x="7242734" y="1380883"/>
                  </a:lnTo>
                  <a:lnTo>
                    <a:pt x="7245363" y="1380883"/>
                  </a:lnTo>
                  <a:lnTo>
                    <a:pt x="7246480" y="1380413"/>
                  </a:lnTo>
                  <a:lnTo>
                    <a:pt x="7248347" y="1378559"/>
                  </a:lnTo>
                  <a:lnTo>
                    <a:pt x="7248804" y="1377442"/>
                  </a:lnTo>
                  <a:lnTo>
                    <a:pt x="7248804" y="1374800"/>
                  </a:lnTo>
                  <a:close/>
                </a:path>
                <a:path w="12773660" h="4123690">
                  <a:moveTo>
                    <a:pt x="7248804" y="3454"/>
                  </a:moveTo>
                  <a:lnTo>
                    <a:pt x="7248347" y="2324"/>
                  </a:lnTo>
                  <a:lnTo>
                    <a:pt x="7246480" y="469"/>
                  </a:lnTo>
                  <a:lnTo>
                    <a:pt x="7245363" y="0"/>
                  </a:lnTo>
                  <a:lnTo>
                    <a:pt x="7242734" y="0"/>
                  </a:lnTo>
                  <a:lnTo>
                    <a:pt x="7241603" y="469"/>
                  </a:lnTo>
                  <a:lnTo>
                    <a:pt x="7239749" y="2324"/>
                  </a:lnTo>
                  <a:lnTo>
                    <a:pt x="7239279" y="3454"/>
                  </a:lnTo>
                  <a:lnTo>
                    <a:pt x="7239279" y="6083"/>
                  </a:lnTo>
                  <a:lnTo>
                    <a:pt x="7239749" y="7200"/>
                  </a:lnTo>
                  <a:lnTo>
                    <a:pt x="7241603" y="9067"/>
                  </a:lnTo>
                  <a:lnTo>
                    <a:pt x="7242734" y="9525"/>
                  </a:lnTo>
                  <a:lnTo>
                    <a:pt x="7245363" y="9525"/>
                  </a:lnTo>
                  <a:lnTo>
                    <a:pt x="7246480" y="9067"/>
                  </a:lnTo>
                  <a:lnTo>
                    <a:pt x="7248347" y="7200"/>
                  </a:lnTo>
                  <a:lnTo>
                    <a:pt x="7248804" y="6083"/>
                  </a:lnTo>
                  <a:lnTo>
                    <a:pt x="7248804" y="3454"/>
                  </a:lnTo>
                  <a:close/>
                </a:path>
                <a:path w="12773660" h="4123690">
                  <a:moveTo>
                    <a:pt x="7267854" y="4117517"/>
                  </a:moveTo>
                  <a:lnTo>
                    <a:pt x="7267397" y="4116400"/>
                  </a:lnTo>
                  <a:lnTo>
                    <a:pt x="7265530" y="4114533"/>
                  </a:lnTo>
                  <a:lnTo>
                    <a:pt x="7264413" y="4114076"/>
                  </a:lnTo>
                  <a:lnTo>
                    <a:pt x="7261784" y="4114076"/>
                  </a:lnTo>
                  <a:lnTo>
                    <a:pt x="7260653" y="4114533"/>
                  </a:lnTo>
                  <a:lnTo>
                    <a:pt x="7258799" y="4116400"/>
                  </a:lnTo>
                  <a:lnTo>
                    <a:pt x="7258329" y="4117517"/>
                  </a:lnTo>
                  <a:lnTo>
                    <a:pt x="7258329" y="4120146"/>
                  </a:lnTo>
                  <a:lnTo>
                    <a:pt x="7258799" y="4121277"/>
                  </a:lnTo>
                  <a:lnTo>
                    <a:pt x="7260653" y="4123131"/>
                  </a:lnTo>
                  <a:lnTo>
                    <a:pt x="7261784" y="4123601"/>
                  </a:lnTo>
                  <a:lnTo>
                    <a:pt x="7264413" y="4123601"/>
                  </a:lnTo>
                  <a:lnTo>
                    <a:pt x="7265530" y="4123131"/>
                  </a:lnTo>
                  <a:lnTo>
                    <a:pt x="7267397" y="4121277"/>
                  </a:lnTo>
                  <a:lnTo>
                    <a:pt x="7267854" y="4120146"/>
                  </a:lnTo>
                  <a:lnTo>
                    <a:pt x="7267854" y="4117517"/>
                  </a:lnTo>
                  <a:close/>
                </a:path>
                <a:path w="12773660" h="4123690">
                  <a:moveTo>
                    <a:pt x="7267854" y="2746159"/>
                  </a:moveTo>
                  <a:lnTo>
                    <a:pt x="7267397" y="2745041"/>
                  </a:lnTo>
                  <a:lnTo>
                    <a:pt x="7265530" y="2743174"/>
                  </a:lnTo>
                  <a:lnTo>
                    <a:pt x="7264413" y="2742717"/>
                  </a:lnTo>
                  <a:lnTo>
                    <a:pt x="7261784" y="2742717"/>
                  </a:lnTo>
                  <a:lnTo>
                    <a:pt x="7260653" y="2743174"/>
                  </a:lnTo>
                  <a:lnTo>
                    <a:pt x="7258799" y="2745041"/>
                  </a:lnTo>
                  <a:lnTo>
                    <a:pt x="7258329" y="2746159"/>
                  </a:lnTo>
                  <a:lnTo>
                    <a:pt x="7258329" y="2748788"/>
                  </a:lnTo>
                  <a:lnTo>
                    <a:pt x="7258799" y="2749918"/>
                  </a:lnTo>
                  <a:lnTo>
                    <a:pt x="7260653" y="2751772"/>
                  </a:lnTo>
                  <a:lnTo>
                    <a:pt x="7261784" y="2752242"/>
                  </a:lnTo>
                  <a:lnTo>
                    <a:pt x="7264413" y="2752242"/>
                  </a:lnTo>
                  <a:lnTo>
                    <a:pt x="7265530" y="2751772"/>
                  </a:lnTo>
                  <a:lnTo>
                    <a:pt x="7267397" y="2749918"/>
                  </a:lnTo>
                  <a:lnTo>
                    <a:pt x="7267854" y="2748788"/>
                  </a:lnTo>
                  <a:lnTo>
                    <a:pt x="7267854" y="2746159"/>
                  </a:lnTo>
                  <a:close/>
                </a:path>
                <a:path w="12773660" h="4123690">
                  <a:moveTo>
                    <a:pt x="7267854" y="1374800"/>
                  </a:moveTo>
                  <a:lnTo>
                    <a:pt x="7267397" y="1373682"/>
                  </a:lnTo>
                  <a:lnTo>
                    <a:pt x="7265530" y="1371828"/>
                  </a:lnTo>
                  <a:lnTo>
                    <a:pt x="7264413" y="1371358"/>
                  </a:lnTo>
                  <a:lnTo>
                    <a:pt x="7261784" y="1371358"/>
                  </a:lnTo>
                  <a:lnTo>
                    <a:pt x="7260653" y="1371828"/>
                  </a:lnTo>
                  <a:lnTo>
                    <a:pt x="7258799" y="1373682"/>
                  </a:lnTo>
                  <a:lnTo>
                    <a:pt x="7258329" y="1374800"/>
                  </a:lnTo>
                  <a:lnTo>
                    <a:pt x="7258329" y="1377442"/>
                  </a:lnTo>
                  <a:lnTo>
                    <a:pt x="7258799" y="1378559"/>
                  </a:lnTo>
                  <a:lnTo>
                    <a:pt x="7260653" y="1380413"/>
                  </a:lnTo>
                  <a:lnTo>
                    <a:pt x="7261784" y="1380883"/>
                  </a:lnTo>
                  <a:lnTo>
                    <a:pt x="7264413" y="1380883"/>
                  </a:lnTo>
                  <a:lnTo>
                    <a:pt x="7265530" y="1380413"/>
                  </a:lnTo>
                  <a:lnTo>
                    <a:pt x="7267397" y="1378559"/>
                  </a:lnTo>
                  <a:lnTo>
                    <a:pt x="7267854" y="1377442"/>
                  </a:lnTo>
                  <a:lnTo>
                    <a:pt x="7267854" y="1374800"/>
                  </a:lnTo>
                  <a:close/>
                </a:path>
                <a:path w="12773660" h="4123690">
                  <a:moveTo>
                    <a:pt x="7267854" y="3454"/>
                  </a:moveTo>
                  <a:lnTo>
                    <a:pt x="7267397" y="2324"/>
                  </a:lnTo>
                  <a:lnTo>
                    <a:pt x="7265530" y="469"/>
                  </a:lnTo>
                  <a:lnTo>
                    <a:pt x="7264413" y="0"/>
                  </a:lnTo>
                  <a:lnTo>
                    <a:pt x="7261784" y="0"/>
                  </a:lnTo>
                  <a:lnTo>
                    <a:pt x="7260653" y="469"/>
                  </a:lnTo>
                  <a:lnTo>
                    <a:pt x="7258799" y="2324"/>
                  </a:lnTo>
                  <a:lnTo>
                    <a:pt x="7258329" y="3454"/>
                  </a:lnTo>
                  <a:lnTo>
                    <a:pt x="7258329" y="6083"/>
                  </a:lnTo>
                  <a:lnTo>
                    <a:pt x="7258799" y="7200"/>
                  </a:lnTo>
                  <a:lnTo>
                    <a:pt x="7260653" y="9067"/>
                  </a:lnTo>
                  <a:lnTo>
                    <a:pt x="7261784" y="9525"/>
                  </a:lnTo>
                  <a:lnTo>
                    <a:pt x="7264413" y="9525"/>
                  </a:lnTo>
                  <a:lnTo>
                    <a:pt x="7265530" y="9067"/>
                  </a:lnTo>
                  <a:lnTo>
                    <a:pt x="7267397" y="7200"/>
                  </a:lnTo>
                  <a:lnTo>
                    <a:pt x="7267854" y="6083"/>
                  </a:lnTo>
                  <a:lnTo>
                    <a:pt x="7267854" y="3454"/>
                  </a:lnTo>
                  <a:close/>
                </a:path>
                <a:path w="12773660" h="4123690">
                  <a:moveTo>
                    <a:pt x="7286904" y="4117517"/>
                  </a:moveTo>
                  <a:lnTo>
                    <a:pt x="7286447" y="4116400"/>
                  </a:lnTo>
                  <a:lnTo>
                    <a:pt x="7284580" y="4114533"/>
                  </a:lnTo>
                  <a:lnTo>
                    <a:pt x="7283463" y="4114076"/>
                  </a:lnTo>
                  <a:lnTo>
                    <a:pt x="7280834" y="4114076"/>
                  </a:lnTo>
                  <a:lnTo>
                    <a:pt x="7279703" y="4114533"/>
                  </a:lnTo>
                  <a:lnTo>
                    <a:pt x="7277849" y="4116400"/>
                  </a:lnTo>
                  <a:lnTo>
                    <a:pt x="7277379" y="4117517"/>
                  </a:lnTo>
                  <a:lnTo>
                    <a:pt x="7277379" y="4120146"/>
                  </a:lnTo>
                  <a:lnTo>
                    <a:pt x="7277849" y="4121277"/>
                  </a:lnTo>
                  <a:lnTo>
                    <a:pt x="7279703" y="4123131"/>
                  </a:lnTo>
                  <a:lnTo>
                    <a:pt x="7280834" y="4123601"/>
                  </a:lnTo>
                  <a:lnTo>
                    <a:pt x="7283463" y="4123601"/>
                  </a:lnTo>
                  <a:lnTo>
                    <a:pt x="7284580" y="4123131"/>
                  </a:lnTo>
                  <a:lnTo>
                    <a:pt x="7286447" y="4121277"/>
                  </a:lnTo>
                  <a:lnTo>
                    <a:pt x="7286904" y="4120146"/>
                  </a:lnTo>
                  <a:lnTo>
                    <a:pt x="7286904" y="4117517"/>
                  </a:lnTo>
                  <a:close/>
                </a:path>
                <a:path w="12773660" h="4123690">
                  <a:moveTo>
                    <a:pt x="7286904" y="2746159"/>
                  </a:moveTo>
                  <a:lnTo>
                    <a:pt x="7286447" y="2745041"/>
                  </a:lnTo>
                  <a:lnTo>
                    <a:pt x="7284580" y="2743174"/>
                  </a:lnTo>
                  <a:lnTo>
                    <a:pt x="7283463" y="2742717"/>
                  </a:lnTo>
                  <a:lnTo>
                    <a:pt x="7280834" y="2742717"/>
                  </a:lnTo>
                  <a:lnTo>
                    <a:pt x="7279703" y="2743174"/>
                  </a:lnTo>
                  <a:lnTo>
                    <a:pt x="7277849" y="2745041"/>
                  </a:lnTo>
                  <a:lnTo>
                    <a:pt x="7277379" y="2746159"/>
                  </a:lnTo>
                  <a:lnTo>
                    <a:pt x="7277379" y="2748788"/>
                  </a:lnTo>
                  <a:lnTo>
                    <a:pt x="7277849" y="2749918"/>
                  </a:lnTo>
                  <a:lnTo>
                    <a:pt x="7279703" y="2751772"/>
                  </a:lnTo>
                  <a:lnTo>
                    <a:pt x="7280834" y="2752242"/>
                  </a:lnTo>
                  <a:lnTo>
                    <a:pt x="7283463" y="2752242"/>
                  </a:lnTo>
                  <a:lnTo>
                    <a:pt x="7284580" y="2751772"/>
                  </a:lnTo>
                  <a:lnTo>
                    <a:pt x="7286447" y="2749918"/>
                  </a:lnTo>
                  <a:lnTo>
                    <a:pt x="7286904" y="2748788"/>
                  </a:lnTo>
                  <a:lnTo>
                    <a:pt x="7286904" y="2746159"/>
                  </a:lnTo>
                  <a:close/>
                </a:path>
                <a:path w="12773660" h="4123690">
                  <a:moveTo>
                    <a:pt x="7286904" y="1374800"/>
                  </a:moveTo>
                  <a:lnTo>
                    <a:pt x="7286447" y="1373682"/>
                  </a:lnTo>
                  <a:lnTo>
                    <a:pt x="7284580" y="1371828"/>
                  </a:lnTo>
                  <a:lnTo>
                    <a:pt x="7283463" y="1371358"/>
                  </a:lnTo>
                  <a:lnTo>
                    <a:pt x="7280834" y="1371358"/>
                  </a:lnTo>
                  <a:lnTo>
                    <a:pt x="7279703" y="1371828"/>
                  </a:lnTo>
                  <a:lnTo>
                    <a:pt x="7277849" y="1373682"/>
                  </a:lnTo>
                  <a:lnTo>
                    <a:pt x="7277379" y="1374800"/>
                  </a:lnTo>
                  <a:lnTo>
                    <a:pt x="7277379" y="1377442"/>
                  </a:lnTo>
                  <a:lnTo>
                    <a:pt x="7277849" y="1378559"/>
                  </a:lnTo>
                  <a:lnTo>
                    <a:pt x="7279703" y="1380413"/>
                  </a:lnTo>
                  <a:lnTo>
                    <a:pt x="7280834" y="1380883"/>
                  </a:lnTo>
                  <a:lnTo>
                    <a:pt x="7283463" y="1380883"/>
                  </a:lnTo>
                  <a:lnTo>
                    <a:pt x="7284580" y="1380413"/>
                  </a:lnTo>
                  <a:lnTo>
                    <a:pt x="7286447" y="1378559"/>
                  </a:lnTo>
                  <a:lnTo>
                    <a:pt x="7286904" y="1377442"/>
                  </a:lnTo>
                  <a:lnTo>
                    <a:pt x="7286904" y="1374800"/>
                  </a:lnTo>
                  <a:close/>
                </a:path>
                <a:path w="12773660" h="4123690">
                  <a:moveTo>
                    <a:pt x="7286904" y="3454"/>
                  </a:moveTo>
                  <a:lnTo>
                    <a:pt x="7286447" y="2324"/>
                  </a:lnTo>
                  <a:lnTo>
                    <a:pt x="7284580" y="469"/>
                  </a:lnTo>
                  <a:lnTo>
                    <a:pt x="7283463" y="0"/>
                  </a:lnTo>
                  <a:lnTo>
                    <a:pt x="7280834" y="0"/>
                  </a:lnTo>
                  <a:lnTo>
                    <a:pt x="7279703" y="469"/>
                  </a:lnTo>
                  <a:lnTo>
                    <a:pt x="7277849" y="2324"/>
                  </a:lnTo>
                  <a:lnTo>
                    <a:pt x="7277379" y="3454"/>
                  </a:lnTo>
                  <a:lnTo>
                    <a:pt x="7277379" y="6083"/>
                  </a:lnTo>
                  <a:lnTo>
                    <a:pt x="7277849" y="7200"/>
                  </a:lnTo>
                  <a:lnTo>
                    <a:pt x="7279703" y="9067"/>
                  </a:lnTo>
                  <a:lnTo>
                    <a:pt x="7280834" y="9525"/>
                  </a:lnTo>
                  <a:lnTo>
                    <a:pt x="7283463" y="9525"/>
                  </a:lnTo>
                  <a:lnTo>
                    <a:pt x="7284580" y="9067"/>
                  </a:lnTo>
                  <a:lnTo>
                    <a:pt x="7286447" y="7200"/>
                  </a:lnTo>
                  <a:lnTo>
                    <a:pt x="7286904" y="6083"/>
                  </a:lnTo>
                  <a:lnTo>
                    <a:pt x="7286904" y="3454"/>
                  </a:lnTo>
                  <a:close/>
                </a:path>
                <a:path w="12773660" h="4123690">
                  <a:moveTo>
                    <a:pt x="7305954" y="4117517"/>
                  </a:moveTo>
                  <a:lnTo>
                    <a:pt x="7305497" y="4116400"/>
                  </a:lnTo>
                  <a:lnTo>
                    <a:pt x="7303630" y="4114533"/>
                  </a:lnTo>
                  <a:lnTo>
                    <a:pt x="7302513" y="4114076"/>
                  </a:lnTo>
                  <a:lnTo>
                    <a:pt x="7299884" y="4114076"/>
                  </a:lnTo>
                  <a:lnTo>
                    <a:pt x="7298753" y="4114533"/>
                  </a:lnTo>
                  <a:lnTo>
                    <a:pt x="7296899" y="4116400"/>
                  </a:lnTo>
                  <a:lnTo>
                    <a:pt x="7296429" y="4117517"/>
                  </a:lnTo>
                  <a:lnTo>
                    <a:pt x="7296429" y="4120146"/>
                  </a:lnTo>
                  <a:lnTo>
                    <a:pt x="7296899" y="4121277"/>
                  </a:lnTo>
                  <a:lnTo>
                    <a:pt x="7298753" y="4123131"/>
                  </a:lnTo>
                  <a:lnTo>
                    <a:pt x="7299884" y="4123601"/>
                  </a:lnTo>
                  <a:lnTo>
                    <a:pt x="7302513" y="4123601"/>
                  </a:lnTo>
                  <a:lnTo>
                    <a:pt x="7303630" y="4123131"/>
                  </a:lnTo>
                  <a:lnTo>
                    <a:pt x="7305497" y="4121277"/>
                  </a:lnTo>
                  <a:lnTo>
                    <a:pt x="7305954" y="4120146"/>
                  </a:lnTo>
                  <a:lnTo>
                    <a:pt x="7305954" y="4117517"/>
                  </a:lnTo>
                  <a:close/>
                </a:path>
                <a:path w="12773660" h="4123690">
                  <a:moveTo>
                    <a:pt x="7305954" y="2746159"/>
                  </a:moveTo>
                  <a:lnTo>
                    <a:pt x="7305497" y="2745041"/>
                  </a:lnTo>
                  <a:lnTo>
                    <a:pt x="7303630" y="2743174"/>
                  </a:lnTo>
                  <a:lnTo>
                    <a:pt x="7302513" y="2742717"/>
                  </a:lnTo>
                  <a:lnTo>
                    <a:pt x="7299884" y="2742717"/>
                  </a:lnTo>
                  <a:lnTo>
                    <a:pt x="7298753" y="2743174"/>
                  </a:lnTo>
                  <a:lnTo>
                    <a:pt x="7296899" y="2745041"/>
                  </a:lnTo>
                  <a:lnTo>
                    <a:pt x="7296429" y="2746159"/>
                  </a:lnTo>
                  <a:lnTo>
                    <a:pt x="7296429" y="2748788"/>
                  </a:lnTo>
                  <a:lnTo>
                    <a:pt x="7296899" y="2749918"/>
                  </a:lnTo>
                  <a:lnTo>
                    <a:pt x="7298753" y="2751772"/>
                  </a:lnTo>
                  <a:lnTo>
                    <a:pt x="7299884" y="2752242"/>
                  </a:lnTo>
                  <a:lnTo>
                    <a:pt x="7302513" y="2752242"/>
                  </a:lnTo>
                  <a:lnTo>
                    <a:pt x="7303630" y="2751772"/>
                  </a:lnTo>
                  <a:lnTo>
                    <a:pt x="7305497" y="2749918"/>
                  </a:lnTo>
                  <a:lnTo>
                    <a:pt x="7305954" y="2748788"/>
                  </a:lnTo>
                  <a:lnTo>
                    <a:pt x="7305954" y="2746159"/>
                  </a:lnTo>
                  <a:close/>
                </a:path>
                <a:path w="12773660" h="4123690">
                  <a:moveTo>
                    <a:pt x="7305954" y="1374800"/>
                  </a:moveTo>
                  <a:lnTo>
                    <a:pt x="7305497" y="1373682"/>
                  </a:lnTo>
                  <a:lnTo>
                    <a:pt x="7303630" y="1371828"/>
                  </a:lnTo>
                  <a:lnTo>
                    <a:pt x="7302513" y="1371358"/>
                  </a:lnTo>
                  <a:lnTo>
                    <a:pt x="7299884" y="1371358"/>
                  </a:lnTo>
                  <a:lnTo>
                    <a:pt x="7298753" y="1371828"/>
                  </a:lnTo>
                  <a:lnTo>
                    <a:pt x="7296899" y="1373682"/>
                  </a:lnTo>
                  <a:lnTo>
                    <a:pt x="7296429" y="1374800"/>
                  </a:lnTo>
                  <a:lnTo>
                    <a:pt x="7296429" y="1377442"/>
                  </a:lnTo>
                  <a:lnTo>
                    <a:pt x="7296899" y="1378559"/>
                  </a:lnTo>
                  <a:lnTo>
                    <a:pt x="7298753" y="1380413"/>
                  </a:lnTo>
                  <a:lnTo>
                    <a:pt x="7299884" y="1380883"/>
                  </a:lnTo>
                  <a:lnTo>
                    <a:pt x="7302513" y="1380883"/>
                  </a:lnTo>
                  <a:lnTo>
                    <a:pt x="7303630" y="1380413"/>
                  </a:lnTo>
                  <a:lnTo>
                    <a:pt x="7305497" y="1378559"/>
                  </a:lnTo>
                  <a:lnTo>
                    <a:pt x="7305954" y="1377442"/>
                  </a:lnTo>
                  <a:lnTo>
                    <a:pt x="7305954" y="1374800"/>
                  </a:lnTo>
                  <a:close/>
                </a:path>
                <a:path w="12773660" h="4123690">
                  <a:moveTo>
                    <a:pt x="7305954" y="3454"/>
                  </a:moveTo>
                  <a:lnTo>
                    <a:pt x="7305497" y="2324"/>
                  </a:lnTo>
                  <a:lnTo>
                    <a:pt x="7303630" y="469"/>
                  </a:lnTo>
                  <a:lnTo>
                    <a:pt x="7302513" y="0"/>
                  </a:lnTo>
                  <a:lnTo>
                    <a:pt x="7299884" y="0"/>
                  </a:lnTo>
                  <a:lnTo>
                    <a:pt x="7298753" y="469"/>
                  </a:lnTo>
                  <a:lnTo>
                    <a:pt x="7296899" y="2324"/>
                  </a:lnTo>
                  <a:lnTo>
                    <a:pt x="7296429" y="3454"/>
                  </a:lnTo>
                  <a:lnTo>
                    <a:pt x="7296429" y="6083"/>
                  </a:lnTo>
                  <a:lnTo>
                    <a:pt x="7296899" y="7200"/>
                  </a:lnTo>
                  <a:lnTo>
                    <a:pt x="7298753" y="9067"/>
                  </a:lnTo>
                  <a:lnTo>
                    <a:pt x="7299884" y="9525"/>
                  </a:lnTo>
                  <a:lnTo>
                    <a:pt x="7302513" y="9525"/>
                  </a:lnTo>
                  <a:lnTo>
                    <a:pt x="7303630" y="9067"/>
                  </a:lnTo>
                  <a:lnTo>
                    <a:pt x="7305497" y="7200"/>
                  </a:lnTo>
                  <a:lnTo>
                    <a:pt x="7305954" y="6083"/>
                  </a:lnTo>
                  <a:lnTo>
                    <a:pt x="7305954" y="3454"/>
                  </a:lnTo>
                  <a:close/>
                </a:path>
                <a:path w="12773660" h="4123690">
                  <a:moveTo>
                    <a:pt x="7325017" y="4117517"/>
                  </a:moveTo>
                  <a:lnTo>
                    <a:pt x="7324547" y="4116400"/>
                  </a:lnTo>
                  <a:lnTo>
                    <a:pt x="7322680" y="4114533"/>
                  </a:lnTo>
                  <a:lnTo>
                    <a:pt x="7321563" y="4114076"/>
                  </a:lnTo>
                  <a:lnTo>
                    <a:pt x="7318934" y="4114076"/>
                  </a:lnTo>
                  <a:lnTo>
                    <a:pt x="7317816" y="4114533"/>
                  </a:lnTo>
                  <a:lnTo>
                    <a:pt x="7315949" y="4116400"/>
                  </a:lnTo>
                  <a:lnTo>
                    <a:pt x="7315479" y="4117517"/>
                  </a:lnTo>
                  <a:lnTo>
                    <a:pt x="7315479" y="4120146"/>
                  </a:lnTo>
                  <a:lnTo>
                    <a:pt x="7315949" y="4121277"/>
                  </a:lnTo>
                  <a:lnTo>
                    <a:pt x="7317816" y="4123131"/>
                  </a:lnTo>
                  <a:lnTo>
                    <a:pt x="7318934" y="4123601"/>
                  </a:lnTo>
                  <a:lnTo>
                    <a:pt x="7321563" y="4123601"/>
                  </a:lnTo>
                  <a:lnTo>
                    <a:pt x="7322680" y="4123131"/>
                  </a:lnTo>
                  <a:lnTo>
                    <a:pt x="7324547" y="4121277"/>
                  </a:lnTo>
                  <a:lnTo>
                    <a:pt x="7325017" y="4120146"/>
                  </a:lnTo>
                  <a:lnTo>
                    <a:pt x="7325017" y="4117517"/>
                  </a:lnTo>
                  <a:close/>
                </a:path>
                <a:path w="12773660" h="4123690">
                  <a:moveTo>
                    <a:pt x="7325017" y="2746159"/>
                  </a:moveTo>
                  <a:lnTo>
                    <a:pt x="7324547" y="2745041"/>
                  </a:lnTo>
                  <a:lnTo>
                    <a:pt x="7322680" y="2743174"/>
                  </a:lnTo>
                  <a:lnTo>
                    <a:pt x="7321563" y="2742717"/>
                  </a:lnTo>
                  <a:lnTo>
                    <a:pt x="7318934" y="2742717"/>
                  </a:lnTo>
                  <a:lnTo>
                    <a:pt x="7317816" y="2743174"/>
                  </a:lnTo>
                  <a:lnTo>
                    <a:pt x="7315949" y="2745041"/>
                  </a:lnTo>
                  <a:lnTo>
                    <a:pt x="7315479" y="2746159"/>
                  </a:lnTo>
                  <a:lnTo>
                    <a:pt x="7315479" y="2748788"/>
                  </a:lnTo>
                  <a:lnTo>
                    <a:pt x="7315949" y="2749918"/>
                  </a:lnTo>
                  <a:lnTo>
                    <a:pt x="7317816" y="2751772"/>
                  </a:lnTo>
                  <a:lnTo>
                    <a:pt x="7318934" y="2752242"/>
                  </a:lnTo>
                  <a:lnTo>
                    <a:pt x="7321563" y="2752242"/>
                  </a:lnTo>
                  <a:lnTo>
                    <a:pt x="7322680" y="2751772"/>
                  </a:lnTo>
                  <a:lnTo>
                    <a:pt x="7324547" y="2749918"/>
                  </a:lnTo>
                  <a:lnTo>
                    <a:pt x="7325017" y="2748788"/>
                  </a:lnTo>
                  <a:lnTo>
                    <a:pt x="7325017" y="2746159"/>
                  </a:lnTo>
                  <a:close/>
                </a:path>
                <a:path w="12773660" h="4123690">
                  <a:moveTo>
                    <a:pt x="7325017" y="1374800"/>
                  </a:moveTo>
                  <a:lnTo>
                    <a:pt x="7324547" y="1373682"/>
                  </a:lnTo>
                  <a:lnTo>
                    <a:pt x="7322680" y="1371828"/>
                  </a:lnTo>
                  <a:lnTo>
                    <a:pt x="7321563" y="1371358"/>
                  </a:lnTo>
                  <a:lnTo>
                    <a:pt x="7318934" y="1371358"/>
                  </a:lnTo>
                  <a:lnTo>
                    <a:pt x="7317816" y="1371828"/>
                  </a:lnTo>
                  <a:lnTo>
                    <a:pt x="7315949" y="1373682"/>
                  </a:lnTo>
                  <a:lnTo>
                    <a:pt x="7315479" y="1374800"/>
                  </a:lnTo>
                  <a:lnTo>
                    <a:pt x="7315479" y="1377442"/>
                  </a:lnTo>
                  <a:lnTo>
                    <a:pt x="7315949" y="1378559"/>
                  </a:lnTo>
                  <a:lnTo>
                    <a:pt x="7317816" y="1380413"/>
                  </a:lnTo>
                  <a:lnTo>
                    <a:pt x="7318934" y="1380883"/>
                  </a:lnTo>
                  <a:lnTo>
                    <a:pt x="7321563" y="1380883"/>
                  </a:lnTo>
                  <a:lnTo>
                    <a:pt x="7322680" y="1380413"/>
                  </a:lnTo>
                  <a:lnTo>
                    <a:pt x="7324547" y="1378559"/>
                  </a:lnTo>
                  <a:lnTo>
                    <a:pt x="7325017" y="1377442"/>
                  </a:lnTo>
                  <a:lnTo>
                    <a:pt x="7325017" y="1374800"/>
                  </a:lnTo>
                  <a:close/>
                </a:path>
                <a:path w="12773660" h="4123690">
                  <a:moveTo>
                    <a:pt x="7325017" y="3454"/>
                  </a:moveTo>
                  <a:lnTo>
                    <a:pt x="7324547" y="2324"/>
                  </a:lnTo>
                  <a:lnTo>
                    <a:pt x="7322680" y="469"/>
                  </a:lnTo>
                  <a:lnTo>
                    <a:pt x="7321563" y="0"/>
                  </a:lnTo>
                  <a:lnTo>
                    <a:pt x="7318934" y="0"/>
                  </a:lnTo>
                  <a:lnTo>
                    <a:pt x="7317816" y="469"/>
                  </a:lnTo>
                  <a:lnTo>
                    <a:pt x="7315949" y="2324"/>
                  </a:lnTo>
                  <a:lnTo>
                    <a:pt x="7315479" y="3454"/>
                  </a:lnTo>
                  <a:lnTo>
                    <a:pt x="7315479" y="6083"/>
                  </a:lnTo>
                  <a:lnTo>
                    <a:pt x="7315949" y="7200"/>
                  </a:lnTo>
                  <a:lnTo>
                    <a:pt x="7317816" y="9067"/>
                  </a:lnTo>
                  <a:lnTo>
                    <a:pt x="7318934" y="9525"/>
                  </a:lnTo>
                  <a:lnTo>
                    <a:pt x="7321563" y="9525"/>
                  </a:lnTo>
                  <a:lnTo>
                    <a:pt x="7322680" y="9067"/>
                  </a:lnTo>
                  <a:lnTo>
                    <a:pt x="7324547" y="7200"/>
                  </a:lnTo>
                  <a:lnTo>
                    <a:pt x="7325017" y="6083"/>
                  </a:lnTo>
                  <a:lnTo>
                    <a:pt x="7325017" y="3454"/>
                  </a:lnTo>
                  <a:close/>
                </a:path>
                <a:path w="12773660" h="4123690">
                  <a:moveTo>
                    <a:pt x="7344067" y="4117517"/>
                  </a:moveTo>
                  <a:lnTo>
                    <a:pt x="7343597" y="4116400"/>
                  </a:lnTo>
                  <a:lnTo>
                    <a:pt x="7341743" y="4114533"/>
                  </a:lnTo>
                  <a:lnTo>
                    <a:pt x="7340613" y="4114076"/>
                  </a:lnTo>
                  <a:lnTo>
                    <a:pt x="7337984" y="4114076"/>
                  </a:lnTo>
                  <a:lnTo>
                    <a:pt x="7336866" y="4114533"/>
                  </a:lnTo>
                  <a:lnTo>
                    <a:pt x="7334999" y="4116400"/>
                  </a:lnTo>
                  <a:lnTo>
                    <a:pt x="7334542" y="4117517"/>
                  </a:lnTo>
                  <a:lnTo>
                    <a:pt x="7334542" y="4120146"/>
                  </a:lnTo>
                  <a:lnTo>
                    <a:pt x="7334999" y="4121277"/>
                  </a:lnTo>
                  <a:lnTo>
                    <a:pt x="7336866" y="4123131"/>
                  </a:lnTo>
                  <a:lnTo>
                    <a:pt x="7337984" y="4123601"/>
                  </a:lnTo>
                  <a:lnTo>
                    <a:pt x="7340613" y="4123601"/>
                  </a:lnTo>
                  <a:lnTo>
                    <a:pt x="7341743" y="4123131"/>
                  </a:lnTo>
                  <a:lnTo>
                    <a:pt x="7343597" y="4121277"/>
                  </a:lnTo>
                  <a:lnTo>
                    <a:pt x="7344067" y="4120146"/>
                  </a:lnTo>
                  <a:lnTo>
                    <a:pt x="7344067" y="4117517"/>
                  </a:lnTo>
                  <a:close/>
                </a:path>
                <a:path w="12773660" h="4123690">
                  <a:moveTo>
                    <a:pt x="7344067" y="2746159"/>
                  </a:moveTo>
                  <a:lnTo>
                    <a:pt x="7343597" y="2745041"/>
                  </a:lnTo>
                  <a:lnTo>
                    <a:pt x="7341743" y="2743174"/>
                  </a:lnTo>
                  <a:lnTo>
                    <a:pt x="7340613" y="2742717"/>
                  </a:lnTo>
                  <a:lnTo>
                    <a:pt x="7337984" y="2742717"/>
                  </a:lnTo>
                  <a:lnTo>
                    <a:pt x="7336866" y="2743174"/>
                  </a:lnTo>
                  <a:lnTo>
                    <a:pt x="7334999" y="2745041"/>
                  </a:lnTo>
                  <a:lnTo>
                    <a:pt x="7334542" y="2746159"/>
                  </a:lnTo>
                  <a:lnTo>
                    <a:pt x="7334542" y="2748788"/>
                  </a:lnTo>
                  <a:lnTo>
                    <a:pt x="7334999" y="2749918"/>
                  </a:lnTo>
                  <a:lnTo>
                    <a:pt x="7336866" y="2751772"/>
                  </a:lnTo>
                  <a:lnTo>
                    <a:pt x="7337984" y="2752242"/>
                  </a:lnTo>
                  <a:lnTo>
                    <a:pt x="7340613" y="2752242"/>
                  </a:lnTo>
                  <a:lnTo>
                    <a:pt x="7341743" y="2751772"/>
                  </a:lnTo>
                  <a:lnTo>
                    <a:pt x="7343597" y="2749918"/>
                  </a:lnTo>
                  <a:lnTo>
                    <a:pt x="7344067" y="2748788"/>
                  </a:lnTo>
                  <a:lnTo>
                    <a:pt x="7344067" y="2746159"/>
                  </a:lnTo>
                  <a:close/>
                </a:path>
                <a:path w="12773660" h="4123690">
                  <a:moveTo>
                    <a:pt x="7344067" y="1374800"/>
                  </a:moveTo>
                  <a:lnTo>
                    <a:pt x="7343597" y="1373682"/>
                  </a:lnTo>
                  <a:lnTo>
                    <a:pt x="7341743" y="1371828"/>
                  </a:lnTo>
                  <a:lnTo>
                    <a:pt x="7340613" y="1371358"/>
                  </a:lnTo>
                  <a:lnTo>
                    <a:pt x="7337984" y="1371358"/>
                  </a:lnTo>
                  <a:lnTo>
                    <a:pt x="7336866" y="1371828"/>
                  </a:lnTo>
                  <a:lnTo>
                    <a:pt x="7334999" y="1373682"/>
                  </a:lnTo>
                  <a:lnTo>
                    <a:pt x="7334542" y="1374800"/>
                  </a:lnTo>
                  <a:lnTo>
                    <a:pt x="7334542" y="1377442"/>
                  </a:lnTo>
                  <a:lnTo>
                    <a:pt x="7334999" y="1378559"/>
                  </a:lnTo>
                  <a:lnTo>
                    <a:pt x="7336866" y="1380413"/>
                  </a:lnTo>
                  <a:lnTo>
                    <a:pt x="7337984" y="1380883"/>
                  </a:lnTo>
                  <a:lnTo>
                    <a:pt x="7340613" y="1380883"/>
                  </a:lnTo>
                  <a:lnTo>
                    <a:pt x="7341743" y="1380413"/>
                  </a:lnTo>
                  <a:lnTo>
                    <a:pt x="7343597" y="1378559"/>
                  </a:lnTo>
                  <a:lnTo>
                    <a:pt x="7344067" y="1377442"/>
                  </a:lnTo>
                  <a:lnTo>
                    <a:pt x="7344067" y="1374800"/>
                  </a:lnTo>
                  <a:close/>
                </a:path>
                <a:path w="12773660" h="4123690">
                  <a:moveTo>
                    <a:pt x="7344067" y="3454"/>
                  </a:moveTo>
                  <a:lnTo>
                    <a:pt x="7343597" y="2324"/>
                  </a:lnTo>
                  <a:lnTo>
                    <a:pt x="7341743" y="469"/>
                  </a:lnTo>
                  <a:lnTo>
                    <a:pt x="7340613" y="0"/>
                  </a:lnTo>
                  <a:lnTo>
                    <a:pt x="7337984" y="0"/>
                  </a:lnTo>
                  <a:lnTo>
                    <a:pt x="7336866" y="469"/>
                  </a:lnTo>
                  <a:lnTo>
                    <a:pt x="7334999" y="2324"/>
                  </a:lnTo>
                  <a:lnTo>
                    <a:pt x="7334542" y="3454"/>
                  </a:lnTo>
                  <a:lnTo>
                    <a:pt x="7334542" y="6083"/>
                  </a:lnTo>
                  <a:lnTo>
                    <a:pt x="7334999" y="7200"/>
                  </a:lnTo>
                  <a:lnTo>
                    <a:pt x="7336866" y="9067"/>
                  </a:lnTo>
                  <a:lnTo>
                    <a:pt x="7337984" y="9525"/>
                  </a:lnTo>
                  <a:lnTo>
                    <a:pt x="7340613" y="9525"/>
                  </a:lnTo>
                  <a:lnTo>
                    <a:pt x="7341743" y="9067"/>
                  </a:lnTo>
                  <a:lnTo>
                    <a:pt x="7343597" y="7200"/>
                  </a:lnTo>
                  <a:lnTo>
                    <a:pt x="7344067" y="6083"/>
                  </a:lnTo>
                  <a:lnTo>
                    <a:pt x="7344067" y="3454"/>
                  </a:lnTo>
                  <a:close/>
                </a:path>
                <a:path w="12773660" h="4123690">
                  <a:moveTo>
                    <a:pt x="7363117" y="4117517"/>
                  </a:moveTo>
                  <a:lnTo>
                    <a:pt x="7362647" y="4116400"/>
                  </a:lnTo>
                  <a:lnTo>
                    <a:pt x="7360793" y="4114533"/>
                  </a:lnTo>
                  <a:lnTo>
                    <a:pt x="7359663" y="4114076"/>
                  </a:lnTo>
                  <a:lnTo>
                    <a:pt x="7357034" y="4114076"/>
                  </a:lnTo>
                  <a:lnTo>
                    <a:pt x="7355916" y="4114533"/>
                  </a:lnTo>
                  <a:lnTo>
                    <a:pt x="7354049" y="4116400"/>
                  </a:lnTo>
                  <a:lnTo>
                    <a:pt x="7353592" y="4117517"/>
                  </a:lnTo>
                  <a:lnTo>
                    <a:pt x="7353592" y="4120146"/>
                  </a:lnTo>
                  <a:lnTo>
                    <a:pt x="7354049" y="4121277"/>
                  </a:lnTo>
                  <a:lnTo>
                    <a:pt x="7355916" y="4123131"/>
                  </a:lnTo>
                  <a:lnTo>
                    <a:pt x="7357034" y="4123601"/>
                  </a:lnTo>
                  <a:lnTo>
                    <a:pt x="7359663" y="4123601"/>
                  </a:lnTo>
                  <a:lnTo>
                    <a:pt x="7360793" y="4123131"/>
                  </a:lnTo>
                  <a:lnTo>
                    <a:pt x="7362647" y="4121277"/>
                  </a:lnTo>
                  <a:lnTo>
                    <a:pt x="7363117" y="4120146"/>
                  </a:lnTo>
                  <a:lnTo>
                    <a:pt x="7363117" y="4117517"/>
                  </a:lnTo>
                  <a:close/>
                </a:path>
                <a:path w="12773660" h="4123690">
                  <a:moveTo>
                    <a:pt x="7363117" y="2746159"/>
                  </a:moveTo>
                  <a:lnTo>
                    <a:pt x="7362647" y="2745041"/>
                  </a:lnTo>
                  <a:lnTo>
                    <a:pt x="7360793" y="2743174"/>
                  </a:lnTo>
                  <a:lnTo>
                    <a:pt x="7359663" y="2742717"/>
                  </a:lnTo>
                  <a:lnTo>
                    <a:pt x="7357034" y="2742717"/>
                  </a:lnTo>
                  <a:lnTo>
                    <a:pt x="7355916" y="2743174"/>
                  </a:lnTo>
                  <a:lnTo>
                    <a:pt x="7354049" y="2745041"/>
                  </a:lnTo>
                  <a:lnTo>
                    <a:pt x="7353592" y="2746159"/>
                  </a:lnTo>
                  <a:lnTo>
                    <a:pt x="7353592" y="2748788"/>
                  </a:lnTo>
                  <a:lnTo>
                    <a:pt x="7354049" y="2749918"/>
                  </a:lnTo>
                  <a:lnTo>
                    <a:pt x="7355916" y="2751772"/>
                  </a:lnTo>
                  <a:lnTo>
                    <a:pt x="7357034" y="2752242"/>
                  </a:lnTo>
                  <a:lnTo>
                    <a:pt x="7359663" y="2752242"/>
                  </a:lnTo>
                  <a:lnTo>
                    <a:pt x="7360793" y="2751772"/>
                  </a:lnTo>
                  <a:lnTo>
                    <a:pt x="7362647" y="2749918"/>
                  </a:lnTo>
                  <a:lnTo>
                    <a:pt x="7363117" y="2748788"/>
                  </a:lnTo>
                  <a:lnTo>
                    <a:pt x="7363117" y="2746159"/>
                  </a:lnTo>
                  <a:close/>
                </a:path>
                <a:path w="12773660" h="4123690">
                  <a:moveTo>
                    <a:pt x="7363117" y="1374800"/>
                  </a:moveTo>
                  <a:lnTo>
                    <a:pt x="7362647" y="1373682"/>
                  </a:lnTo>
                  <a:lnTo>
                    <a:pt x="7360793" y="1371828"/>
                  </a:lnTo>
                  <a:lnTo>
                    <a:pt x="7359663" y="1371358"/>
                  </a:lnTo>
                  <a:lnTo>
                    <a:pt x="7357034" y="1371358"/>
                  </a:lnTo>
                  <a:lnTo>
                    <a:pt x="7355916" y="1371828"/>
                  </a:lnTo>
                  <a:lnTo>
                    <a:pt x="7354049" y="1373682"/>
                  </a:lnTo>
                  <a:lnTo>
                    <a:pt x="7353592" y="1374800"/>
                  </a:lnTo>
                  <a:lnTo>
                    <a:pt x="7353592" y="1377442"/>
                  </a:lnTo>
                  <a:lnTo>
                    <a:pt x="7354049" y="1378559"/>
                  </a:lnTo>
                  <a:lnTo>
                    <a:pt x="7355916" y="1380413"/>
                  </a:lnTo>
                  <a:lnTo>
                    <a:pt x="7357034" y="1380883"/>
                  </a:lnTo>
                  <a:lnTo>
                    <a:pt x="7359663" y="1380883"/>
                  </a:lnTo>
                  <a:lnTo>
                    <a:pt x="7360793" y="1380413"/>
                  </a:lnTo>
                  <a:lnTo>
                    <a:pt x="7362647" y="1378559"/>
                  </a:lnTo>
                  <a:lnTo>
                    <a:pt x="7363117" y="1377442"/>
                  </a:lnTo>
                  <a:lnTo>
                    <a:pt x="7363117" y="1374800"/>
                  </a:lnTo>
                  <a:close/>
                </a:path>
                <a:path w="12773660" h="4123690">
                  <a:moveTo>
                    <a:pt x="7363117" y="3454"/>
                  </a:moveTo>
                  <a:lnTo>
                    <a:pt x="7362647" y="2324"/>
                  </a:lnTo>
                  <a:lnTo>
                    <a:pt x="7360793" y="469"/>
                  </a:lnTo>
                  <a:lnTo>
                    <a:pt x="7359663" y="0"/>
                  </a:lnTo>
                  <a:lnTo>
                    <a:pt x="7357034" y="0"/>
                  </a:lnTo>
                  <a:lnTo>
                    <a:pt x="7355916" y="469"/>
                  </a:lnTo>
                  <a:lnTo>
                    <a:pt x="7354049" y="2324"/>
                  </a:lnTo>
                  <a:lnTo>
                    <a:pt x="7353592" y="3454"/>
                  </a:lnTo>
                  <a:lnTo>
                    <a:pt x="7353592" y="6083"/>
                  </a:lnTo>
                  <a:lnTo>
                    <a:pt x="7354049" y="7200"/>
                  </a:lnTo>
                  <a:lnTo>
                    <a:pt x="7355916" y="9067"/>
                  </a:lnTo>
                  <a:lnTo>
                    <a:pt x="7357034" y="9525"/>
                  </a:lnTo>
                  <a:lnTo>
                    <a:pt x="7359663" y="9525"/>
                  </a:lnTo>
                  <a:lnTo>
                    <a:pt x="7360793" y="9067"/>
                  </a:lnTo>
                  <a:lnTo>
                    <a:pt x="7362647" y="7200"/>
                  </a:lnTo>
                  <a:lnTo>
                    <a:pt x="7363117" y="6083"/>
                  </a:lnTo>
                  <a:lnTo>
                    <a:pt x="7363117" y="3454"/>
                  </a:lnTo>
                  <a:close/>
                </a:path>
                <a:path w="12773660" h="4123690">
                  <a:moveTo>
                    <a:pt x="7382167" y="4117517"/>
                  </a:moveTo>
                  <a:lnTo>
                    <a:pt x="7381697" y="4116400"/>
                  </a:lnTo>
                  <a:lnTo>
                    <a:pt x="7379843" y="4114533"/>
                  </a:lnTo>
                  <a:lnTo>
                    <a:pt x="7378713" y="4114076"/>
                  </a:lnTo>
                  <a:lnTo>
                    <a:pt x="7376084" y="4114076"/>
                  </a:lnTo>
                  <a:lnTo>
                    <a:pt x="7374966" y="4114533"/>
                  </a:lnTo>
                  <a:lnTo>
                    <a:pt x="7373099" y="4116400"/>
                  </a:lnTo>
                  <a:lnTo>
                    <a:pt x="7372642" y="4117517"/>
                  </a:lnTo>
                  <a:lnTo>
                    <a:pt x="7372642" y="4120146"/>
                  </a:lnTo>
                  <a:lnTo>
                    <a:pt x="7373099" y="4121277"/>
                  </a:lnTo>
                  <a:lnTo>
                    <a:pt x="7374966" y="4123131"/>
                  </a:lnTo>
                  <a:lnTo>
                    <a:pt x="7376084" y="4123601"/>
                  </a:lnTo>
                  <a:lnTo>
                    <a:pt x="7378713" y="4123601"/>
                  </a:lnTo>
                  <a:lnTo>
                    <a:pt x="7379843" y="4123131"/>
                  </a:lnTo>
                  <a:lnTo>
                    <a:pt x="7381697" y="4121277"/>
                  </a:lnTo>
                  <a:lnTo>
                    <a:pt x="7382167" y="4120146"/>
                  </a:lnTo>
                  <a:lnTo>
                    <a:pt x="7382167" y="4117517"/>
                  </a:lnTo>
                  <a:close/>
                </a:path>
                <a:path w="12773660" h="4123690">
                  <a:moveTo>
                    <a:pt x="7382167" y="2746159"/>
                  </a:moveTo>
                  <a:lnTo>
                    <a:pt x="7381697" y="2745041"/>
                  </a:lnTo>
                  <a:lnTo>
                    <a:pt x="7379843" y="2743174"/>
                  </a:lnTo>
                  <a:lnTo>
                    <a:pt x="7378713" y="2742717"/>
                  </a:lnTo>
                  <a:lnTo>
                    <a:pt x="7376084" y="2742717"/>
                  </a:lnTo>
                  <a:lnTo>
                    <a:pt x="7374966" y="2743174"/>
                  </a:lnTo>
                  <a:lnTo>
                    <a:pt x="7373099" y="2745041"/>
                  </a:lnTo>
                  <a:lnTo>
                    <a:pt x="7372642" y="2746159"/>
                  </a:lnTo>
                  <a:lnTo>
                    <a:pt x="7372642" y="2748788"/>
                  </a:lnTo>
                  <a:lnTo>
                    <a:pt x="7373099" y="2749918"/>
                  </a:lnTo>
                  <a:lnTo>
                    <a:pt x="7374966" y="2751772"/>
                  </a:lnTo>
                  <a:lnTo>
                    <a:pt x="7376084" y="2752242"/>
                  </a:lnTo>
                  <a:lnTo>
                    <a:pt x="7378713" y="2752242"/>
                  </a:lnTo>
                  <a:lnTo>
                    <a:pt x="7379843" y="2751772"/>
                  </a:lnTo>
                  <a:lnTo>
                    <a:pt x="7381697" y="2749918"/>
                  </a:lnTo>
                  <a:lnTo>
                    <a:pt x="7382167" y="2748788"/>
                  </a:lnTo>
                  <a:lnTo>
                    <a:pt x="7382167" y="2746159"/>
                  </a:lnTo>
                  <a:close/>
                </a:path>
                <a:path w="12773660" h="4123690">
                  <a:moveTo>
                    <a:pt x="7382167" y="1374800"/>
                  </a:moveTo>
                  <a:lnTo>
                    <a:pt x="7381697" y="1373682"/>
                  </a:lnTo>
                  <a:lnTo>
                    <a:pt x="7379843" y="1371828"/>
                  </a:lnTo>
                  <a:lnTo>
                    <a:pt x="7378713" y="1371358"/>
                  </a:lnTo>
                  <a:lnTo>
                    <a:pt x="7376084" y="1371358"/>
                  </a:lnTo>
                  <a:lnTo>
                    <a:pt x="7374966" y="1371828"/>
                  </a:lnTo>
                  <a:lnTo>
                    <a:pt x="7373099" y="1373682"/>
                  </a:lnTo>
                  <a:lnTo>
                    <a:pt x="7372642" y="1374800"/>
                  </a:lnTo>
                  <a:lnTo>
                    <a:pt x="7372642" y="1377442"/>
                  </a:lnTo>
                  <a:lnTo>
                    <a:pt x="7373099" y="1378559"/>
                  </a:lnTo>
                  <a:lnTo>
                    <a:pt x="7374966" y="1380413"/>
                  </a:lnTo>
                  <a:lnTo>
                    <a:pt x="7376084" y="1380883"/>
                  </a:lnTo>
                  <a:lnTo>
                    <a:pt x="7378713" y="1380883"/>
                  </a:lnTo>
                  <a:lnTo>
                    <a:pt x="7379843" y="1380413"/>
                  </a:lnTo>
                  <a:lnTo>
                    <a:pt x="7381697" y="1378559"/>
                  </a:lnTo>
                  <a:lnTo>
                    <a:pt x="7382167" y="1377442"/>
                  </a:lnTo>
                  <a:lnTo>
                    <a:pt x="7382167" y="1374800"/>
                  </a:lnTo>
                  <a:close/>
                </a:path>
                <a:path w="12773660" h="4123690">
                  <a:moveTo>
                    <a:pt x="7382167" y="3454"/>
                  </a:moveTo>
                  <a:lnTo>
                    <a:pt x="7381697" y="2324"/>
                  </a:lnTo>
                  <a:lnTo>
                    <a:pt x="7379843" y="469"/>
                  </a:lnTo>
                  <a:lnTo>
                    <a:pt x="7378713" y="0"/>
                  </a:lnTo>
                  <a:lnTo>
                    <a:pt x="7376084" y="0"/>
                  </a:lnTo>
                  <a:lnTo>
                    <a:pt x="7374966" y="469"/>
                  </a:lnTo>
                  <a:lnTo>
                    <a:pt x="7373099" y="2324"/>
                  </a:lnTo>
                  <a:lnTo>
                    <a:pt x="7372642" y="3454"/>
                  </a:lnTo>
                  <a:lnTo>
                    <a:pt x="7372642" y="6083"/>
                  </a:lnTo>
                  <a:lnTo>
                    <a:pt x="7373099" y="7200"/>
                  </a:lnTo>
                  <a:lnTo>
                    <a:pt x="7374966" y="9067"/>
                  </a:lnTo>
                  <a:lnTo>
                    <a:pt x="7376084" y="9525"/>
                  </a:lnTo>
                  <a:lnTo>
                    <a:pt x="7378713" y="9525"/>
                  </a:lnTo>
                  <a:lnTo>
                    <a:pt x="7379843" y="9067"/>
                  </a:lnTo>
                  <a:lnTo>
                    <a:pt x="7381697" y="7200"/>
                  </a:lnTo>
                  <a:lnTo>
                    <a:pt x="7382167" y="6083"/>
                  </a:lnTo>
                  <a:lnTo>
                    <a:pt x="7382167" y="3454"/>
                  </a:lnTo>
                  <a:close/>
                </a:path>
                <a:path w="12773660" h="4123690">
                  <a:moveTo>
                    <a:pt x="7401217" y="4117517"/>
                  </a:moveTo>
                  <a:lnTo>
                    <a:pt x="7400747" y="4116400"/>
                  </a:lnTo>
                  <a:lnTo>
                    <a:pt x="7398893" y="4114533"/>
                  </a:lnTo>
                  <a:lnTo>
                    <a:pt x="7397763" y="4114076"/>
                  </a:lnTo>
                  <a:lnTo>
                    <a:pt x="7395134" y="4114076"/>
                  </a:lnTo>
                  <a:lnTo>
                    <a:pt x="7394016" y="4114533"/>
                  </a:lnTo>
                  <a:lnTo>
                    <a:pt x="7392149" y="4116400"/>
                  </a:lnTo>
                  <a:lnTo>
                    <a:pt x="7391692" y="4117517"/>
                  </a:lnTo>
                  <a:lnTo>
                    <a:pt x="7391692" y="4120146"/>
                  </a:lnTo>
                  <a:lnTo>
                    <a:pt x="7392149" y="4121277"/>
                  </a:lnTo>
                  <a:lnTo>
                    <a:pt x="7394016" y="4123131"/>
                  </a:lnTo>
                  <a:lnTo>
                    <a:pt x="7395134" y="4123601"/>
                  </a:lnTo>
                  <a:lnTo>
                    <a:pt x="7397763" y="4123601"/>
                  </a:lnTo>
                  <a:lnTo>
                    <a:pt x="7398893" y="4123131"/>
                  </a:lnTo>
                  <a:lnTo>
                    <a:pt x="7400747" y="4121277"/>
                  </a:lnTo>
                  <a:lnTo>
                    <a:pt x="7401217" y="4120146"/>
                  </a:lnTo>
                  <a:lnTo>
                    <a:pt x="7401217" y="4117517"/>
                  </a:lnTo>
                  <a:close/>
                </a:path>
                <a:path w="12773660" h="4123690">
                  <a:moveTo>
                    <a:pt x="7401217" y="2746159"/>
                  </a:moveTo>
                  <a:lnTo>
                    <a:pt x="7400747" y="2745041"/>
                  </a:lnTo>
                  <a:lnTo>
                    <a:pt x="7398893" y="2743174"/>
                  </a:lnTo>
                  <a:lnTo>
                    <a:pt x="7397763" y="2742717"/>
                  </a:lnTo>
                  <a:lnTo>
                    <a:pt x="7395134" y="2742717"/>
                  </a:lnTo>
                  <a:lnTo>
                    <a:pt x="7394016" y="2743174"/>
                  </a:lnTo>
                  <a:lnTo>
                    <a:pt x="7392149" y="2745041"/>
                  </a:lnTo>
                  <a:lnTo>
                    <a:pt x="7391692" y="2746159"/>
                  </a:lnTo>
                  <a:lnTo>
                    <a:pt x="7391692" y="2748788"/>
                  </a:lnTo>
                  <a:lnTo>
                    <a:pt x="7392149" y="2749918"/>
                  </a:lnTo>
                  <a:lnTo>
                    <a:pt x="7394016" y="2751772"/>
                  </a:lnTo>
                  <a:lnTo>
                    <a:pt x="7395134" y="2752242"/>
                  </a:lnTo>
                  <a:lnTo>
                    <a:pt x="7397763" y="2752242"/>
                  </a:lnTo>
                  <a:lnTo>
                    <a:pt x="7398893" y="2751772"/>
                  </a:lnTo>
                  <a:lnTo>
                    <a:pt x="7400747" y="2749918"/>
                  </a:lnTo>
                  <a:lnTo>
                    <a:pt x="7401217" y="2748788"/>
                  </a:lnTo>
                  <a:lnTo>
                    <a:pt x="7401217" y="2746159"/>
                  </a:lnTo>
                  <a:close/>
                </a:path>
                <a:path w="12773660" h="4123690">
                  <a:moveTo>
                    <a:pt x="7401217" y="1374800"/>
                  </a:moveTo>
                  <a:lnTo>
                    <a:pt x="7400747" y="1373682"/>
                  </a:lnTo>
                  <a:lnTo>
                    <a:pt x="7398893" y="1371828"/>
                  </a:lnTo>
                  <a:lnTo>
                    <a:pt x="7397763" y="1371358"/>
                  </a:lnTo>
                  <a:lnTo>
                    <a:pt x="7395134" y="1371358"/>
                  </a:lnTo>
                  <a:lnTo>
                    <a:pt x="7394016" y="1371828"/>
                  </a:lnTo>
                  <a:lnTo>
                    <a:pt x="7392149" y="1373682"/>
                  </a:lnTo>
                  <a:lnTo>
                    <a:pt x="7391692" y="1374800"/>
                  </a:lnTo>
                  <a:lnTo>
                    <a:pt x="7391692" y="1377442"/>
                  </a:lnTo>
                  <a:lnTo>
                    <a:pt x="7392149" y="1378559"/>
                  </a:lnTo>
                  <a:lnTo>
                    <a:pt x="7394016" y="1380413"/>
                  </a:lnTo>
                  <a:lnTo>
                    <a:pt x="7395134" y="1380883"/>
                  </a:lnTo>
                  <a:lnTo>
                    <a:pt x="7397763" y="1380883"/>
                  </a:lnTo>
                  <a:lnTo>
                    <a:pt x="7398893" y="1380413"/>
                  </a:lnTo>
                  <a:lnTo>
                    <a:pt x="7400747" y="1378559"/>
                  </a:lnTo>
                  <a:lnTo>
                    <a:pt x="7401217" y="1377442"/>
                  </a:lnTo>
                  <a:lnTo>
                    <a:pt x="7401217" y="1374800"/>
                  </a:lnTo>
                  <a:close/>
                </a:path>
                <a:path w="12773660" h="4123690">
                  <a:moveTo>
                    <a:pt x="7401217" y="3454"/>
                  </a:moveTo>
                  <a:lnTo>
                    <a:pt x="7400747" y="2324"/>
                  </a:lnTo>
                  <a:lnTo>
                    <a:pt x="7398893" y="469"/>
                  </a:lnTo>
                  <a:lnTo>
                    <a:pt x="7397763" y="0"/>
                  </a:lnTo>
                  <a:lnTo>
                    <a:pt x="7395134" y="0"/>
                  </a:lnTo>
                  <a:lnTo>
                    <a:pt x="7394016" y="469"/>
                  </a:lnTo>
                  <a:lnTo>
                    <a:pt x="7392149" y="2324"/>
                  </a:lnTo>
                  <a:lnTo>
                    <a:pt x="7391692" y="3454"/>
                  </a:lnTo>
                  <a:lnTo>
                    <a:pt x="7391692" y="6083"/>
                  </a:lnTo>
                  <a:lnTo>
                    <a:pt x="7392149" y="7200"/>
                  </a:lnTo>
                  <a:lnTo>
                    <a:pt x="7394016" y="9067"/>
                  </a:lnTo>
                  <a:lnTo>
                    <a:pt x="7395134" y="9525"/>
                  </a:lnTo>
                  <a:lnTo>
                    <a:pt x="7397763" y="9525"/>
                  </a:lnTo>
                  <a:lnTo>
                    <a:pt x="7398893" y="9067"/>
                  </a:lnTo>
                  <a:lnTo>
                    <a:pt x="7400747" y="7200"/>
                  </a:lnTo>
                  <a:lnTo>
                    <a:pt x="7401217" y="6083"/>
                  </a:lnTo>
                  <a:lnTo>
                    <a:pt x="7401217" y="3454"/>
                  </a:lnTo>
                  <a:close/>
                </a:path>
                <a:path w="12773660" h="4123690">
                  <a:moveTo>
                    <a:pt x="7420267" y="4117517"/>
                  </a:moveTo>
                  <a:lnTo>
                    <a:pt x="7419797" y="4116400"/>
                  </a:lnTo>
                  <a:lnTo>
                    <a:pt x="7417943" y="4114533"/>
                  </a:lnTo>
                  <a:lnTo>
                    <a:pt x="7416813" y="4114076"/>
                  </a:lnTo>
                  <a:lnTo>
                    <a:pt x="7414184" y="4114076"/>
                  </a:lnTo>
                  <a:lnTo>
                    <a:pt x="7413066" y="4114533"/>
                  </a:lnTo>
                  <a:lnTo>
                    <a:pt x="7411199" y="4116400"/>
                  </a:lnTo>
                  <a:lnTo>
                    <a:pt x="7410742" y="4117517"/>
                  </a:lnTo>
                  <a:lnTo>
                    <a:pt x="7410742" y="4120146"/>
                  </a:lnTo>
                  <a:lnTo>
                    <a:pt x="7411199" y="4121277"/>
                  </a:lnTo>
                  <a:lnTo>
                    <a:pt x="7413066" y="4123131"/>
                  </a:lnTo>
                  <a:lnTo>
                    <a:pt x="7414184" y="4123601"/>
                  </a:lnTo>
                  <a:lnTo>
                    <a:pt x="7416813" y="4123601"/>
                  </a:lnTo>
                  <a:lnTo>
                    <a:pt x="7417943" y="4123131"/>
                  </a:lnTo>
                  <a:lnTo>
                    <a:pt x="7419797" y="4121277"/>
                  </a:lnTo>
                  <a:lnTo>
                    <a:pt x="7420267" y="4120146"/>
                  </a:lnTo>
                  <a:lnTo>
                    <a:pt x="7420267" y="4117517"/>
                  </a:lnTo>
                  <a:close/>
                </a:path>
                <a:path w="12773660" h="4123690">
                  <a:moveTo>
                    <a:pt x="7420267" y="2746159"/>
                  </a:moveTo>
                  <a:lnTo>
                    <a:pt x="7419797" y="2745041"/>
                  </a:lnTo>
                  <a:lnTo>
                    <a:pt x="7417943" y="2743174"/>
                  </a:lnTo>
                  <a:lnTo>
                    <a:pt x="7416813" y="2742717"/>
                  </a:lnTo>
                  <a:lnTo>
                    <a:pt x="7414184" y="2742717"/>
                  </a:lnTo>
                  <a:lnTo>
                    <a:pt x="7413066" y="2743174"/>
                  </a:lnTo>
                  <a:lnTo>
                    <a:pt x="7411199" y="2745041"/>
                  </a:lnTo>
                  <a:lnTo>
                    <a:pt x="7410742" y="2746159"/>
                  </a:lnTo>
                  <a:lnTo>
                    <a:pt x="7410742" y="2748788"/>
                  </a:lnTo>
                  <a:lnTo>
                    <a:pt x="7411199" y="2749918"/>
                  </a:lnTo>
                  <a:lnTo>
                    <a:pt x="7413066" y="2751772"/>
                  </a:lnTo>
                  <a:lnTo>
                    <a:pt x="7414184" y="2752242"/>
                  </a:lnTo>
                  <a:lnTo>
                    <a:pt x="7416813" y="2752242"/>
                  </a:lnTo>
                  <a:lnTo>
                    <a:pt x="7417943" y="2751772"/>
                  </a:lnTo>
                  <a:lnTo>
                    <a:pt x="7419797" y="2749918"/>
                  </a:lnTo>
                  <a:lnTo>
                    <a:pt x="7420267" y="2748788"/>
                  </a:lnTo>
                  <a:lnTo>
                    <a:pt x="7420267" y="2746159"/>
                  </a:lnTo>
                  <a:close/>
                </a:path>
                <a:path w="12773660" h="4123690">
                  <a:moveTo>
                    <a:pt x="7420267" y="1374800"/>
                  </a:moveTo>
                  <a:lnTo>
                    <a:pt x="7419797" y="1373682"/>
                  </a:lnTo>
                  <a:lnTo>
                    <a:pt x="7417943" y="1371828"/>
                  </a:lnTo>
                  <a:lnTo>
                    <a:pt x="7416813" y="1371358"/>
                  </a:lnTo>
                  <a:lnTo>
                    <a:pt x="7414184" y="1371358"/>
                  </a:lnTo>
                  <a:lnTo>
                    <a:pt x="7413066" y="1371828"/>
                  </a:lnTo>
                  <a:lnTo>
                    <a:pt x="7411199" y="1373682"/>
                  </a:lnTo>
                  <a:lnTo>
                    <a:pt x="7410742" y="1374800"/>
                  </a:lnTo>
                  <a:lnTo>
                    <a:pt x="7410742" y="1377442"/>
                  </a:lnTo>
                  <a:lnTo>
                    <a:pt x="7411199" y="1378559"/>
                  </a:lnTo>
                  <a:lnTo>
                    <a:pt x="7413066" y="1380413"/>
                  </a:lnTo>
                  <a:lnTo>
                    <a:pt x="7414184" y="1380883"/>
                  </a:lnTo>
                  <a:lnTo>
                    <a:pt x="7416813" y="1380883"/>
                  </a:lnTo>
                  <a:lnTo>
                    <a:pt x="7417943" y="1380413"/>
                  </a:lnTo>
                  <a:lnTo>
                    <a:pt x="7419797" y="1378559"/>
                  </a:lnTo>
                  <a:lnTo>
                    <a:pt x="7420267" y="1377442"/>
                  </a:lnTo>
                  <a:lnTo>
                    <a:pt x="7420267" y="1374800"/>
                  </a:lnTo>
                  <a:close/>
                </a:path>
                <a:path w="12773660" h="4123690">
                  <a:moveTo>
                    <a:pt x="7420267" y="3454"/>
                  </a:moveTo>
                  <a:lnTo>
                    <a:pt x="7419797" y="2324"/>
                  </a:lnTo>
                  <a:lnTo>
                    <a:pt x="7417943" y="469"/>
                  </a:lnTo>
                  <a:lnTo>
                    <a:pt x="7416813" y="0"/>
                  </a:lnTo>
                  <a:lnTo>
                    <a:pt x="7414184" y="0"/>
                  </a:lnTo>
                  <a:lnTo>
                    <a:pt x="7413066" y="469"/>
                  </a:lnTo>
                  <a:lnTo>
                    <a:pt x="7411199" y="2324"/>
                  </a:lnTo>
                  <a:lnTo>
                    <a:pt x="7410742" y="3454"/>
                  </a:lnTo>
                  <a:lnTo>
                    <a:pt x="7410742" y="6083"/>
                  </a:lnTo>
                  <a:lnTo>
                    <a:pt x="7411199" y="7200"/>
                  </a:lnTo>
                  <a:lnTo>
                    <a:pt x="7413066" y="9067"/>
                  </a:lnTo>
                  <a:lnTo>
                    <a:pt x="7414184" y="9525"/>
                  </a:lnTo>
                  <a:lnTo>
                    <a:pt x="7416813" y="9525"/>
                  </a:lnTo>
                  <a:lnTo>
                    <a:pt x="7417943" y="9067"/>
                  </a:lnTo>
                  <a:lnTo>
                    <a:pt x="7419797" y="7200"/>
                  </a:lnTo>
                  <a:lnTo>
                    <a:pt x="7420267" y="6083"/>
                  </a:lnTo>
                  <a:lnTo>
                    <a:pt x="7420267" y="3454"/>
                  </a:lnTo>
                  <a:close/>
                </a:path>
                <a:path w="12773660" h="4123690">
                  <a:moveTo>
                    <a:pt x="7439317" y="4117517"/>
                  </a:moveTo>
                  <a:lnTo>
                    <a:pt x="7438847" y="4116400"/>
                  </a:lnTo>
                  <a:lnTo>
                    <a:pt x="7436993" y="4114533"/>
                  </a:lnTo>
                  <a:lnTo>
                    <a:pt x="7435863" y="4114076"/>
                  </a:lnTo>
                  <a:lnTo>
                    <a:pt x="7433234" y="4114076"/>
                  </a:lnTo>
                  <a:lnTo>
                    <a:pt x="7432116" y="4114533"/>
                  </a:lnTo>
                  <a:lnTo>
                    <a:pt x="7430249" y="4116400"/>
                  </a:lnTo>
                  <a:lnTo>
                    <a:pt x="7429792" y="4117517"/>
                  </a:lnTo>
                  <a:lnTo>
                    <a:pt x="7429792" y="4120146"/>
                  </a:lnTo>
                  <a:lnTo>
                    <a:pt x="7430249" y="4121277"/>
                  </a:lnTo>
                  <a:lnTo>
                    <a:pt x="7432116" y="4123131"/>
                  </a:lnTo>
                  <a:lnTo>
                    <a:pt x="7433234" y="4123601"/>
                  </a:lnTo>
                  <a:lnTo>
                    <a:pt x="7435863" y="4123601"/>
                  </a:lnTo>
                  <a:lnTo>
                    <a:pt x="7436993" y="4123131"/>
                  </a:lnTo>
                  <a:lnTo>
                    <a:pt x="7438847" y="4121277"/>
                  </a:lnTo>
                  <a:lnTo>
                    <a:pt x="7439317" y="4120146"/>
                  </a:lnTo>
                  <a:lnTo>
                    <a:pt x="7439317" y="4117517"/>
                  </a:lnTo>
                  <a:close/>
                </a:path>
                <a:path w="12773660" h="4123690">
                  <a:moveTo>
                    <a:pt x="7439317" y="2746159"/>
                  </a:moveTo>
                  <a:lnTo>
                    <a:pt x="7438847" y="2745041"/>
                  </a:lnTo>
                  <a:lnTo>
                    <a:pt x="7436993" y="2743174"/>
                  </a:lnTo>
                  <a:lnTo>
                    <a:pt x="7435863" y="2742717"/>
                  </a:lnTo>
                  <a:lnTo>
                    <a:pt x="7433234" y="2742717"/>
                  </a:lnTo>
                  <a:lnTo>
                    <a:pt x="7432116" y="2743174"/>
                  </a:lnTo>
                  <a:lnTo>
                    <a:pt x="7430249" y="2745041"/>
                  </a:lnTo>
                  <a:lnTo>
                    <a:pt x="7429792" y="2746159"/>
                  </a:lnTo>
                  <a:lnTo>
                    <a:pt x="7429792" y="2748788"/>
                  </a:lnTo>
                  <a:lnTo>
                    <a:pt x="7430249" y="2749918"/>
                  </a:lnTo>
                  <a:lnTo>
                    <a:pt x="7432116" y="2751772"/>
                  </a:lnTo>
                  <a:lnTo>
                    <a:pt x="7433234" y="2752242"/>
                  </a:lnTo>
                  <a:lnTo>
                    <a:pt x="7435863" y="2752242"/>
                  </a:lnTo>
                  <a:lnTo>
                    <a:pt x="7436993" y="2751772"/>
                  </a:lnTo>
                  <a:lnTo>
                    <a:pt x="7438847" y="2749918"/>
                  </a:lnTo>
                  <a:lnTo>
                    <a:pt x="7439317" y="2748788"/>
                  </a:lnTo>
                  <a:lnTo>
                    <a:pt x="7439317" y="2746159"/>
                  </a:lnTo>
                  <a:close/>
                </a:path>
                <a:path w="12773660" h="4123690">
                  <a:moveTo>
                    <a:pt x="7439317" y="1374800"/>
                  </a:moveTo>
                  <a:lnTo>
                    <a:pt x="7438847" y="1373682"/>
                  </a:lnTo>
                  <a:lnTo>
                    <a:pt x="7436993" y="1371828"/>
                  </a:lnTo>
                  <a:lnTo>
                    <a:pt x="7435863" y="1371358"/>
                  </a:lnTo>
                  <a:lnTo>
                    <a:pt x="7433234" y="1371358"/>
                  </a:lnTo>
                  <a:lnTo>
                    <a:pt x="7432116" y="1371828"/>
                  </a:lnTo>
                  <a:lnTo>
                    <a:pt x="7430249" y="1373682"/>
                  </a:lnTo>
                  <a:lnTo>
                    <a:pt x="7429792" y="1374800"/>
                  </a:lnTo>
                  <a:lnTo>
                    <a:pt x="7429792" y="1377442"/>
                  </a:lnTo>
                  <a:lnTo>
                    <a:pt x="7430249" y="1378559"/>
                  </a:lnTo>
                  <a:lnTo>
                    <a:pt x="7432116" y="1380413"/>
                  </a:lnTo>
                  <a:lnTo>
                    <a:pt x="7433234" y="1380883"/>
                  </a:lnTo>
                  <a:lnTo>
                    <a:pt x="7435863" y="1380883"/>
                  </a:lnTo>
                  <a:lnTo>
                    <a:pt x="7436993" y="1380413"/>
                  </a:lnTo>
                  <a:lnTo>
                    <a:pt x="7438847" y="1378559"/>
                  </a:lnTo>
                  <a:lnTo>
                    <a:pt x="7439317" y="1377442"/>
                  </a:lnTo>
                  <a:lnTo>
                    <a:pt x="7439317" y="1374800"/>
                  </a:lnTo>
                  <a:close/>
                </a:path>
                <a:path w="12773660" h="4123690">
                  <a:moveTo>
                    <a:pt x="7439317" y="3454"/>
                  </a:moveTo>
                  <a:lnTo>
                    <a:pt x="7438847" y="2324"/>
                  </a:lnTo>
                  <a:lnTo>
                    <a:pt x="7436993" y="469"/>
                  </a:lnTo>
                  <a:lnTo>
                    <a:pt x="7435863" y="0"/>
                  </a:lnTo>
                  <a:lnTo>
                    <a:pt x="7433234" y="0"/>
                  </a:lnTo>
                  <a:lnTo>
                    <a:pt x="7432116" y="469"/>
                  </a:lnTo>
                  <a:lnTo>
                    <a:pt x="7430249" y="2324"/>
                  </a:lnTo>
                  <a:lnTo>
                    <a:pt x="7429792" y="3454"/>
                  </a:lnTo>
                  <a:lnTo>
                    <a:pt x="7429792" y="6083"/>
                  </a:lnTo>
                  <a:lnTo>
                    <a:pt x="7430249" y="7200"/>
                  </a:lnTo>
                  <a:lnTo>
                    <a:pt x="7432116" y="9067"/>
                  </a:lnTo>
                  <a:lnTo>
                    <a:pt x="7433234" y="9525"/>
                  </a:lnTo>
                  <a:lnTo>
                    <a:pt x="7435863" y="9525"/>
                  </a:lnTo>
                  <a:lnTo>
                    <a:pt x="7436993" y="9067"/>
                  </a:lnTo>
                  <a:lnTo>
                    <a:pt x="7438847" y="7200"/>
                  </a:lnTo>
                  <a:lnTo>
                    <a:pt x="7439317" y="6083"/>
                  </a:lnTo>
                  <a:lnTo>
                    <a:pt x="7439317" y="3454"/>
                  </a:lnTo>
                  <a:close/>
                </a:path>
                <a:path w="12773660" h="4123690">
                  <a:moveTo>
                    <a:pt x="7458367" y="4117517"/>
                  </a:moveTo>
                  <a:lnTo>
                    <a:pt x="7457897" y="4116400"/>
                  </a:lnTo>
                  <a:lnTo>
                    <a:pt x="7456043" y="4114533"/>
                  </a:lnTo>
                  <a:lnTo>
                    <a:pt x="7454913" y="4114076"/>
                  </a:lnTo>
                  <a:lnTo>
                    <a:pt x="7452284" y="4114076"/>
                  </a:lnTo>
                  <a:lnTo>
                    <a:pt x="7451166" y="4114533"/>
                  </a:lnTo>
                  <a:lnTo>
                    <a:pt x="7449312" y="4116400"/>
                  </a:lnTo>
                  <a:lnTo>
                    <a:pt x="7448842" y="4117517"/>
                  </a:lnTo>
                  <a:lnTo>
                    <a:pt x="7448842" y="4120146"/>
                  </a:lnTo>
                  <a:lnTo>
                    <a:pt x="7449312" y="4121277"/>
                  </a:lnTo>
                  <a:lnTo>
                    <a:pt x="7451166" y="4123131"/>
                  </a:lnTo>
                  <a:lnTo>
                    <a:pt x="7452284" y="4123601"/>
                  </a:lnTo>
                  <a:lnTo>
                    <a:pt x="7454913" y="4123601"/>
                  </a:lnTo>
                  <a:lnTo>
                    <a:pt x="7456043" y="4123131"/>
                  </a:lnTo>
                  <a:lnTo>
                    <a:pt x="7457897" y="4121277"/>
                  </a:lnTo>
                  <a:lnTo>
                    <a:pt x="7458367" y="4120146"/>
                  </a:lnTo>
                  <a:lnTo>
                    <a:pt x="7458367" y="4117517"/>
                  </a:lnTo>
                  <a:close/>
                </a:path>
                <a:path w="12773660" h="4123690">
                  <a:moveTo>
                    <a:pt x="7458367" y="2746159"/>
                  </a:moveTo>
                  <a:lnTo>
                    <a:pt x="7457897" y="2745041"/>
                  </a:lnTo>
                  <a:lnTo>
                    <a:pt x="7456043" y="2743174"/>
                  </a:lnTo>
                  <a:lnTo>
                    <a:pt x="7454913" y="2742717"/>
                  </a:lnTo>
                  <a:lnTo>
                    <a:pt x="7452284" y="2742717"/>
                  </a:lnTo>
                  <a:lnTo>
                    <a:pt x="7451166" y="2743174"/>
                  </a:lnTo>
                  <a:lnTo>
                    <a:pt x="7449312" y="2745041"/>
                  </a:lnTo>
                  <a:lnTo>
                    <a:pt x="7448842" y="2746159"/>
                  </a:lnTo>
                  <a:lnTo>
                    <a:pt x="7448842" y="2748788"/>
                  </a:lnTo>
                  <a:lnTo>
                    <a:pt x="7449312" y="2749918"/>
                  </a:lnTo>
                  <a:lnTo>
                    <a:pt x="7451166" y="2751772"/>
                  </a:lnTo>
                  <a:lnTo>
                    <a:pt x="7452284" y="2752242"/>
                  </a:lnTo>
                  <a:lnTo>
                    <a:pt x="7454913" y="2752242"/>
                  </a:lnTo>
                  <a:lnTo>
                    <a:pt x="7456043" y="2751772"/>
                  </a:lnTo>
                  <a:lnTo>
                    <a:pt x="7457897" y="2749918"/>
                  </a:lnTo>
                  <a:lnTo>
                    <a:pt x="7458367" y="2748788"/>
                  </a:lnTo>
                  <a:lnTo>
                    <a:pt x="7458367" y="2746159"/>
                  </a:lnTo>
                  <a:close/>
                </a:path>
                <a:path w="12773660" h="4123690">
                  <a:moveTo>
                    <a:pt x="7458367" y="1374800"/>
                  </a:moveTo>
                  <a:lnTo>
                    <a:pt x="7457897" y="1373682"/>
                  </a:lnTo>
                  <a:lnTo>
                    <a:pt x="7456043" y="1371828"/>
                  </a:lnTo>
                  <a:lnTo>
                    <a:pt x="7454913" y="1371358"/>
                  </a:lnTo>
                  <a:lnTo>
                    <a:pt x="7452284" y="1371358"/>
                  </a:lnTo>
                  <a:lnTo>
                    <a:pt x="7451166" y="1371828"/>
                  </a:lnTo>
                  <a:lnTo>
                    <a:pt x="7449312" y="1373682"/>
                  </a:lnTo>
                  <a:lnTo>
                    <a:pt x="7448842" y="1374800"/>
                  </a:lnTo>
                  <a:lnTo>
                    <a:pt x="7448842" y="1377442"/>
                  </a:lnTo>
                  <a:lnTo>
                    <a:pt x="7449312" y="1378559"/>
                  </a:lnTo>
                  <a:lnTo>
                    <a:pt x="7451166" y="1380413"/>
                  </a:lnTo>
                  <a:lnTo>
                    <a:pt x="7452284" y="1380883"/>
                  </a:lnTo>
                  <a:lnTo>
                    <a:pt x="7454913" y="1380883"/>
                  </a:lnTo>
                  <a:lnTo>
                    <a:pt x="7456043" y="1380413"/>
                  </a:lnTo>
                  <a:lnTo>
                    <a:pt x="7457897" y="1378559"/>
                  </a:lnTo>
                  <a:lnTo>
                    <a:pt x="7458367" y="1377442"/>
                  </a:lnTo>
                  <a:lnTo>
                    <a:pt x="7458367" y="1374800"/>
                  </a:lnTo>
                  <a:close/>
                </a:path>
                <a:path w="12773660" h="4123690">
                  <a:moveTo>
                    <a:pt x="7458367" y="3454"/>
                  </a:moveTo>
                  <a:lnTo>
                    <a:pt x="7457897" y="2324"/>
                  </a:lnTo>
                  <a:lnTo>
                    <a:pt x="7456043" y="469"/>
                  </a:lnTo>
                  <a:lnTo>
                    <a:pt x="7454913" y="0"/>
                  </a:lnTo>
                  <a:lnTo>
                    <a:pt x="7452284" y="0"/>
                  </a:lnTo>
                  <a:lnTo>
                    <a:pt x="7451166" y="469"/>
                  </a:lnTo>
                  <a:lnTo>
                    <a:pt x="7449312" y="2324"/>
                  </a:lnTo>
                  <a:lnTo>
                    <a:pt x="7448842" y="3454"/>
                  </a:lnTo>
                  <a:lnTo>
                    <a:pt x="7448842" y="6083"/>
                  </a:lnTo>
                  <a:lnTo>
                    <a:pt x="7449312" y="7200"/>
                  </a:lnTo>
                  <a:lnTo>
                    <a:pt x="7451166" y="9067"/>
                  </a:lnTo>
                  <a:lnTo>
                    <a:pt x="7452284" y="9525"/>
                  </a:lnTo>
                  <a:lnTo>
                    <a:pt x="7454913" y="9525"/>
                  </a:lnTo>
                  <a:lnTo>
                    <a:pt x="7456043" y="9067"/>
                  </a:lnTo>
                  <a:lnTo>
                    <a:pt x="7457897" y="7200"/>
                  </a:lnTo>
                  <a:lnTo>
                    <a:pt x="7458367" y="6083"/>
                  </a:lnTo>
                  <a:lnTo>
                    <a:pt x="7458367" y="3454"/>
                  </a:lnTo>
                  <a:close/>
                </a:path>
                <a:path w="12773660" h="4123690">
                  <a:moveTo>
                    <a:pt x="7477417" y="4117517"/>
                  </a:moveTo>
                  <a:lnTo>
                    <a:pt x="7476947" y="4116400"/>
                  </a:lnTo>
                  <a:lnTo>
                    <a:pt x="7475093" y="4114533"/>
                  </a:lnTo>
                  <a:lnTo>
                    <a:pt x="7473975" y="4114076"/>
                  </a:lnTo>
                  <a:lnTo>
                    <a:pt x="7471334" y="4114076"/>
                  </a:lnTo>
                  <a:lnTo>
                    <a:pt x="7470216" y="4114533"/>
                  </a:lnTo>
                  <a:lnTo>
                    <a:pt x="7468362" y="4116400"/>
                  </a:lnTo>
                  <a:lnTo>
                    <a:pt x="7467892" y="4117517"/>
                  </a:lnTo>
                  <a:lnTo>
                    <a:pt x="7467892" y="4120146"/>
                  </a:lnTo>
                  <a:lnTo>
                    <a:pt x="7468362" y="4121277"/>
                  </a:lnTo>
                  <a:lnTo>
                    <a:pt x="7470216" y="4123131"/>
                  </a:lnTo>
                  <a:lnTo>
                    <a:pt x="7471334" y="4123601"/>
                  </a:lnTo>
                  <a:lnTo>
                    <a:pt x="7473975" y="4123601"/>
                  </a:lnTo>
                  <a:lnTo>
                    <a:pt x="7475093" y="4123131"/>
                  </a:lnTo>
                  <a:lnTo>
                    <a:pt x="7476947" y="4121277"/>
                  </a:lnTo>
                  <a:lnTo>
                    <a:pt x="7477417" y="4120146"/>
                  </a:lnTo>
                  <a:lnTo>
                    <a:pt x="7477417" y="4117517"/>
                  </a:lnTo>
                  <a:close/>
                </a:path>
                <a:path w="12773660" h="4123690">
                  <a:moveTo>
                    <a:pt x="7477417" y="2746159"/>
                  </a:moveTo>
                  <a:lnTo>
                    <a:pt x="7476947" y="2745041"/>
                  </a:lnTo>
                  <a:lnTo>
                    <a:pt x="7475093" y="2743174"/>
                  </a:lnTo>
                  <a:lnTo>
                    <a:pt x="7473975" y="2742717"/>
                  </a:lnTo>
                  <a:lnTo>
                    <a:pt x="7471334" y="2742717"/>
                  </a:lnTo>
                  <a:lnTo>
                    <a:pt x="7470216" y="2743174"/>
                  </a:lnTo>
                  <a:lnTo>
                    <a:pt x="7468362" y="2745041"/>
                  </a:lnTo>
                  <a:lnTo>
                    <a:pt x="7467892" y="2746159"/>
                  </a:lnTo>
                  <a:lnTo>
                    <a:pt x="7467892" y="2748788"/>
                  </a:lnTo>
                  <a:lnTo>
                    <a:pt x="7468362" y="2749918"/>
                  </a:lnTo>
                  <a:lnTo>
                    <a:pt x="7470216" y="2751772"/>
                  </a:lnTo>
                  <a:lnTo>
                    <a:pt x="7471334" y="2752242"/>
                  </a:lnTo>
                  <a:lnTo>
                    <a:pt x="7473975" y="2752242"/>
                  </a:lnTo>
                  <a:lnTo>
                    <a:pt x="7475093" y="2751772"/>
                  </a:lnTo>
                  <a:lnTo>
                    <a:pt x="7476947" y="2749918"/>
                  </a:lnTo>
                  <a:lnTo>
                    <a:pt x="7477417" y="2748788"/>
                  </a:lnTo>
                  <a:lnTo>
                    <a:pt x="7477417" y="2746159"/>
                  </a:lnTo>
                  <a:close/>
                </a:path>
                <a:path w="12773660" h="4123690">
                  <a:moveTo>
                    <a:pt x="7477417" y="1374800"/>
                  </a:moveTo>
                  <a:lnTo>
                    <a:pt x="7476947" y="1373682"/>
                  </a:lnTo>
                  <a:lnTo>
                    <a:pt x="7475093" y="1371828"/>
                  </a:lnTo>
                  <a:lnTo>
                    <a:pt x="7473975" y="1371358"/>
                  </a:lnTo>
                  <a:lnTo>
                    <a:pt x="7471334" y="1371358"/>
                  </a:lnTo>
                  <a:lnTo>
                    <a:pt x="7470216" y="1371828"/>
                  </a:lnTo>
                  <a:lnTo>
                    <a:pt x="7468362" y="1373682"/>
                  </a:lnTo>
                  <a:lnTo>
                    <a:pt x="7467892" y="1374800"/>
                  </a:lnTo>
                  <a:lnTo>
                    <a:pt x="7467892" y="1377442"/>
                  </a:lnTo>
                  <a:lnTo>
                    <a:pt x="7468362" y="1378559"/>
                  </a:lnTo>
                  <a:lnTo>
                    <a:pt x="7470216" y="1380413"/>
                  </a:lnTo>
                  <a:lnTo>
                    <a:pt x="7471334" y="1380883"/>
                  </a:lnTo>
                  <a:lnTo>
                    <a:pt x="7473975" y="1380883"/>
                  </a:lnTo>
                  <a:lnTo>
                    <a:pt x="7475093" y="1380413"/>
                  </a:lnTo>
                  <a:lnTo>
                    <a:pt x="7476947" y="1378559"/>
                  </a:lnTo>
                  <a:lnTo>
                    <a:pt x="7477417" y="1377442"/>
                  </a:lnTo>
                  <a:lnTo>
                    <a:pt x="7477417" y="1374800"/>
                  </a:lnTo>
                  <a:close/>
                </a:path>
                <a:path w="12773660" h="4123690">
                  <a:moveTo>
                    <a:pt x="7477417" y="3454"/>
                  </a:moveTo>
                  <a:lnTo>
                    <a:pt x="7476947" y="2324"/>
                  </a:lnTo>
                  <a:lnTo>
                    <a:pt x="7475093" y="469"/>
                  </a:lnTo>
                  <a:lnTo>
                    <a:pt x="7473975" y="0"/>
                  </a:lnTo>
                  <a:lnTo>
                    <a:pt x="7471334" y="0"/>
                  </a:lnTo>
                  <a:lnTo>
                    <a:pt x="7470216" y="469"/>
                  </a:lnTo>
                  <a:lnTo>
                    <a:pt x="7468362" y="2324"/>
                  </a:lnTo>
                  <a:lnTo>
                    <a:pt x="7467892" y="3454"/>
                  </a:lnTo>
                  <a:lnTo>
                    <a:pt x="7467892" y="6083"/>
                  </a:lnTo>
                  <a:lnTo>
                    <a:pt x="7468362" y="7200"/>
                  </a:lnTo>
                  <a:lnTo>
                    <a:pt x="7470216" y="9067"/>
                  </a:lnTo>
                  <a:lnTo>
                    <a:pt x="7471334" y="9525"/>
                  </a:lnTo>
                  <a:lnTo>
                    <a:pt x="7473975" y="9525"/>
                  </a:lnTo>
                  <a:lnTo>
                    <a:pt x="7475093" y="9067"/>
                  </a:lnTo>
                  <a:lnTo>
                    <a:pt x="7476947" y="7200"/>
                  </a:lnTo>
                  <a:lnTo>
                    <a:pt x="7477417" y="6083"/>
                  </a:lnTo>
                  <a:lnTo>
                    <a:pt x="7477417" y="3454"/>
                  </a:lnTo>
                  <a:close/>
                </a:path>
                <a:path w="12773660" h="4123690">
                  <a:moveTo>
                    <a:pt x="7496467" y="4117517"/>
                  </a:moveTo>
                  <a:lnTo>
                    <a:pt x="7495997" y="4116400"/>
                  </a:lnTo>
                  <a:lnTo>
                    <a:pt x="7494143" y="4114533"/>
                  </a:lnTo>
                  <a:lnTo>
                    <a:pt x="7493025" y="4114076"/>
                  </a:lnTo>
                  <a:lnTo>
                    <a:pt x="7490384" y="4114076"/>
                  </a:lnTo>
                  <a:lnTo>
                    <a:pt x="7489266" y="4114533"/>
                  </a:lnTo>
                  <a:lnTo>
                    <a:pt x="7487412" y="4116400"/>
                  </a:lnTo>
                  <a:lnTo>
                    <a:pt x="7486942" y="4117517"/>
                  </a:lnTo>
                  <a:lnTo>
                    <a:pt x="7486942" y="4120146"/>
                  </a:lnTo>
                  <a:lnTo>
                    <a:pt x="7487412" y="4121277"/>
                  </a:lnTo>
                  <a:lnTo>
                    <a:pt x="7489266" y="4123131"/>
                  </a:lnTo>
                  <a:lnTo>
                    <a:pt x="7490384" y="4123601"/>
                  </a:lnTo>
                  <a:lnTo>
                    <a:pt x="7493025" y="4123601"/>
                  </a:lnTo>
                  <a:lnTo>
                    <a:pt x="7494143" y="4123131"/>
                  </a:lnTo>
                  <a:lnTo>
                    <a:pt x="7495997" y="4121277"/>
                  </a:lnTo>
                  <a:lnTo>
                    <a:pt x="7496467" y="4120146"/>
                  </a:lnTo>
                  <a:lnTo>
                    <a:pt x="7496467" y="4117517"/>
                  </a:lnTo>
                  <a:close/>
                </a:path>
                <a:path w="12773660" h="4123690">
                  <a:moveTo>
                    <a:pt x="7496467" y="2746159"/>
                  </a:moveTo>
                  <a:lnTo>
                    <a:pt x="7495997" y="2745041"/>
                  </a:lnTo>
                  <a:lnTo>
                    <a:pt x="7494143" y="2743174"/>
                  </a:lnTo>
                  <a:lnTo>
                    <a:pt x="7493025" y="2742717"/>
                  </a:lnTo>
                  <a:lnTo>
                    <a:pt x="7490384" y="2742717"/>
                  </a:lnTo>
                  <a:lnTo>
                    <a:pt x="7489266" y="2743174"/>
                  </a:lnTo>
                  <a:lnTo>
                    <a:pt x="7487412" y="2745041"/>
                  </a:lnTo>
                  <a:lnTo>
                    <a:pt x="7486942" y="2746159"/>
                  </a:lnTo>
                  <a:lnTo>
                    <a:pt x="7486942" y="2748788"/>
                  </a:lnTo>
                  <a:lnTo>
                    <a:pt x="7487412" y="2749918"/>
                  </a:lnTo>
                  <a:lnTo>
                    <a:pt x="7489266" y="2751772"/>
                  </a:lnTo>
                  <a:lnTo>
                    <a:pt x="7490384" y="2752242"/>
                  </a:lnTo>
                  <a:lnTo>
                    <a:pt x="7493025" y="2752242"/>
                  </a:lnTo>
                  <a:lnTo>
                    <a:pt x="7494143" y="2751772"/>
                  </a:lnTo>
                  <a:lnTo>
                    <a:pt x="7495997" y="2749918"/>
                  </a:lnTo>
                  <a:lnTo>
                    <a:pt x="7496467" y="2748788"/>
                  </a:lnTo>
                  <a:lnTo>
                    <a:pt x="7496467" y="2746159"/>
                  </a:lnTo>
                  <a:close/>
                </a:path>
                <a:path w="12773660" h="4123690">
                  <a:moveTo>
                    <a:pt x="7496467" y="1374800"/>
                  </a:moveTo>
                  <a:lnTo>
                    <a:pt x="7495997" y="1373682"/>
                  </a:lnTo>
                  <a:lnTo>
                    <a:pt x="7494143" y="1371828"/>
                  </a:lnTo>
                  <a:lnTo>
                    <a:pt x="7493025" y="1371358"/>
                  </a:lnTo>
                  <a:lnTo>
                    <a:pt x="7490384" y="1371358"/>
                  </a:lnTo>
                  <a:lnTo>
                    <a:pt x="7489266" y="1371828"/>
                  </a:lnTo>
                  <a:lnTo>
                    <a:pt x="7487412" y="1373682"/>
                  </a:lnTo>
                  <a:lnTo>
                    <a:pt x="7486942" y="1374800"/>
                  </a:lnTo>
                  <a:lnTo>
                    <a:pt x="7486942" y="1377442"/>
                  </a:lnTo>
                  <a:lnTo>
                    <a:pt x="7487412" y="1378559"/>
                  </a:lnTo>
                  <a:lnTo>
                    <a:pt x="7489266" y="1380413"/>
                  </a:lnTo>
                  <a:lnTo>
                    <a:pt x="7490384" y="1380883"/>
                  </a:lnTo>
                  <a:lnTo>
                    <a:pt x="7493025" y="1380883"/>
                  </a:lnTo>
                  <a:lnTo>
                    <a:pt x="7494143" y="1380413"/>
                  </a:lnTo>
                  <a:lnTo>
                    <a:pt x="7495997" y="1378559"/>
                  </a:lnTo>
                  <a:lnTo>
                    <a:pt x="7496467" y="1377442"/>
                  </a:lnTo>
                  <a:lnTo>
                    <a:pt x="7496467" y="1374800"/>
                  </a:lnTo>
                  <a:close/>
                </a:path>
                <a:path w="12773660" h="4123690">
                  <a:moveTo>
                    <a:pt x="7496467" y="3454"/>
                  </a:moveTo>
                  <a:lnTo>
                    <a:pt x="7495997" y="2324"/>
                  </a:lnTo>
                  <a:lnTo>
                    <a:pt x="7494143" y="469"/>
                  </a:lnTo>
                  <a:lnTo>
                    <a:pt x="7493025" y="0"/>
                  </a:lnTo>
                  <a:lnTo>
                    <a:pt x="7490384" y="0"/>
                  </a:lnTo>
                  <a:lnTo>
                    <a:pt x="7489266" y="469"/>
                  </a:lnTo>
                  <a:lnTo>
                    <a:pt x="7487412" y="2324"/>
                  </a:lnTo>
                  <a:lnTo>
                    <a:pt x="7486942" y="3454"/>
                  </a:lnTo>
                  <a:lnTo>
                    <a:pt x="7486942" y="6083"/>
                  </a:lnTo>
                  <a:lnTo>
                    <a:pt x="7487412" y="7200"/>
                  </a:lnTo>
                  <a:lnTo>
                    <a:pt x="7489266" y="9067"/>
                  </a:lnTo>
                  <a:lnTo>
                    <a:pt x="7490384" y="9525"/>
                  </a:lnTo>
                  <a:lnTo>
                    <a:pt x="7493025" y="9525"/>
                  </a:lnTo>
                  <a:lnTo>
                    <a:pt x="7494143" y="9067"/>
                  </a:lnTo>
                  <a:lnTo>
                    <a:pt x="7495997" y="7200"/>
                  </a:lnTo>
                  <a:lnTo>
                    <a:pt x="7496467" y="6083"/>
                  </a:lnTo>
                  <a:lnTo>
                    <a:pt x="7496467" y="3454"/>
                  </a:lnTo>
                  <a:close/>
                </a:path>
                <a:path w="12773660" h="4123690">
                  <a:moveTo>
                    <a:pt x="7515517" y="4117517"/>
                  </a:moveTo>
                  <a:lnTo>
                    <a:pt x="7515047" y="4116400"/>
                  </a:lnTo>
                  <a:lnTo>
                    <a:pt x="7513193" y="4114533"/>
                  </a:lnTo>
                  <a:lnTo>
                    <a:pt x="7512075" y="4114076"/>
                  </a:lnTo>
                  <a:lnTo>
                    <a:pt x="7509446" y="4114076"/>
                  </a:lnTo>
                  <a:lnTo>
                    <a:pt x="7508316" y="4114533"/>
                  </a:lnTo>
                  <a:lnTo>
                    <a:pt x="7506462" y="4116400"/>
                  </a:lnTo>
                  <a:lnTo>
                    <a:pt x="7505992" y="4117517"/>
                  </a:lnTo>
                  <a:lnTo>
                    <a:pt x="7505992" y="4120146"/>
                  </a:lnTo>
                  <a:lnTo>
                    <a:pt x="7506462" y="4121277"/>
                  </a:lnTo>
                  <a:lnTo>
                    <a:pt x="7508316" y="4123131"/>
                  </a:lnTo>
                  <a:lnTo>
                    <a:pt x="7509446" y="4123601"/>
                  </a:lnTo>
                  <a:lnTo>
                    <a:pt x="7512075" y="4123601"/>
                  </a:lnTo>
                  <a:lnTo>
                    <a:pt x="7513193" y="4123131"/>
                  </a:lnTo>
                  <a:lnTo>
                    <a:pt x="7515047" y="4121277"/>
                  </a:lnTo>
                  <a:lnTo>
                    <a:pt x="7515517" y="4120146"/>
                  </a:lnTo>
                  <a:lnTo>
                    <a:pt x="7515517" y="4117517"/>
                  </a:lnTo>
                  <a:close/>
                </a:path>
                <a:path w="12773660" h="4123690">
                  <a:moveTo>
                    <a:pt x="7515517" y="2746159"/>
                  </a:moveTo>
                  <a:lnTo>
                    <a:pt x="7515047" y="2745041"/>
                  </a:lnTo>
                  <a:lnTo>
                    <a:pt x="7513193" y="2743174"/>
                  </a:lnTo>
                  <a:lnTo>
                    <a:pt x="7512075" y="2742717"/>
                  </a:lnTo>
                  <a:lnTo>
                    <a:pt x="7509446" y="2742717"/>
                  </a:lnTo>
                  <a:lnTo>
                    <a:pt x="7508316" y="2743174"/>
                  </a:lnTo>
                  <a:lnTo>
                    <a:pt x="7506462" y="2745041"/>
                  </a:lnTo>
                  <a:lnTo>
                    <a:pt x="7505992" y="2746159"/>
                  </a:lnTo>
                  <a:lnTo>
                    <a:pt x="7505992" y="2748788"/>
                  </a:lnTo>
                  <a:lnTo>
                    <a:pt x="7506462" y="2749918"/>
                  </a:lnTo>
                  <a:lnTo>
                    <a:pt x="7508316" y="2751772"/>
                  </a:lnTo>
                  <a:lnTo>
                    <a:pt x="7509446" y="2752242"/>
                  </a:lnTo>
                  <a:lnTo>
                    <a:pt x="7512075" y="2752242"/>
                  </a:lnTo>
                  <a:lnTo>
                    <a:pt x="7513193" y="2751772"/>
                  </a:lnTo>
                  <a:lnTo>
                    <a:pt x="7515047" y="2749918"/>
                  </a:lnTo>
                  <a:lnTo>
                    <a:pt x="7515517" y="2748788"/>
                  </a:lnTo>
                  <a:lnTo>
                    <a:pt x="7515517" y="2746159"/>
                  </a:lnTo>
                  <a:close/>
                </a:path>
                <a:path w="12773660" h="4123690">
                  <a:moveTo>
                    <a:pt x="7515517" y="1374800"/>
                  </a:moveTo>
                  <a:lnTo>
                    <a:pt x="7515047" y="1373682"/>
                  </a:lnTo>
                  <a:lnTo>
                    <a:pt x="7513193" y="1371828"/>
                  </a:lnTo>
                  <a:lnTo>
                    <a:pt x="7512075" y="1371358"/>
                  </a:lnTo>
                  <a:lnTo>
                    <a:pt x="7509446" y="1371358"/>
                  </a:lnTo>
                  <a:lnTo>
                    <a:pt x="7508316" y="1371828"/>
                  </a:lnTo>
                  <a:lnTo>
                    <a:pt x="7506462" y="1373682"/>
                  </a:lnTo>
                  <a:lnTo>
                    <a:pt x="7505992" y="1374800"/>
                  </a:lnTo>
                  <a:lnTo>
                    <a:pt x="7505992" y="1377442"/>
                  </a:lnTo>
                  <a:lnTo>
                    <a:pt x="7506462" y="1378559"/>
                  </a:lnTo>
                  <a:lnTo>
                    <a:pt x="7508316" y="1380413"/>
                  </a:lnTo>
                  <a:lnTo>
                    <a:pt x="7509446" y="1380883"/>
                  </a:lnTo>
                  <a:lnTo>
                    <a:pt x="7512075" y="1380883"/>
                  </a:lnTo>
                  <a:lnTo>
                    <a:pt x="7513193" y="1380413"/>
                  </a:lnTo>
                  <a:lnTo>
                    <a:pt x="7515047" y="1378559"/>
                  </a:lnTo>
                  <a:lnTo>
                    <a:pt x="7515517" y="1377442"/>
                  </a:lnTo>
                  <a:lnTo>
                    <a:pt x="7515517" y="1374800"/>
                  </a:lnTo>
                  <a:close/>
                </a:path>
                <a:path w="12773660" h="4123690">
                  <a:moveTo>
                    <a:pt x="7515517" y="3454"/>
                  </a:moveTo>
                  <a:lnTo>
                    <a:pt x="7515047" y="2324"/>
                  </a:lnTo>
                  <a:lnTo>
                    <a:pt x="7513193" y="469"/>
                  </a:lnTo>
                  <a:lnTo>
                    <a:pt x="7512075" y="0"/>
                  </a:lnTo>
                  <a:lnTo>
                    <a:pt x="7509446" y="0"/>
                  </a:lnTo>
                  <a:lnTo>
                    <a:pt x="7508316" y="469"/>
                  </a:lnTo>
                  <a:lnTo>
                    <a:pt x="7506462" y="2324"/>
                  </a:lnTo>
                  <a:lnTo>
                    <a:pt x="7505992" y="3454"/>
                  </a:lnTo>
                  <a:lnTo>
                    <a:pt x="7505992" y="6083"/>
                  </a:lnTo>
                  <a:lnTo>
                    <a:pt x="7506462" y="7200"/>
                  </a:lnTo>
                  <a:lnTo>
                    <a:pt x="7508316" y="9067"/>
                  </a:lnTo>
                  <a:lnTo>
                    <a:pt x="7509446" y="9525"/>
                  </a:lnTo>
                  <a:lnTo>
                    <a:pt x="7512075" y="9525"/>
                  </a:lnTo>
                  <a:lnTo>
                    <a:pt x="7513193" y="9067"/>
                  </a:lnTo>
                  <a:lnTo>
                    <a:pt x="7515047" y="7200"/>
                  </a:lnTo>
                  <a:lnTo>
                    <a:pt x="7515517" y="6083"/>
                  </a:lnTo>
                  <a:lnTo>
                    <a:pt x="7515517" y="3454"/>
                  </a:lnTo>
                  <a:close/>
                </a:path>
                <a:path w="12773660" h="4123690">
                  <a:moveTo>
                    <a:pt x="7534567" y="4117517"/>
                  </a:moveTo>
                  <a:lnTo>
                    <a:pt x="7534110" y="4116400"/>
                  </a:lnTo>
                  <a:lnTo>
                    <a:pt x="7532243" y="4114533"/>
                  </a:lnTo>
                  <a:lnTo>
                    <a:pt x="7531125" y="4114076"/>
                  </a:lnTo>
                  <a:lnTo>
                    <a:pt x="7528496" y="4114076"/>
                  </a:lnTo>
                  <a:lnTo>
                    <a:pt x="7527366" y="4114533"/>
                  </a:lnTo>
                  <a:lnTo>
                    <a:pt x="7525512" y="4116400"/>
                  </a:lnTo>
                  <a:lnTo>
                    <a:pt x="7525042" y="4117517"/>
                  </a:lnTo>
                  <a:lnTo>
                    <a:pt x="7525042" y="4120146"/>
                  </a:lnTo>
                  <a:lnTo>
                    <a:pt x="7525512" y="4121277"/>
                  </a:lnTo>
                  <a:lnTo>
                    <a:pt x="7527366" y="4123131"/>
                  </a:lnTo>
                  <a:lnTo>
                    <a:pt x="7528496" y="4123601"/>
                  </a:lnTo>
                  <a:lnTo>
                    <a:pt x="7531125" y="4123601"/>
                  </a:lnTo>
                  <a:lnTo>
                    <a:pt x="7532243" y="4123131"/>
                  </a:lnTo>
                  <a:lnTo>
                    <a:pt x="7534110" y="4121277"/>
                  </a:lnTo>
                  <a:lnTo>
                    <a:pt x="7534567" y="4120146"/>
                  </a:lnTo>
                  <a:lnTo>
                    <a:pt x="7534567" y="4117517"/>
                  </a:lnTo>
                  <a:close/>
                </a:path>
                <a:path w="12773660" h="4123690">
                  <a:moveTo>
                    <a:pt x="7534567" y="2746159"/>
                  </a:moveTo>
                  <a:lnTo>
                    <a:pt x="7534110" y="2745041"/>
                  </a:lnTo>
                  <a:lnTo>
                    <a:pt x="7532243" y="2743174"/>
                  </a:lnTo>
                  <a:lnTo>
                    <a:pt x="7531125" y="2742717"/>
                  </a:lnTo>
                  <a:lnTo>
                    <a:pt x="7528496" y="2742717"/>
                  </a:lnTo>
                  <a:lnTo>
                    <a:pt x="7527366" y="2743174"/>
                  </a:lnTo>
                  <a:lnTo>
                    <a:pt x="7525512" y="2745041"/>
                  </a:lnTo>
                  <a:lnTo>
                    <a:pt x="7525042" y="2746159"/>
                  </a:lnTo>
                  <a:lnTo>
                    <a:pt x="7525042" y="2748788"/>
                  </a:lnTo>
                  <a:lnTo>
                    <a:pt x="7525512" y="2749918"/>
                  </a:lnTo>
                  <a:lnTo>
                    <a:pt x="7527366" y="2751772"/>
                  </a:lnTo>
                  <a:lnTo>
                    <a:pt x="7528496" y="2752242"/>
                  </a:lnTo>
                  <a:lnTo>
                    <a:pt x="7531125" y="2752242"/>
                  </a:lnTo>
                  <a:lnTo>
                    <a:pt x="7532243" y="2751772"/>
                  </a:lnTo>
                  <a:lnTo>
                    <a:pt x="7534110" y="2749918"/>
                  </a:lnTo>
                  <a:lnTo>
                    <a:pt x="7534567" y="2748788"/>
                  </a:lnTo>
                  <a:lnTo>
                    <a:pt x="7534567" y="2746159"/>
                  </a:lnTo>
                  <a:close/>
                </a:path>
                <a:path w="12773660" h="4123690">
                  <a:moveTo>
                    <a:pt x="7534567" y="1374800"/>
                  </a:moveTo>
                  <a:lnTo>
                    <a:pt x="7534110" y="1373682"/>
                  </a:lnTo>
                  <a:lnTo>
                    <a:pt x="7532243" y="1371828"/>
                  </a:lnTo>
                  <a:lnTo>
                    <a:pt x="7531125" y="1371358"/>
                  </a:lnTo>
                  <a:lnTo>
                    <a:pt x="7528496" y="1371358"/>
                  </a:lnTo>
                  <a:lnTo>
                    <a:pt x="7527366" y="1371828"/>
                  </a:lnTo>
                  <a:lnTo>
                    <a:pt x="7525512" y="1373682"/>
                  </a:lnTo>
                  <a:lnTo>
                    <a:pt x="7525042" y="1374800"/>
                  </a:lnTo>
                  <a:lnTo>
                    <a:pt x="7525042" y="1377442"/>
                  </a:lnTo>
                  <a:lnTo>
                    <a:pt x="7525512" y="1378559"/>
                  </a:lnTo>
                  <a:lnTo>
                    <a:pt x="7527366" y="1380413"/>
                  </a:lnTo>
                  <a:lnTo>
                    <a:pt x="7528496" y="1380883"/>
                  </a:lnTo>
                  <a:lnTo>
                    <a:pt x="7531125" y="1380883"/>
                  </a:lnTo>
                  <a:lnTo>
                    <a:pt x="7532243" y="1380413"/>
                  </a:lnTo>
                  <a:lnTo>
                    <a:pt x="7534110" y="1378559"/>
                  </a:lnTo>
                  <a:lnTo>
                    <a:pt x="7534567" y="1377442"/>
                  </a:lnTo>
                  <a:lnTo>
                    <a:pt x="7534567" y="1374800"/>
                  </a:lnTo>
                  <a:close/>
                </a:path>
                <a:path w="12773660" h="4123690">
                  <a:moveTo>
                    <a:pt x="7534567" y="3454"/>
                  </a:moveTo>
                  <a:lnTo>
                    <a:pt x="7534110" y="2324"/>
                  </a:lnTo>
                  <a:lnTo>
                    <a:pt x="7532243" y="469"/>
                  </a:lnTo>
                  <a:lnTo>
                    <a:pt x="7531125" y="0"/>
                  </a:lnTo>
                  <a:lnTo>
                    <a:pt x="7528496" y="0"/>
                  </a:lnTo>
                  <a:lnTo>
                    <a:pt x="7527366" y="469"/>
                  </a:lnTo>
                  <a:lnTo>
                    <a:pt x="7525512" y="2324"/>
                  </a:lnTo>
                  <a:lnTo>
                    <a:pt x="7525042" y="3454"/>
                  </a:lnTo>
                  <a:lnTo>
                    <a:pt x="7525042" y="6083"/>
                  </a:lnTo>
                  <a:lnTo>
                    <a:pt x="7525512" y="7200"/>
                  </a:lnTo>
                  <a:lnTo>
                    <a:pt x="7527366" y="9067"/>
                  </a:lnTo>
                  <a:lnTo>
                    <a:pt x="7528496" y="9525"/>
                  </a:lnTo>
                  <a:lnTo>
                    <a:pt x="7531125" y="9525"/>
                  </a:lnTo>
                  <a:lnTo>
                    <a:pt x="7532243" y="9067"/>
                  </a:lnTo>
                  <a:lnTo>
                    <a:pt x="7534110" y="7200"/>
                  </a:lnTo>
                  <a:lnTo>
                    <a:pt x="7534567" y="6083"/>
                  </a:lnTo>
                  <a:lnTo>
                    <a:pt x="7534567" y="3454"/>
                  </a:lnTo>
                  <a:close/>
                </a:path>
                <a:path w="12773660" h="4123690">
                  <a:moveTo>
                    <a:pt x="7553617" y="4117517"/>
                  </a:moveTo>
                  <a:lnTo>
                    <a:pt x="7553160" y="4116400"/>
                  </a:lnTo>
                  <a:lnTo>
                    <a:pt x="7551293" y="4114533"/>
                  </a:lnTo>
                  <a:lnTo>
                    <a:pt x="7550175" y="4114076"/>
                  </a:lnTo>
                  <a:lnTo>
                    <a:pt x="7547546" y="4114076"/>
                  </a:lnTo>
                  <a:lnTo>
                    <a:pt x="7546416" y="4114533"/>
                  </a:lnTo>
                  <a:lnTo>
                    <a:pt x="7544562" y="4116400"/>
                  </a:lnTo>
                  <a:lnTo>
                    <a:pt x="7544092" y="4117517"/>
                  </a:lnTo>
                  <a:lnTo>
                    <a:pt x="7544092" y="4120146"/>
                  </a:lnTo>
                  <a:lnTo>
                    <a:pt x="7544562" y="4121277"/>
                  </a:lnTo>
                  <a:lnTo>
                    <a:pt x="7546416" y="4123131"/>
                  </a:lnTo>
                  <a:lnTo>
                    <a:pt x="7547546" y="4123601"/>
                  </a:lnTo>
                  <a:lnTo>
                    <a:pt x="7550175" y="4123601"/>
                  </a:lnTo>
                  <a:lnTo>
                    <a:pt x="7551293" y="4123131"/>
                  </a:lnTo>
                  <a:lnTo>
                    <a:pt x="7553160" y="4121277"/>
                  </a:lnTo>
                  <a:lnTo>
                    <a:pt x="7553617" y="4120146"/>
                  </a:lnTo>
                  <a:lnTo>
                    <a:pt x="7553617" y="4117517"/>
                  </a:lnTo>
                  <a:close/>
                </a:path>
                <a:path w="12773660" h="4123690">
                  <a:moveTo>
                    <a:pt x="7553617" y="2746159"/>
                  </a:moveTo>
                  <a:lnTo>
                    <a:pt x="7553160" y="2745041"/>
                  </a:lnTo>
                  <a:lnTo>
                    <a:pt x="7551293" y="2743174"/>
                  </a:lnTo>
                  <a:lnTo>
                    <a:pt x="7550175" y="2742717"/>
                  </a:lnTo>
                  <a:lnTo>
                    <a:pt x="7547546" y="2742717"/>
                  </a:lnTo>
                  <a:lnTo>
                    <a:pt x="7546416" y="2743174"/>
                  </a:lnTo>
                  <a:lnTo>
                    <a:pt x="7544562" y="2745041"/>
                  </a:lnTo>
                  <a:lnTo>
                    <a:pt x="7544092" y="2746159"/>
                  </a:lnTo>
                  <a:lnTo>
                    <a:pt x="7544092" y="2748788"/>
                  </a:lnTo>
                  <a:lnTo>
                    <a:pt x="7544562" y="2749918"/>
                  </a:lnTo>
                  <a:lnTo>
                    <a:pt x="7546416" y="2751772"/>
                  </a:lnTo>
                  <a:lnTo>
                    <a:pt x="7547546" y="2752242"/>
                  </a:lnTo>
                  <a:lnTo>
                    <a:pt x="7550175" y="2752242"/>
                  </a:lnTo>
                  <a:lnTo>
                    <a:pt x="7551293" y="2751772"/>
                  </a:lnTo>
                  <a:lnTo>
                    <a:pt x="7553160" y="2749918"/>
                  </a:lnTo>
                  <a:lnTo>
                    <a:pt x="7553617" y="2748788"/>
                  </a:lnTo>
                  <a:lnTo>
                    <a:pt x="7553617" y="2746159"/>
                  </a:lnTo>
                  <a:close/>
                </a:path>
                <a:path w="12773660" h="4123690">
                  <a:moveTo>
                    <a:pt x="7553617" y="1374800"/>
                  </a:moveTo>
                  <a:lnTo>
                    <a:pt x="7553160" y="1373682"/>
                  </a:lnTo>
                  <a:lnTo>
                    <a:pt x="7551293" y="1371828"/>
                  </a:lnTo>
                  <a:lnTo>
                    <a:pt x="7550175" y="1371358"/>
                  </a:lnTo>
                  <a:lnTo>
                    <a:pt x="7547546" y="1371358"/>
                  </a:lnTo>
                  <a:lnTo>
                    <a:pt x="7546416" y="1371828"/>
                  </a:lnTo>
                  <a:lnTo>
                    <a:pt x="7544562" y="1373682"/>
                  </a:lnTo>
                  <a:lnTo>
                    <a:pt x="7544092" y="1374800"/>
                  </a:lnTo>
                  <a:lnTo>
                    <a:pt x="7544092" y="1377442"/>
                  </a:lnTo>
                  <a:lnTo>
                    <a:pt x="7544562" y="1378559"/>
                  </a:lnTo>
                  <a:lnTo>
                    <a:pt x="7546416" y="1380413"/>
                  </a:lnTo>
                  <a:lnTo>
                    <a:pt x="7547546" y="1380883"/>
                  </a:lnTo>
                  <a:lnTo>
                    <a:pt x="7550175" y="1380883"/>
                  </a:lnTo>
                  <a:lnTo>
                    <a:pt x="7551293" y="1380413"/>
                  </a:lnTo>
                  <a:lnTo>
                    <a:pt x="7553160" y="1378559"/>
                  </a:lnTo>
                  <a:lnTo>
                    <a:pt x="7553617" y="1377442"/>
                  </a:lnTo>
                  <a:lnTo>
                    <a:pt x="7553617" y="1374800"/>
                  </a:lnTo>
                  <a:close/>
                </a:path>
                <a:path w="12773660" h="4123690">
                  <a:moveTo>
                    <a:pt x="7553617" y="3454"/>
                  </a:moveTo>
                  <a:lnTo>
                    <a:pt x="7553160" y="2324"/>
                  </a:lnTo>
                  <a:lnTo>
                    <a:pt x="7551293" y="469"/>
                  </a:lnTo>
                  <a:lnTo>
                    <a:pt x="7550175" y="0"/>
                  </a:lnTo>
                  <a:lnTo>
                    <a:pt x="7547546" y="0"/>
                  </a:lnTo>
                  <a:lnTo>
                    <a:pt x="7546416" y="469"/>
                  </a:lnTo>
                  <a:lnTo>
                    <a:pt x="7544562" y="2324"/>
                  </a:lnTo>
                  <a:lnTo>
                    <a:pt x="7544092" y="3454"/>
                  </a:lnTo>
                  <a:lnTo>
                    <a:pt x="7544092" y="6083"/>
                  </a:lnTo>
                  <a:lnTo>
                    <a:pt x="7544562" y="7200"/>
                  </a:lnTo>
                  <a:lnTo>
                    <a:pt x="7546416" y="9067"/>
                  </a:lnTo>
                  <a:lnTo>
                    <a:pt x="7547546" y="9525"/>
                  </a:lnTo>
                  <a:lnTo>
                    <a:pt x="7550175" y="9525"/>
                  </a:lnTo>
                  <a:lnTo>
                    <a:pt x="7551293" y="9067"/>
                  </a:lnTo>
                  <a:lnTo>
                    <a:pt x="7553160" y="7200"/>
                  </a:lnTo>
                  <a:lnTo>
                    <a:pt x="7553617" y="6083"/>
                  </a:lnTo>
                  <a:lnTo>
                    <a:pt x="7553617" y="3454"/>
                  </a:lnTo>
                  <a:close/>
                </a:path>
                <a:path w="12773660" h="4123690">
                  <a:moveTo>
                    <a:pt x="7572667" y="4117517"/>
                  </a:moveTo>
                  <a:lnTo>
                    <a:pt x="7572210" y="4116400"/>
                  </a:lnTo>
                  <a:lnTo>
                    <a:pt x="7570343" y="4114533"/>
                  </a:lnTo>
                  <a:lnTo>
                    <a:pt x="7569225" y="4114076"/>
                  </a:lnTo>
                  <a:lnTo>
                    <a:pt x="7566596" y="4114076"/>
                  </a:lnTo>
                  <a:lnTo>
                    <a:pt x="7565466" y="4114533"/>
                  </a:lnTo>
                  <a:lnTo>
                    <a:pt x="7563612" y="4116400"/>
                  </a:lnTo>
                  <a:lnTo>
                    <a:pt x="7563142" y="4117517"/>
                  </a:lnTo>
                  <a:lnTo>
                    <a:pt x="7563142" y="4120146"/>
                  </a:lnTo>
                  <a:lnTo>
                    <a:pt x="7563612" y="4121277"/>
                  </a:lnTo>
                  <a:lnTo>
                    <a:pt x="7565466" y="4123131"/>
                  </a:lnTo>
                  <a:lnTo>
                    <a:pt x="7566596" y="4123601"/>
                  </a:lnTo>
                  <a:lnTo>
                    <a:pt x="7569225" y="4123601"/>
                  </a:lnTo>
                  <a:lnTo>
                    <a:pt x="7570343" y="4123131"/>
                  </a:lnTo>
                  <a:lnTo>
                    <a:pt x="7572210" y="4121277"/>
                  </a:lnTo>
                  <a:lnTo>
                    <a:pt x="7572667" y="4120146"/>
                  </a:lnTo>
                  <a:lnTo>
                    <a:pt x="7572667" y="4117517"/>
                  </a:lnTo>
                  <a:close/>
                </a:path>
                <a:path w="12773660" h="4123690">
                  <a:moveTo>
                    <a:pt x="7572667" y="2746159"/>
                  </a:moveTo>
                  <a:lnTo>
                    <a:pt x="7572210" y="2745041"/>
                  </a:lnTo>
                  <a:lnTo>
                    <a:pt x="7570343" y="2743174"/>
                  </a:lnTo>
                  <a:lnTo>
                    <a:pt x="7569225" y="2742717"/>
                  </a:lnTo>
                  <a:lnTo>
                    <a:pt x="7566596" y="2742717"/>
                  </a:lnTo>
                  <a:lnTo>
                    <a:pt x="7565466" y="2743174"/>
                  </a:lnTo>
                  <a:lnTo>
                    <a:pt x="7563612" y="2745041"/>
                  </a:lnTo>
                  <a:lnTo>
                    <a:pt x="7563142" y="2746159"/>
                  </a:lnTo>
                  <a:lnTo>
                    <a:pt x="7563142" y="2748788"/>
                  </a:lnTo>
                  <a:lnTo>
                    <a:pt x="7563612" y="2749918"/>
                  </a:lnTo>
                  <a:lnTo>
                    <a:pt x="7565466" y="2751772"/>
                  </a:lnTo>
                  <a:lnTo>
                    <a:pt x="7566596" y="2752242"/>
                  </a:lnTo>
                  <a:lnTo>
                    <a:pt x="7569225" y="2752242"/>
                  </a:lnTo>
                  <a:lnTo>
                    <a:pt x="7570343" y="2751772"/>
                  </a:lnTo>
                  <a:lnTo>
                    <a:pt x="7572210" y="2749918"/>
                  </a:lnTo>
                  <a:lnTo>
                    <a:pt x="7572667" y="2748788"/>
                  </a:lnTo>
                  <a:lnTo>
                    <a:pt x="7572667" y="2746159"/>
                  </a:lnTo>
                  <a:close/>
                </a:path>
                <a:path w="12773660" h="4123690">
                  <a:moveTo>
                    <a:pt x="7572667" y="1374800"/>
                  </a:moveTo>
                  <a:lnTo>
                    <a:pt x="7572210" y="1373682"/>
                  </a:lnTo>
                  <a:lnTo>
                    <a:pt x="7570343" y="1371828"/>
                  </a:lnTo>
                  <a:lnTo>
                    <a:pt x="7569225" y="1371358"/>
                  </a:lnTo>
                  <a:lnTo>
                    <a:pt x="7566596" y="1371358"/>
                  </a:lnTo>
                  <a:lnTo>
                    <a:pt x="7565466" y="1371828"/>
                  </a:lnTo>
                  <a:lnTo>
                    <a:pt x="7563612" y="1373682"/>
                  </a:lnTo>
                  <a:lnTo>
                    <a:pt x="7563142" y="1374800"/>
                  </a:lnTo>
                  <a:lnTo>
                    <a:pt x="7563142" y="1377442"/>
                  </a:lnTo>
                  <a:lnTo>
                    <a:pt x="7563612" y="1378559"/>
                  </a:lnTo>
                  <a:lnTo>
                    <a:pt x="7565466" y="1380413"/>
                  </a:lnTo>
                  <a:lnTo>
                    <a:pt x="7566596" y="1380883"/>
                  </a:lnTo>
                  <a:lnTo>
                    <a:pt x="7569225" y="1380883"/>
                  </a:lnTo>
                  <a:lnTo>
                    <a:pt x="7570343" y="1380413"/>
                  </a:lnTo>
                  <a:lnTo>
                    <a:pt x="7572210" y="1378559"/>
                  </a:lnTo>
                  <a:lnTo>
                    <a:pt x="7572667" y="1377442"/>
                  </a:lnTo>
                  <a:lnTo>
                    <a:pt x="7572667" y="1374800"/>
                  </a:lnTo>
                  <a:close/>
                </a:path>
                <a:path w="12773660" h="4123690">
                  <a:moveTo>
                    <a:pt x="7572667" y="3454"/>
                  </a:moveTo>
                  <a:lnTo>
                    <a:pt x="7572210" y="2324"/>
                  </a:lnTo>
                  <a:lnTo>
                    <a:pt x="7570343" y="469"/>
                  </a:lnTo>
                  <a:lnTo>
                    <a:pt x="7569225" y="0"/>
                  </a:lnTo>
                  <a:lnTo>
                    <a:pt x="7566596" y="0"/>
                  </a:lnTo>
                  <a:lnTo>
                    <a:pt x="7565466" y="469"/>
                  </a:lnTo>
                  <a:lnTo>
                    <a:pt x="7563612" y="2324"/>
                  </a:lnTo>
                  <a:lnTo>
                    <a:pt x="7563142" y="3454"/>
                  </a:lnTo>
                  <a:lnTo>
                    <a:pt x="7563142" y="6083"/>
                  </a:lnTo>
                  <a:lnTo>
                    <a:pt x="7563612" y="7200"/>
                  </a:lnTo>
                  <a:lnTo>
                    <a:pt x="7565466" y="9067"/>
                  </a:lnTo>
                  <a:lnTo>
                    <a:pt x="7566596" y="9525"/>
                  </a:lnTo>
                  <a:lnTo>
                    <a:pt x="7569225" y="9525"/>
                  </a:lnTo>
                  <a:lnTo>
                    <a:pt x="7570343" y="9067"/>
                  </a:lnTo>
                  <a:lnTo>
                    <a:pt x="7572210" y="7200"/>
                  </a:lnTo>
                  <a:lnTo>
                    <a:pt x="7572667" y="6083"/>
                  </a:lnTo>
                  <a:lnTo>
                    <a:pt x="7572667" y="3454"/>
                  </a:lnTo>
                  <a:close/>
                </a:path>
                <a:path w="12773660" h="4123690">
                  <a:moveTo>
                    <a:pt x="7591717" y="4117517"/>
                  </a:moveTo>
                  <a:lnTo>
                    <a:pt x="7591260" y="4116400"/>
                  </a:lnTo>
                  <a:lnTo>
                    <a:pt x="7589393" y="4114533"/>
                  </a:lnTo>
                  <a:lnTo>
                    <a:pt x="7588275" y="4114076"/>
                  </a:lnTo>
                  <a:lnTo>
                    <a:pt x="7585646" y="4114076"/>
                  </a:lnTo>
                  <a:lnTo>
                    <a:pt x="7584516" y="4114533"/>
                  </a:lnTo>
                  <a:lnTo>
                    <a:pt x="7582662" y="4116400"/>
                  </a:lnTo>
                  <a:lnTo>
                    <a:pt x="7582192" y="4117517"/>
                  </a:lnTo>
                  <a:lnTo>
                    <a:pt x="7582192" y="4120146"/>
                  </a:lnTo>
                  <a:lnTo>
                    <a:pt x="7582662" y="4121277"/>
                  </a:lnTo>
                  <a:lnTo>
                    <a:pt x="7584516" y="4123131"/>
                  </a:lnTo>
                  <a:lnTo>
                    <a:pt x="7585646" y="4123601"/>
                  </a:lnTo>
                  <a:lnTo>
                    <a:pt x="7588275" y="4123601"/>
                  </a:lnTo>
                  <a:lnTo>
                    <a:pt x="7589393" y="4123131"/>
                  </a:lnTo>
                  <a:lnTo>
                    <a:pt x="7591260" y="4121277"/>
                  </a:lnTo>
                  <a:lnTo>
                    <a:pt x="7591717" y="4120146"/>
                  </a:lnTo>
                  <a:lnTo>
                    <a:pt x="7591717" y="4117517"/>
                  </a:lnTo>
                  <a:close/>
                </a:path>
                <a:path w="12773660" h="4123690">
                  <a:moveTo>
                    <a:pt x="7591717" y="2746159"/>
                  </a:moveTo>
                  <a:lnTo>
                    <a:pt x="7591260" y="2745041"/>
                  </a:lnTo>
                  <a:lnTo>
                    <a:pt x="7589393" y="2743174"/>
                  </a:lnTo>
                  <a:lnTo>
                    <a:pt x="7588275" y="2742717"/>
                  </a:lnTo>
                  <a:lnTo>
                    <a:pt x="7585646" y="2742717"/>
                  </a:lnTo>
                  <a:lnTo>
                    <a:pt x="7584516" y="2743174"/>
                  </a:lnTo>
                  <a:lnTo>
                    <a:pt x="7582662" y="2745041"/>
                  </a:lnTo>
                  <a:lnTo>
                    <a:pt x="7582192" y="2746159"/>
                  </a:lnTo>
                  <a:lnTo>
                    <a:pt x="7582192" y="2748788"/>
                  </a:lnTo>
                  <a:lnTo>
                    <a:pt x="7582662" y="2749918"/>
                  </a:lnTo>
                  <a:lnTo>
                    <a:pt x="7584516" y="2751772"/>
                  </a:lnTo>
                  <a:lnTo>
                    <a:pt x="7585646" y="2752242"/>
                  </a:lnTo>
                  <a:lnTo>
                    <a:pt x="7588275" y="2752242"/>
                  </a:lnTo>
                  <a:lnTo>
                    <a:pt x="7589393" y="2751772"/>
                  </a:lnTo>
                  <a:lnTo>
                    <a:pt x="7591260" y="2749918"/>
                  </a:lnTo>
                  <a:lnTo>
                    <a:pt x="7591717" y="2748788"/>
                  </a:lnTo>
                  <a:lnTo>
                    <a:pt x="7591717" y="2746159"/>
                  </a:lnTo>
                  <a:close/>
                </a:path>
                <a:path w="12773660" h="4123690">
                  <a:moveTo>
                    <a:pt x="7591717" y="1374800"/>
                  </a:moveTo>
                  <a:lnTo>
                    <a:pt x="7591260" y="1373682"/>
                  </a:lnTo>
                  <a:lnTo>
                    <a:pt x="7589393" y="1371828"/>
                  </a:lnTo>
                  <a:lnTo>
                    <a:pt x="7588275" y="1371358"/>
                  </a:lnTo>
                  <a:lnTo>
                    <a:pt x="7585646" y="1371358"/>
                  </a:lnTo>
                  <a:lnTo>
                    <a:pt x="7584516" y="1371828"/>
                  </a:lnTo>
                  <a:lnTo>
                    <a:pt x="7582662" y="1373682"/>
                  </a:lnTo>
                  <a:lnTo>
                    <a:pt x="7582192" y="1374800"/>
                  </a:lnTo>
                  <a:lnTo>
                    <a:pt x="7582192" y="1377442"/>
                  </a:lnTo>
                  <a:lnTo>
                    <a:pt x="7582662" y="1378559"/>
                  </a:lnTo>
                  <a:lnTo>
                    <a:pt x="7584516" y="1380413"/>
                  </a:lnTo>
                  <a:lnTo>
                    <a:pt x="7585646" y="1380883"/>
                  </a:lnTo>
                  <a:lnTo>
                    <a:pt x="7588275" y="1380883"/>
                  </a:lnTo>
                  <a:lnTo>
                    <a:pt x="7589393" y="1380413"/>
                  </a:lnTo>
                  <a:lnTo>
                    <a:pt x="7591260" y="1378559"/>
                  </a:lnTo>
                  <a:lnTo>
                    <a:pt x="7591717" y="1377442"/>
                  </a:lnTo>
                  <a:lnTo>
                    <a:pt x="7591717" y="1374800"/>
                  </a:lnTo>
                  <a:close/>
                </a:path>
                <a:path w="12773660" h="4123690">
                  <a:moveTo>
                    <a:pt x="7591717" y="3454"/>
                  </a:moveTo>
                  <a:lnTo>
                    <a:pt x="7591260" y="2324"/>
                  </a:lnTo>
                  <a:lnTo>
                    <a:pt x="7589393" y="469"/>
                  </a:lnTo>
                  <a:lnTo>
                    <a:pt x="7588275" y="0"/>
                  </a:lnTo>
                  <a:lnTo>
                    <a:pt x="7585646" y="0"/>
                  </a:lnTo>
                  <a:lnTo>
                    <a:pt x="7584516" y="469"/>
                  </a:lnTo>
                  <a:lnTo>
                    <a:pt x="7582662" y="2324"/>
                  </a:lnTo>
                  <a:lnTo>
                    <a:pt x="7582192" y="3454"/>
                  </a:lnTo>
                  <a:lnTo>
                    <a:pt x="7582192" y="6083"/>
                  </a:lnTo>
                  <a:lnTo>
                    <a:pt x="7582662" y="7200"/>
                  </a:lnTo>
                  <a:lnTo>
                    <a:pt x="7584516" y="9067"/>
                  </a:lnTo>
                  <a:lnTo>
                    <a:pt x="7585646" y="9525"/>
                  </a:lnTo>
                  <a:lnTo>
                    <a:pt x="7588275" y="9525"/>
                  </a:lnTo>
                  <a:lnTo>
                    <a:pt x="7589393" y="9067"/>
                  </a:lnTo>
                  <a:lnTo>
                    <a:pt x="7591260" y="7200"/>
                  </a:lnTo>
                  <a:lnTo>
                    <a:pt x="7591717" y="6083"/>
                  </a:lnTo>
                  <a:lnTo>
                    <a:pt x="7591717" y="3454"/>
                  </a:lnTo>
                  <a:close/>
                </a:path>
                <a:path w="12773660" h="4123690">
                  <a:moveTo>
                    <a:pt x="7610767" y="4117517"/>
                  </a:moveTo>
                  <a:lnTo>
                    <a:pt x="7610310" y="4116400"/>
                  </a:lnTo>
                  <a:lnTo>
                    <a:pt x="7608443" y="4114533"/>
                  </a:lnTo>
                  <a:lnTo>
                    <a:pt x="7607325" y="4114076"/>
                  </a:lnTo>
                  <a:lnTo>
                    <a:pt x="7604696" y="4114076"/>
                  </a:lnTo>
                  <a:lnTo>
                    <a:pt x="7603566" y="4114533"/>
                  </a:lnTo>
                  <a:lnTo>
                    <a:pt x="7601712" y="4116400"/>
                  </a:lnTo>
                  <a:lnTo>
                    <a:pt x="7601242" y="4117517"/>
                  </a:lnTo>
                  <a:lnTo>
                    <a:pt x="7601242" y="4120146"/>
                  </a:lnTo>
                  <a:lnTo>
                    <a:pt x="7601712" y="4121277"/>
                  </a:lnTo>
                  <a:lnTo>
                    <a:pt x="7603566" y="4123131"/>
                  </a:lnTo>
                  <a:lnTo>
                    <a:pt x="7604696" y="4123601"/>
                  </a:lnTo>
                  <a:lnTo>
                    <a:pt x="7607325" y="4123601"/>
                  </a:lnTo>
                  <a:lnTo>
                    <a:pt x="7608443" y="4123131"/>
                  </a:lnTo>
                  <a:lnTo>
                    <a:pt x="7610310" y="4121277"/>
                  </a:lnTo>
                  <a:lnTo>
                    <a:pt x="7610767" y="4120146"/>
                  </a:lnTo>
                  <a:lnTo>
                    <a:pt x="7610767" y="4117517"/>
                  </a:lnTo>
                  <a:close/>
                </a:path>
                <a:path w="12773660" h="4123690">
                  <a:moveTo>
                    <a:pt x="7610767" y="2746159"/>
                  </a:moveTo>
                  <a:lnTo>
                    <a:pt x="7610310" y="2745041"/>
                  </a:lnTo>
                  <a:lnTo>
                    <a:pt x="7608443" y="2743174"/>
                  </a:lnTo>
                  <a:lnTo>
                    <a:pt x="7607325" y="2742717"/>
                  </a:lnTo>
                  <a:lnTo>
                    <a:pt x="7604696" y="2742717"/>
                  </a:lnTo>
                  <a:lnTo>
                    <a:pt x="7603566" y="2743174"/>
                  </a:lnTo>
                  <a:lnTo>
                    <a:pt x="7601712" y="2745041"/>
                  </a:lnTo>
                  <a:lnTo>
                    <a:pt x="7601242" y="2746159"/>
                  </a:lnTo>
                  <a:lnTo>
                    <a:pt x="7601242" y="2748788"/>
                  </a:lnTo>
                  <a:lnTo>
                    <a:pt x="7601712" y="2749918"/>
                  </a:lnTo>
                  <a:lnTo>
                    <a:pt x="7603566" y="2751772"/>
                  </a:lnTo>
                  <a:lnTo>
                    <a:pt x="7604696" y="2752242"/>
                  </a:lnTo>
                  <a:lnTo>
                    <a:pt x="7607325" y="2752242"/>
                  </a:lnTo>
                  <a:lnTo>
                    <a:pt x="7608443" y="2751772"/>
                  </a:lnTo>
                  <a:lnTo>
                    <a:pt x="7610310" y="2749918"/>
                  </a:lnTo>
                  <a:lnTo>
                    <a:pt x="7610767" y="2748788"/>
                  </a:lnTo>
                  <a:lnTo>
                    <a:pt x="7610767" y="2746159"/>
                  </a:lnTo>
                  <a:close/>
                </a:path>
                <a:path w="12773660" h="4123690">
                  <a:moveTo>
                    <a:pt x="7610767" y="1374800"/>
                  </a:moveTo>
                  <a:lnTo>
                    <a:pt x="7610310" y="1373682"/>
                  </a:lnTo>
                  <a:lnTo>
                    <a:pt x="7608443" y="1371828"/>
                  </a:lnTo>
                  <a:lnTo>
                    <a:pt x="7607325" y="1371358"/>
                  </a:lnTo>
                  <a:lnTo>
                    <a:pt x="7604696" y="1371358"/>
                  </a:lnTo>
                  <a:lnTo>
                    <a:pt x="7603566" y="1371828"/>
                  </a:lnTo>
                  <a:lnTo>
                    <a:pt x="7601712" y="1373682"/>
                  </a:lnTo>
                  <a:lnTo>
                    <a:pt x="7601242" y="1374800"/>
                  </a:lnTo>
                  <a:lnTo>
                    <a:pt x="7601242" y="1377442"/>
                  </a:lnTo>
                  <a:lnTo>
                    <a:pt x="7601712" y="1378559"/>
                  </a:lnTo>
                  <a:lnTo>
                    <a:pt x="7603566" y="1380413"/>
                  </a:lnTo>
                  <a:lnTo>
                    <a:pt x="7604696" y="1380883"/>
                  </a:lnTo>
                  <a:lnTo>
                    <a:pt x="7607325" y="1380883"/>
                  </a:lnTo>
                  <a:lnTo>
                    <a:pt x="7608443" y="1380413"/>
                  </a:lnTo>
                  <a:lnTo>
                    <a:pt x="7610310" y="1378559"/>
                  </a:lnTo>
                  <a:lnTo>
                    <a:pt x="7610767" y="1377442"/>
                  </a:lnTo>
                  <a:lnTo>
                    <a:pt x="7610767" y="1374800"/>
                  </a:lnTo>
                  <a:close/>
                </a:path>
                <a:path w="12773660" h="4123690">
                  <a:moveTo>
                    <a:pt x="7610767" y="3454"/>
                  </a:moveTo>
                  <a:lnTo>
                    <a:pt x="7610310" y="2324"/>
                  </a:lnTo>
                  <a:lnTo>
                    <a:pt x="7608443" y="469"/>
                  </a:lnTo>
                  <a:lnTo>
                    <a:pt x="7607325" y="0"/>
                  </a:lnTo>
                  <a:lnTo>
                    <a:pt x="7604696" y="0"/>
                  </a:lnTo>
                  <a:lnTo>
                    <a:pt x="7603566" y="469"/>
                  </a:lnTo>
                  <a:lnTo>
                    <a:pt x="7601712" y="2324"/>
                  </a:lnTo>
                  <a:lnTo>
                    <a:pt x="7601242" y="3454"/>
                  </a:lnTo>
                  <a:lnTo>
                    <a:pt x="7601242" y="6083"/>
                  </a:lnTo>
                  <a:lnTo>
                    <a:pt x="7601712" y="7200"/>
                  </a:lnTo>
                  <a:lnTo>
                    <a:pt x="7603566" y="9067"/>
                  </a:lnTo>
                  <a:lnTo>
                    <a:pt x="7604696" y="9525"/>
                  </a:lnTo>
                  <a:lnTo>
                    <a:pt x="7607325" y="9525"/>
                  </a:lnTo>
                  <a:lnTo>
                    <a:pt x="7608443" y="9067"/>
                  </a:lnTo>
                  <a:lnTo>
                    <a:pt x="7610310" y="7200"/>
                  </a:lnTo>
                  <a:lnTo>
                    <a:pt x="7610767" y="6083"/>
                  </a:lnTo>
                  <a:lnTo>
                    <a:pt x="7610767" y="3454"/>
                  </a:lnTo>
                  <a:close/>
                </a:path>
                <a:path w="12773660" h="4123690">
                  <a:moveTo>
                    <a:pt x="7629817" y="4117517"/>
                  </a:moveTo>
                  <a:lnTo>
                    <a:pt x="7629360" y="4116400"/>
                  </a:lnTo>
                  <a:lnTo>
                    <a:pt x="7627493" y="4114533"/>
                  </a:lnTo>
                  <a:lnTo>
                    <a:pt x="7626375" y="4114076"/>
                  </a:lnTo>
                  <a:lnTo>
                    <a:pt x="7623746" y="4114076"/>
                  </a:lnTo>
                  <a:lnTo>
                    <a:pt x="7622616" y="4114533"/>
                  </a:lnTo>
                  <a:lnTo>
                    <a:pt x="7620762" y="4116400"/>
                  </a:lnTo>
                  <a:lnTo>
                    <a:pt x="7620292" y="4117517"/>
                  </a:lnTo>
                  <a:lnTo>
                    <a:pt x="7620292" y="4120146"/>
                  </a:lnTo>
                  <a:lnTo>
                    <a:pt x="7620762" y="4121277"/>
                  </a:lnTo>
                  <a:lnTo>
                    <a:pt x="7622616" y="4123131"/>
                  </a:lnTo>
                  <a:lnTo>
                    <a:pt x="7623746" y="4123601"/>
                  </a:lnTo>
                  <a:lnTo>
                    <a:pt x="7626375" y="4123601"/>
                  </a:lnTo>
                  <a:lnTo>
                    <a:pt x="7627493" y="4123131"/>
                  </a:lnTo>
                  <a:lnTo>
                    <a:pt x="7629360" y="4121277"/>
                  </a:lnTo>
                  <a:lnTo>
                    <a:pt x="7629817" y="4120146"/>
                  </a:lnTo>
                  <a:lnTo>
                    <a:pt x="7629817" y="4117517"/>
                  </a:lnTo>
                  <a:close/>
                </a:path>
                <a:path w="12773660" h="4123690">
                  <a:moveTo>
                    <a:pt x="7629817" y="2746159"/>
                  </a:moveTo>
                  <a:lnTo>
                    <a:pt x="7629360" y="2745041"/>
                  </a:lnTo>
                  <a:lnTo>
                    <a:pt x="7627493" y="2743174"/>
                  </a:lnTo>
                  <a:lnTo>
                    <a:pt x="7626375" y="2742717"/>
                  </a:lnTo>
                  <a:lnTo>
                    <a:pt x="7623746" y="2742717"/>
                  </a:lnTo>
                  <a:lnTo>
                    <a:pt x="7622616" y="2743174"/>
                  </a:lnTo>
                  <a:lnTo>
                    <a:pt x="7620762" y="2745041"/>
                  </a:lnTo>
                  <a:lnTo>
                    <a:pt x="7620292" y="2746159"/>
                  </a:lnTo>
                  <a:lnTo>
                    <a:pt x="7620292" y="2748788"/>
                  </a:lnTo>
                  <a:lnTo>
                    <a:pt x="7620762" y="2749918"/>
                  </a:lnTo>
                  <a:lnTo>
                    <a:pt x="7622616" y="2751772"/>
                  </a:lnTo>
                  <a:lnTo>
                    <a:pt x="7623746" y="2752242"/>
                  </a:lnTo>
                  <a:lnTo>
                    <a:pt x="7626375" y="2752242"/>
                  </a:lnTo>
                  <a:lnTo>
                    <a:pt x="7627493" y="2751772"/>
                  </a:lnTo>
                  <a:lnTo>
                    <a:pt x="7629360" y="2749918"/>
                  </a:lnTo>
                  <a:lnTo>
                    <a:pt x="7629817" y="2748788"/>
                  </a:lnTo>
                  <a:lnTo>
                    <a:pt x="7629817" y="2746159"/>
                  </a:lnTo>
                  <a:close/>
                </a:path>
                <a:path w="12773660" h="4123690">
                  <a:moveTo>
                    <a:pt x="7629817" y="1374800"/>
                  </a:moveTo>
                  <a:lnTo>
                    <a:pt x="7629360" y="1373682"/>
                  </a:lnTo>
                  <a:lnTo>
                    <a:pt x="7627493" y="1371828"/>
                  </a:lnTo>
                  <a:lnTo>
                    <a:pt x="7626375" y="1371358"/>
                  </a:lnTo>
                  <a:lnTo>
                    <a:pt x="7623746" y="1371358"/>
                  </a:lnTo>
                  <a:lnTo>
                    <a:pt x="7622616" y="1371828"/>
                  </a:lnTo>
                  <a:lnTo>
                    <a:pt x="7620762" y="1373682"/>
                  </a:lnTo>
                  <a:lnTo>
                    <a:pt x="7620292" y="1374800"/>
                  </a:lnTo>
                  <a:lnTo>
                    <a:pt x="7620292" y="1377442"/>
                  </a:lnTo>
                  <a:lnTo>
                    <a:pt x="7620762" y="1378559"/>
                  </a:lnTo>
                  <a:lnTo>
                    <a:pt x="7622616" y="1380413"/>
                  </a:lnTo>
                  <a:lnTo>
                    <a:pt x="7623746" y="1380883"/>
                  </a:lnTo>
                  <a:lnTo>
                    <a:pt x="7626375" y="1380883"/>
                  </a:lnTo>
                  <a:lnTo>
                    <a:pt x="7627493" y="1380413"/>
                  </a:lnTo>
                  <a:lnTo>
                    <a:pt x="7629360" y="1378559"/>
                  </a:lnTo>
                  <a:lnTo>
                    <a:pt x="7629817" y="1377442"/>
                  </a:lnTo>
                  <a:lnTo>
                    <a:pt x="7629817" y="1374800"/>
                  </a:lnTo>
                  <a:close/>
                </a:path>
                <a:path w="12773660" h="4123690">
                  <a:moveTo>
                    <a:pt x="7629817" y="3454"/>
                  </a:moveTo>
                  <a:lnTo>
                    <a:pt x="7629360" y="2324"/>
                  </a:lnTo>
                  <a:lnTo>
                    <a:pt x="7627493" y="469"/>
                  </a:lnTo>
                  <a:lnTo>
                    <a:pt x="7626375" y="0"/>
                  </a:lnTo>
                  <a:lnTo>
                    <a:pt x="7623746" y="0"/>
                  </a:lnTo>
                  <a:lnTo>
                    <a:pt x="7622616" y="469"/>
                  </a:lnTo>
                  <a:lnTo>
                    <a:pt x="7620762" y="2324"/>
                  </a:lnTo>
                  <a:lnTo>
                    <a:pt x="7620292" y="3454"/>
                  </a:lnTo>
                  <a:lnTo>
                    <a:pt x="7620292" y="6083"/>
                  </a:lnTo>
                  <a:lnTo>
                    <a:pt x="7620762" y="7200"/>
                  </a:lnTo>
                  <a:lnTo>
                    <a:pt x="7622616" y="9067"/>
                  </a:lnTo>
                  <a:lnTo>
                    <a:pt x="7623746" y="9525"/>
                  </a:lnTo>
                  <a:lnTo>
                    <a:pt x="7626375" y="9525"/>
                  </a:lnTo>
                  <a:lnTo>
                    <a:pt x="7627493" y="9067"/>
                  </a:lnTo>
                  <a:lnTo>
                    <a:pt x="7629360" y="7200"/>
                  </a:lnTo>
                  <a:lnTo>
                    <a:pt x="7629817" y="6083"/>
                  </a:lnTo>
                  <a:lnTo>
                    <a:pt x="7629817" y="3454"/>
                  </a:lnTo>
                  <a:close/>
                </a:path>
                <a:path w="12773660" h="4123690">
                  <a:moveTo>
                    <a:pt x="7648880" y="4117517"/>
                  </a:moveTo>
                  <a:lnTo>
                    <a:pt x="7648410" y="4116400"/>
                  </a:lnTo>
                  <a:lnTo>
                    <a:pt x="7646556" y="4114533"/>
                  </a:lnTo>
                  <a:lnTo>
                    <a:pt x="7645425" y="4114076"/>
                  </a:lnTo>
                  <a:lnTo>
                    <a:pt x="7642796" y="4114076"/>
                  </a:lnTo>
                  <a:lnTo>
                    <a:pt x="7641679" y="4114533"/>
                  </a:lnTo>
                  <a:lnTo>
                    <a:pt x="7639812" y="4116400"/>
                  </a:lnTo>
                  <a:lnTo>
                    <a:pt x="7639342" y="4117517"/>
                  </a:lnTo>
                  <a:lnTo>
                    <a:pt x="7639342" y="4120146"/>
                  </a:lnTo>
                  <a:lnTo>
                    <a:pt x="7639812" y="4121277"/>
                  </a:lnTo>
                  <a:lnTo>
                    <a:pt x="7641679" y="4123131"/>
                  </a:lnTo>
                  <a:lnTo>
                    <a:pt x="7642796" y="4123601"/>
                  </a:lnTo>
                  <a:lnTo>
                    <a:pt x="7645425" y="4123601"/>
                  </a:lnTo>
                  <a:lnTo>
                    <a:pt x="7646556" y="4123131"/>
                  </a:lnTo>
                  <a:lnTo>
                    <a:pt x="7648410" y="4121277"/>
                  </a:lnTo>
                  <a:lnTo>
                    <a:pt x="7648880" y="4120146"/>
                  </a:lnTo>
                  <a:lnTo>
                    <a:pt x="7648880" y="4117517"/>
                  </a:lnTo>
                  <a:close/>
                </a:path>
                <a:path w="12773660" h="4123690">
                  <a:moveTo>
                    <a:pt x="7648880" y="2746159"/>
                  </a:moveTo>
                  <a:lnTo>
                    <a:pt x="7648410" y="2745041"/>
                  </a:lnTo>
                  <a:lnTo>
                    <a:pt x="7646556" y="2743174"/>
                  </a:lnTo>
                  <a:lnTo>
                    <a:pt x="7645425" y="2742717"/>
                  </a:lnTo>
                  <a:lnTo>
                    <a:pt x="7642796" y="2742717"/>
                  </a:lnTo>
                  <a:lnTo>
                    <a:pt x="7641679" y="2743174"/>
                  </a:lnTo>
                  <a:lnTo>
                    <a:pt x="7639812" y="2745041"/>
                  </a:lnTo>
                  <a:lnTo>
                    <a:pt x="7639342" y="2746159"/>
                  </a:lnTo>
                  <a:lnTo>
                    <a:pt x="7639342" y="2748788"/>
                  </a:lnTo>
                  <a:lnTo>
                    <a:pt x="7639812" y="2749918"/>
                  </a:lnTo>
                  <a:lnTo>
                    <a:pt x="7641679" y="2751772"/>
                  </a:lnTo>
                  <a:lnTo>
                    <a:pt x="7642796" y="2752242"/>
                  </a:lnTo>
                  <a:lnTo>
                    <a:pt x="7645425" y="2752242"/>
                  </a:lnTo>
                  <a:lnTo>
                    <a:pt x="7646556" y="2751772"/>
                  </a:lnTo>
                  <a:lnTo>
                    <a:pt x="7648410" y="2749918"/>
                  </a:lnTo>
                  <a:lnTo>
                    <a:pt x="7648880" y="2748788"/>
                  </a:lnTo>
                  <a:lnTo>
                    <a:pt x="7648880" y="2746159"/>
                  </a:lnTo>
                  <a:close/>
                </a:path>
                <a:path w="12773660" h="4123690">
                  <a:moveTo>
                    <a:pt x="7648880" y="1374800"/>
                  </a:moveTo>
                  <a:lnTo>
                    <a:pt x="7648410" y="1373682"/>
                  </a:lnTo>
                  <a:lnTo>
                    <a:pt x="7646556" y="1371828"/>
                  </a:lnTo>
                  <a:lnTo>
                    <a:pt x="7645425" y="1371358"/>
                  </a:lnTo>
                  <a:lnTo>
                    <a:pt x="7642796" y="1371358"/>
                  </a:lnTo>
                  <a:lnTo>
                    <a:pt x="7641679" y="1371828"/>
                  </a:lnTo>
                  <a:lnTo>
                    <a:pt x="7639812" y="1373682"/>
                  </a:lnTo>
                  <a:lnTo>
                    <a:pt x="7639342" y="1374800"/>
                  </a:lnTo>
                  <a:lnTo>
                    <a:pt x="7639342" y="1377442"/>
                  </a:lnTo>
                  <a:lnTo>
                    <a:pt x="7639812" y="1378559"/>
                  </a:lnTo>
                  <a:lnTo>
                    <a:pt x="7641679" y="1380413"/>
                  </a:lnTo>
                  <a:lnTo>
                    <a:pt x="7642796" y="1380883"/>
                  </a:lnTo>
                  <a:lnTo>
                    <a:pt x="7645425" y="1380883"/>
                  </a:lnTo>
                  <a:lnTo>
                    <a:pt x="7646556" y="1380413"/>
                  </a:lnTo>
                  <a:lnTo>
                    <a:pt x="7648410" y="1378559"/>
                  </a:lnTo>
                  <a:lnTo>
                    <a:pt x="7648880" y="1377442"/>
                  </a:lnTo>
                  <a:lnTo>
                    <a:pt x="7648880" y="1374800"/>
                  </a:lnTo>
                  <a:close/>
                </a:path>
                <a:path w="12773660" h="4123690">
                  <a:moveTo>
                    <a:pt x="7648880" y="3454"/>
                  </a:moveTo>
                  <a:lnTo>
                    <a:pt x="7648410" y="2324"/>
                  </a:lnTo>
                  <a:lnTo>
                    <a:pt x="7646556" y="469"/>
                  </a:lnTo>
                  <a:lnTo>
                    <a:pt x="7645425" y="0"/>
                  </a:lnTo>
                  <a:lnTo>
                    <a:pt x="7642796" y="0"/>
                  </a:lnTo>
                  <a:lnTo>
                    <a:pt x="7641679" y="469"/>
                  </a:lnTo>
                  <a:lnTo>
                    <a:pt x="7639812" y="2324"/>
                  </a:lnTo>
                  <a:lnTo>
                    <a:pt x="7639342" y="3454"/>
                  </a:lnTo>
                  <a:lnTo>
                    <a:pt x="7639342" y="6083"/>
                  </a:lnTo>
                  <a:lnTo>
                    <a:pt x="7639812" y="7200"/>
                  </a:lnTo>
                  <a:lnTo>
                    <a:pt x="7641679" y="9067"/>
                  </a:lnTo>
                  <a:lnTo>
                    <a:pt x="7642796" y="9525"/>
                  </a:lnTo>
                  <a:lnTo>
                    <a:pt x="7645425" y="9525"/>
                  </a:lnTo>
                  <a:lnTo>
                    <a:pt x="7646556" y="9067"/>
                  </a:lnTo>
                  <a:lnTo>
                    <a:pt x="7648410" y="7200"/>
                  </a:lnTo>
                  <a:lnTo>
                    <a:pt x="7648880" y="6083"/>
                  </a:lnTo>
                  <a:lnTo>
                    <a:pt x="7648880" y="3454"/>
                  </a:lnTo>
                  <a:close/>
                </a:path>
                <a:path w="12773660" h="4123690">
                  <a:moveTo>
                    <a:pt x="7667930" y="4117517"/>
                  </a:moveTo>
                  <a:lnTo>
                    <a:pt x="7667460" y="4116400"/>
                  </a:lnTo>
                  <a:lnTo>
                    <a:pt x="7665606" y="4114533"/>
                  </a:lnTo>
                  <a:lnTo>
                    <a:pt x="7664475" y="4114076"/>
                  </a:lnTo>
                  <a:lnTo>
                    <a:pt x="7661846" y="4114076"/>
                  </a:lnTo>
                  <a:lnTo>
                    <a:pt x="7660729" y="4114533"/>
                  </a:lnTo>
                  <a:lnTo>
                    <a:pt x="7658862" y="4116400"/>
                  </a:lnTo>
                  <a:lnTo>
                    <a:pt x="7658405" y="4117517"/>
                  </a:lnTo>
                  <a:lnTo>
                    <a:pt x="7658405" y="4120146"/>
                  </a:lnTo>
                  <a:lnTo>
                    <a:pt x="7658862" y="4121277"/>
                  </a:lnTo>
                  <a:lnTo>
                    <a:pt x="7660729" y="4123131"/>
                  </a:lnTo>
                  <a:lnTo>
                    <a:pt x="7661846" y="4123601"/>
                  </a:lnTo>
                  <a:lnTo>
                    <a:pt x="7664475" y="4123601"/>
                  </a:lnTo>
                  <a:lnTo>
                    <a:pt x="7665606" y="4123131"/>
                  </a:lnTo>
                  <a:lnTo>
                    <a:pt x="7667460" y="4121277"/>
                  </a:lnTo>
                  <a:lnTo>
                    <a:pt x="7667930" y="4120146"/>
                  </a:lnTo>
                  <a:lnTo>
                    <a:pt x="7667930" y="4117517"/>
                  </a:lnTo>
                  <a:close/>
                </a:path>
                <a:path w="12773660" h="4123690">
                  <a:moveTo>
                    <a:pt x="7667930" y="2746159"/>
                  </a:moveTo>
                  <a:lnTo>
                    <a:pt x="7667460" y="2745041"/>
                  </a:lnTo>
                  <a:lnTo>
                    <a:pt x="7665606" y="2743174"/>
                  </a:lnTo>
                  <a:lnTo>
                    <a:pt x="7664475" y="2742717"/>
                  </a:lnTo>
                  <a:lnTo>
                    <a:pt x="7661846" y="2742717"/>
                  </a:lnTo>
                  <a:lnTo>
                    <a:pt x="7660729" y="2743174"/>
                  </a:lnTo>
                  <a:lnTo>
                    <a:pt x="7658862" y="2745041"/>
                  </a:lnTo>
                  <a:lnTo>
                    <a:pt x="7658405" y="2746159"/>
                  </a:lnTo>
                  <a:lnTo>
                    <a:pt x="7658405" y="2748788"/>
                  </a:lnTo>
                  <a:lnTo>
                    <a:pt x="7658862" y="2749918"/>
                  </a:lnTo>
                  <a:lnTo>
                    <a:pt x="7660729" y="2751772"/>
                  </a:lnTo>
                  <a:lnTo>
                    <a:pt x="7661846" y="2752242"/>
                  </a:lnTo>
                  <a:lnTo>
                    <a:pt x="7664475" y="2752242"/>
                  </a:lnTo>
                  <a:lnTo>
                    <a:pt x="7665606" y="2751772"/>
                  </a:lnTo>
                  <a:lnTo>
                    <a:pt x="7667460" y="2749918"/>
                  </a:lnTo>
                  <a:lnTo>
                    <a:pt x="7667930" y="2748788"/>
                  </a:lnTo>
                  <a:lnTo>
                    <a:pt x="7667930" y="2746159"/>
                  </a:lnTo>
                  <a:close/>
                </a:path>
                <a:path w="12773660" h="4123690">
                  <a:moveTo>
                    <a:pt x="7667930" y="1374800"/>
                  </a:moveTo>
                  <a:lnTo>
                    <a:pt x="7667460" y="1373682"/>
                  </a:lnTo>
                  <a:lnTo>
                    <a:pt x="7665606" y="1371828"/>
                  </a:lnTo>
                  <a:lnTo>
                    <a:pt x="7664475" y="1371358"/>
                  </a:lnTo>
                  <a:lnTo>
                    <a:pt x="7661846" y="1371358"/>
                  </a:lnTo>
                  <a:lnTo>
                    <a:pt x="7660729" y="1371828"/>
                  </a:lnTo>
                  <a:lnTo>
                    <a:pt x="7658862" y="1373682"/>
                  </a:lnTo>
                  <a:lnTo>
                    <a:pt x="7658405" y="1374800"/>
                  </a:lnTo>
                  <a:lnTo>
                    <a:pt x="7658405" y="1377442"/>
                  </a:lnTo>
                  <a:lnTo>
                    <a:pt x="7658862" y="1378559"/>
                  </a:lnTo>
                  <a:lnTo>
                    <a:pt x="7660729" y="1380413"/>
                  </a:lnTo>
                  <a:lnTo>
                    <a:pt x="7661846" y="1380883"/>
                  </a:lnTo>
                  <a:lnTo>
                    <a:pt x="7664475" y="1380883"/>
                  </a:lnTo>
                  <a:lnTo>
                    <a:pt x="7665606" y="1380413"/>
                  </a:lnTo>
                  <a:lnTo>
                    <a:pt x="7667460" y="1378559"/>
                  </a:lnTo>
                  <a:lnTo>
                    <a:pt x="7667930" y="1377442"/>
                  </a:lnTo>
                  <a:lnTo>
                    <a:pt x="7667930" y="1374800"/>
                  </a:lnTo>
                  <a:close/>
                </a:path>
                <a:path w="12773660" h="4123690">
                  <a:moveTo>
                    <a:pt x="7667930" y="3454"/>
                  </a:moveTo>
                  <a:lnTo>
                    <a:pt x="7667460" y="2324"/>
                  </a:lnTo>
                  <a:lnTo>
                    <a:pt x="7665606" y="469"/>
                  </a:lnTo>
                  <a:lnTo>
                    <a:pt x="7664475" y="0"/>
                  </a:lnTo>
                  <a:lnTo>
                    <a:pt x="7661846" y="0"/>
                  </a:lnTo>
                  <a:lnTo>
                    <a:pt x="7660729" y="469"/>
                  </a:lnTo>
                  <a:lnTo>
                    <a:pt x="7658862" y="2324"/>
                  </a:lnTo>
                  <a:lnTo>
                    <a:pt x="7658405" y="3454"/>
                  </a:lnTo>
                  <a:lnTo>
                    <a:pt x="7658405" y="6083"/>
                  </a:lnTo>
                  <a:lnTo>
                    <a:pt x="7658862" y="7200"/>
                  </a:lnTo>
                  <a:lnTo>
                    <a:pt x="7660729" y="9067"/>
                  </a:lnTo>
                  <a:lnTo>
                    <a:pt x="7661846" y="9525"/>
                  </a:lnTo>
                  <a:lnTo>
                    <a:pt x="7664475" y="9525"/>
                  </a:lnTo>
                  <a:lnTo>
                    <a:pt x="7665606" y="9067"/>
                  </a:lnTo>
                  <a:lnTo>
                    <a:pt x="7667460" y="7200"/>
                  </a:lnTo>
                  <a:lnTo>
                    <a:pt x="7667930" y="6083"/>
                  </a:lnTo>
                  <a:lnTo>
                    <a:pt x="7667930" y="3454"/>
                  </a:lnTo>
                  <a:close/>
                </a:path>
                <a:path w="12773660" h="4123690">
                  <a:moveTo>
                    <a:pt x="7686980" y="4117517"/>
                  </a:moveTo>
                  <a:lnTo>
                    <a:pt x="7686510" y="4116400"/>
                  </a:lnTo>
                  <a:lnTo>
                    <a:pt x="7684656" y="4114533"/>
                  </a:lnTo>
                  <a:lnTo>
                    <a:pt x="7683525" y="4114076"/>
                  </a:lnTo>
                  <a:lnTo>
                    <a:pt x="7680896" y="4114076"/>
                  </a:lnTo>
                  <a:lnTo>
                    <a:pt x="7679779" y="4114533"/>
                  </a:lnTo>
                  <a:lnTo>
                    <a:pt x="7677912" y="4116400"/>
                  </a:lnTo>
                  <a:lnTo>
                    <a:pt x="7677455" y="4117517"/>
                  </a:lnTo>
                  <a:lnTo>
                    <a:pt x="7677455" y="4120146"/>
                  </a:lnTo>
                  <a:lnTo>
                    <a:pt x="7677912" y="4121277"/>
                  </a:lnTo>
                  <a:lnTo>
                    <a:pt x="7679779" y="4123131"/>
                  </a:lnTo>
                  <a:lnTo>
                    <a:pt x="7680896" y="4123601"/>
                  </a:lnTo>
                  <a:lnTo>
                    <a:pt x="7683525" y="4123601"/>
                  </a:lnTo>
                  <a:lnTo>
                    <a:pt x="7684656" y="4123131"/>
                  </a:lnTo>
                  <a:lnTo>
                    <a:pt x="7686510" y="4121277"/>
                  </a:lnTo>
                  <a:lnTo>
                    <a:pt x="7686980" y="4120146"/>
                  </a:lnTo>
                  <a:lnTo>
                    <a:pt x="7686980" y="4117517"/>
                  </a:lnTo>
                  <a:close/>
                </a:path>
                <a:path w="12773660" h="4123690">
                  <a:moveTo>
                    <a:pt x="7686980" y="2746159"/>
                  </a:moveTo>
                  <a:lnTo>
                    <a:pt x="7686510" y="2745041"/>
                  </a:lnTo>
                  <a:lnTo>
                    <a:pt x="7684656" y="2743174"/>
                  </a:lnTo>
                  <a:lnTo>
                    <a:pt x="7683525" y="2742717"/>
                  </a:lnTo>
                  <a:lnTo>
                    <a:pt x="7680896" y="2742717"/>
                  </a:lnTo>
                  <a:lnTo>
                    <a:pt x="7679779" y="2743174"/>
                  </a:lnTo>
                  <a:lnTo>
                    <a:pt x="7677912" y="2745041"/>
                  </a:lnTo>
                  <a:lnTo>
                    <a:pt x="7677455" y="2746159"/>
                  </a:lnTo>
                  <a:lnTo>
                    <a:pt x="7677455" y="2748788"/>
                  </a:lnTo>
                  <a:lnTo>
                    <a:pt x="7677912" y="2749918"/>
                  </a:lnTo>
                  <a:lnTo>
                    <a:pt x="7679779" y="2751772"/>
                  </a:lnTo>
                  <a:lnTo>
                    <a:pt x="7680896" y="2752242"/>
                  </a:lnTo>
                  <a:lnTo>
                    <a:pt x="7683525" y="2752242"/>
                  </a:lnTo>
                  <a:lnTo>
                    <a:pt x="7684656" y="2751772"/>
                  </a:lnTo>
                  <a:lnTo>
                    <a:pt x="7686510" y="2749918"/>
                  </a:lnTo>
                  <a:lnTo>
                    <a:pt x="7686980" y="2748788"/>
                  </a:lnTo>
                  <a:lnTo>
                    <a:pt x="7686980" y="2746159"/>
                  </a:lnTo>
                  <a:close/>
                </a:path>
                <a:path w="12773660" h="4123690">
                  <a:moveTo>
                    <a:pt x="7686980" y="1374800"/>
                  </a:moveTo>
                  <a:lnTo>
                    <a:pt x="7686510" y="1373682"/>
                  </a:lnTo>
                  <a:lnTo>
                    <a:pt x="7684656" y="1371828"/>
                  </a:lnTo>
                  <a:lnTo>
                    <a:pt x="7683525" y="1371358"/>
                  </a:lnTo>
                  <a:lnTo>
                    <a:pt x="7680896" y="1371358"/>
                  </a:lnTo>
                  <a:lnTo>
                    <a:pt x="7679779" y="1371828"/>
                  </a:lnTo>
                  <a:lnTo>
                    <a:pt x="7677912" y="1373682"/>
                  </a:lnTo>
                  <a:lnTo>
                    <a:pt x="7677455" y="1374800"/>
                  </a:lnTo>
                  <a:lnTo>
                    <a:pt x="7677455" y="1377442"/>
                  </a:lnTo>
                  <a:lnTo>
                    <a:pt x="7677912" y="1378559"/>
                  </a:lnTo>
                  <a:lnTo>
                    <a:pt x="7679779" y="1380413"/>
                  </a:lnTo>
                  <a:lnTo>
                    <a:pt x="7680896" y="1380883"/>
                  </a:lnTo>
                  <a:lnTo>
                    <a:pt x="7683525" y="1380883"/>
                  </a:lnTo>
                  <a:lnTo>
                    <a:pt x="7684656" y="1380413"/>
                  </a:lnTo>
                  <a:lnTo>
                    <a:pt x="7686510" y="1378559"/>
                  </a:lnTo>
                  <a:lnTo>
                    <a:pt x="7686980" y="1377442"/>
                  </a:lnTo>
                  <a:lnTo>
                    <a:pt x="7686980" y="1374800"/>
                  </a:lnTo>
                  <a:close/>
                </a:path>
                <a:path w="12773660" h="4123690">
                  <a:moveTo>
                    <a:pt x="7686980" y="3454"/>
                  </a:moveTo>
                  <a:lnTo>
                    <a:pt x="7686510" y="2324"/>
                  </a:lnTo>
                  <a:lnTo>
                    <a:pt x="7684656" y="469"/>
                  </a:lnTo>
                  <a:lnTo>
                    <a:pt x="7683525" y="0"/>
                  </a:lnTo>
                  <a:lnTo>
                    <a:pt x="7680896" y="0"/>
                  </a:lnTo>
                  <a:lnTo>
                    <a:pt x="7679779" y="469"/>
                  </a:lnTo>
                  <a:lnTo>
                    <a:pt x="7677912" y="2324"/>
                  </a:lnTo>
                  <a:lnTo>
                    <a:pt x="7677455" y="3454"/>
                  </a:lnTo>
                  <a:lnTo>
                    <a:pt x="7677455" y="6083"/>
                  </a:lnTo>
                  <a:lnTo>
                    <a:pt x="7677912" y="7200"/>
                  </a:lnTo>
                  <a:lnTo>
                    <a:pt x="7679779" y="9067"/>
                  </a:lnTo>
                  <a:lnTo>
                    <a:pt x="7680896" y="9525"/>
                  </a:lnTo>
                  <a:lnTo>
                    <a:pt x="7683525" y="9525"/>
                  </a:lnTo>
                  <a:lnTo>
                    <a:pt x="7684656" y="9067"/>
                  </a:lnTo>
                  <a:lnTo>
                    <a:pt x="7686510" y="7200"/>
                  </a:lnTo>
                  <a:lnTo>
                    <a:pt x="7686980" y="6083"/>
                  </a:lnTo>
                  <a:lnTo>
                    <a:pt x="7686980" y="3454"/>
                  </a:lnTo>
                  <a:close/>
                </a:path>
                <a:path w="12773660" h="4123690">
                  <a:moveTo>
                    <a:pt x="7706030" y="4117517"/>
                  </a:moveTo>
                  <a:lnTo>
                    <a:pt x="7705560" y="4116400"/>
                  </a:lnTo>
                  <a:lnTo>
                    <a:pt x="7703706" y="4114533"/>
                  </a:lnTo>
                  <a:lnTo>
                    <a:pt x="7702575" y="4114076"/>
                  </a:lnTo>
                  <a:lnTo>
                    <a:pt x="7699946" y="4114076"/>
                  </a:lnTo>
                  <a:lnTo>
                    <a:pt x="7698829" y="4114533"/>
                  </a:lnTo>
                  <a:lnTo>
                    <a:pt x="7696962" y="4116400"/>
                  </a:lnTo>
                  <a:lnTo>
                    <a:pt x="7696505" y="4117517"/>
                  </a:lnTo>
                  <a:lnTo>
                    <a:pt x="7696505" y="4120146"/>
                  </a:lnTo>
                  <a:lnTo>
                    <a:pt x="7696962" y="4121277"/>
                  </a:lnTo>
                  <a:lnTo>
                    <a:pt x="7698829" y="4123131"/>
                  </a:lnTo>
                  <a:lnTo>
                    <a:pt x="7699946" y="4123601"/>
                  </a:lnTo>
                  <a:lnTo>
                    <a:pt x="7702575" y="4123601"/>
                  </a:lnTo>
                  <a:lnTo>
                    <a:pt x="7703706" y="4123131"/>
                  </a:lnTo>
                  <a:lnTo>
                    <a:pt x="7705560" y="4121277"/>
                  </a:lnTo>
                  <a:lnTo>
                    <a:pt x="7706030" y="4120146"/>
                  </a:lnTo>
                  <a:lnTo>
                    <a:pt x="7706030" y="4117517"/>
                  </a:lnTo>
                  <a:close/>
                </a:path>
                <a:path w="12773660" h="4123690">
                  <a:moveTo>
                    <a:pt x="7706030" y="2746159"/>
                  </a:moveTo>
                  <a:lnTo>
                    <a:pt x="7705560" y="2745041"/>
                  </a:lnTo>
                  <a:lnTo>
                    <a:pt x="7703706" y="2743174"/>
                  </a:lnTo>
                  <a:lnTo>
                    <a:pt x="7702575" y="2742717"/>
                  </a:lnTo>
                  <a:lnTo>
                    <a:pt x="7699946" y="2742717"/>
                  </a:lnTo>
                  <a:lnTo>
                    <a:pt x="7698829" y="2743174"/>
                  </a:lnTo>
                  <a:lnTo>
                    <a:pt x="7696962" y="2745041"/>
                  </a:lnTo>
                  <a:lnTo>
                    <a:pt x="7696505" y="2746159"/>
                  </a:lnTo>
                  <a:lnTo>
                    <a:pt x="7696505" y="2748788"/>
                  </a:lnTo>
                  <a:lnTo>
                    <a:pt x="7696962" y="2749918"/>
                  </a:lnTo>
                  <a:lnTo>
                    <a:pt x="7698829" y="2751772"/>
                  </a:lnTo>
                  <a:lnTo>
                    <a:pt x="7699946" y="2752242"/>
                  </a:lnTo>
                  <a:lnTo>
                    <a:pt x="7702575" y="2752242"/>
                  </a:lnTo>
                  <a:lnTo>
                    <a:pt x="7703706" y="2751772"/>
                  </a:lnTo>
                  <a:lnTo>
                    <a:pt x="7705560" y="2749918"/>
                  </a:lnTo>
                  <a:lnTo>
                    <a:pt x="7706030" y="2748788"/>
                  </a:lnTo>
                  <a:lnTo>
                    <a:pt x="7706030" y="2746159"/>
                  </a:lnTo>
                  <a:close/>
                </a:path>
                <a:path w="12773660" h="4123690">
                  <a:moveTo>
                    <a:pt x="7706030" y="1374800"/>
                  </a:moveTo>
                  <a:lnTo>
                    <a:pt x="7705560" y="1373682"/>
                  </a:lnTo>
                  <a:lnTo>
                    <a:pt x="7703706" y="1371828"/>
                  </a:lnTo>
                  <a:lnTo>
                    <a:pt x="7702575" y="1371358"/>
                  </a:lnTo>
                  <a:lnTo>
                    <a:pt x="7699946" y="1371358"/>
                  </a:lnTo>
                  <a:lnTo>
                    <a:pt x="7698829" y="1371828"/>
                  </a:lnTo>
                  <a:lnTo>
                    <a:pt x="7696962" y="1373682"/>
                  </a:lnTo>
                  <a:lnTo>
                    <a:pt x="7696505" y="1374800"/>
                  </a:lnTo>
                  <a:lnTo>
                    <a:pt x="7696505" y="1377442"/>
                  </a:lnTo>
                  <a:lnTo>
                    <a:pt x="7696962" y="1378559"/>
                  </a:lnTo>
                  <a:lnTo>
                    <a:pt x="7698829" y="1380413"/>
                  </a:lnTo>
                  <a:lnTo>
                    <a:pt x="7699946" y="1380883"/>
                  </a:lnTo>
                  <a:lnTo>
                    <a:pt x="7702575" y="1380883"/>
                  </a:lnTo>
                  <a:lnTo>
                    <a:pt x="7703706" y="1380413"/>
                  </a:lnTo>
                  <a:lnTo>
                    <a:pt x="7705560" y="1378559"/>
                  </a:lnTo>
                  <a:lnTo>
                    <a:pt x="7706030" y="1377442"/>
                  </a:lnTo>
                  <a:lnTo>
                    <a:pt x="7706030" y="1374800"/>
                  </a:lnTo>
                  <a:close/>
                </a:path>
                <a:path w="12773660" h="4123690">
                  <a:moveTo>
                    <a:pt x="7706030" y="3454"/>
                  </a:moveTo>
                  <a:lnTo>
                    <a:pt x="7705560" y="2324"/>
                  </a:lnTo>
                  <a:lnTo>
                    <a:pt x="7703706" y="469"/>
                  </a:lnTo>
                  <a:lnTo>
                    <a:pt x="7702575" y="0"/>
                  </a:lnTo>
                  <a:lnTo>
                    <a:pt x="7699946" y="0"/>
                  </a:lnTo>
                  <a:lnTo>
                    <a:pt x="7698829" y="469"/>
                  </a:lnTo>
                  <a:lnTo>
                    <a:pt x="7696962" y="2324"/>
                  </a:lnTo>
                  <a:lnTo>
                    <a:pt x="7696505" y="3454"/>
                  </a:lnTo>
                  <a:lnTo>
                    <a:pt x="7696505" y="6083"/>
                  </a:lnTo>
                  <a:lnTo>
                    <a:pt x="7696962" y="7200"/>
                  </a:lnTo>
                  <a:lnTo>
                    <a:pt x="7698829" y="9067"/>
                  </a:lnTo>
                  <a:lnTo>
                    <a:pt x="7699946" y="9525"/>
                  </a:lnTo>
                  <a:lnTo>
                    <a:pt x="7702575" y="9525"/>
                  </a:lnTo>
                  <a:lnTo>
                    <a:pt x="7703706" y="9067"/>
                  </a:lnTo>
                  <a:lnTo>
                    <a:pt x="7705560" y="7200"/>
                  </a:lnTo>
                  <a:lnTo>
                    <a:pt x="7706030" y="6083"/>
                  </a:lnTo>
                  <a:lnTo>
                    <a:pt x="7706030" y="3454"/>
                  </a:lnTo>
                  <a:close/>
                </a:path>
                <a:path w="12773660" h="4123690">
                  <a:moveTo>
                    <a:pt x="7725080" y="4117517"/>
                  </a:moveTo>
                  <a:lnTo>
                    <a:pt x="7724610" y="4116400"/>
                  </a:lnTo>
                  <a:lnTo>
                    <a:pt x="7722756" y="4114533"/>
                  </a:lnTo>
                  <a:lnTo>
                    <a:pt x="7721625" y="4114076"/>
                  </a:lnTo>
                  <a:lnTo>
                    <a:pt x="7718996" y="4114076"/>
                  </a:lnTo>
                  <a:lnTo>
                    <a:pt x="7717879" y="4114533"/>
                  </a:lnTo>
                  <a:lnTo>
                    <a:pt x="7716012" y="4116400"/>
                  </a:lnTo>
                  <a:lnTo>
                    <a:pt x="7715555" y="4117517"/>
                  </a:lnTo>
                  <a:lnTo>
                    <a:pt x="7715555" y="4120146"/>
                  </a:lnTo>
                  <a:lnTo>
                    <a:pt x="7716012" y="4121277"/>
                  </a:lnTo>
                  <a:lnTo>
                    <a:pt x="7717879" y="4123131"/>
                  </a:lnTo>
                  <a:lnTo>
                    <a:pt x="7718996" y="4123601"/>
                  </a:lnTo>
                  <a:lnTo>
                    <a:pt x="7721625" y="4123601"/>
                  </a:lnTo>
                  <a:lnTo>
                    <a:pt x="7722756" y="4123131"/>
                  </a:lnTo>
                  <a:lnTo>
                    <a:pt x="7724610" y="4121277"/>
                  </a:lnTo>
                  <a:lnTo>
                    <a:pt x="7725080" y="4120146"/>
                  </a:lnTo>
                  <a:lnTo>
                    <a:pt x="7725080" y="4117517"/>
                  </a:lnTo>
                  <a:close/>
                </a:path>
                <a:path w="12773660" h="4123690">
                  <a:moveTo>
                    <a:pt x="7725080" y="2746159"/>
                  </a:moveTo>
                  <a:lnTo>
                    <a:pt x="7724610" y="2745041"/>
                  </a:lnTo>
                  <a:lnTo>
                    <a:pt x="7722756" y="2743174"/>
                  </a:lnTo>
                  <a:lnTo>
                    <a:pt x="7721625" y="2742717"/>
                  </a:lnTo>
                  <a:lnTo>
                    <a:pt x="7718996" y="2742717"/>
                  </a:lnTo>
                  <a:lnTo>
                    <a:pt x="7717879" y="2743174"/>
                  </a:lnTo>
                  <a:lnTo>
                    <a:pt x="7716012" y="2745041"/>
                  </a:lnTo>
                  <a:lnTo>
                    <a:pt x="7715555" y="2746159"/>
                  </a:lnTo>
                  <a:lnTo>
                    <a:pt x="7715555" y="2748788"/>
                  </a:lnTo>
                  <a:lnTo>
                    <a:pt x="7716012" y="2749918"/>
                  </a:lnTo>
                  <a:lnTo>
                    <a:pt x="7717879" y="2751772"/>
                  </a:lnTo>
                  <a:lnTo>
                    <a:pt x="7718996" y="2752242"/>
                  </a:lnTo>
                  <a:lnTo>
                    <a:pt x="7721625" y="2752242"/>
                  </a:lnTo>
                  <a:lnTo>
                    <a:pt x="7722756" y="2751772"/>
                  </a:lnTo>
                  <a:lnTo>
                    <a:pt x="7724610" y="2749918"/>
                  </a:lnTo>
                  <a:lnTo>
                    <a:pt x="7725080" y="2748788"/>
                  </a:lnTo>
                  <a:lnTo>
                    <a:pt x="7725080" y="2746159"/>
                  </a:lnTo>
                  <a:close/>
                </a:path>
                <a:path w="12773660" h="4123690">
                  <a:moveTo>
                    <a:pt x="7725080" y="1374800"/>
                  </a:moveTo>
                  <a:lnTo>
                    <a:pt x="7724610" y="1373682"/>
                  </a:lnTo>
                  <a:lnTo>
                    <a:pt x="7722756" y="1371828"/>
                  </a:lnTo>
                  <a:lnTo>
                    <a:pt x="7721625" y="1371358"/>
                  </a:lnTo>
                  <a:lnTo>
                    <a:pt x="7718996" y="1371358"/>
                  </a:lnTo>
                  <a:lnTo>
                    <a:pt x="7717879" y="1371828"/>
                  </a:lnTo>
                  <a:lnTo>
                    <a:pt x="7716012" y="1373682"/>
                  </a:lnTo>
                  <a:lnTo>
                    <a:pt x="7715555" y="1374800"/>
                  </a:lnTo>
                  <a:lnTo>
                    <a:pt x="7715555" y="1377442"/>
                  </a:lnTo>
                  <a:lnTo>
                    <a:pt x="7716012" y="1378559"/>
                  </a:lnTo>
                  <a:lnTo>
                    <a:pt x="7717879" y="1380413"/>
                  </a:lnTo>
                  <a:lnTo>
                    <a:pt x="7718996" y="1380883"/>
                  </a:lnTo>
                  <a:lnTo>
                    <a:pt x="7721625" y="1380883"/>
                  </a:lnTo>
                  <a:lnTo>
                    <a:pt x="7722756" y="1380413"/>
                  </a:lnTo>
                  <a:lnTo>
                    <a:pt x="7724610" y="1378559"/>
                  </a:lnTo>
                  <a:lnTo>
                    <a:pt x="7725080" y="1377442"/>
                  </a:lnTo>
                  <a:lnTo>
                    <a:pt x="7725080" y="1374800"/>
                  </a:lnTo>
                  <a:close/>
                </a:path>
                <a:path w="12773660" h="4123690">
                  <a:moveTo>
                    <a:pt x="7725080" y="3454"/>
                  </a:moveTo>
                  <a:lnTo>
                    <a:pt x="7724610" y="2324"/>
                  </a:lnTo>
                  <a:lnTo>
                    <a:pt x="7722756" y="469"/>
                  </a:lnTo>
                  <a:lnTo>
                    <a:pt x="7721625" y="0"/>
                  </a:lnTo>
                  <a:lnTo>
                    <a:pt x="7718996" y="0"/>
                  </a:lnTo>
                  <a:lnTo>
                    <a:pt x="7717879" y="469"/>
                  </a:lnTo>
                  <a:lnTo>
                    <a:pt x="7716012" y="2324"/>
                  </a:lnTo>
                  <a:lnTo>
                    <a:pt x="7715555" y="3454"/>
                  </a:lnTo>
                  <a:lnTo>
                    <a:pt x="7715555" y="6083"/>
                  </a:lnTo>
                  <a:lnTo>
                    <a:pt x="7716012" y="7200"/>
                  </a:lnTo>
                  <a:lnTo>
                    <a:pt x="7717879" y="9067"/>
                  </a:lnTo>
                  <a:lnTo>
                    <a:pt x="7718996" y="9525"/>
                  </a:lnTo>
                  <a:lnTo>
                    <a:pt x="7721625" y="9525"/>
                  </a:lnTo>
                  <a:lnTo>
                    <a:pt x="7722756" y="9067"/>
                  </a:lnTo>
                  <a:lnTo>
                    <a:pt x="7724610" y="7200"/>
                  </a:lnTo>
                  <a:lnTo>
                    <a:pt x="7725080" y="6083"/>
                  </a:lnTo>
                  <a:lnTo>
                    <a:pt x="7725080" y="3454"/>
                  </a:lnTo>
                  <a:close/>
                </a:path>
                <a:path w="12773660" h="4123690">
                  <a:moveTo>
                    <a:pt x="7744130" y="4117517"/>
                  </a:moveTo>
                  <a:lnTo>
                    <a:pt x="7743660" y="4116400"/>
                  </a:lnTo>
                  <a:lnTo>
                    <a:pt x="7741806" y="4114533"/>
                  </a:lnTo>
                  <a:lnTo>
                    <a:pt x="7740675" y="4114076"/>
                  </a:lnTo>
                  <a:lnTo>
                    <a:pt x="7738046" y="4114076"/>
                  </a:lnTo>
                  <a:lnTo>
                    <a:pt x="7736929" y="4114533"/>
                  </a:lnTo>
                  <a:lnTo>
                    <a:pt x="7735062" y="4116400"/>
                  </a:lnTo>
                  <a:lnTo>
                    <a:pt x="7734605" y="4117517"/>
                  </a:lnTo>
                  <a:lnTo>
                    <a:pt x="7734605" y="4120146"/>
                  </a:lnTo>
                  <a:lnTo>
                    <a:pt x="7735062" y="4121277"/>
                  </a:lnTo>
                  <a:lnTo>
                    <a:pt x="7736929" y="4123131"/>
                  </a:lnTo>
                  <a:lnTo>
                    <a:pt x="7738046" y="4123601"/>
                  </a:lnTo>
                  <a:lnTo>
                    <a:pt x="7740675" y="4123601"/>
                  </a:lnTo>
                  <a:lnTo>
                    <a:pt x="7741806" y="4123131"/>
                  </a:lnTo>
                  <a:lnTo>
                    <a:pt x="7743660" y="4121277"/>
                  </a:lnTo>
                  <a:lnTo>
                    <a:pt x="7744130" y="4120146"/>
                  </a:lnTo>
                  <a:lnTo>
                    <a:pt x="7744130" y="4117517"/>
                  </a:lnTo>
                  <a:close/>
                </a:path>
                <a:path w="12773660" h="4123690">
                  <a:moveTo>
                    <a:pt x="7744130" y="2746159"/>
                  </a:moveTo>
                  <a:lnTo>
                    <a:pt x="7743660" y="2745041"/>
                  </a:lnTo>
                  <a:lnTo>
                    <a:pt x="7741806" y="2743174"/>
                  </a:lnTo>
                  <a:lnTo>
                    <a:pt x="7740675" y="2742717"/>
                  </a:lnTo>
                  <a:lnTo>
                    <a:pt x="7738046" y="2742717"/>
                  </a:lnTo>
                  <a:lnTo>
                    <a:pt x="7736929" y="2743174"/>
                  </a:lnTo>
                  <a:lnTo>
                    <a:pt x="7735062" y="2745041"/>
                  </a:lnTo>
                  <a:lnTo>
                    <a:pt x="7734605" y="2746159"/>
                  </a:lnTo>
                  <a:lnTo>
                    <a:pt x="7734605" y="2748788"/>
                  </a:lnTo>
                  <a:lnTo>
                    <a:pt x="7735062" y="2749918"/>
                  </a:lnTo>
                  <a:lnTo>
                    <a:pt x="7736929" y="2751772"/>
                  </a:lnTo>
                  <a:lnTo>
                    <a:pt x="7738046" y="2752242"/>
                  </a:lnTo>
                  <a:lnTo>
                    <a:pt x="7740675" y="2752242"/>
                  </a:lnTo>
                  <a:lnTo>
                    <a:pt x="7741806" y="2751772"/>
                  </a:lnTo>
                  <a:lnTo>
                    <a:pt x="7743660" y="2749918"/>
                  </a:lnTo>
                  <a:lnTo>
                    <a:pt x="7744130" y="2748788"/>
                  </a:lnTo>
                  <a:lnTo>
                    <a:pt x="7744130" y="2746159"/>
                  </a:lnTo>
                  <a:close/>
                </a:path>
                <a:path w="12773660" h="4123690">
                  <a:moveTo>
                    <a:pt x="7744130" y="1374800"/>
                  </a:moveTo>
                  <a:lnTo>
                    <a:pt x="7743660" y="1373682"/>
                  </a:lnTo>
                  <a:lnTo>
                    <a:pt x="7741806" y="1371828"/>
                  </a:lnTo>
                  <a:lnTo>
                    <a:pt x="7740675" y="1371358"/>
                  </a:lnTo>
                  <a:lnTo>
                    <a:pt x="7738046" y="1371358"/>
                  </a:lnTo>
                  <a:lnTo>
                    <a:pt x="7736929" y="1371828"/>
                  </a:lnTo>
                  <a:lnTo>
                    <a:pt x="7735062" y="1373682"/>
                  </a:lnTo>
                  <a:lnTo>
                    <a:pt x="7734605" y="1374800"/>
                  </a:lnTo>
                  <a:lnTo>
                    <a:pt x="7734605" y="1377442"/>
                  </a:lnTo>
                  <a:lnTo>
                    <a:pt x="7735062" y="1378559"/>
                  </a:lnTo>
                  <a:lnTo>
                    <a:pt x="7736929" y="1380413"/>
                  </a:lnTo>
                  <a:lnTo>
                    <a:pt x="7738046" y="1380883"/>
                  </a:lnTo>
                  <a:lnTo>
                    <a:pt x="7740675" y="1380883"/>
                  </a:lnTo>
                  <a:lnTo>
                    <a:pt x="7741806" y="1380413"/>
                  </a:lnTo>
                  <a:lnTo>
                    <a:pt x="7743660" y="1378559"/>
                  </a:lnTo>
                  <a:lnTo>
                    <a:pt x="7744130" y="1377442"/>
                  </a:lnTo>
                  <a:lnTo>
                    <a:pt x="7744130" y="1374800"/>
                  </a:lnTo>
                  <a:close/>
                </a:path>
                <a:path w="12773660" h="4123690">
                  <a:moveTo>
                    <a:pt x="7744130" y="3454"/>
                  </a:moveTo>
                  <a:lnTo>
                    <a:pt x="7743660" y="2324"/>
                  </a:lnTo>
                  <a:lnTo>
                    <a:pt x="7741806" y="469"/>
                  </a:lnTo>
                  <a:lnTo>
                    <a:pt x="7740675" y="0"/>
                  </a:lnTo>
                  <a:lnTo>
                    <a:pt x="7738046" y="0"/>
                  </a:lnTo>
                  <a:lnTo>
                    <a:pt x="7736929" y="469"/>
                  </a:lnTo>
                  <a:lnTo>
                    <a:pt x="7735062" y="2324"/>
                  </a:lnTo>
                  <a:lnTo>
                    <a:pt x="7734605" y="3454"/>
                  </a:lnTo>
                  <a:lnTo>
                    <a:pt x="7734605" y="6083"/>
                  </a:lnTo>
                  <a:lnTo>
                    <a:pt x="7735062" y="7200"/>
                  </a:lnTo>
                  <a:lnTo>
                    <a:pt x="7736929" y="9067"/>
                  </a:lnTo>
                  <a:lnTo>
                    <a:pt x="7738046" y="9525"/>
                  </a:lnTo>
                  <a:lnTo>
                    <a:pt x="7740675" y="9525"/>
                  </a:lnTo>
                  <a:lnTo>
                    <a:pt x="7741806" y="9067"/>
                  </a:lnTo>
                  <a:lnTo>
                    <a:pt x="7743660" y="7200"/>
                  </a:lnTo>
                  <a:lnTo>
                    <a:pt x="7744130" y="6083"/>
                  </a:lnTo>
                  <a:lnTo>
                    <a:pt x="7744130" y="3454"/>
                  </a:lnTo>
                  <a:close/>
                </a:path>
                <a:path w="12773660" h="4123690">
                  <a:moveTo>
                    <a:pt x="7763180" y="4117517"/>
                  </a:moveTo>
                  <a:lnTo>
                    <a:pt x="7762710" y="4116400"/>
                  </a:lnTo>
                  <a:lnTo>
                    <a:pt x="7760856" y="4114533"/>
                  </a:lnTo>
                  <a:lnTo>
                    <a:pt x="7759725" y="4114076"/>
                  </a:lnTo>
                  <a:lnTo>
                    <a:pt x="7757096" y="4114076"/>
                  </a:lnTo>
                  <a:lnTo>
                    <a:pt x="7755979" y="4114533"/>
                  </a:lnTo>
                  <a:lnTo>
                    <a:pt x="7754112" y="4116400"/>
                  </a:lnTo>
                  <a:lnTo>
                    <a:pt x="7753655" y="4117517"/>
                  </a:lnTo>
                  <a:lnTo>
                    <a:pt x="7753655" y="4120146"/>
                  </a:lnTo>
                  <a:lnTo>
                    <a:pt x="7754112" y="4121277"/>
                  </a:lnTo>
                  <a:lnTo>
                    <a:pt x="7755979" y="4123131"/>
                  </a:lnTo>
                  <a:lnTo>
                    <a:pt x="7757096" y="4123601"/>
                  </a:lnTo>
                  <a:lnTo>
                    <a:pt x="7759725" y="4123601"/>
                  </a:lnTo>
                  <a:lnTo>
                    <a:pt x="7760856" y="4123131"/>
                  </a:lnTo>
                  <a:lnTo>
                    <a:pt x="7762710" y="4121277"/>
                  </a:lnTo>
                  <a:lnTo>
                    <a:pt x="7763180" y="4120146"/>
                  </a:lnTo>
                  <a:lnTo>
                    <a:pt x="7763180" y="4117517"/>
                  </a:lnTo>
                  <a:close/>
                </a:path>
                <a:path w="12773660" h="4123690">
                  <a:moveTo>
                    <a:pt x="7763180" y="2746159"/>
                  </a:moveTo>
                  <a:lnTo>
                    <a:pt x="7762710" y="2745041"/>
                  </a:lnTo>
                  <a:lnTo>
                    <a:pt x="7760856" y="2743174"/>
                  </a:lnTo>
                  <a:lnTo>
                    <a:pt x="7759725" y="2742717"/>
                  </a:lnTo>
                  <a:lnTo>
                    <a:pt x="7757096" y="2742717"/>
                  </a:lnTo>
                  <a:lnTo>
                    <a:pt x="7755979" y="2743174"/>
                  </a:lnTo>
                  <a:lnTo>
                    <a:pt x="7754112" y="2745041"/>
                  </a:lnTo>
                  <a:lnTo>
                    <a:pt x="7753655" y="2746159"/>
                  </a:lnTo>
                  <a:lnTo>
                    <a:pt x="7753655" y="2748788"/>
                  </a:lnTo>
                  <a:lnTo>
                    <a:pt x="7754112" y="2749918"/>
                  </a:lnTo>
                  <a:lnTo>
                    <a:pt x="7755979" y="2751772"/>
                  </a:lnTo>
                  <a:lnTo>
                    <a:pt x="7757096" y="2752242"/>
                  </a:lnTo>
                  <a:lnTo>
                    <a:pt x="7759725" y="2752242"/>
                  </a:lnTo>
                  <a:lnTo>
                    <a:pt x="7760856" y="2751772"/>
                  </a:lnTo>
                  <a:lnTo>
                    <a:pt x="7762710" y="2749918"/>
                  </a:lnTo>
                  <a:lnTo>
                    <a:pt x="7763180" y="2748788"/>
                  </a:lnTo>
                  <a:lnTo>
                    <a:pt x="7763180" y="2746159"/>
                  </a:lnTo>
                  <a:close/>
                </a:path>
                <a:path w="12773660" h="4123690">
                  <a:moveTo>
                    <a:pt x="7763180" y="1374800"/>
                  </a:moveTo>
                  <a:lnTo>
                    <a:pt x="7762710" y="1373682"/>
                  </a:lnTo>
                  <a:lnTo>
                    <a:pt x="7760856" y="1371828"/>
                  </a:lnTo>
                  <a:lnTo>
                    <a:pt x="7759725" y="1371358"/>
                  </a:lnTo>
                  <a:lnTo>
                    <a:pt x="7757096" y="1371358"/>
                  </a:lnTo>
                  <a:lnTo>
                    <a:pt x="7755979" y="1371828"/>
                  </a:lnTo>
                  <a:lnTo>
                    <a:pt x="7754112" y="1373682"/>
                  </a:lnTo>
                  <a:lnTo>
                    <a:pt x="7753655" y="1374800"/>
                  </a:lnTo>
                  <a:lnTo>
                    <a:pt x="7753655" y="1377442"/>
                  </a:lnTo>
                  <a:lnTo>
                    <a:pt x="7754112" y="1378559"/>
                  </a:lnTo>
                  <a:lnTo>
                    <a:pt x="7755979" y="1380413"/>
                  </a:lnTo>
                  <a:lnTo>
                    <a:pt x="7757096" y="1380883"/>
                  </a:lnTo>
                  <a:lnTo>
                    <a:pt x="7759725" y="1380883"/>
                  </a:lnTo>
                  <a:lnTo>
                    <a:pt x="7760856" y="1380413"/>
                  </a:lnTo>
                  <a:lnTo>
                    <a:pt x="7762710" y="1378559"/>
                  </a:lnTo>
                  <a:lnTo>
                    <a:pt x="7763180" y="1377442"/>
                  </a:lnTo>
                  <a:lnTo>
                    <a:pt x="7763180" y="1374800"/>
                  </a:lnTo>
                  <a:close/>
                </a:path>
                <a:path w="12773660" h="4123690">
                  <a:moveTo>
                    <a:pt x="7763180" y="3454"/>
                  </a:moveTo>
                  <a:lnTo>
                    <a:pt x="7762710" y="2324"/>
                  </a:lnTo>
                  <a:lnTo>
                    <a:pt x="7760856" y="469"/>
                  </a:lnTo>
                  <a:lnTo>
                    <a:pt x="7759725" y="0"/>
                  </a:lnTo>
                  <a:lnTo>
                    <a:pt x="7757096" y="0"/>
                  </a:lnTo>
                  <a:lnTo>
                    <a:pt x="7755979" y="469"/>
                  </a:lnTo>
                  <a:lnTo>
                    <a:pt x="7754112" y="2324"/>
                  </a:lnTo>
                  <a:lnTo>
                    <a:pt x="7753655" y="3454"/>
                  </a:lnTo>
                  <a:lnTo>
                    <a:pt x="7753655" y="6083"/>
                  </a:lnTo>
                  <a:lnTo>
                    <a:pt x="7754112" y="7200"/>
                  </a:lnTo>
                  <a:lnTo>
                    <a:pt x="7755979" y="9067"/>
                  </a:lnTo>
                  <a:lnTo>
                    <a:pt x="7757096" y="9525"/>
                  </a:lnTo>
                  <a:lnTo>
                    <a:pt x="7759725" y="9525"/>
                  </a:lnTo>
                  <a:lnTo>
                    <a:pt x="7760856" y="9067"/>
                  </a:lnTo>
                  <a:lnTo>
                    <a:pt x="7762710" y="7200"/>
                  </a:lnTo>
                  <a:lnTo>
                    <a:pt x="7763180" y="6083"/>
                  </a:lnTo>
                  <a:lnTo>
                    <a:pt x="7763180" y="3454"/>
                  </a:lnTo>
                  <a:close/>
                </a:path>
                <a:path w="12773660" h="4123690">
                  <a:moveTo>
                    <a:pt x="7782230" y="4117517"/>
                  </a:moveTo>
                  <a:lnTo>
                    <a:pt x="7781760" y="4116400"/>
                  </a:lnTo>
                  <a:lnTo>
                    <a:pt x="7779906" y="4114533"/>
                  </a:lnTo>
                  <a:lnTo>
                    <a:pt x="7778788" y="4114076"/>
                  </a:lnTo>
                  <a:lnTo>
                    <a:pt x="7776146" y="4114076"/>
                  </a:lnTo>
                  <a:lnTo>
                    <a:pt x="7775029" y="4114533"/>
                  </a:lnTo>
                  <a:lnTo>
                    <a:pt x="7773162" y="4116400"/>
                  </a:lnTo>
                  <a:lnTo>
                    <a:pt x="7772705" y="4117517"/>
                  </a:lnTo>
                  <a:lnTo>
                    <a:pt x="7772705" y="4120146"/>
                  </a:lnTo>
                  <a:lnTo>
                    <a:pt x="7773162" y="4121277"/>
                  </a:lnTo>
                  <a:lnTo>
                    <a:pt x="7775029" y="4123131"/>
                  </a:lnTo>
                  <a:lnTo>
                    <a:pt x="7776146" y="4123601"/>
                  </a:lnTo>
                  <a:lnTo>
                    <a:pt x="7778788" y="4123601"/>
                  </a:lnTo>
                  <a:lnTo>
                    <a:pt x="7779906" y="4123131"/>
                  </a:lnTo>
                  <a:lnTo>
                    <a:pt x="7781760" y="4121277"/>
                  </a:lnTo>
                  <a:lnTo>
                    <a:pt x="7782230" y="4120146"/>
                  </a:lnTo>
                  <a:lnTo>
                    <a:pt x="7782230" y="4117517"/>
                  </a:lnTo>
                  <a:close/>
                </a:path>
                <a:path w="12773660" h="4123690">
                  <a:moveTo>
                    <a:pt x="7782230" y="2746159"/>
                  </a:moveTo>
                  <a:lnTo>
                    <a:pt x="7781760" y="2745041"/>
                  </a:lnTo>
                  <a:lnTo>
                    <a:pt x="7779906" y="2743174"/>
                  </a:lnTo>
                  <a:lnTo>
                    <a:pt x="7778788" y="2742717"/>
                  </a:lnTo>
                  <a:lnTo>
                    <a:pt x="7776146" y="2742717"/>
                  </a:lnTo>
                  <a:lnTo>
                    <a:pt x="7775029" y="2743174"/>
                  </a:lnTo>
                  <a:lnTo>
                    <a:pt x="7773162" y="2745041"/>
                  </a:lnTo>
                  <a:lnTo>
                    <a:pt x="7772705" y="2746159"/>
                  </a:lnTo>
                  <a:lnTo>
                    <a:pt x="7772705" y="2748788"/>
                  </a:lnTo>
                  <a:lnTo>
                    <a:pt x="7773162" y="2749918"/>
                  </a:lnTo>
                  <a:lnTo>
                    <a:pt x="7775029" y="2751772"/>
                  </a:lnTo>
                  <a:lnTo>
                    <a:pt x="7776146" y="2752242"/>
                  </a:lnTo>
                  <a:lnTo>
                    <a:pt x="7778788" y="2752242"/>
                  </a:lnTo>
                  <a:lnTo>
                    <a:pt x="7779906" y="2751772"/>
                  </a:lnTo>
                  <a:lnTo>
                    <a:pt x="7781760" y="2749918"/>
                  </a:lnTo>
                  <a:lnTo>
                    <a:pt x="7782230" y="2748788"/>
                  </a:lnTo>
                  <a:lnTo>
                    <a:pt x="7782230" y="2746159"/>
                  </a:lnTo>
                  <a:close/>
                </a:path>
                <a:path w="12773660" h="4123690">
                  <a:moveTo>
                    <a:pt x="7782230" y="1374800"/>
                  </a:moveTo>
                  <a:lnTo>
                    <a:pt x="7781760" y="1373682"/>
                  </a:lnTo>
                  <a:lnTo>
                    <a:pt x="7779906" y="1371828"/>
                  </a:lnTo>
                  <a:lnTo>
                    <a:pt x="7778788" y="1371358"/>
                  </a:lnTo>
                  <a:lnTo>
                    <a:pt x="7776146" y="1371358"/>
                  </a:lnTo>
                  <a:lnTo>
                    <a:pt x="7775029" y="1371828"/>
                  </a:lnTo>
                  <a:lnTo>
                    <a:pt x="7773162" y="1373682"/>
                  </a:lnTo>
                  <a:lnTo>
                    <a:pt x="7772705" y="1374800"/>
                  </a:lnTo>
                  <a:lnTo>
                    <a:pt x="7772705" y="1377442"/>
                  </a:lnTo>
                  <a:lnTo>
                    <a:pt x="7773162" y="1378559"/>
                  </a:lnTo>
                  <a:lnTo>
                    <a:pt x="7775029" y="1380413"/>
                  </a:lnTo>
                  <a:lnTo>
                    <a:pt x="7776146" y="1380883"/>
                  </a:lnTo>
                  <a:lnTo>
                    <a:pt x="7778788" y="1380883"/>
                  </a:lnTo>
                  <a:lnTo>
                    <a:pt x="7779906" y="1380413"/>
                  </a:lnTo>
                  <a:lnTo>
                    <a:pt x="7781760" y="1378559"/>
                  </a:lnTo>
                  <a:lnTo>
                    <a:pt x="7782230" y="1377442"/>
                  </a:lnTo>
                  <a:lnTo>
                    <a:pt x="7782230" y="1374800"/>
                  </a:lnTo>
                  <a:close/>
                </a:path>
                <a:path w="12773660" h="4123690">
                  <a:moveTo>
                    <a:pt x="7782230" y="3454"/>
                  </a:moveTo>
                  <a:lnTo>
                    <a:pt x="7781760" y="2324"/>
                  </a:lnTo>
                  <a:lnTo>
                    <a:pt x="7779906" y="469"/>
                  </a:lnTo>
                  <a:lnTo>
                    <a:pt x="7778788" y="0"/>
                  </a:lnTo>
                  <a:lnTo>
                    <a:pt x="7776146" y="0"/>
                  </a:lnTo>
                  <a:lnTo>
                    <a:pt x="7775029" y="469"/>
                  </a:lnTo>
                  <a:lnTo>
                    <a:pt x="7773162" y="2324"/>
                  </a:lnTo>
                  <a:lnTo>
                    <a:pt x="7772705" y="3454"/>
                  </a:lnTo>
                  <a:lnTo>
                    <a:pt x="7772705" y="6083"/>
                  </a:lnTo>
                  <a:lnTo>
                    <a:pt x="7773162" y="7200"/>
                  </a:lnTo>
                  <a:lnTo>
                    <a:pt x="7775029" y="9067"/>
                  </a:lnTo>
                  <a:lnTo>
                    <a:pt x="7776146" y="9525"/>
                  </a:lnTo>
                  <a:lnTo>
                    <a:pt x="7778788" y="9525"/>
                  </a:lnTo>
                  <a:lnTo>
                    <a:pt x="7779906" y="9067"/>
                  </a:lnTo>
                  <a:lnTo>
                    <a:pt x="7781760" y="7200"/>
                  </a:lnTo>
                  <a:lnTo>
                    <a:pt x="7782230" y="6083"/>
                  </a:lnTo>
                  <a:lnTo>
                    <a:pt x="7782230" y="3454"/>
                  </a:lnTo>
                  <a:close/>
                </a:path>
                <a:path w="12773660" h="4123690">
                  <a:moveTo>
                    <a:pt x="7801280" y="4117517"/>
                  </a:moveTo>
                  <a:lnTo>
                    <a:pt x="7800810" y="4116400"/>
                  </a:lnTo>
                  <a:lnTo>
                    <a:pt x="7798956" y="4114533"/>
                  </a:lnTo>
                  <a:lnTo>
                    <a:pt x="7797838" y="4114076"/>
                  </a:lnTo>
                  <a:lnTo>
                    <a:pt x="7795196" y="4114076"/>
                  </a:lnTo>
                  <a:lnTo>
                    <a:pt x="7794079" y="4114533"/>
                  </a:lnTo>
                  <a:lnTo>
                    <a:pt x="7792225" y="4116400"/>
                  </a:lnTo>
                  <a:lnTo>
                    <a:pt x="7791755" y="4117517"/>
                  </a:lnTo>
                  <a:lnTo>
                    <a:pt x="7791755" y="4120146"/>
                  </a:lnTo>
                  <a:lnTo>
                    <a:pt x="7792225" y="4121277"/>
                  </a:lnTo>
                  <a:lnTo>
                    <a:pt x="7794079" y="4123131"/>
                  </a:lnTo>
                  <a:lnTo>
                    <a:pt x="7795196" y="4123601"/>
                  </a:lnTo>
                  <a:lnTo>
                    <a:pt x="7797838" y="4123601"/>
                  </a:lnTo>
                  <a:lnTo>
                    <a:pt x="7798956" y="4123131"/>
                  </a:lnTo>
                  <a:lnTo>
                    <a:pt x="7800810" y="4121277"/>
                  </a:lnTo>
                  <a:lnTo>
                    <a:pt x="7801280" y="4120146"/>
                  </a:lnTo>
                  <a:lnTo>
                    <a:pt x="7801280" y="4117517"/>
                  </a:lnTo>
                  <a:close/>
                </a:path>
                <a:path w="12773660" h="4123690">
                  <a:moveTo>
                    <a:pt x="7801280" y="2746159"/>
                  </a:moveTo>
                  <a:lnTo>
                    <a:pt x="7800810" y="2745041"/>
                  </a:lnTo>
                  <a:lnTo>
                    <a:pt x="7798956" y="2743174"/>
                  </a:lnTo>
                  <a:lnTo>
                    <a:pt x="7797838" y="2742717"/>
                  </a:lnTo>
                  <a:lnTo>
                    <a:pt x="7795196" y="2742717"/>
                  </a:lnTo>
                  <a:lnTo>
                    <a:pt x="7794079" y="2743174"/>
                  </a:lnTo>
                  <a:lnTo>
                    <a:pt x="7792225" y="2745041"/>
                  </a:lnTo>
                  <a:lnTo>
                    <a:pt x="7791755" y="2746159"/>
                  </a:lnTo>
                  <a:lnTo>
                    <a:pt x="7791755" y="2748788"/>
                  </a:lnTo>
                  <a:lnTo>
                    <a:pt x="7792225" y="2749918"/>
                  </a:lnTo>
                  <a:lnTo>
                    <a:pt x="7794079" y="2751772"/>
                  </a:lnTo>
                  <a:lnTo>
                    <a:pt x="7795196" y="2752242"/>
                  </a:lnTo>
                  <a:lnTo>
                    <a:pt x="7797838" y="2752242"/>
                  </a:lnTo>
                  <a:lnTo>
                    <a:pt x="7798956" y="2751772"/>
                  </a:lnTo>
                  <a:lnTo>
                    <a:pt x="7800810" y="2749918"/>
                  </a:lnTo>
                  <a:lnTo>
                    <a:pt x="7801280" y="2748788"/>
                  </a:lnTo>
                  <a:lnTo>
                    <a:pt x="7801280" y="2746159"/>
                  </a:lnTo>
                  <a:close/>
                </a:path>
                <a:path w="12773660" h="4123690">
                  <a:moveTo>
                    <a:pt x="7801280" y="1374800"/>
                  </a:moveTo>
                  <a:lnTo>
                    <a:pt x="7800810" y="1373682"/>
                  </a:lnTo>
                  <a:lnTo>
                    <a:pt x="7798956" y="1371828"/>
                  </a:lnTo>
                  <a:lnTo>
                    <a:pt x="7797838" y="1371358"/>
                  </a:lnTo>
                  <a:lnTo>
                    <a:pt x="7795196" y="1371358"/>
                  </a:lnTo>
                  <a:lnTo>
                    <a:pt x="7794079" y="1371828"/>
                  </a:lnTo>
                  <a:lnTo>
                    <a:pt x="7792225" y="1373682"/>
                  </a:lnTo>
                  <a:lnTo>
                    <a:pt x="7791755" y="1374800"/>
                  </a:lnTo>
                  <a:lnTo>
                    <a:pt x="7791755" y="1377442"/>
                  </a:lnTo>
                  <a:lnTo>
                    <a:pt x="7792225" y="1378559"/>
                  </a:lnTo>
                  <a:lnTo>
                    <a:pt x="7794079" y="1380413"/>
                  </a:lnTo>
                  <a:lnTo>
                    <a:pt x="7795196" y="1380883"/>
                  </a:lnTo>
                  <a:lnTo>
                    <a:pt x="7797838" y="1380883"/>
                  </a:lnTo>
                  <a:lnTo>
                    <a:pt x="7798956" y="1380413"/>
                  </a:lnTo>
                  <a:lnTo>
                    <a:pt x="7800810" y="1378559"/>
                  </a:lnTo>
                  <a:lnTo>
                    <a:pt x="7801280" y="1377442"/>
                  </a:lnTo>
                  <a:lnTo>
                    <a:pt x="7801280" y="1374800"/>
                  </a:lnTo>
                  <a:close/>
                </a:path>
                <a:path w="12773660" h="4123690">
                  <a:moveTo>
                    <a:pt x="7801280" y="3454"/>
                  </a:moveTo>
                  <a:lnTo>
                    <a:pt x="7800810" y="2324"/>
                  </a:lnTo>
                  <a:lnTo>
                    <a:pt x="7798956" y="469"/>
                  </a:lnTo>
                  <a:lnTo>
                    <a:pt x="7797838" y="0"/>
                  </a:lnTo>
                  <a:lnTo>
                    <a:pt x="7795196" y="0"/>
                  </a:lnTo>
                  <a:lnTo>
                    <a:pt x="7794079" y="469"/>
                  </a:lnTo>
                  <a:lnTo>
                    <a:pt x="7792225" y="2324"/>
                  </a:lnTo>
                  <a:lnTo>
                    <a:pt x="7791755" y="3454"/>
                  </a:lnTo>
                  <a:lnTo>
                    <a:pt x="7791755" y="6083"/>
                  </a:lnTo>
                  <a:lnTo>
                    <a:pt x="7792225" y="7200"/>
                  </a:lnTo>
                  <a:lnTo>
                    <a:pt x="7794079" y="9067"/>
                  </a:lnTo>
                  <a:lnTo>
                    <a:pt x="7795196" y="9525"/>
                  </a:lnTo>
                  <a:lnTo>
                    <a:pt x="7797838" y="9525"/>
                  </a:lnTo>
                  <a:lnTo>
                    <a:pt x="7798956" y="9067"/>
                  </a:lnTo>
                  <a:lnTo>
                    <a:pt x="7800810" y="7200"/>
                  </a:lnTo>
                  <a:lnTo>
                    <a:pt x="7801280" y="6083"/>
                  </a:lnTo>
                  <a:lnTo>
                    <a:pt x="7801280" y="3454"/>
                  </a:lnTo>
                  <a:close/>
                </a:path>
                <a:path w="12773660" h="4123690">
                  <a:moveTo>
                    <a:pt x="7820330" y="4117517"/>
                  </a:moveTo>
                  <a:lnTo>
                    <a:pt x="7819860" y="4116400"/>
                  </a:lnTo>
                  <a:lnTo>
                    <a:pt x="7818006" y="4114533"/>
                  </a:lnTo>
                  <a:lnTo>
                    <a:pt x="7816888" y="4114076"/>
                  </a:lnTo>
                  <a:lnTo>
                    <a:pt x="7814246" y="4114076"/>
                  </a:lnTo>
                  <a:lnTo>
                    <a:pt x="7813129" y="4114533"/>
                  </a:lnTo>
                  <a:lnTo>
                    <a:pt x="7811275" y="4116400"/>
                  </a:lnTo>
                  <a:lnTo>
                    <a:pt x="7810805" y="4117517"/>
                  </a:lnTo>
                  <a:lnTo>
                    <a:pt x="7810805" y="4120146"/>
                  </a:lnTo>
                  <a:lnTo>
                    <a:pt x="7811275" y="4121277"/>
                  </a:lnTo>
                  <a:lnTo>
                    <a:pt x="7813129" y="4123131"/>
                  </a:lnTo>
                  <a:lnTo>
                    <a:pt x="7814246" y="4123601"/>
                  </a:lnTo>
                  <a:lnTo>
                    <a:pt x="7816888" y="4123601"/>
                  </a:lnTo>
                  <a:lnTo>
                    <a:pt x="7818006" y="4123131"/>
                  </a:lnTo>
                  <a:lnTo>
                    <a:pt x="7819860" y="4121277"/>
                  </a:lnTo>
                  <a:lnTo>
                    <a:pt x="7820330" y="4120146"/>
                  </a:lnTo>
                  <a:lnTo>
                    <a:pt x="7820330" y="4117517"/>
                  </a:lnTo>
                  <a:close/>
                </a:path>
                <a:path w="12773660" h="4123690">
                  <a:moveTo>
                    <a:pt x="7820330" y="2746159"/>
                  </a:moveTo>
                  <a:lnTo>
                    <a:pt x="7819860" y="2745041"/>
                  </a:lnTo>
                  <a:lnTo>
                    <a:pt x="7818006" y="2743174"/>
                  </a:lnTo>
                  <a:lnTo>
                    <a:pt x="7816888" y="2742717"/>
                  </a:lnTo>
                  <a:lnTo>
                    <a:pt x="7814246" y="2742717"/>
                  </a:lnTo>
                  <a:lnTo>
                    <a:pt x="7813129" y="2743174"/>
                  </a:lnTo>
                  <a:lnTo>
                    <a:pt x="7811275" y="2745041"/>
                  </a:lnTo>
                  <a:lnTo>
                    <a:pt x="7810805" y="2746159"/>
                  </a:lnTo>
                  <a:lnTo>
                    <a:pt x="7810805" y="2748788"/>
                  </a:lnTo>
                  <a:lnTo>
                    <a:pt x="7811275" y="2749918"/>
                  </a:lnTo>
                  <a:lnTo>
                    <a:pt x="7813129" y="2751772"/>
                  </a:lnTo>
                  <a:lnTo>
                    <a:pt x="7814246" y="2752242"/>
                  </a:lnTo>
                  <a:lnTo>
                    <a:pt x="7816888" y="2752242"/>
                  </a:lnTo>
                  <a:lnTo>
                    <a:pt x="7818006" y="2751772"/>
                  </a:lnTo>
                  <a:lnTo>
                    <a:pt x="7819860" y="2749918"/>
                  </a:lnTo>
                  <a:lnTo>
                    <a:pt x="7820330" y="2748788"/>
                  </a:lnTo>
                  <a:lnTo>
                    <a:pt x="7820330" y="2746159"/>
                  </a:lnTo>
                  <a:close/>
                </a:path>
                <a:path w="12773660" h="4123690">
                  <a:moveTo>
                    <a:pt x="7820330" y="1374800"/>
                  </a:moveTo>
                  <a:lnTo>
                    <a:pt x="7819860" y="1373682"/>
                  </a:lnTo>
                  <a:lnTo>
                    <a:pt x="7818006" y="1371828"/>
                  </a:lnTo>
                  <a:lnTo>
                    <a:pt x="7816888" y="1371358"/>
                  </a:lnTo>
                  <a:lnTo>
                    <a:pt x="7814246" y="1371358"/>
                  </a:lnTo>
                  <a:lnTo>
                    <a:pt x="7813129" y="1371828"/>
                  </a:lnTo>
                  <a:lnTo>
                    <a:pt x="7811275" y="1373682"/>
                  </a:lnTo>
                  <a:lnTo>
                    <a:pt x="7810805" y="1374800"/>
                  </a:lnTo>
                  <a:lnTo>
                    <a:pt x="7810805" y="1377442"/>
                  </a:lnTo>
                  <a:lnTo>
                    <a:pt x="7811275" y="1378559"/>
                  </a:lnTo>
                  <a:lnTo>
                    <a:pt x="7813129" y="1380413"/>
                  </a:lnTo>
                  <a:lnTo>
                    <a:pt x="7814246" y="1380883"/>
                  </a:lnTo>
                  <a:lnTo>
                    <a:pt x="7816888" y="1380883"/>
                  </a:lnTo>
                  <a:lnTo>
                    <a:pt x="7818006" y="1380413"/>
                  </a:lnTo>
                  <a:lnTo>
                    <a:pt x="7819860" y="1378559"/>
                  </a:lnTo>
                  <a:lnTo>
                    <a:pt x="7820330" y="1377442"/>
                  </a:lnTo>
                  <a:lnTo>
                    <a:pt x="7820330" y="1374800"/>
                  </a:lnTo>
                  <a:close/>
                </a:path>
                <a:path w="12773660" h="4123690">
                  <a:moveTo>
                    <a:pt x="7820330" y="3454"/>
                  </a:moveTo>
                  <a:lnTo>
                    <a:pt x="7819860" y="2324"/>
                  </a:lnTo>
                  <a:lnTo>
                    <a:pt x="7818006" y="469"/>
                  </a:lnTo>
                  <a:lnTo>
                    <a:pt x="7816888" y="0"/>
                  </a:lnTo>
                  <a:lnTo>
                    <a:pt x="7814246" y="0"/>
                  </a:lnTo>
                  <a:lnTo>
                    <a:pt x="7813129" y="469"/>
                  </a:lnTo>
                  <a:lnTo>
                    <a:pt x="7811275" y="2324"/>
                  </a:lnTo>
                  <a:lnTo>
                    <a:pt x="7810805" y="3454"/>
                  </a:lnTo>
                  <a:lnTo>
                    <a:pt x="7810805" y="6083"/>
                  </a:lnTo>
                  <a:lnTo>
                    <a:pt x="7811275" y="7200"/>
                  </a:lnTo>
                  <a:lnTo>
                    <a:pt x="7813129" y="9067"/>
                  </a:lnTo>
                  <a:lnTo>
                    <a:pt x="7814246" y="9525"/>
                  </a:lnTo>
                  <a:lnTo>
                    <a:pt x="7816888" y="9525"/>
                  </a:lnTo>
                  <a:lnTo>
                    <a:pt x="7818006" y="9067"/>
                  </a:lnTo>
                  <a:lnTo>
                    <a:pt x="7819860" y="7200"/>
                  </a:lnTo>
                  <a:lnTo>
                    <a:pt x="7820330" y="6083"/>
                  </a:lnTo>
                  <a:lnTo>
                    <a:pt x="7820330" y="3454"/>
                  </a:lnTo>
                  <a:close/>
                </a:path>
                <a:path w="12773660" h="4123690">
                  <a:moveTo>
                    <a:pt x="7839380" y="4117517"/>
                  </a:moveTo>
                  <a:lnTo>
                    <a:pt x="7838922" y="4116400"/>
                  </a:lnTo>
                  <a:lnTo>
                    <a:pt x="7837056" y="4114533"/>
                  </a:lnTo>
                  <a:lnTo>
                    <a:pt x="7835938" y="4114076"/>
                  </a:lnTo>
                  <a:lnTo>
                    <a:pt x="7833296" y="4114076"/>
                  </a:lnTo>
                  <a:lnTo>
                    <a:pt x="7832179" y="4114533"/>
                  </a:lnTo>
                  <a:lnTo>
                    <a:pt x="7830325" y="4116400"/>
                  </a:lnTo>
                  <a:lnTo>
                    <a:pt x="7829855" y="4117517"/>
                  </a:lnTo>
                  <a:lnTo>
                    <a:pt x="7829855" y="4120146"/>
                  </a:lnTo>
                  <a:lnTo>
                    <a:pt x="7830325" y="4121277"/>
                  </a:lnTo>
                  <a:lnTo>
                    <a:pt x="7832179" y="4123131"/>
                  </a:lnTo>
                  <a:lnTo>
                    <a:pt x="7833296" y="4123601"/>
                  </a:lnTo>
                  <a:lnTo>
                    <a:pt x="7835938" y="4123601"/>
                  </a:lnTo>
                  <a:lnTo>
                    <a:pt x="7837056" y="4123131"/>
                  </a:lnTo>
                  <a:lnTo>
                    <a:pt x="7838922" y="4121277"/>
                  </a:lnTo>
                  <a:lnTo>
                    <a:pt x="7839380" y="4120146"/>
                  </a:lnTo>
                  <a:lnTo>
                    <a:pt x="7839380" y="4117517"/>
                  </a:lnTo>
                  <a:close/>
                </a:path>
                <a:path w="12773660" h="4123690">
                  <a:moveTo>
                    <a:pt x="7839380" y="2746159"/>
                  </a:moveTo>
                  <a:lnTo>
                    <a:pt x="7838922" y="2745041"/>
                  </a:lnTo>
                  <a:lnTo>
                    <a:pt x="7837056" y="2743174"/>
                  </a:lnTo>
                  <a:lnTo>
                    <a:pt x="7835938" y="2742717"/>
                  </a:lnTo>
                  <a:lnTo>
                    <a:pt x="7833296" y="2742717"/>
                  </a:lnTo>
                  <a:lnTo>
                    <a:pt x="7832179" y="2743174"/>
                  </a:lnTo>
                  <a:lnTo>
                    <a:pt x="7830325" y="2745041"/>
                  </a:lnTo>
                  <a:lnTo>
                    <a:pt x="7829855" y="2746159"/>
                  </a:lnTo>
                  <a:lnTo>
                    <a:pt x="7829855" y="2748788"/>
                  </a:lnTo>
                  <a:lnTo>
                    <a:pt x="7830325" y="2749918"/>
                  </a:lnTo>
                  <a:lnTo>
                    <a:pt x="7832179" y="2751772"/>
                  </a:lnTo>
                  <a:lnTo>
                    <a:pt x="7833296" y="2752242"/>
                  </a:lnTo>
                  <a:lnTo>
                    <a:pt x="7835938" y="2752242"/>
                  </a:lnTo>
                  <a:lnTo>
                    <a:pt x="7837056" y="2751772"/>
                  </a:lnTo>
                  <a:lnTo>
                    <a:pt x="7838922" y="2749918"/>
                  </a:lnTo>
                  <a:lnTo>
                    <a:pt x="7839380" y="2748788"/>
                  </a:lnTo>
                  <a:lnTo>
                    <a:pt x="7839380" y="2746159"/>
                  </a:lnTo>
                  <a:close/>
                </a:path>
                <a:path w="12773660" h="4123690">
                  <a:moveTo>
                    <a:pt x="7839380" y="1374800"/>
                  </a:moveTo>
                  <a:lnTo>
                    <a:pt x="7838922" y="1373682"/>
                  </a:lnTo>
                  <a:lnTo>
                    <a:pt x="7837056" y="1371828"/>
                  </a:lnTo>
                  <a:lnTo>
                    <a:pt x="7835938" y="1371358"/>
                  </a:lnTo>
                  <a:lnTo>
                    <a:pt x="7833296" y="1371358"/>
                  </a:lnTo>
                  <a:lnTo>
                    <a:pt x="7832179" y="1371828"/>
                  </a:lnTo>
                  <a:lnTo>
                    <a:pt x="7830325" y="1373682"/>
                  </a:lnTo>
                  <a:lnTo>
                    <a:pt x="7829855" y="1374800"/>
                  </a:lnTo>
                  <a:lnTo>
                    <a:pt x="7829855" y="1377442"/>
                  </a:lnTo>
                  <a:lnTo>
                    <a:pt x="7830325" y="1378559"/>
                  </a:lnTo>
                  <a:lnTo>
                    <a:pt x="7832179" y="1380413"/>
                  </a:lnTo>
                  <a:lnTo>
                    <a:pt x="7833296" y="1380883"/>
                  </a:lnTo>
                  <a:lnTo>
                    <a:pt x="7835938" y="1380883"/>
                  </a:lnTo>
                  <a:lnTo>
                    <a:pt x="7837056" y="1380413"/>
                  </a:lnTo>
                  <a:lnTo>
                    <a:pt x="7838922" y="1378559"/>
                  </a:lnTo>
                  <a:lnTo>
                    <a:pt x="7839380" y="1377442"/>
                  </a:lnTo>
                  <a:lnTo>
                    <a:pt x="7839380" y="1374800"/>
                  </a:lnTo>
                  <a:close/>
                </a:path>
                <a:path w="12773660" h="4123690">
                  <a:moveTo>
                    <a:pt x="7839380" y="3454"/>
                  </a:moveTo>
                  <a:lnTo>
                    <a:pt x="7838922" y="2324"/>
                  </a:lnTo>
                  <a:lnTo>
                    <a:pt x="7837056" y="469"/>
                  </a:lnTo>
                  <a:lnTo>
                    <a:pt x="7835938" y="0"/>
                  </a:lnTo>
                  <a:lnTo>
                    <a:pt x="7833296" y="0"/>
                  </a:lnTo>
                  <a:lnTo>
                    <a:pt x="7832179" y="469"/>
                  </a:lnTo>
                  <a:lnTo>
                    <a:pt x="7830325" y="2324"/>
                  </a:lnTo>
                  <a:lnTo>
                    <a:pt x="7829855" y="3454"/>
                  </a:lnTo>
                  <a:lnTo>
                    <a:pt x="7829855" y="6083"/>
                  </a:lnTo>
                  <a:lnTo>
                    <a:pt x="7830325" y="7200"/>
                  </a:lnTo>
                  <a:lnTo>
                    <a:pt x="7832179" y="9067"/>
                  </a:lnTo>
                  <a:lnTo>
                    <a:pt x="7833296" y="9525"/>
                  </a:lnTo>
                  <a:lnTo>
                    <a:pt x="7835938" y="9525"/>
                  </a:lnTo>
                  <a:lnTo>
                    <a:pt x="7837056" y="9067"/>
                  </a:lnTo>
                  <a:lnTo>
                    <a:pt x="7838922" y="7200"/>
                  </a:lnTo>
                  <a:lnTo>
                    <a:pt x="7839380" y="6083"/>
                  </a:lnTo>
                  <a:lnTo>
                    <a:pt x="7839380" y="3454"/>
                  </a:lnTo>
                  <a:close/>
                </a:path>
                <a:path w="12773660" h="4123690">
                  <a:moveTo>
                    <a:pt x="7858430" y="4117517"/>
                  </a:moveTo>
                  <a:lnTo>
                    <a:pt x="7857972" y="4116400"/>
                  </a:lnTo>
                  <a:lnTo>
                    <a:pt x="7856106" y="4114533"/>
                  </a:lnTo>
                  <a:lnTo>
                    <a:pt x="7854988" y="4114076"/>
                  </a:lnTo>
                  <a:lnTo>
                    <a:pt x="7852346" y="4114076"/>
                  </a:lnTo>
                  <a:lnTo>
                    <a:pt x="7851229" y="4114533"/>
                  </a:lnTo>
                  <a:lnTo>
                    <a:pt x="7849375" y="4116400"/>
                  </a:lnTo>
                  <a:lnTo>
                    <a:pt x="7848905" y="4117517"/>
                  </a:lnTo>
                  <a:lnTo>
                    <a:pt x="7848905" y="4120146"/>
                  </a:lnTo>
                  <a:lnTo>
                    <a:pt x="7849375" y="4121277"/>
                  </a:lnTo>
                  <a:lnTo>
                    <a:pt x="7851229" y="4123131"/>
                  </a:lnTo>
                  <a:lnTo>
                    <a:pt x="7852346" y="4123601"/>
                  </a:lnTo>
                  <a:lnTo>
                    <a:pt x="7854988" y="4123601"/>
                  </a:lnTo>
                  <a:lnTo>
                    <a:pt x="7856106" y="4123131"/>
                  </a:lnTo>
                  <a:lnTo>
                    <a:pt x="7857972" y="4121277"/>
                  </a:lnTo>
                  <a:lnTo>
                    <a:pt x="7858430" y="4120146"/>
                  </a:lnTo>
                  <a:lnTo>
                    <a:pt x="7858430" y="4117517"/>
                  </a:lnTo>
                  <a:close/>
                </a:path>
                <a:path w="12773660" h="4123690">
                  <a:moveTo>
                    <a:pt x="7858430" y="2746159"/>
                  </a:moveTo>
                  <a:lnTo>
                    <a:pt x="7857972" y="2745041"/>
                  </a:lnTo>
                  <a:lnTo>
                    <a:pt x="7856106" y="2743174"/>
                  </a:lnTo>
                  <a:lnTo>
                    <a:pt x="7854988" y="2742717"/>
                  </a:lnTo>
                  <a:lnTo>
                    <a:pt x="7852346" y="2742717"/>
                  </a:lnTo>
                  <a:lnTo>
                    <a:pt x="7851229" y="2743174"/>
                  </a:lnTo>
                  <a:lnTo>
                    <a:pt x="7849375" y="2745041"/>
                  </a:lnTo>
                  <a:lnTo>
                    <a:pt x="7848905" y="2746159"/>
                  </a:lnTo>
                  <a:lnTo>
                    <a:pt x="7848905" y="2748788"/>
                  </a:lnTo>
                  <a:lnTo>
                    <a:pt x="7849375" y="2749918"/>
                  </a:lnTo>
                  <a:lnTo>
                    <a:pt x="7851229" y="2751772"/>
                  </a:lnTo>
                  <a:lnTo>
                    <a:pt x="7852346" y="2752242"/>
                  </a:lnTo>
                  <a:lnTo>
                    <a:pt x="7854988" y="2752242"/>
                  </a:lnTo>
                  <a:lnTo>
                    <a:pt x="7856106" y="2751772"/>
                  </a:lnTo>
                  <a:lnTo>
                    <a:pt x="7857972" y="2749918"/>
                  </a:lnTo>
                  <a:lnTo>
                    <a:pt x="7858430" y="2748788"/>
                  </a:lnTo>
                  <a:lnTo>
                    <a:pt x="7858430" y="2746159"/>
                  </a:lnTo>
                  <a:close/>
                </a:path>
                <a:path w="12773660" h="4123690">
                  <a:moveTo>
                    <a:pt x="7858430" y="1374800"/>
                  </a:moveTo>
                  <a:lnTo>
                    <a:pt x="7857972" y="1373682"/>
                  </a:lnTo>
                  <a:lnTo>
                    <a:pt x="7856106" y="1371828"/>
                  </a:lnTo>
                  <a:lnTo>
                    <a:pt x="7854988" y="1371358"/>
                  </a:lnTo>
                  <a:lnTo>
                    <a:pt x="7852346" y="1371358"/>
                  </a:lnTo>
                  <a:lnTo>
                    <a:pt x="7851229" y="1371828"/>
                  </a:lnTo>
                  <a:lnTo>
                    <a:pt x="7849375" y="1373682"/>
                  </a:lnTo>
                  <a:lnTo>
                    <a:pt x="7848905" y="1374800"/>
                  </a:lnTo>
                  <a:lnTo>
                    <a:pt x="7848905" y="1377442"/>
                  </a:lnTo>
                  <a:lnTo>
                    <a:pt x="7849375" y="1378559"/>
                  </a:lnTo>
                  <a:lnTo>
                    <a:pt x="7851229" y="1380413"/>
                  </a:lnTo>
                  <a:lnTo>
                    <a:pt x="7852346" y="1380883"/>
                  </a:lnTo>
                  <a:lnTo>
                    <a:pt x="7854988" y="1380883"/>
                  </a:lnTo>
                  <a:lnTo>
                    <a:pt x="7856106" y="1380413"/>
                  </a:lnTo>
                  <a:lnTo>
                    <a:pt x="7857972" y="1378559"/>
                  </a:lnTo>
                  <a:lnTo>
                    <a:pt x="7858430" y="1377442"/>
                  </a:lnTo>
                  <a:lnTo>
                    <a:pt x="7858430" y="1374800"/>
                  </a:lnTo>
                  <a:close/>
                </a:path>
                <a:path w="12773660" h="4123690">
                  <a:moveTo>
                    <a:pt x="7858430" y="3454"/>
                  </a:moveTo>
                  <a:lnTo>
                    <a:pt x="7857972" y="2324"/>
                  </a:lnTo>
                  <a:lnTo>
                    <a:pt x="7856106" y="469"/>
                  </a:lnTo>
                  <a:lnTo>
                    <a:pt x="7854988" y="0"/>
                  </a:lnTo>
                  <a:lnTo>
                    <a:pt x="7852346" y="0"/>
                  </a:lnTo>
                  <a:lnTo>
                    <a:pt x="7851229" y="469"/>
                  </a:lnTo>
                  <a:lnTo>
                    <a:pt x="7849375" y="2324"/>
                  </a:lnTo>
                  <a:lnTo>
                    <a:pt x="7848905" y="3454"/>
                  </a:lnTo>
                  <a:lnTo>
                    <a:pt x="7848905" y="6083"/>
                  </a:lnTo>
                  <a:lnTo>
                    <a:pt x="7849375" y="7200"/>
                  </a:lnTo>
                  <a:lnTo>
                    <a:pt x="7851229" y="9067"/>
                  </a:lnTo>
                  <a:lnTo>
                    <a:pt x="7852346" y="9525"/>
                  </a:lnTo>
                  <a:lnTo>
                    <a:pt x="7854988" y="9525"/>
                  </a:lnTo>
                  <a:lnTo>
                    <a:pt x="7856106" y="9067"/>
                  </a:lnTo>
                  <a:lnTo>
                    <a:pt x="7857972" y="7200"/>
                  </a:lnTo>
                  <a:lnTo>
                    <a:pt x="7858430" y="6083"/>
                  </a:lnTo>
                  <a:lnTo>
                    <a:pt x="7858430" y="3454"/>
                  </a:lnTo>
                  <a:close/>
                </a:path>
                <a:path w="12773660" h="4123690">
                  <a:moveTo>
                    <a:pt x="7877480" y="4117517"/>
                  </a:moveTo>
                  <a:lnTo>
                    <a:pt x="7877022" y="4116400"/>
                  </a:lnTo>
                  <a:lnTo>
                    <a:pt x="7875156" y="4114533"/>
                  </a:lnTo>
                  <a:lnTo>
                    <a:pt x="7874038" y="4114076"/>
                  </a:lnTo>
                  <a:lnTo>
                    <a:pt x="7871409" y="4114076"/>
                  </a:lnTo>
                  <a:lnTo>
                    <a:pt x="7870279" y="4114533"/>
                  </a:lnTo>
                  <a:lnTo>
                    <a:pt x="7868425" y="4116400"/>
                  </a:lnTo>
                  <a:lnTo>
                    <a:pt x="7867955" y="4117517"/>
                  </a:lnTo>
                  <a:lnTo>
                    <a:pt x="7867955" y="4120146"/>
                  </a:lnTo>
                  <a:lnTo>
                    <a:pt x="7868425" y="4121277"/>
                  </a:lnTo>
                  <a:lnTo>
                    <a:pt x="7870279" y="4123131"/>
                  </a:lnTo>
                  <a:lnTo>
                    <a:pt x="7871409" y="4123601"/>
                  </a:lnTo>
                  <a:lnTo>
                    <a:pt x="7874038" y="4123601"/>
                  </a:lnTo>
                  <a:lnTo>
                    <a:pt x="7875156" y="4123131"/>
                  </a:lnTo>
                  <a:lnTo>
                    <a:pt x="7877022" y="4121277"/>
                  </a:lnTo>
                  <a:lnTo>
                    <a:pt x="7877480" y="4120146"/>
                  </a:lnTo>
                  <a:lnTo>
                    <a:pt x="7877480" y="4117517"/>
                  </a:lnTo>
                  <a:close/>
                </a:path>
                <a:path w="12773660" h="4123690">
                  <a:moveTo>
                    <a:pt x="7877480" y="2746159"/>
                  </a:moveTo>
                  <a:lnTo>
                    <a:pt x="7877022" y="2745041"/>
                  </a:lnTo>
                  <a:lnTo>
                    <a:pt x="7875156" y="2743174"/>
                  </a:lnTo>
                  <a:lnTo>
                    <a:pt x="7874038" y="2742717"/>
                  </a:lnTo>
                  <a:lnTo>
                    <a:pt x="7871409" y="2742717"/>
                  </a:lnTo>
                  <a:lnTo>
                    <a:pt x="7870279" y="2743174"/>
                  </a:lnTo>
                  <a:lnTo>
                    <a:pt x="7868425" y="2745041"/>
                  </a:lnTo>
                  <a:lnTo>
                    <a:pt x="7867955" y="2746159"/>
                  </a:lnTo>
                  <a:lnTo>
                    <a:pt x="7867955" y="2748788"/>
                  </a:lnTo>
                  <a:lnTo>
                    <a:pt x="7868425" y="2749918"/>
                  </a:lnTo>
                  <a:lnTo>
                    <a:pt x="7870279" y="2751772"/>
                  </a:lnTo>
                  <a:lnTo>
                    <a:pt x="7871409" y="2752242"/>
                  </a:lnTo>
                  <a:lnTo>
                    <a:pt x="7874038" y="2752242"/>
                  </a:lnTo>
                  <a:lnTo>
                    <a:pt x="7875156" y="2751772"/>
                  </a:lnTo>
                  <a:lnTo>
                    <a:pt x="7877022" y="2749918"/>
                  </a:lnTo>
                  <a:lnTo>
                    <a:pt x="7877480" y="2748788"/>
                  </a:lnTo>
                  <a:lnTo>
                    <a:pt x="7877480" y="2746159"/>
                  </a:lnTo>
                  <a:close/>
                </a:path>
                <a:path w="12773660" h="4123690">
                  <a:moveTo>
                    <a:pt x="7877480" y="1374800"/>
                  </a:moveTo>
                  <a:lnTo>
                    <a:pt x="7877022" y="1373682"/>
                  </a:lnTo>
                  <a:lnTo>
                    <a:pt x="7875156" y="1371828"/>
                  </a:lnTo>
                  <a:lnTo>
                    <a:pt x="7874038" y="1371358"/>
                  </a:lnTo>
                  <a:lnTo>
                    <a:pt x="7871409" y="1371358"/>
                  </a:lnTo>
                  <a:lnTo>
                    <a:pt x="7870279" y="1371828"/>
                  </a:lnTo>
                  <a:lnTo>
                    <a:pt x="7868425" y="1373682"/>
                  </a:lnTo>
                  <a:lnTo>
                    <a:pt x="7867955" y="1374800"/>
                  </a:lnTo>
                  <a:lnTo>
                    <a:pt x="7867955" y="1377442"/>
                  </a:lnTo>
                  <a:lnTo>
                    <a:pt x="7868425" y="1378559"/>
                  </a:lnTo>
                  <a:lnTo>
                    <a:pt x="7870279" y="1380413"/>
                  </a:lnTo>
                  <a:lnTo>
                    <a:pt x="7871409" y="1380883"/>
                  </a:lnTo>
                  <a:lnTo>
                    <a:pt x="7874038" y="1380883"/>
                  </a:lnTo>
                  <a:lnTo>
                    <a:pt x="7875156" y="1380413"/>
                  </a:lnTo>
                  <a:lnTo>
                    <a:pt x="7877022" y="1378559"/>
                  </a:lnTo>
                  <a:lnTo>
                    <a:pt x="7877480" y="1377442"/>
                  </a:lnTo>
                  <a:lnTo>
                    <a:pt x="7877480" y="1374800"/>
                  </a:lnTo>
                  <a:close/>
                </a:path>
                <a:path w="12773660" h="4123690">
                  <a:moveTo>
                    <a:pt x="7877480" y="3454"/>
                  </a:moveTo>
                  <a:lnTo>
                    <a:pt x="7877022" y="2324"/>
                  </a:lnTo>
                  <a:lnTo>
                    <a:pt x="7875156" y="469"/>
                  </a:lnTo>
                  <a:lnTo>
                    <a:pt x="7874038" y="0"/>
                  </a:lnTo>
                  <a:lnTo>
                    <a:pt x="7871409" y="0"/>
                  </a:lnTo>
                  <a:lnTo>
                    <a:pt x="7870279" y="469"/>
                  </a:lnTo>
                  <a:lnTo>
                    <a:pt x="7868425" y="2324"/>
                  </a:lnTo>
                  <a:lnTo>
                    <a:pt x="7867955" y="3454"/>
                  </a:lnTo>
                  <a:lnTo>
                    <a:pt x="7867955" y="6083"/>
                  </a:lnTo>
                  <a:lnTo>
                    <a:pt x="7868425" y="7200"/>
                  </a:lnTo>
                  <a:lnTo>
                    <a:pt x="7870279" y="9067"/>
                  </a:lnTo>
                  <a:lnTo>
                    <a:pt x="7871409" y="9525"/>
                  </a:lnTo>
                  <a:lnTo>
                    <a:pt x="7874038" y="9525"/>
                  </a:lnTo>
                  <a:lnTo>
                    <a:pt x="7875156" y="9067"/>
                  </a:lnTo>
                  <a:lnTo>
                    <a:pt x="7877022" y="7200"/>
                  </a:lnTo>
                  <a:lnTo>
                    <a:pt x="7877480" y="6083"/>
                  </a:lnTo>
                  <a:lnTo>
                    <a:pt x="7877480" y="3454"/>
                  </a:lnTo>
                  <a:close/>
                </a:path>
                <a:path w="12773660" h="4123690">
                  <a:moveTo>
                    <a:pt x="7896530" y="4117517"/>
                  </a:moveTo>
                  <a:lnTo>
                    <a:pt x="7896072" y="4116400"/>
                  </a:lnTo>
                  <a:lnTo>
                    <a:pt x="7894206" y="4114533"/>
                  </a:lnTo>
                  <a:lnTo>
                    <a:pt x="7893088" y="4114076"/>
                  </a:lnTo>
                  <a:lnTo>
                    <a:pt x="7890459" y="4114076"/>
                  </a:lnTo>
                  <a:lnTo>
                    <a:pt x="7889329" y="4114533"/>
                  </a:lnTo>
                  <a:lnTo>
                    <a:pt x="7887475" y="4116400"/>
                  </a:lnTo>
                  <a:lnTo>
                    <a:pt x="7887005" y="4117517"/>
                  </a:lnTo>
                  <a:lnTo>
                    <a:pt x="7887005" y="4120146"/>
                  </a:lnTo>
                  <a:lnTo>
                    <a:pt x="7887475" y="4121277"/>
                  </a:lnTo>
                  <a:lnTo>
                    <a:pt x="7889329" y="4123131"/>
                  </a:lnTo>
                  <a:lnTo>
                    <a:pt x="7890459" y="4123601"/>
                  </a:lnTo>
                  <a:lnTo>
                    <a:pt x="7893088" y="4123601"/>
                  </a:lnTo>
                  <a:lnTo>
                    <a:pt x="7894206" y="4123131"/>
                  </a:lnTo>
                  <a:lnTo>
                    <a:pt x="7896072" y="4121277"/>
                  </a:lnTo>
                  <a:lnTo>
                    <a:pt x="7896530" y="4120146"/>
                  </a:lnTo>
                  <a:lnTo>
                    <a:pt x="7896530" y="4117517"/>
                  </a:lnTo>
                  <a:close/>
                </a:path>
                <a:path w="12773660" h="4123690">
                  <a:moveTo>
                    <a:pt x="7896530" y="2746159"/>
                  </a:moveTo>
                  <a:lnTo>
                    <a:pt x="7896072" y="2745041"/>
                  </a:lnTo>
                  <a:lnTo>
                    <a:pt x="7894206" y="2743174"/>
                  </a:lnTo>
                  <a:lnTo>
                    <a:pt x="7893088" y="2742717"/>
                  </a:lnTo>
                  <a:lnTo>
                    <a:pt x="7890459" y="2742717"/>
                  </a:lnTo>
                  <a:lnTo>
                    <a:pt x="7889329" y="2743174"/>
                  </a:lnTo>
                  <a:lnTo>
                    <a:pt x="7887475" y="2745041"/>
                  </a:lnTo>
                  <a:lnTo>
                    <a:pt x="7887005" y="2746159"/>
                  </a:lnTo>
                  <a:lnTo>
                    <a:pt x="7887005" y="2748788"/>
                  </a:lnTo>
                  <a:lnTo>
                    <a:pt x="7887475" y="2749918"/>
                  </a:lnTo>
                  <a:lnTo>
                    <a:pt x="7889329" y="2751772"/>
                  </a:lnTo>
                  <a:lnTo>
                    <a:pt x="7890459" y="2752242"/>
                  </a:lnTo>
                  <a:lnTo>
                    <a:pt x="7893088" y="2752242"/>
                  </a:lnTo>
                  <a:lnTo>
                    <a:pt x="7894206" y="2751772"/>
                  </a:lnTo>
                  <a:lnTo>
                    <a:pt x="7896072" y="2749918"/>
                  </a:lnTo>
                  <a:lnTo>
                    <a:pt x="7896530" y="2748788"/>
                  </a:lnTo>
                  <a:lnTo>
                    <a:pt x="7896530" y="2746159"/>
                  </a:lnTo>
                  <a:close/>
                </a:path>
                <a:path w="12773660" h="4123690">
                  <a:moveTo>
                    <a:pt x="7896530" y="1374800"/>
                  </a:moveTo>
                  <a:lnTo>
                    <a:pt x="7896072" y="1373682"/>
                  </a:lnTo>
                  <a:lnTo>
                    <a:pt x="7894206" y="1371828"/>
                  </a:lnTo>
                  <a:lnTo>
                    <a:pt x="7893088" y="1371358"/>
                  </a:lnTo>
                  <a:lnTo>
                    <a:pt x="7890459" y="1371358"/>
                  </a:lnTo>
                  <a:lnTo>
                    <a:pt x="7889329" y="1371828"/>
                  </a:lnTo>
                  <a:lnTo>
                    <a:pt x="7887475" y="1373682"/>
                  </a:lnTo>
                  <a:lnTo>
                    <a:pt x="7887005" y="1374800"/>
                  </a:lnTo>
                  <a:lnTo>
                    <a:pt x="7887005" y="1377442"/>
                  </a:lnTo>
                  <a:lnTo>
                    <a:pt x="7887475" y="1378559"/>
                  </a:lnTo>
                  <a:lnTo>
                    <a:pt x="7889329" y="1380413"/>
                  </a:lnTo>
                  <a:lnTo>
                    <a:pt x="7890459" y="1380883"/>
                  </a:lnTo>
                  <a:lnTo>
                    <a:pt x="7893088" y="1380883"/>
                  </a:lnTo>
                  <a:lnTo>
                    <a:pt x="7894206" y="1380413"/>
                  </a:lnTo>
                  <a:lnTo>
                    <a:pt x="7896072" y="1378559"/>
                  </a:lnTo>
                  <a:lnTo>
                    <a:pt x="7896530" y="1377442"/>
                  </a:lnTo>
                  <a:lnTo>
                    <a:pt x="7896530" y="1374800"/>
                  </a:lnTo>
                  <a:close/>
                </a:path>
                <a:path w="12773660" h="4123690">
                  <a:moveTo>
                    <a:pt x="7896530" y="3454"/>
                  </a:moveTo>
                  <a:lnTo>
                    <a:pt x="7896072" y="2324"/>
                  </a:lnTo>
                  <a:lnTo>
                    <a:pt x="7894206" y="469"/>
                  </a:lnTo>
                  <a:lnTo>
                    <a:pt x="7893088" y="0"/>
                  </a:lnTo>
                  <a:lnTo>
                    <a:pt x="7890459" y="0"/>
                  </a:lnTo>
                  <a:lnTo>
                    <a:pt x="7889329" y="469"/>
                  </a:lnTo>
                  <a:lnTo>
                    <a:pt x="7887475" y="2324"/>
                  </a:lnTo>
                  <a:lnTo>
                    <a:pt x="7887005" y="3454"/>
                  </a:lnTo>
                  <a:lnTo>
                    <a:pt x="7887005" y="6083"/>
                  </a:lnTo>
                  <a:lnTo>
                    <a:pt x="7887475" y="7200"/>
                  </a:lnTo>
                  <a:lnTo>
                    <a:pt x="7889329" y="9067"/>
                  </a:lnTo>
                  <a:lnTo>
                    <a:pt x="7890459" y="9525"/>
                  </a:lnTo>
                  <a:lnTo>
                    <a:pt x="7893088" y="9525"/>
                  </a:lnTo>
                  <a:lnTo>
                    <a:pt x="7894206" y="9067"/>
                  </a:lnTo>
                  <a:lnTo>
                    <a:pt x="7896072" y="7200"/>
                  </a:lnTo>
                  <a:lnTo>
                    <a:pt x="7896530" y="6083"/>
                  </a:lnTo>
                  <a:lnTo>
                    <a:pt x="7896530" y="3454"/>
                  </a:lnTo>
                  <a:close/>
                </a:path>
                <a:path w="12773660" h="4123690">
                  <a:moveTo>
                    <a:pt x="7915580" y="4117517"/>
                  </a:moveTo>
                  <a:lnTo>
                    <a:pt x="7915122" y="4116400"/>
                  </a:lnTo>
                  <a:lnTo>
                    <a:pt x="7913256" y="4114533"/>
                  </a:lnTo>
                  <a:lnTo>
                    <a:pt x="7912138" y="4114076"/>
                  </a:lnTo>
                  <a:lnTo>
                    <a:pt x="7909509" y="4114076"/>
                  </a:lnTo>
                  <a:lnTo>
                    <a:pt x="7908379" y="4114533"/>
                  </a:lnTo>
                  <a:lnTo>
                    <a:pt x="7906525" y="4116400"/>
                  </a:lnTo>
                  <a:lnTo>
                    <a:pt x="7906055" y="4117517"/>
                  </a:lnTo>
                  <a:lnTo>
                    <a:pt x="7906055" y="4120146"/>
                  </a:lnTo>
                  <a:lnTo>
                    <a:pt x="7906525" y="4121277"/>
                  </a:lnTo>
                  <a:lnTo>
                    <a:pt x="7908379" y="4123131"/>
                  </a:lnTo>
                  <a:lnTo>
                    <a:pt x="7909509" y="4123601"/>
                  </a:lnTo>
                  <a:lnTo>
                    <a:pt x="7912138" y="4123601"/>
                  </a:lnTo>
                  <a:lnTo>
                    <a:pt x="7913256" y="4123131"/>
                  </a:lnTo>
                  <a:lnTo>
                    <a:pt x="7915122" y="4121277"/>
                  </a:lnTo>
                  <a:lnTo>
                    <a:pt x="7915580" y="4120146"/>
                  </a:lnTo>
                  <a:lnTo>
                    <a:pt x="7915580" y="4117517"/>
                  </a:lnTo>
                  <a:close/>
                </a:path>
                <a:path w="12773660" h="4123690">
                  <a:moveTo>
                    <a:pt x="7915580" y="2746159"/>
                  </a:moveTo>
                  <a:lnTo>
                    <a:pt x="7915122" y="2745041"/>
                  </a:lnTo>
                  <a:lnTo>
                    <a:pt x="7913256" y="2743174"/>
                  </a:lnTo>
                  <a:lnTo>
                    <a:pt x="7912138" y="2742717"/>
                  </a:lnTo>
                  <a:lnTo>
                    <a:pt x="7909509" y="2742717"/>
                  </a:lnTo>
                  <a:lnTo>
                    <a:pt x="7908379" y="2743174"/>
                  </a:lnTo>
                  <a:lnTo>
                    <a:pt x="7906525" y="2745041"/>
                  </a:lnTo>
                  <a:lnTo>
                    <a:pt x="7906055" y="2746159"/>
                  </a:lnTo>
                  <a:lnTo>
                    <a:pt x="7906055" y="2748788"/>
                  </a:lnTo>
                  <a:lnTo>
                    <a:pt x="7906525" y="2749918"/>
                  </a:lnTo>
                  <a:lnTo>
                    <a:pt x="7908379" y="2751772"/>
                  </a:lnTo>
                  <a:lnTo>
                    <a:pt x="7909509" y="2752242"/>
                  </a:lnTo>
                  <a:lnTo>
                    <a:pt x="7912138" y="2752242"/>
                  </a:lnTo>
                  <a:lnTo>
                    <a:pt x="7913256" y="2751772"/>
                  </a:lnTo>
                  <a:lnTo>
                    <a:pt x="7915122" y="2749918"/>
                  </a:lnTo>
                  <a:lnTo>
                    <a:pt x="7915580" y="2748788"/>
                  </a:lnTo>
                  <a:lnTo>
                    <a:pt x="7915580" y="2746159"/>
                  </a:lnTo>
                  <a:close/>
                </a:path>
                <a:path w="12773660" h="4123690">
                  <a:moveTo>
                    <a:pt x="7915580" y="1374800"/>
                  </a:moveTo>
                  <a:lnTo>
                    <a:pt x="7915122" y="1373682"/>
                  </a:lnTo>
                  <a:lnTo>
                    <a:pt x="7913256" y="1371828"/>
                  </a:lnTo>
                  <a:lnTo>
                    <a:pt x="7912138" y="1371358"/>
                  </a:lnTo>
                  <a:lnTo>
                    <a:pt x="7909509" y="1371358"/>
                  </a:lnTo>
                  <a:lnTo>
                    <a:pt x="7908379" y="1371828"/>
                  </a:lnTo>
                  <a:lnTo>
                    <a:pt x="7906525" y="1373682"/>
                  </a:lnTo>
                  <a:lnTo>
                    <a:pt x="7906055" y="1374800"/>
                  </a:lnTo>
                  <a:lnTo>
                    <a:pt x="7906055" y="1377442"/>
                  </a:lnTo>
                  <a:lnTo>
                    <a:pt x="7906525" y="1378559"/>
                  </a:lnTo>
                  <a:lnTo>
                    <a:pt x="7908379" y="1380413"/>
                  </a:lnTo>
                  <a:lnTo>
                    <a:pt x="7909509" y="1380883"/>
                  </a:lnTo>
                  <a:lnTo>
                    <a:pt x="7912138" y="1380883"/>
                  </a:lnTo>
                  <a:lnTo>
                    <a:pt x="7913256" y="1380413"/>
                  </a:lnTo>
                  <a:lnTo>
                    <a:pt x="7915122" y="1378559"/>
                  </a:lnTo>
                  <a:lnTo>
                    <a:pt x="7915580" y="1377442"/>
                  </a:lnTo>
                  <a:lnTo>
                    <a:pt x="7915580" y="1374800"/>
                  </a:lnTo>
                  <a:close/>
                </a:path>
                <a:path w="12773660" h="4123690">
                  <a:moveTo>
                    <a:pt x="7915580" y="3454"/>
                  </a:moveTo>
                  <a:lnTo>
                    <a:pt x="7915122" y="2324"/>
                  </a:lnTo>
                  <a:lnTo>
                    <a:pt x="7913256" y="469"/>
                  </a:lnTo>
                  <a:lnTo>
                    <a:pt x="7912138" y="0"/>
                  </a:lnTo>
                  <a:lnTo>
                    <a:pt x="7909509" y="0"/>
                  </a:lnTo>
                  <a:lnTo>
                    <a:pt x="7908379" y="469"/>
                  </a:lnTo>
                  <a:lnTo>
                    <a:pt x="7906525" y="2324"/>
                  </a:lnTo>
                  <a:lnTo>
                    <a:pt x="7906055" y="3454"/>
                  </a:lnTo>
                  <a:lnTo>
                    <a:pt x="7906055" y="6083"/>
                  </a:lnTo>
                  <a:lnTo>
                    <a:pt x="7906525" y="7200"/>
                  </a:lnTo>
                  <a:lnTo>
                    <a:pt x="7908379" y="9067"/>
                  </a:lnTo>
                  <a:lnTo>
                    <a:pt x="7909509" y="9525"/>
                  </a:lnTo>
                  <a:lnTo>
                    <a:pt x="7912138" y="9525"/>
                  </a:lnTo>
                  <a:lnTo>
                    <a:pt x="7913256" y="9067"/>
                  </a:lnTo>
                  <a:lnTo>
                    <a:pt x="7915122" y="7200"/>
                  </a:lnTo>
                  <a:lnTo>
                    <a:pt x="7915580" y="6083"/>
                  </a:lnTo>
                  <a:lnTo>
                    <a:pt x="7915580" y="3454"/>
                  </a:lnTo>
                  <a:close/>
                </a:path>
                <a:path w="12773660" h="4123690">
                  <a:moveTo>
                    <a:pt x="7934630" y="4117517"/>
                  </a:moveTo>
                  <a:lnTo>
                    <a:pt x="7934172" y="4116400"/>
                  </a:lnTo>
                  <a:lnTo>
                    <a:pt x="7932306" y="4114533"/>
                  </a:lnTo>
                  <a:lnTo>
                    <a:pt x="7931188" y="4114076"/>
                  </a:lnTo>
                  <a:lnTo>
                    <a:pt x="7928559" y="4114076"/>
                  </a:lnTo>
                  <a:lnTo>
                    <a:pt x="7927429" y="4114533"/>
                  </a:lnTo>
                  <a:lnTo>
                    <a:pt x="7925575" y="4116400"/>
                  </a:lnTo>
                  <a:lnTo>
                    <a:pt x="7925105" y="4117517"/>
                  </a:lnTo>
                  <a:lnTo>
                    <a:pt x="7925105" y="4120146"/>
                  </a:lnTo>
                  <a:lnTo>
                    <a:pt x="7925575" y="4121277"/>
                  </a:lnTo>
                  <a:lnTo>
                    <a:pt x="7927429" y="4123131"/>
                  </a:lnTo>
                  <a:lnTo>
                    <a:pt x="7928559" y="4123601"/>
                  </a:lnTo>
                  <a:lnTo>
                    <a:pt x="7931188" y="4123601"/>
                  </a:lnTo>
                  <a:lnTo>
                    <a:pt x="7932306" y="4123131"/>
                  </a:lnTo>
                  <a:lnTo>
                    <a:pt x="7934172" y="4121277"/>
                  </a:lnTo>
                  <a:lnTo>
                    <a:pt x="7934630" y="4120146"/>
                  </a:lnTo>
                  <a:lnTo>
                    <a:pt x="7934630" y="4117517"/>
                  </a:lnTo>
                  <a:close/>
                </a:path>
                <a:path w="12773660" h="4123690">
                  <a:moveTo>
                    <a:pt x="7934630" y="2746159"/>
                  </a:moveTo>
                  <a:lnTo>
                    <a:pt x="7934172" y="2745041"/>
                  </a:lnTo>
                  <a:lnTo>
                    <a:pt x="7932306" y="2743174"/>
                  </a:lnTo>
                  <a:lnTo>
                    <a:pt x="7931188" y="2742717"/>
                  </a:lnTo>
                  <a:lnTo>
                    <a:pt x="7928559" y="2742717"/>
                  </a:lnTo>
                  <a:lnTo>
                    <a:pt x="7927429" y="2743174"/>
                  </a:lnTo>
                  <a:lnTo>
                    <a:pt x="7925575" y="2745041"/>
                  </a:lnTo>
                  <a:lnTo>
                    <a:pt x="7925105" y="2746159"/>
                  </a:lnTo>
                  <a:lnTo>
                    <a:pt x="7925105" y="2748788"/>
                  </a:lnTo>
                  <a:lnTo>
                    <a:pt x="7925575" y="2749918"/>
                  </a:lnTo>
                  <a:lnTo>
                    <a:pt x="7927429" y="2751772"/>
                  </a:lnTo>
                  <a:lnTo>
                    <a:pt x="7928559" y="2752242"/>
                  </a:lnTo>
                  <a:lnTo>
                    <a:pt x="7931188" y="2752242"/>
                  </a:lnTo>
                  <a:lnTo>
                    <a:pt x="7932306" y="2751772"/>
                  </a:lnTo>
                  <a:lnTo>
                    <a:pt x="7934172" y="2749918"/>
                  </a:lnTo>
                  <a:lnTo>
                    <a:pt x="7934630" y="2748788"/>
                  </a:lnTo>
                  <a:lnTo>
                    <a:pt x="7934630" y="2746159"/>
                  </a:lnTo>
                  <a:close/>
                </a:path>
                <a:path w="12773660" h="4123690">
                  <a:moveTo>
                    <a:pt x="7934630" y="1374800"/>
                  </a:moveTo>
                  <a:lnTo>
                    <a:pt x="7934172" y="1373682"/>
                  </a:lnTo>
                  <a:lnTo>
                    <a:pt x="7932306" y="1371828"/>
                  </a:lnTo>
                  <a:lnTo>
                    <a:pt x="7931188" y="1371358"/>
                  </a:lnTo>
                  <a:lnTo>
                    <a:pt x="7928559" y="1371358"/>
                  </a:lnTo>
                  <a:lnTo>
                    <a:pt x="7927429" y="1371828"/>
                  </a:lnTo>
                  <a:lnTo>
                    <a:pt x="7925575" y="1373682"/>
                  </a:lnTo>
                  <a:lnTo>
                    <a:pt x="7925105" y="1374800"/>
                  </a:lnTo>
                  <a:lnTo>
                    <a:pt x="7925105" y="1377442"/>
                  </a:lnTo>
                  <a:lnTo>
                    <a:pt x="7925575" y="1378559"/>
                  </a:lnTo>
                  <a:lnTo>
                    <a:pt x="7927429" y="1380413"/>
                  </a:lnTo>
                  <a:lnTo>
                    <a:pt x="7928559" y="1380883"/>
                  </a:lnTo>
                  <a:lnTo>
                    <a:pt x="7931188" y="1380883"/>
                  </a:lnTo>
                  <a:lnTo>
                    <a:pt x="7932306" y="1380413"/>
                  </a:lnTo>
                  <a:lnTo>
                    <a:pt x="7934172" y="1378559"/>
                  </a:lnTo>
                  <a:lnTo>
                    <a:pt x="7934630" y="1377442"/>
                  </a:lnTo>
                  <a:lnTo>
                    <a:pt x="7934630" y="1374800"/>
                  </a:lnTo>
                  <a:close/>
                </a:path>
                <a:path w="12773660" h="4123690">
                  <a:moveTo>
                    <a:pt x="7934630" y="3454"/>
                  </a:moveTo>
                  <a:lnTo>
                    <a:pt x="7934172" y="2324"/>
                  </a:lnTo>
                  <a:lnTo>
                    <a:pt x="7932306" y="469"/>
                  </a:lnTo>
                  <a:lnTo>
                    <a:pt x="7931188" y="0"/>
                  </a:lnTo>
                  <a:lnTo>
                    <a:pt x="7928559" y="0"/>
                  </a:lnTo>
                  <a:lnTo>
                    <a:pt x="7927429" y="469"/>
                  </a:lnTo>
                  <a:lnTo>
                    <a:pt x="7925575" y="2324"/>
                  </a:lnTo>
                  <a:lnTo>
                    <a:pt x="7925105" y="3454"/>
                  </a:lnTo>
                  <a:lnTo>
                    <a:pt x="7925105" y="6083"/>
                  </a:lnTo>
                  <a:lnTo>
                    <a:pt x="7925575" y="7200"/>
                  </a:lnTo>
                  <a:lnTo>
                    <a:pt x="7927429" y="9067"/>
                  </a:lnTo>
                  <a:lnTo>
                    <a:pt x="7928559" y="9525"/>
                  </a:lnTo>
                  <a:lnTo>
                    <a:pt x="7931188" y="9525"/>
                  </a:lnTo>
                  <a:lnTo>
                    <a:pt x="7932306" y="9067"/>
                  </a:lnTo>
                  <a:lnTo>
                    <a:pt x="7934172" y="7200"/>
                  </a:lnTo>
                  <a:lnTo>
                    <a:pt x="7934630" y="6083"/>
                  </a:lnTo>
                  <a:lnTo>
                    <a:pt x="7934630" y="3454"/>
                  </a:lnTo>
                  <a:close/>
                </a:path>
                <a:path w="12773660" h="4123690">
                  <a:moveTo>
                    <a:pt x="7953680" y="4117517"/>
                  </a:moveTo>
                  <a:lnTo>
                    <a:pt x="7953222" y="4116400"/>
                  </a:lnTo>
                  <a:lnTo>
                    <a:pt x="7951356" y="4114533"/>
                  </a:lnTo>
                  <a:lnTo>
                    <a:pt x="7950238" y="4114076"/>
                  </a:lnTo>
                  <a:lnTo>
                    <a:pt x="7947609" y="4114076"/>
                  </a:lnTo>
                  <a:lnTo>
                    <a:pt x="7946479" y="4114533"/>
                  </a:lnTo>
                  <a:lnTo>
                    <a:pt x="7944625" y="4116400"/>
                  </a:lnTo>
                  <a:lnTo>
                    <a:pt x="7944155" y="4117517"/>
                  </a:lnTo>
                  <a:lnTo>
                    <a:pt x="7944155" y="4120146"/>
                  </a:lnTo>
                  <a:lnTo>
                    <a:pt x="7944625" y="4121277"/>
                  </a:lnTo>
                  <a:lnTo>
                    <a:pt x="7946479" y="4123131"/>
                  </a:lnTo>
                  <a:lnTo>
                    <a:pt x="7947609" y="4123601"/>
                  </a:lnTo>
                  <a:lnTo>
                    <a:pt x="7950238" y="4123601"/>
                  </a:lnTo>
                  <a:lnTo>
                    <a:pt x="7951356" y="4123131"/>
                  </a:lnTo>
                  <a:lnTo>
                    <a:pt x="7953222" y="4121277"/>
                  </a:lnTo>
                  <a:lnTo>
                    <a:pt x="7953680" y="4120146"/>
                  </a:lnTo>
                  <a:lnTo>
                    <a:pt x="7953680" y="4117517"/>
                  </a:lnTo>
                  <a:close/>
                </a:path>
                <a:path w="12773660" h="4123690">
                  <a:moveTo>
                    <a:pt x="7953680" y="2746159"/>
                  </a:moveTo>
                  <a:lnTo>
                    <a:pt x="7953222" y="2745041"/>
                  </a:lnTo>
                  <a:lnTo>
                    <a:pt x="7951356" y="2743174"/>
                  </a:lnTo>
                  <a:lnTo>
                    <a:pt x="7950238" y="2742717"/>
                  </a:lnTo>
                  <a:lnTo>
                    <a:pt x="7947609" y="2742717"/>
                  </a:lnTo>
                  <a:lnTo>
                    <a:pt x="7946479" y="2743174"/>
                  </a:lnTo>
                  <a:lnTo>
                    <a:pt x="7944625" y="2745041"/>
                  </a:lnTo>
                  <a:lnTo>
                    <a:pt x="7944155" y="2746159"/>
                  </a:lnTo>
                  <a:lnTo>
                    <a:pt x="7944155" y="2748788"/>
                  </a:lnTo>
                  <a:lnTo>
                    <a:pt x="7944625" y="2749918"/>
                  </a:lnTo>
                  <a:lnTo>
                    <a:pt x="7946479" y="2751772"/>
                  </a:lnTo>
                  <a:lnTo>
                    <a:pt x="7947609" y="2752242"/>
                  </a:lnTo>
                  <a:lnTo>
                    <a:pt x="7950238" y="2752242"/>
                  </a:lnTo>
                  <a:lnTo>
                    <a:pt x="7951356" y="2751772"/>
                  </a:lnTo>
                  <a:lnTo>
                    <a:pt x="7953222" y="2749918"/>
                  </a:lnTo>
                  <a:lnTo>
                    <a:pt x="7953680" y="2748788"/>
                  </a:lnTo>
                  <a:lnTo>
                    <a:pt x="7953680" y="2746159"/>
                  </a:lnTo>
                  <a:close/>
                </a:path>
                <a:path w="12773660" h="4123690">
                  <a:moveTo>
                    <a:pt x="7953680" y="1374800"/>
                  </a:moveTo>
                  <a:lnTo>
                    <a:pt x="7953222" y="1373682"/>
                  </a:lnTo>
                  <a:lnTo>
                    <a:pt x="7951356" y="1371828"/>
                  </a:lnTo>
                  <a:lnTo>
                    <a:pt x="7950238" y="1371358"/>
                  </a:lnTo>
                  <a:lnTo>
                    <a:pt x="7947609" y="1371358"/>
                  </a:lnTo>
                  <a:lnTo>
                    <a:pt x="7946479" y="1371828"/>
                  </a:lnTo>
                  <a:lnTo>
                    <a:pt x="7944625" y="1373682"/>
                  </a:lnTo>
                  <a:lnTo>
                    <a:pt x="7944155" y="1374800"/>
                  </a:lnTo>
                  <a:lnTo>
                    <a:pt x="7944155" y="1377442"/>
                  </a:lnTo>
                  <a:lnTo>
                    <a:pt x="7944625" y="1378559"/>
                  </a:lnTo>
                  <a:lnTo>
                    <a:pt x="7946479" y="1380413"/>
                  </a:lnTo>
                  <a:lnTo>
                    <a:pt x="7947609" y="1380883"/>
                  </a:lnTo>
                  <a:lnTo>
                    <a:pt x="7950238" y="1380883"/>
                  </a:lnTo>
                  <a:lnTo>
                    <a:pt x="7951356" y="1380413"/>
                  </a:lnTo>
                  <a:lnTo>
                    <a:pt x="7953222" y="1378559"/>
                  </a:lnTo>
                  <a:lnTo>
                    <a:pt x="7953680" y="1377442"/>
                  </a:lnTo>
                  <a:lnTo>
                    <a:pt x="7953680" y="1374800"/>
                  </a:lnTo>
                  <a:close/>
                </a:path>
                <a:path w="12773660" h="4123690">
                  <a:moveTo>
                    <a:pt x="7953680" y="3454"/>
                  </a:moveTo>
                  <a:lnTo>
                    <a:pt x="7953222" y="2324"/>
                  </a:lnTo>
                  <a:lnTo>
                    <a:pt x="7951356" y="469"/>
                  </a:lnTo>
                  <a:lnTo>
                    <a:pt x="7950238" y="0"/>
                  </a:lnTo>
                  <a:lnTo>
                    <a:pt x="7947609" y="0"/>
                  </a:lnTo>
                  <a:lnTo>
                    <a:pt x="7946479" y="469"/>
                  </a:lnTo>
                  <a:lnTo>
                    <a:pt x="7944625" y="2324"/>
                  </a:lnTo>
                  <a:lnTo>
                    <a:pt x="7944155" y="3454"/>
                  </a:lnTo>
                  <a:lnTo>
                    <a:pt x="7944155" y="6083"/>
                  </a:lnTo>
                  <a:lnTo>
                    <a:pt x="7944625" y="7200"/>
                  </a:lnTo>
                  <a:lnTo>
                    <a:pt x="7946479" y="9067"/>
                  </a:lnTo>
                  <a:lnTo>
                    <a:pt x="7947609" y="9525"/>
                  </a:lnTo>
                  <a:lnTo>
                    <a:pt x="7950238" y="9525"/>
                  </a:lnTo>
                  <a:lnTo>
                    <a:pt x="7951356" y="9067"/>
                  </a:lnTo>
                  <a:lnTo>
                    <a:pt x="7953222" y="7200"/>
                  </a:lnTo>
                  <a:lnTo>
                    <a:pt x="7953680" y="6083"/>
                  </a:lnTo>
                  <a:lnTo>
                    <a:pt x="7953680" y="3454"/>
                  </a:lnTo>
                  <a:close/>
                </a:path>
                <a:path w="12773660" h="4123690">
                  <a:moveTo>
                    <a:pt x="7972742" y="4117517"/>
                  </a:moveTo>
                  <a:lnTo>
                    <a:pt x="7972272" y="4116400"/>
                  </a:lnTo>
                  <a:lnTo>
                    <a:pt x="7970406" y="4114533"/>
                  </a:lnTo>
                  <a:lnTo>
                    <a:pt x="7969288" y="4114076"/>
                  </a:lnTo>
                  <a:lnTo>
                    <a:pt x="7966659" y="4114076"/>
                  </a:lnTo>
                  <a:lnTo>
                    <a:pt x="7965529" y="4114533"/>
                  </a:lnTo>
                  <a:lnTo>
                    <a:pt x="7963675" y="4116400"/>
                  </a:lnTo>
                  <a:lnTo>
                    <a:pt x="7963205" y="4117517"/>
                  </a:lnTo>
                  <a:lnTo>
                    <a:pt x="7963205" y="4120146"/>
                  </a:lnTo>
                  <a:lnTo>
                    <a:pt x="7963675" y="4121277"/>
                  </a:lnTo>
                  <a:lnTo>
                    <a:pt x="7965529" y="4123131"/>
                  </a:lnTo>
                  <a:lnTo>
                    <a:pt x="7966659" y="4123601"/>
                  </a:lnTo>
                  <a:lnTo>
                    <a:pt x="7969288" y="4123601"/>
                  </a:lnTo>
                  <a:lnTo>
                    <a:pt x="7970406" y="4123131"/>
                  </a:lnTo>
                  <a:lnTo>
                    <a:pt x="7972272" y="4121277"/>
                  </a:lnTo>
                  <a:lnTo>
                    <a:pt x="7972742" y="4120146"/>
                  </a:lnTo>
                  <a:lnTo>
                    <a:pt x="7972742" y="4117517"/>
                  </a:lnTo>
                  <a:close/>
                </a:path>
                <a:path w="12773660" h="4123690">
                  <a:moveTo>
                    <a:pt x="7972742" y="2746159"/>
                  </a:moveTo>
                  <a:lnTo>
                    <a:pt x="7972272" y="2745041"/>
                  </a:lnTo>
                  <a:lnTo>
                    <a:pt x="7970406" y="2743174"/>
                  </a:lnTo>
                  <a:lnTo>
                    <a:pt x="7969288" y="2742717"/>
                  </a:lnTo>
                  <a:lnTo>
                    <a:pt x="7966659" y="2742717"/>
                  </a:lnTo>
                  <a:lnTo>
                    <a:pt x="7965529" y="2743174"/>
                  </a:lnTo>
                  <a:lnTo>
                    <a:pt x="7963675" y="2745041"/>
                  </a:lnTo>
                  <a:lnTo>
                    <a:pt x="7963205" y="2746159"/>
                  </a:lnTo>
                  <a:lnTo>
                    <a:pt x="7963205" y="2748788"/>
                  </a:lnTo>
                  <a:lnTo>
                    <a:pt x="7963675" y="2749918"/>
                  </a:lnTo>
                  <a:lnTo>
                    <a:pt x="7965529" y="2751772"/>
                  </a:lnTo>
                  <a:lnTo>
                    <a:pt x="7966659" y="2752242"/>
                  </a:lnTo>
                  <a:lnTo>
                    <a:pt x="7969288" y="2752242"/>
                  </a:lnTo>
                  <a:lnTo>
                    <a:pt x="7970406" y="2751772"/>
                  </a:lnTo>
                  <a:lnTo>
                    <a:pt x="7972272" y="2749918"/>
                  </a:lnTo>
                  <a:lnTo>
                    <a:pt x="7972742" y="2748788"/>
                  </a:lnTo>
                  <a:lnTo>
                    <a:pt x="7972742" y="2746159"/>
                  </a:lnTo>
                  <a:close/>
                </a:path>
                <a:path w="12773660" h="4123690">
                  <a:moveTo>
                    <a:pt x="7972742" y="1374800"/>
                  </a:moveTo>
                  <a:lnTo>
                    <a:pt x="7972272" y="1373682"/>
                  </a:lnTo>
                  <a:lnTo>
                    <a:pt x="7970406" y="1371828"/>
                  </a:lnTo>
                  <a:lnTo>
                    <a:pt x="7969288" y="1371358"/>
                  </a:lnTo>
                  <a:lnTo>
                    <a:pt x="7966659" y="1371358"/>
                  </a:lnTo>
                  <a:lnTo>
                    <a:pt x="7965529" y="1371828"/>
                  </a:lnTo>
                  <a:lnTo>
                    <a:pt x="7963675" y="1373682"/>
                  </a:lnTo>
                  <a:lnTo>
                    <a:pt x="7963205" y="1374800"/>
                  </a:lnTo>
                  <a:lnTo>
                    <a:pt x="7963205" y="1377442"/>
                  </a:lnTo>
                  <a:lnTo>
                    <a:pt x="7963675" y="1378559"/>
                  </a:lnTo>
                  <a:lnTo>
                    <a:pt x="7965529" y="1380413"/>
                  </a:lnTo>
                  <a:lnTo>
                    <a:pt x="7966659" y="1380883"/>
                  </a:lnTo>
                  <a:lnTo>
                    <a:pt x="7969288" y="1380883"/>
                  </a:lnTo>
                  <a:lnTo>
                    <a:pt x="7970406" y="1380413"/>
                  </a:lnTo>
                  <a:lnTo>
                    <a:pt x="7972272" y="1378559"/>
                  </a:lnTo>
                  <a:lnTo>
                    <a:pt x="7972742" y="1377442"/>
                  </a:lnTo>
                  <a:lnTo>
                    <a:pt x="7972742" y="1374800"/>
                  </a:lnTo>
                  <a:close/>
                </a:path>
                <a:path w="12773660" h="4123690">
                  <a:moveTo>
                    <a:pt x="7972742" y="3454"/>
                  </a:moveTo>
                  <a:lnTo>
                    <a:pt x="7972272" y="2324"/>
                  </a:lnTo>
                  <a:lnTo>
                    <a:pt x="7970406" y="469"/>
                  </a:lnTo>
                  <a:lnTo>
                    <a:pt x="7969288" y="0"/>
                  </a:lnTo>
                  <a:lnTo>
                    <a:pt x="7966659" y="0"/>
                  </a:lnTo>
                  <a:lnTo>
                    <a:pt x="7965529" y="469"/>
                  </a:lnTo>
                  <a:lnTo>
                    <a:pt x="7963675" y="2324"/>
                  </a:lnTo>
                  <a:lnTo>
                    <a:pt x="7963205" y="3454"/>
                  </a:lnTo>
                  <a:lnTo>
                    <a:pt x="7963205" y="6083"/>
                  </a:lnTo>
                  <a:lnTo>
                    <a:pt x="7963675" y="7200"/>
                  </a:lnTo>
                  <a:lnTo>
                    <a:pt x="7965529" y="9067"/>
                  </a:lnTo>
                  <a:lnTo>
                    <a:pt x="7966659" y="9525"/>
                  </a:lnTo>
                  <a:lnTo>
                    <a:pt x="7969288" y="9525"/>
                  </a:lnTo>
                  <a:lnTo>
                    <a:pt x="7970406" y="9067"/>
                  </a:lnTo>
                  <a:lnTo>
                    <a:pt x="7972272" y="7200"/>
                  </a:lnTo>
                  <a:lnTo>
                    <a:pt x="7972742" y="6083"/>
                  </a:lnTo>
                  <a:lnTo>
                    <a:pt x="7972742" y="3454"/>
                  </a:lnTo>
                  <a:close/>
                </a:path>
                <a:path w="12773660" h="4123690">
                  <a:moveTo>
                    <a:pt x="7991792" y="4117517"/>
                  </a:moveTo>
                  <a:lnTo>
                    <a:pt x="7991322" y="4116400"/>
                  </a:lnTo>
                  <a:lnTo>
                    <a:pt x="7989468" y="4114533"/>
                  </a:lnTo>
                  <a:lnTo>
                    <a:pt x="7988338" y="4114076"/>
                  </a:lnTo>
                  <a:lnTo>
                    <a:pt x="7985709" y="4114076"/>
                  </a:lnTo>
                  <a:lnTo>
                    <a:pt x="7984591" y="4114533"/>
                  </a:lnTo>
                  <a:lnTo>
                    <a:pt x="7982725" y="4116400"/>
                  </a:lnTo>
                  <a:lnTo>
                    <a:pt x="7982255" y="4117517"/>
                  </a:lnTo>
                  <a:lnTo>
                    <a:pt x="7982255" y="4120146"/>
                  </a:lnTo>
                  <a:lnTo>
                    <a:pt x="7982725" y="4121277"/>
                  </a:lnTo>
                  <a:lnTo>
                    <a:pt x="7984591" y="4123131"/>
                  </a:lnTo>
                  <a:lnTo>
                    <a:pt x="7985709" y="4123601"/>
                  </a:lnTo>
                  <a:lnTo>
                    <a:pt x="7988338" y="4123601"/>
                  </a:lnTo>
                  <a:lnTo>
                    <a:pt x="7989468" y="4123131"/>
                  </a:lnTo>
                  <a:lnTo>
                    <a:pt x="7991322" y="4121277"/>
                  </a:lnTo>
                  <a:lnTo>
                    <a:pt x="7991792" y="4120146"/>
                  </a:lnTo>
                  <a:lnTo>
                    <a:pt x="7991792" y="4117517"/>
                  </a:lnTo>
                  <a:close/>
                </a:path>
                <a:path w="12773660" h="4123690">
                  <a:moveTo>
                    <a:pt x="7991792" y="2746159"/>
                  </a:moveTo>
                  <a:lnTo>
                    <a:pt x="7991322" y="2745041"/>
                  </a:lnTo>
                  <a:lnTo>
                    <a:pt x="7989468" y="2743174"/>
                  </a:lnTo>
                  <a:lnTo>
                    <a:pt x="7988338" y="2742717"/>
                  </a:lnTo>
                  <a:lnTo>
                    <a:pt x="7985709" y="2742717"/>
                  </a:lnTo>
                  <a:lnTo>
                    <a:pt x="7984591" y="2743174"/>
                  </a:lnTo>
                  <a:lnTo>
                    <a:pt x="7982725" y="2745041"/>
                  </a:lnTo>
                  <a:lnTo>
                    <a:pt x="7982255" y="2746159"/>
                  </a:lnTo>
                  <a:lnTo>
                    <a:pt x="7982255" y="2748788"/>
                  </a:lnTo>
                  <a:lnTo>
                    <a:pt x="7982725" y="2749918"/>
                  </a:lnTo>
                  <a:lnTo>
                    <a:pt x="7984591" y="2751772"/>
                  </a:lnTo>
                  <a:lnTo>
                    <a:pt x="7985709" y="2752242"/>
                  </a:lnTo>
                  <a:lnTo>
                    <a:pt x="7988338" y="2752242"/>
                  </a:lnTo>
                  <a:lnTo>
                    <a:pt x="7989468" y="2751772"/>
                  </a:lnTo>
                  <a:lnTo>
                    <a:pt x="7991322" y="2749918"/>
                  </a:lnTo>
                  <a:lnTo>
                    <a:pt x="7991792" y="2748788"/>
                  </a:lnTo>
                  <a:lnTo>
                    <a:pt x="7991792" y="2746159"/>
                  </a:lnTo>
                  <a:close/>
                </a:path>
                <a:path w="12773660" h="4123690">
                  <a:moveTo>
                    <a:pt x="7991792" y="1374800"/>
                  </a:moveTo>
                  <a:lnTo>
                    <a:pt x="7991322" y="1373682"/>
                  </a:lnTo>
                  <a:lnTo>
                    <a:pt x="7989468" y="1371828"/>
                  </a:lnTo>
                  <a:lnTo>
                    <a:pt x="7988338" y="1371358"/>
                  </a:lnTo>
                  <a:lnTo>
                    <a:pt x="7985709" y="1371358"/>
                  </a:lnTo>
                  <a:lnTo>
                    <a:pt x="7984591" y="1371828"/>
                  </a:lnTo>
                  <a:lnTo>
                    <a:pt x="7982725" y="1373682"/>
                  </a:lnTo>
                  <a:lnTo>
                    <a:pt x="7982255" y="1374800"/>
                  </a:lnTo>
                  <a:lnTo>
                    <a:pt x="7982255" y="1377442"/>
                  </a:lnTo>
                  <a:lnTo>
                    <a:pt x="7982725" y="1378559"/>
                  </a:lnTo>
                  <a:lnTo>
                    <a:pt x="7984591" y="1380413"/>
                  </a:lnTo>
                  <a:lnTo>
                    <a:pt x="7985709" y="1380883"/>
                  </a:lnTo>
                  <a:lnTo>
                    <a:pt x="7988338" y="1380883"/>
                  </a:lnTo>
                  <a:lnTo>
                    <a:pt x="7989468" y="1380413"/>
                  </a:lnTo>
                  <a:lnTo>
                    <a:pt x="7991322" y="1378559"/>
                  </a:lnTo>
                  <a:lnTo>
                    <a:pt x="7991792" y="1377442"/>
                  </a:lnTo>
                  <a:lnTo>
                    <a:pt x="7991792" y="1374800"/>
                  </a:lnTo>
                  <a:close/>
                </a:path>
                <a:path w="12773660" h="4123690">
                  <a:moveTo>
                    <a:pt x="7991792" y="3454"/>
                  </a:moveTo>
                  <a:lnTo>
                    <a:pt x="7991322" y="2324"/>
                  </a:lnTo>
                  <a:lnTo>
                    <a:pt x="7989468" y="469"/>
                  </a:lnTo>
                  <a:lnTo>
                    <a:pt x="7988338" y="0"/>
                  </a:lnTo>
                  <a:lnTo>
                    <a:pt x="7985709" y="0"/>
                  </a:lnTo>
                  <a:lnTo>
                    <a:pt x="7984591" y="469"/>
                  </a:lnTo>
                  <a:lnTo>
                    <a:pt x="7982725" y="2324"/>
                  </a:lnTo>
                  <a:lnTo>
                    <a:pt x="7982255" y="3454"/>
                  </a:lnTo>
                  <a:lnTo>
                    <a:pt x="7982255" y="6083"/>
                  </a:lnTo>
                  <a:lnTo>
                    <a:pt x="7982725" y="7200"/>
                  </a:lnTo>
                  <a:lnTo>
                    <a:pt x="7984591" y="9067"/>
                  </a:lnTo>
                  <a:lnTo>
                    <a:pt x="7985709" y="9525"/>
                  </a:lnTo>
                  <a:lnTo>
                    <a:pt x="7988338" y="9525"/>
                  </a:lnTo>
                  <a:lnTo>
                    <a:pt x="7989468" y="9067"/>
                  </a:lnTo>
                  <a:lnTo>
                    <a:pt x="7991322" y="7200"/>
                  </a:lnTo>
                  <a:lnTo>
                    <a:pt x="7991792" y="6083"/>
                  </a:lnTo>
                  <a:lnTo>
                    <a:pt x="7991792" y="3454"/>
                  </a:lnTo>
                  <a:close/>
                </a:path>
                <a:path w="12773660" h="4123690">
                  <a:moveTo>
                    <a:pt x="8010842" y="4117517"/>
                  </a:moveTo>
                  <a:lnTo>
                    <a:pt x="8010372" y="4116400"/>
                  </a:lnTo>
                  <a:lnTo>
                    <a:pt x="8008518" y="4114533"/>
                  </a:lnTo>
                  <a:lnTo>
                    <a:pt x="8007388" y="4114076"/>
                  </a:lnTo>
                  <a:lnTo>
                    <a:pt x="8004759" y="4114076"/>
                  </a:lnTo>
                  <a:lnTo>
                    <a:pt x="8003641" y="4114533"/>
                  </a:lnTo>
                  <a:lnTo>
                    <a:pt x="8001775" y="4116400"/>
                  </a:lnTo>
                  <a:lnTo>
                    <a:pt x="8001317" y="4117517"/>
                  </a:lnTo>
                  <a:lnTo>
                    <a:pt x="8001317" y="4120146"/>
                  </a:lnTo>
                  <a:lnTo>
                    <a:pt x="8001775" y="4121277"/>
                  </a:lnTo>
                  <a:lnTo>
                    <a:pt x="8003641" y="4123131"/>
                  </a:lnTo>
                  <a:lnTo>
                    <a:pt x="8004759" y="4123601"/>
                  </a:lnTo>
                  <a:lnTo>
                    <a:pt x="8007388" y="4123601"/>
                  </a:lnTo>
                  <a:lnTo>
                    <a:pt x="8008518" y="4123131"/>
                  </a:lnTo>
                  <a:lnTo>
                    <a:pt x="8010372" y="4121277"/>
                  </a:lnTo>
                  <a:lnTo>
                    <a:pt x="8010842" y="4120146"/>
                  </a:lnTo>
                  <a:lnTo>
                    <a:pt x="8010842" y="4117517"/>
                  </a:lnTo>
                  <a:close/>
                </a:path>
                <a:path w="12773660" h="4123690">
                  <a:moveTo>
                    <a:pt x="8010842" y="2746159"/>
                  </a:moveTo>
                  <a:lnTo>
                    <a:pt x="8010372" y="2745041"/>
                  </a:lnTo>
                  <a:lnTo>
                    <a:pt x="8008518" y="2743174"/>
                  </a:lnTo>
                  <a:lnTo>
                    <a:pt x="8007388" y="2742717"/>
                  </a:lnTo>
                  <a:lnTo>
                    <a:pt x="8004759" y="2742717"/>
                  </a:lnTo>
                  <a:lnTo>
                    <a:pt x="8003641" y="2743174"/>
                  </a:lnTo>
                  <a:lnTo>
                    <a:pt x="8001775" y="2745041"/>
                  </a:lnTo>
                  <a:lnTo>
                    <a:pt x="8001317" y="2746159"/>
                  </a:lnTo>
                  <a:lnTo>
                    <a:pt x="8001317" y="2748788"/>
                  </a:lnTo>
                  <a:lnTo>
                    <a:pt x="8001775" y="2749918"/>
                  </a:lnTo>
                  <a:lnTo>
                    <a:pt x="8003641" y="2751772"/>
                  </a:lnTo>
                  <a:lnTo>
                    <a:pt x="8004759" y="2752242"/>
                  </a:lnTo>
                  <a:lnTo>
                    <a:pt x="8007388" y="2752242"/>
                  </a:lnTo>
                  <a:lnTo>
                    <a:pt x="8008518" y="2751772"/>
                  </a:lnTo>
                  <a:lnTo>
                    <a:pt x="8010372" y="2749918"/>
                  </a:lnTo>
                  <a:lnTo>
                    <a:pt x="8010842" y="2748788"/>
                  </a:lnTo>
                  <a:lnTo>
                    <a:pt x="8010842" y="2746159"/>
                  </a:lnTo>
                  <a:close/>
                </a:path>
                <a:path w="12773660" h="4123690">
                  <a:moveTo>
                    <a:pt x="8010842" y="1374800"/>
                  </a:moveTo>
                  <a:lnTo>
                    <a:pt x="8010372" y="1373682"/>
                  </a:lnTo>
                  <a:lnTo>
                    <a:pt x="8008518" y="1371828"/>
                  </a:lnTo>
                  <a:lnTo>
                    <a:pt x="8007388" y="1371358"/>
                  </a:lnTo>
                  <a:lnTo>
                    <a:pt x="8004759" y="1371358"/>
                  </a:lnTo>
                  <a:lnTo>
                    <a:pt x="8003641" y="1371828"/>
                  </a:lnTo>
                  <a:lnTo>
                    <a:pt x="8001775" y="1373682"/>
                  </a:lnTo>
                  <a:lnTo>
                    <a:pt x="8001317" y="1374800"/>
                  </a:lnTo>
                  <a:lnTo>
                    <a:pt x="8001317" y="1377442"/>
                  </a:lnTo>
                  <a:lnTo>
                    <a:pt x="8001775" y="1378559"/>
                  </a:lnTo>
                  <a:lnTo>
                    <a:pt x="8003641" y="1380413"/>
                  </a:lnTo>
                  <a:lnTo>
                    <a:pt x="8004759" y="1380883"/>
                  </a:lnTo>
                  <a:lnTo>
                    <a:pt x="8007388" y="1380883"/>
                  </a:lnTo>
                  <a:lnTo>
                    <a:pt x="8008518" y="1380413"/>
                  </a:lnTo>
                  <a:lnTo>
                    <a:pt x="8010372" y="1378559"/>
                  </a:lnTo>
                  <a:lnTo>
                    <a:pt x="8010842" y="1377442"/>
                  </a:lnTo>
                  <a:lnTo>
                    <a:pt x="8010842" y="1374800"/>
                  </a:lnTo>
                  <a:close/>
                </a:path>
                <a:path w="12773660" h="4123690">
                  <a:moveTo>
                    <a:pt x="8010842" y="3454"/>
                  </a:moveTo>
                  <a:lnTo>
                    <a:pt x="8010372" y="2324"/>
                  </a:lnTo>
                  <a:lnTo>
                    <a:pt x="8008518" y="469"/>
                  </a:lnTo>
                  <a:lnTo>
                    <a:pt x="8007388" y="0"/>
                  </a:lnTo>
                  <a:lnTo>
                    <a:pt x="8004759" y="0"/>
                  </a:lnTo>
                  <a:lnTo>
                    <a:pt x="8003641" y="469"/>
                  </a:lnTo>
                  <a:lnTo>
                    <a:pt x="8001775" y="2324"/>
                  </a:lnTo>
                  <a:lnTo>
                    <a:pt x="8001317" y="3454"/>
                  </a:lnTo>
                  <a:lnTo>
                    <a:pt x="8001317" y="6083"/>
                  </a:lnTo>
                  <a:lnTo>
                    <a:pt x="8001775" y="7200"/>
                  </a:lnTo>
                  <a:lnTo>
                    <a:pt x="8003641" y="9067"/>
                  </a:lnTo>
                  <a:lnTo>
                    <a:pt x="8004759" y="9525"/>
                  </a:lnTo>
                  <a:lnTo>
                    <a:pt x="8007388" y="9525"/>
                  </a:lnTo>
                  <a:lnTo>
                    <a:pt x="8008518" y="9067"/>
                  </a:lnTo>
                  <a:lnTo>
                    <a:pt x="8010372" y="7200"/>
                  </a:lnTo>
                  <a:lnTo>
                    <a:pt x="8010842" y="6083"/>
                  </a:lnTo>
                  <a:lnTo>
                    <a:pt x="8010842" y="3454"/>
                  </a:lnTo>
                  <a:close/>
                </a:path>
                <a:path w="12773660" h="4123690">
                  <a:moveTo>
                    <a:pt x="8029892" y="4117517"/>
                  </a:moveTo>
                  <a:lnTo>
                    <a:pt x="8029422" y="4116400"/>
                  </a:lnTo>
                  <a:lnTo>
                    <a:pt x="8027568" y="4114533"/>
                  </a:lnTo>
                  <a:lnTo>
                    <a:pt x="8026438" y="4114076"/>
                  </a:lnTo>
                  <a:lnTo>
                    <a:pt x="8023809" y="4114076"/>
                  </a:lnTo>
                  <a:lnTo>
                    <a:pt x="8022691" y="4114533"/>
                  </a:lnTo>
                  <a:lnTo>
                    <a:pt x="8020825" y="4116400"/>
                  </a:lnTo>
                  <a:lnTo>
                    <a:pt x="8020367" y="4117517"/>
                  </a:lnTo>
                  <a:lnTo>
                    <a:pt x="8020367" y="4120146"/>
                  </a:lnTo>
                  <a:lnTo>
                    <a:pt x="8020825" y="4121277"/>
                  </a:lnTo>
                  <a:lnTo>
                    <a:pt x="8022691" y="4123131"/>
                  </a:lnTo>
                  <a:lnTo>
                    <a:pt x="8023809" y="4123601"/>
                  </a:lnTo>
                  <a:lnTo>
                    <a:pt x="8026438" y="4123601"/>
                  </a:lnTo>
                  <a:lnTo>
                    <a:pt x="8027568" y="4123131"/>
                  </a:lnTo>
                  <a:lnTo>
                    <a:pt x="8029422" y="4121277"/>
                  </a:lnTo>
                  <a:lnTo>
                    <a:pt x="8029892" y="4120146"/>
                  </a:lnTo>
                  <a:lnTo>
                    <a:pt x="8029892" y="4117517"/>
                  </a:lnTo>
                  <a:close/>
                </a:path>
                <a:path w="12773660" h="4123690">
                  <a:moveTo>
                    <a:pt x="8029892" y="2746159"/>
                  </a:moveTo>
                  <a:lnTo>
                    <a:pt x="8029422" y="2745041"/>
                  </a:lnTo>
                  <a:lnTo>
                    <a:pt x="8027568" y="2743174"/>
                  </a:lnTo>
                  <a:lnTo>
                    <a:pt x="8026438" y="2742717"/>
                  </a:lnTo>
                  <a:lnTo>
                    <a:pt x="8023809" y="2742717"/>
                  </a:lnTo>
                  <a:lnTo>
                    <a:pt x="8022691" y="2743174"/>
                  </a:lnTo>
                  <a:lnTo>
                    <a:pt x="8020825" y="2745041"/>
                  </a:lnTo>
                  <a:lnTo>
                    <a:pt x="8020367" y="2746159"/>
                  </a:lnTo>
                  <a:lnTo>
                    <a:pt x="8020367" y="2748788"/>
                  </a:lnTo>
                  <a:lnTo>
                    <a:pt x="8020825" y="2749918"/>
                  </a:lnTo>
                  <a:lnTo>
                    <a:pt x="8022691" y="2751772"/>
                  </a:lnTo>
                  <a:lnTo>
                    <a:pt x="8023809" y="2752242"/>
                  </a:lnTo>
                  <a:lnTo>
                    <a:pt x="8026438" y="2752242"/>
                  </a:lnTo>
                  <a:lnTo>
                    <a:pt x="8027568" y="2751772"/>
                  </a:lnTo>
                  <a:lnTo>
                    <a:pt x="8029422" y="2749918"/>
                  </a:lnTo>
                  <a:lnTo>
                    <a:pt x="8029892" y="2748788"/>
                  </a:lnTo>
                  <a:lnTo>
                    <a:pt x="8029892" y="2746159"/>
                  </a:lnTo>
                  <a:close/>
                </a:path>
                <a:path w="12773660" h="4123690">
                  <a:moveTo>
                    <a:pt x="8029892" y="1374800"/>
                  </a:moveTo>
                  <a:lnTo>
                    <a:pt x="8029422" y="1373682"/>
                  </a:lnTo>
                  <a:lnTo>
                    <a:pt x="8027568" y="1371828"/>
                  </a:lnTo>
                  <a:lnTo>
                    <a:pt x="8026438" y="1371358"/>
                  </a:lnTo>
                  <a:lnTo>
                    <a:pt x="8023809" y="1371358"/>
                  </a:lnTo>
                  <a:lnTo>
                    <a:pt x="8022691" y="1371828"/>
                  </a:lnTo>
                  <a:lnTo>
                    <a:pt x="8020825" y="1373682"/>
                  </a:lnTo>
                  <a:lnTo>
                    <a:pt x="8020367" y="1374800"/>
                  </a:lnTo>
                  <a:lnTo>
                    <a:pt x="8020367" y="1377442"/>
                  </a:lnTo>
                  <a:lnTo>
                    <a:pt x="8020825" y="1378559"/>
                  </a:lnTo>
                  <a:lnTo>
                    <a:pt x="8022691" y="1380413"/>
                  </a:lnTo>
                  <a:lnTo>
                    <a:pt x="8023809" y="1380883"/>
                  </a:lnTo>
                  <a:lnTo>
                    <a:pt x="8026438" y="1380883"/>
                  </a:lnTo>
                  <a:lnTo>
                    <a:pt x="8027568" y="1380413"/>
                  </a:lnTo>
                  <a:lnTo>
                    <a:pt x="8029422" y="1378559"/>
                  </a:lnTo>
                  <a:lnTo>
                    <a:pt x="8029892" y="1377442"/>
                  </a:lnTo>
                  <a:lnTo>
                    <a:pt x="8029892" y="1374800"/>
                  </a:lnTo>
                  <a:close/>
                </a:path>
                <a:path w="12773660" h="4123690">
                  <a:moveTo>
                    <a:pt x="8029892" y="3454"/>
                  </a:moveTo>
                  <a:lnTo>
                    <a:pt x="8029422" y="2324"/>
                  </a:lnTo>
                  <a:lnTo>
                    <a:pt x="8027568" y="469"/>
                  </a:lnTo>
                  <a:lnTo>
                    <a:pt x="8026438" y="0"/>
                  </a:lnTo>
                  <a:lnTo>
                    <a:pt x="8023809" y="0"/>
                  </a:lnTo>
                  <a:lnTo>
                    <a:pt x="8022691" y="469"/>
                  </a:lnTo>
                  <a:lnTo>
                    <a:pt x="8020825" y="2324"/>
                  </a:lnTo>
                  <a:lnTo>
                    <a:pt x="8020367" y="3454"/>
                  </a:lnTo>
                  <a:lnTo>
                    <a:pt x="8020367" y="6083"/>
                  </a:lnTo>
                  <a:lnTo>
                    <a:pt x="8020825" y="7200"/>
                  </a:lnTo>
                  <a:lnTo>
                    <a:pt x="8022691" y="9067"/>
                  </a:lnTo>
                  <a:lnTo>
                    <a:pt x="8023809" y="9525"/>
                  </a:lnTo>
                  <a:lnTo>
                    <a:pt x="8026438" y="9525"/>
                  </a:lnTo>
                  <a:lnTo>
                    <a:pt x="8027568" y="9067"/>
                  </a:lnTo>
                  <a:lnTo>
                    <a:pt x="8029422" y="7200"/>
                  </a:lnTo>
                  <a:lnTo>
                    <a:pt x="8029892" y="6083"/>
                  </a:lnTo>
                  <a:lnTo>
                    <a:pt x="8029892" y="3454"/>
                  </a:lnTo>
                  <a:close/>
                </a:path>
                <a:path w="12773660" h="4123690">
                  <a:moveTo>
                    <a:pt x="8048942" y="4117517"/>
                  </a:moveTo>
                  <a:lnTo>
                    <a:pt x="8048472" y="4116400"/>
                  </a:lnTo>
                  <a:lnTo>
                    <a:pt x="8046618" y="4114533"/>
                  </a:lnTo>
                  <a:lnTo>
                    <a:pt x="8045488" y="4114076"/>
                  </a:lnTo>
                  <a:lnTo>
                    <a:pt x="8042859" y="4114076"/>
                  </a:lnTo>
                  <a:lnTo>
                    <a:pt x="8041741" y="4114533"/>
                  </a:lnTo>
                  <a:lnTo>
                    <a:pt x="8039875" y="4116400"/>
                  </a:lnTo>
                  <a:lnTo>
                    <a:pt x="8039417" y="4117517"/>
                  </a:lnTo>
                  <a:lnTo>
                    <a:pt x="8039417" y="4120146"/>
                  </a:lnTo>
                  <a:lnTo>
                    <a:pt x="8039875" y="4121277"/>
                  </a:lnTo>
                  <a:lnTo>
                    <a:pt x="8041741" y="4123131"/>
                  </a:lnTo>
                  <a:lnTo>
                    <a:pt x="8042859" y="4123601"/>
                  </a:lnTo>
                  <a:lnTo>
                    <a:pt x="8045488" y="4123601"/>
                  </a:lnTo>
                  <a:lnTo>
                    <a:pt x="8046618" y="4123131"/>
                  </a:lnTo>
                  <a:lnTo>
                    <a:pt x="8048472" y="4121277"/>
                  </a:lnTo>
                  <a:lnTo>
                    <a:pt x="8048942" y="4120146"/>
                  </a:lnTo>
                  <a:lnTo>
                    <a:pt x="8048942" y="4117517"/>
                  </a:lnTo>
                  <a:close/>
                </a:path>
                <a:path w="12773660" h="4123690">
                  <a:moveTo>
                    <a:pt x="8048942" y="2746159"/>
                  </a:moveTo>
                  <a:lnTo>
                    <a:pt x="8048472" y="2745041"/>
                  </a:lnTo>
                  <a:lnTo>
                    <a:pt x="8046618" y="2743174"/>
                  </a:lnTo>
                  <a:lnTo>
                    <a:pt x="8045488" y="2742717"/>
                  </a:lnTo>
                  <a:lnTo>
                    <a:pt x="8042859" y="2742717"/>
                  </a:lnTo>
                  <a:lnTo>
                    <a:pt x="8041741" y="2743174"/>
                  </a:lnTo>
                  <a:lnTo>
                    <a:pt x="8039875" y="2745041"/>
                  </a:lnTo>
                  <a:lnTo>
                    <a:pt x="8039417" y="2746159"/>
                  </a:lnTo>
                  <a:lnTo>
                    <a:pt x="8039417" y="2748788"/>
                  </a:lnTo>
                  <a:lnTo>
                    <a:pt x="8039875" y="2749918"/>
                  </a:lnTo>
                  <a:lnTo>
                    <a:pt x="8041741" y="2751772"/>
                  </a:lnTo>
                  <a:lnTo>
                    <a:pt x="8042859" y="2752242"/>
                  </a:lnTo>
                  <a:lnTo>
                    <a:pt x="8045488" y="2752242"/>
                  </a:lnTo>
                  <a:lnTo>
                    <a:pt x="8046618" y="2751772"/>
                  </a:lnTo>
                  <a:lnTo>
                    <a:pt x="8048472" y="2749918"/>
                  </a:lnTo>
                  <a:lnTo>
                    <a:pt x="8048942" y="2748788"/>
                  </a:lnTo>
                  <a:lnTo>
                    <a:pt x="8048942" y="2746159"/>
                  </a:lnTo>
                  <a:close/>
                </a:path>
                <a:path w="12773660" h="4123690">
                  <a:moveTo>
                    <a:pt x="8048942" y="1374800"/>
                  </a:moveTo>
                  <a:lnTo>
                    <a:pt x="8048472" y="1373682"/>
                  </a:lnTo>
                  <a:lnTo>
                    <a:pt x="8046618" y="1371828"/>
                  </a:lnTo>
                  <a:lnTo>
                    <a:pt x="8045488" y="1371358"/>
                  </a:lnTo>
                  <a:lnTo>
                    <a:pt x="8042859" y="1371358"/>
                  </a:lnTo>
                  <a:lnTo>
                    <a:pt x="8041741" y="1371828"/>
                  </a:lnTo>
                  <a:lnTo>
                    <a:pt x="8039875" y="1373682"/>
                  </a:lnTo>
                  <a:lnTo>
                    <a:pt x="8039417" y="1374800"/>
                  </a:lnTo>
                  <a:lnTo>
                    <a:pt x="8039417" y="1377442"/>
                  </a:lnTo>
                  <a:lnTo>
                    <a:pt x="8039875" y="1378559"/>
                  </a:lnTo>
                  <a:lnTo>
                    <a:pt x="8041741" y="1380413"/>
                  </a:lnTo>
                  <a:lnTo>
                    <a:pt x="8042859" y="1380883"/>
                  </a:lnTo>
                  <a:lnTo>
                    <a:pt x="8045488" y="1380883"/>
                  </a:lnTo>
                  <a:lnTo>
                    <a:pt x="8046618" y="1380413"/>
                  </a:lnTo>
                  <a:lnTo>
                    <a:pt x="8048472" y="1378559"/>
                  </a:lnTo>
                  <a:lnTo>
                    <a:pt x="8048942" y="1377442"/>
                  </a:lnTo>
                  <a:lnTo>
                    <a:pt x="8048942" y="1374800"/>
                  </a:lnTo>
                  <a:close/>
                </a:path>
                <a:path w="12773660" h="4123690">
                  <a:moveTo>
                    <a:pt x="8048942" y="3454"/>
                  </a:moveTo>
                  <a:lnTo>
                    <a:pt x="8048472" y="2324"/>
                  </a:lnTo>
                  <a:lnTo>
                    <a:pt x="8046618" y="469"/>
                  </a:lnTo>
                  <a:lnTo>
                    <a:pt x="8045488" y="0"/>
                  </a:lnTo>
                  <a:lnTo>
                    <a:pt x="8042859" y="0"/>
                  </a:lnTo>
                  <a:lnTo>
                    <a:pt x="8041741" y="469"/>
                  </a:lnTo>
                  <a:lnTo>
                    <a:pt x="8039875" y="2324"/>
                  </a:lnTo>
                  <a:lnTo>
                    <a:pt x="8039417" y="3454"/>
                  </a:lnTo>
                  <a:lnTo>
                    <a:pt x="8039417" y="6083"/>
                  </a:lnTo>
                  <a:lnTo>
                    <a:pt x="8039875" y="7200"/>
                  </a:lnTo>
                  <a:lnTo>
                    <a:pt x="8041741" y="9067"/>
                  </a:lnTo>
                  <a:lnTo>
                    <a:pt x="8042859" y="9525"/>
                  </a:lnTo>
                  <a:lnTo>
                    <a:pt x="8045488" y="9525"/>
                  </a:lnTo>
                  <a:lnTo>
                    <a:pt x="8046618" y="9067"/>
                  </a:lnTo>
                  <a:lnTo>
                    <a:pt x="8048472" y="7200"/>
                  </a:lnTo>
                  <a:lnTo>
                    <a:pt x="8048942" y="6083"/>
                  </a:lnTo>
                  <a:lnTo>
                    <a:pt x="8048942" y="3454"/>
                  </a:lnTo>
                  <a:close/>
                </a:path>
                <a:path w="12773660" h="4123690">
                  <a:moveTo>
                    <a:pt x="8067992" y="4117517"/>
                  </a:moveTo>
                  <a:lnTo>
                    <a:pt x="8067522" y="4116400"/>
                  </a:lnTo>
                  <a:lnTo>
                    <a:pt x="8065668" y="4114533"/>
                  </a:lnTo>
                  <a:lnTo>
                    <a:pt x="8064538" y="4114076"/>
                  </a:lnTo>
                  <a:lnTo>
                    <a:pt x="8061909" y="4114076"/>
                  </a:lnTo>
                  <a:lnTo>
                    <a:pt x="8060791" y="4114533"/>
                  </a:lnTo>
                  <a:lnTo>
                    <a:pt x="8058925" y="4116400"/>
                  </a:lnTo>
                  <a:lnTo>
                    <a:pt x="8058467" y="4117517"/>
                  </a:lnTo>
                  <a:lnTo>
                    <a:pt x="8058467" y="4120146"/>
                  </a:lnTo>
                  <a:lnTo>
                    <a:pt x="8058925" y="4121277"/>
                  </a:lnTo>
                  <a:lnTo>
                    <a:pt x="8060791" y="4123131"/>
                  </a:lnTo>
                  <a:lnTo>
                    <a:pt x="8061909" y="4123601"/>
                  </a:lnTo>
                  <a:lnTo>
                    <a:pt x="8064538" y="4123601"/>
                  </a:lnTo>
                  <a:lnTo>
                    <a:pt x="8065668" y="4123131"/>
                  </a:lnTo>
                  <a:lnTo>
                    <a:pt x="8067522" y="4121277"/>
                  </a:lnTo>
                  <a:lnTo>
                    <a:pt x="8067992" y="4120146"/>
                  </a:lnTo>
                  <a:lnTo>
                    <a:pt x="8067992" y="4117517"/>
                  </a:lnTo>
                  <a:close/>
                </a:path>
                <a:path w="12773660" h="4123690">
                  <a:moveTo>
                    <a:pt x="8067992" y="2746159"/>
                  </a:moveTo>
                  <a:lnTo>
                    <a:pt x="8067522" y="2745041"/>
                  </a:lnTo>
                  <a:lnTo>
                    <a:pt x="8065668" y="2743174"/>
                  </a:lnTo>
                  <a:lnTo>
                    <a:pt x="8064538" y="2742717"/>
                  </a:lnTo>
                  <a:lnTo>
                    <a:pt x="8061909" y="2742717"/>
                  </a:lnTo>
                  <a:lnTo>
                    <a:pt x="8060791" y="2743174"/>
                  </a:lnTo>
                  <a:lnTo>
                    <a:pt x="8058925" y="2745041"/>
                  </a:lnTo>
                  <a:lnTo>
                    <a:pt x="8058467" y="2746159"/>
                  </a:lnTo>
                  <a:lnTo>
                    <a:pt x="8058467" y="2748788"/>
                  </a:lnTo>
                  <a:lnTo>
                    <a:pt x="8058925" y="2749918"/>
                  </a:lnTo>
                  <a:lnTo>
                    <a:pt x="8060791" y="2751772"/>
                  </a:lnTo>
                  <a:lnTo>
                    <a:pt x="8061909" y="2752242"/>
                  </a:lnTo>
                  <a:lnTo>
                    <a:pt x="8064538" y="2752242"/>
                  </a:lnTo>
                  <a:lnTo>
                    <a:pt x="8065668" y="2751772"/>
                  </a:lnTo>
                  <a:lnTo>
                    <a:pt x="8067522" y="2749918"/>
                  </a:lnTo>
                  <a:lnTo>
                    <a:pt x="8067992" y="2748788"/>
                  </a:lnTo>
                  <a:lnTo>
                    <a:pt x="8067992" y="2746159"/>
                  </a:lnTo>
                  <a:close/>
                </a:path>
                <a:path w="12773660" h="4123690">
                  <a:moveTo>
                    <a:pt x="8067992" y="1374800"/>
                  </a:moveTo>
                  <a:lnTo>
                    <a:pt x="8067522" y="1373682"/>
                  </a:lnTo>
                  <a:lnTo>
                    <a:pt x="8065668" y="1371828"/>
                  </a:lnTo>
                  <a:lnTo>
                    <a:pt x="8064538" y="1371358"/>
                  </a:lnTo>
                  <a:lnTo>
                    <a:pt x="8061909" y="1371358"/>
                  </a:lnTo>
                  <a:lnTo>
                    <a:pt x="8060791" y="1371828"/>
                  </a:lnTo>
                  <a:lnTo>
                    <a:pt x="8058925" y="1373682"/>
                  </a:lnTo>
                  <a:lnTo>
                    <a:pt x="8058467" y="1374800"/>
                  </a:lnTo>
                  <a:lnTo>
                    <a:pt x="8058467" y="1377442"/>
                  </a:lnTo>
                  <a:lnTo>
                    <a:pt x="8058925" y="1378559"/>
                  </a:lnTo>
                  <a:lnTo>
                    <a:pt x="8060791" y="1380413"/>
                  </a:lnTo>
                  <a:lnTo>
                    <a:pt x="8061909" y="1380883"/>
                  </a:lnTo>
                  <a:lnTo>
                    <a:pt x="8064538" y="1380883"/>
                  </a:lnTo>
                  <a:lnTo>
                    <a:pt x="8065668" y="1380413"/>
                  </a:lnTo>
                  <a:lnTo>
                    <a:pt x="8067522" y="1378559"/>
                  </a:lnTo>
                  <a:lnTo>
                    <a:pt x="8067992" y="1377442"/>
                  </a:lnTo>
                  <a:lnTo>
                    <a:pt x="8067992" y="1374800"/>
                  </a:lnTo>
                  <a:close/>
                </a:path>
                <a:path w="12773660" h="4123690">
                  <a:moveTo>
                    <a:pt x="8067992" y="3454"/>
                  </a:moveTo>
                  <a:lnTo>
                    <a:pt x="8067522" y="2324"/>
                  </a:lnTo>
                  <a:lnTo>
                    <a:pt x="8065668" y="469"/>
                  </a:lnTo>
                  <a:lnTo>
                    <a:pt x="8064538" y="0"/>
                  </a:lnTo>
                  <a:lnTo>
                    <a:pt x="8061909" y="0"/>
                  </a:lnTo>
                  <a:lnTo>
                    <a:pt x="8060791" y="469"/>
                  </a:lnTo>
                  <a:lnTo>
                    <a:pt x="8058925" y="2324"/>
                  </a:lnTo>
                  <a:lnTo>
                    <a:pt x="8058467" y="3454"/>
                  </a:lnTo>
                  <a:lnTo>
                    <a:pt x="8058467" y="6083"/>
                  </a:lnTo>
                  <a:lnTo>
                    <a:pt x="8058925" y="7200"/>
                  </a:lnTo>
                  <a:lnTo>
                    <a:pt x="8060791" y="9067"/>
                  </a:lnTo>
                  <a:lnTo>
                    <a:pt x="8061909" y="9525"/>
                  </a:lnTo>
                  <a:lnTo>
                    <a:pt x="8064538" y="9525"/>
                  </a:lnTo>
                  <a:lnTo>
                    <a:pt x="8065668" y="9067"/>
                  </a:lnTo>
                  <a:lnTo>
                    <a:pt x="8067522" y="7200"/>
                  </a:lnTo>
                  <a:lnTo>
                    <a:pt x="8067992" y="6083"/>
                  </a:lnTo>
                  <a:lnTo>
                    <a:pt x="8067992" y="3454"/>
                  </a:lnTo>
                  <a:close/>
                </a:path>
                <a:path w="12773660" h="4123690">
                  <a:moveTo>
                    <a:pt x="8087042" y="4117517"/>
                  </a:moveTo>
                  <a:lnTo>
                    <a:pt x="8086572" y="4116400"/>
                  </a:lnTo>
                  <a:lnTo>
                    <a:pt x="8084718" y="4114533"/>
                  </a:lnTo>
                  <a:lnTo>
                    <a:pt x="8083588" y="4114076"/>
                  </a:lnTo>
                  <a:lnTo>
                    <a:pt x="8080959" y="4114076"/>
                  </a:lnTo>
                  <a:lnTo>
                    <a:pt x="8079841" y="4114533"/>
                  </a:lnTo>
                  <a:lnTo>
                    <a:pt x="8077975" y="4116400"/>
                  </a:lnTo>
                  <a:lnTo>
                    <a:pt x="8077517" y="4117517"/>
                  </a:lnTo>
                  <a:lnTo>
                    <a:pt x="8077517" y="4120146"/>
                  </a:lnTo>
                  <a:lnTo>
                    <a:pt x="8077975" y="4121277"/>
                  </a:lnTo>
                  <a:lnTo>
                    <a:pt x="8079841" y="4123131"/>
                  </a:lnTo>
                  <a:lnTo>
                    <a:pt x="8080959" y="4123601"/>
                  </a:lnTo>
                  <a:lnTo>
                    <a:pt x="8083588" y="4123601"/>
                  </a:lnTo>
                  <a:lnTo>
                    <a:pt x="8084718" y="4123131"/>
                  </a:lnTo>
                  <a:lnTo>
                    <a:pt x="8086572" y="4121277"/>
                  </a:lnTo>
                  <a:lnTo>
                    <a:pt x="8087042" y="4120146"/>
                  </a:lnTo>
                  <a:lnTo>
                    <a:pt x="8087042" y="4117517"/>
                  </a:lnTo>
                  <a:close/>
                </a:path>
                <a:path w="12773660" h="4123690">
                  <a:moveTo>
                    <a:pt x="8087042" y="2746159"/>
                  </a:moveTo>
                  <a:lnTo>
                    <a:pt x="8086572" y="2745041"/>
                  </a:lnTo>
                  <a:lnTo>
                    <a:pt x="8084718" y="2743174"/>
                  </a:lnTo>
                  <a:lnTo>
                    <a:pt x="8083588" y="2742717"/>
                  </a:lnTo>
                  <a:lnTo>
                    <a:pt x="8080959" y="2742717"/>
                  </a:lnTo>
                  <a:lnTo>
                    <a:pt x="8079841" y="2743174"/>
                  </a:lnTo>
                  <a:lnTo>
                    <a:pt x="8077975" y="2745041"/>
                  </a:lnTo>
                  <a:lnTo>
                    <a:pt x="8077517" y="2746159"/>
                  </a:lnTo>
                  <a:lnTo>
                    <a:pt x="8077517" y="2748788"/>
                  </a:lnTo>
                  <a:lnTo>
                    <a:pt x="8077975" y="2749918"/>
                  </a:lnTo>
                  <a:lnTo>
                    <a:pt x="8079841" y="2751772"/>
                  </a:lnTo>
                  <a:lnTo>
                    <a:pt x="8080959" y="2752242"/>
                  </a:lnTo>
                  <a:lnTo>
                    <a:pt x="8083588" y="2752242"/>
                  </a:lnTo>
                  <a:lnTo>
                    <a:pt x="8084718" y="2751772"/>
                  </a:lnTo>
                  <a:lnTo>
                    <a:pt x="8086572" y="2749918"/>
                  </a:lnTo>
                  <a:lnTo>
                    <a:pt x="8087042" y="2748788"/>
                  </a:lnTo>
                  <a:lnTo>
                    <a:pt x="8087042" y="2746159"/>
                  </a:lnTo>
                  <a:close/>
                </a:path>
                <a:path w="12773660" h="4123690">
                  <a:moveTo>
                    <a:pt x="8087042" y="1374800"/>
                  </a:moveTo>
                  <a:lnTo>
                    <a:pt x="8086572" y="1373682"/>
                  </a:lnTo>
                  <a:lnTo>
                    <a:pt x="8084718" y="1371828"/>
                  </a:lnTo>
                  <a:lnTo>
                    <a:pt x="8083588" y="1371358"/>
                  </a:lnTo>
                  <a:lnTo>
                    <a:pt x="8080959" y="1371358"/>
                  </a:lnTo>
                  <a:lnTo>
                    <a:pt x="8079841" y="1371828"/>
                  </a:lnTo>
                  <a:lnTo>
                    <a:pt x="8077975" y="1373682"/>
                  </a:lnTo>
                  <a:lnTo>
                    <a:pt x="8077517" y="1374800"/>
                  </a:lnTo>
                  <a:lnTo>
                    <a:pt x="8077517" y="1377442"/>
                  </a:lnTo>
                  <a:lnTo>
                    <a:pt x="8077975" y="1378559"/>
                  </a:lnTo>
                  <a:lnTo>
                    <a:pt x="8079841" y="1380413"/>
                  </a:lnTo>
                  <a:lnTo>
                    <a:pt x="8080959" y="1380883"/>
                  </a:lnTo>
                  <a:lnTo>
                    <a:pt x="8083588" y="1380883"/>
                  </a:lnTo>
                  <a:lnTo>
                    <a:pt x="8084718" y="1380413"/>
                  </a:lnTo>
                  <a:lnTo>
                    <a:pt x="8086572" y="1378559"/>
                  </a:lnTo>
                  <a:lnTo>
                    <a:pt x="8087042" y="1377442"/>
                  </a:lnTo>
                  <a:lnTo>
                    <a:pt x="8087042" y="1374800"/>
                  </a:lnTo>
                  <a:close/>
                </a:path>
                <a:path w="12773660" h="4123690">
                  <a:moveTo>
                    <a:pt x="8087042" y="3454"/>
                  </a:moveTo>
                  <a:lnTo>
                    <a:pt x="8086572" y="2324"/>
                  </a:lnTo>
                  <a:lnTo>
                    <a:pt x="8084718" y="469"/>
                  </a:lnTo>
                  <a:lnTo>
                    <a:pt x="8083588" y="0"/>
                  </a:lnTo>
                  <a:lnTo>
                    <a:pt x="8080959" y="0"/>
                  </a:lnTo>
                  <a:lnTo>
                    <a:pt x="8079841" y="469"/>
                  </a:lnTo>
                  <a:lnTo>
                    <a:pt x="8077975" y="2324"/>
                  </a:lnTo>
                  <a:lnTo>
                    <a:pt x="8077517" y="3454"/>
                  </a:lnTo>
                  <a:lnTo>
                    <a:pt x="8077517" y="6083"/>
                  </a:lnTo>
                  <a:lnTo>
                    <a:pt x="8077975" y="7200"/>
                  </a:lnTo>
                  <a:lnTo>
                    <a:pt x="8079841" y="9067"/>
                  </a:lnTo>
                  <a:lnTo>
                    <a:pt x="8080959" y="9525"/>
                  </a:lnTo>
                  <a:lnTo>
                    <a:pt x="8083588" y="9525"/>
                  </a:lnTo>
                  <a:lnTo>
                    <a:pt x="8084718" y="9067"/>
                  </a:lnTo>
                  <a:lnTo>
                    <a:pt x="8086572" y="7200"/>
                  </a:lnTo>
                  <a:lnTo>
                    <a:pt x="8087042" y="6083"/>
                  </a:lnTo>
                  <a:lnTo>
                    <a:pt x="8087042" y="3454"/>
                  </a:lnTo>
                  <a:close/>
                </a:path>
                <a:path w="12773660" h="4123690">
                  <a:moveTo>
                    <a:pt x="8106092" y="4117517"/>
                  </a:moveTo>
                  <a:lnTo>
                    <a:pt x="8105622" y="4116400"/>
                  </a:lnTo>
                  <a:lnTo>
                    <a:pt x="8103768" y="4114533"/>
                  </a:lnTo>
                  <a:lnTo>
                    <a:pt x="8102638" y="4114076"/>
                  </a:lnTo>
                  <a:lnTo>
                    <a:pt x="8100009" y="4114076"/>
                  </a:lnTo>
                  <a:lnTo>
                    <a:pt x="8098891" y="4114533"/>
                  </a:lnTo>
                  <a:lnTo>
                    <a:pt x="8097025" y="4116400"/>
                  </a:lnTo>
                  <a:lnTo>
                    <a:pt x="8096567" y="4117517"/>
                  </a:lnTo>
                  <a:lnTo>
                    <a:pt x="8096567" y="4120146"/>
                  </a:lnTo>
                  <a:lnTo>
                    <a:pt x="8097025" y="4121277"/>
                  </a:lnTo>
                  <a:lnTo>
                    <a:pt x="8098891" y="4123131"/>
                  </a:lnTo>
                  <a:lnTo>
                    <a:pt x="8100009" y="4123601"/>
                  </a:lnTo>
                  <a:lnTo>
                    <a:pt x="8102638" y="4123601"/>
                  </a:lnTo>
                  <a:lnTo>
                    <a:pt x="8103768" y="4123131"/>
                  </a:lnTo>
                  <a:lnTo>
                    <a:pt x="8105622" y="4121277"/>
                  </a:lnTo>
                  <a:lnTo>
                    <a:pt x="8106092" y="4120146"/>
                  </a:lnTo>
                  <a:lnTo>
                    <a:pt x="8106092" y="4117517"/>
                  </a:lnTo>
                  <a:close/>
                </a:path>
                <a:path w="12773660" h="4123690">
                  <a:moveTo>
                    <a:pt x="8106092" y="2746159"/>
                  </a:moveTo>
                  <a:lnTo>
                    <a:pt x="8105622" y="2745041"/>
                  </a:lnTo>
                  <a:lnTo>
                    <a:pt x="8103768" y="2743174"/>
                  </a:lnTo>
                  <a:lnTo>
                    <a:pt x="8102638" y="2742717"/>
                  </a:lnTo>
                  <a:lnTo>
                    <a:pt x="8100009" y="2742717"/>
                  </a:lnTo>
                  <a:lnTo>
                    <a:pt x="8098891" y="2743174"/>
                  </a:lnTo>
                  <a:lnTo>
                    <a:pt x="8097025" y="2745041"/>
                  </a:lnTo>
                  <a:lnTo>
                    <a:pt x="8096567" y="2746159"/>
                  </a:lnTo>
                  <a:lnTo>
                    <a:pt x="8096567" y="2748788"/>
                  </a:lnTo>
                  <a:lnTo>
                    <a:pt x="8097025" y="2749918"/>
                  </a:lnTo>
                  <a:lnTo>
                    <a:pt x="8098891" y="2751772"/>
                  </a:lnTo>
                  <a:lnTo>
                    <a:pt x="8100009" y="2752242"/>
                  </a:lnTo>
                  <a:lnTo>
                    <a:pt x="8102638" y="2752242"/>
                  </a:lnTo>
                  <a:lnTo>
                    <a:pt x="8103768" y="2751772"/>
                  </a:lnTo>
                  <a:lnTo>
                    <a:pt x="8105622" y="2749918"/>
                  </a:lnTo>
                  <a:lnTo>
                    <a:pt x="8106092" y="2748788"/>
                  </a:lnTo>
                  <a:lnTo>
                    <a:pt x="8106092" y="2746159"/>
                  </a:lnTo>
                  <a:close/>
                </a:path>
                <a:path w="12773660" h="4123690">
                  <a:moveTo>
                    <a:pt x="8106092" y="1374800"/>
                  </a:moveTo>
                  <a:lnTo>
                    <a:pt x="8105622" y="1373682"/>
                  </a:lnTo>
                  <a:lnTo>
                    <a:pt x="8103768" y="1371828"/>
                  </a:lnTo>
                  <a:lnTo>
                    <a:pt x="8102638" y="1371358"/>
                  </a:lnTo>
                  <a:lnTo>
                    <a:pt x="8100009" y="1371358"/>
                  </a:lnTo>
                  <a:lnTo>
                    <a:pt x="8098891" y="1371828"/>
                  </a:lnTo>
                  <a:lnTo>
                    <a:pt x="8097025" y="1373682"/>
                  </a:lnTo>
                  <a:lnTo>
                    <a:pt x="8096567" y="1374800"/>
                  </a:lnTo>
                  <a:lnTo>
                    <a:pt x="8096567" y="1377442"/>
                  </a:lnTo>
                  <a:lnTo>
                    <a:pt x="8097025" y="1378559"/>
                  </a:lnTo>
                  <a:lnTo>
                    <a:pt x="8098891" y="1380413"/>
                  </a:lnTo>
                  <a:lnTo>
                    <a:pt x="8100009" y="1380883"/>
                  </a:lnTo>
                  <a:lnTo>
                    <a:pt x="8102638" y="1380883"/>
                  </a:lnTo>
                  <a:lnTo>
                    <a:pt x="8103768" y="1380413"/>
                  </a:lnTo>
                  <a:lnTo>
                    <a:pt x="8105622" y="1378559"/>
                  </a:lnTo>
                  <a:lnTo>
                    <a:pt x="8106092" y="1377442"/>
                  </a:lnTo>
                  <a:lnTo>
                    <a:pt x="8106092" y="1374800"/>
                  </a:lnTo>
                  <a:close/>
                </a:path>
                <a:path w="12773660" h="4123690">
                  <a:moveTo>
                    <a:pt x="8106092" y="3454"/>
                  </a:moveTo>
                  <a:lnTo>
                    <a:pt x="8105622" y="2324"/>
                  </a:lnTo>
                  <a:lnTo>
                    <a:pt x="8103768" y="469"/>
                  </a:lnTo>
                  <a:lnTo>
                    <a:pt x="8102638" y="0"/>
                  </a:lnTo>
                  <a:lnTo>
                    <a:pt x="8100009" y="0"/>
                  </a:lnTo>
                  <a:lnTo>
                    <a:pt x="8098891" y="469"/>
                  </a:lnTo>
                  <a:lnTo>
                    <a:pt x="8097025" y="2324"/>
                  </a:lnTo>
                  <a:lnTo>
                    <a:pt x="8096567" y="3454"/>
                  </a:lnTo>
                  <a:lnTo>
                    <a:pt x="8096567" y="6083"/>
                  </a:lnTo>
                  <a:lnTo>
                    <a:pt x="8097025" y="7200"/>
                  </a:lnTo>
                  <a:lnTo>
                    <a:pt x="8098891" y="9067"/>
                  </a:lnTo>
                  <a:lnTo>
                    <a:pt x="8100009" y="9525"/>
                  </a:lnTo>
                  <a:lnTo>
                    <a:pt x="8102638" y="9525"/>
                  </a:lnTo>
                  <a:lnTo>
                    <a:pt x="8103768" y="9067"/>
                  </a:lnTo>
                  <a:lnTo>
                    <a:pt x="8105622" y="7200"/>
                  </a:lnTo>
                  <a:lnTo>
                    <a:pt x="8106092" y="6083"/>
                  </a:lnTo>
                  <a:lnTo>
                    <a:pt x="8106092" y="3454"/>
                  </a:lnTo>
                  <a:close/>
                </a:path>
                <a:path w="12773660" h="4123690">
                  <a:moveTo>
                    <a:pt x="8125142" y="4117517"/>
                  </a:moveTo>
                  <a:lnTo>
                    <a:pt x="8124672" y="4116400"/>
                  </a:lnTo>
                  <a:lnTo>
                    <a:pt x="8122818" y="4114533"/>
                  </a:lnTo>
                  <a:lnTo>
                    <a:pt x="8121701" y="4114076"/>
                  </a:lnTo>
                  <a:lnTo>
                    <a:pt x="8119059" y="4114076"/>
                  </a:lnTo>
                  <a:lnTo>
                    <a:pt x="8117941" y="4114533"/>
                  </a:lnTo>
                  <a:lnTo>
                    <a:pt x="8116075" y="4116400"/>
                  </a:lnTo>
                  <a:lnTo>
                    <a:pt x="8115617" y="4117517"/>
                  </a:lnTo>
                  <a:lnTo>
                    <a:pt x="8115617" y="4120146"/>
                  </a:lnTo>
                  <a:lnTo>
                    <a:pt x="8116075" y="4121277"/>
                  </a:lnTo>
                  <a:lnTo>
                    <a:pt x="8117941" y="4123131"/>
                  </a:lnTo>
                  <a:lnTo>
                    <a:pt x="8119059" y="4123601"/>
                  </a:lnTo>
                  <a:lnTo>
                    <a:pt x="8121701" y="4123601"/>
                  </a:lnTo>
                  <a:lnTo>
                    <a:pt x="8122818" y="4123131"/>
                  </a:lnTo>
                  <a:lnTo>
                    <a:pt x="8124672" y="4121277"/>
                  </a:lnTo>
                  <a:lnTo>
                    <a:pt x="8125142" y="4120146"/>
                  </a:lnTo>
                  <a:lnTo>
                    <a:pt x="8125142" y="4117517"/>
                  </a:lnTo>
                  <a:close/>
                </a:path>
                <a:path w="12773660" h="4123690">
                  <a:moveTo>
                    <a:pt x="8125142" y="2746159"/>
                  </a:moveTo>
                  <a:lnTo>
                    <a:pt x="8124672" y="2745041"/>
                  </a:lnTo>
                  <a:lnTo>
                    <a:pt x="8122818" y="2743174"/>
                  </a:lnTo>
                  <a:lnTo>
                    <a:pt x="8121701" y="2742717"/>
                  </a:lnTo>
                  <a:lnTo>
                    <a:pt x="8119059" y="2742717"/>
                  </a:lnTo>
                  <a:lnTo>
                    <a:pt x="8117941" y="2743174"/>
                  </a:lnTo>
                  <a:lnTo>
                    <a:pt x="8116075" y="2745041"/>
                  </a:lnTo>
                  <a:lnTo>
                    <a:pt x="8115617" y="2746159"/>
                  </a:lnTo>
                  <a:lnTo>
                    <a:pt x="8115617" y="2748788"/>
                  </a:lnTo>
                  <a:lnTo>
                    <a:pt x="8116075" y="2749918"/>
                  </a:lnTo>
                  <a:lnTo>
                    <a:pt x="8117941" y="2751772"/>
                  </a:lnTo>
                  <a:lnTo>
                    <a:pt x="8119059" y="2752242"/>
                  </a:lnTo>
                  <a:lnTo>
                    <a:pt x="8121701" y="2752242"/>
                  </a:lnTo>
                  <a:lnTo>
                    <a:pt x="8122818" y="2751772"/>
                  </a:lnTo>
                  <a:lnTo>
                    <a:pt x="8124672" y="2749918"/>
                  </a:lnTo>
                  <a:lnTo>
                    <a:pt x="8125142" y="2748788"/>
                  </a:lnTo>
                  <a:lnTo>
                    <a:pt x="8125142" y="2746159"/>
                  </a:lnTo>
                  <a:close/>
                </a:path>
                <a:path w="12773660" h="4123690">
                  <a:moveTo>
                    <a:pt x="8125142" y="1374800"/>
                  </a:moveTo>
                  <a:lnTo>
                    <a:pt x="8124672" y="1373682"/>
                  </a:lnTo>
                  <a:lnTo>
                    <a:pt x="8122818" y="1371828"/>
                  </a:lnTo>
                  <a:lnTo>
                    <a:pt x="8121701" y="1371358"/>
                  </a:lnTo>
                  <a:lnTo>
                    <a:pt x="8119059" y="1371358"/>
                  </a:lnTo>
                  <a:lnTo>
                    <a:pt x="8117941" y="1371828"/>
                  </a:lnTo>
                  <a:lnTo>
                    <a:pt x="8116075" y="1373682"/>
                  </a:lnTo>
                  <a:lnTo>
                    <a:pt x="8115617" y="1374800"/>
                  </a:lnTo>
                  <a:lnTo>
                    <a:pt x="8115617" y="1377442"/>
                  </a:lnTo>
                  <a:lnTo>
                    <a:pt x="8116075" y="1378559"/>
                  </a:lnTo>
                  <a:lnTo>
                    <a:pt x="8117941" y="1380413"/>
                  </a:lnTo>
                  <a:lnTo>
                    <a:pt x="8119059" y="1380883"/>
                  </a:lnTo>
                  <a:lnTo>
                    <a:pt x="8121701" y="1380883"/>
                  </a:lnTo>
                  <a:lnTo>
                    <a:pt x="8122818" y="1380413"/>
                  </a:lnTo>
                  <a:lnTo>
                    <a:pt x="8124672" y="1378559"/>
                  </a:lnTo>
                  <a:lnTo>
                    <a:pt x="8125142" y="1377442"/>
                  </a:lnTo>
                  <a:lnTo>
                    <a:pt x="8125142" y="1374800"/>
                  </a:lnTo>
                  <a:close/>
                </a:path>
                <a:path w="12773660" h="4123690">
                  <a:moveTo>
                    <a:pt x="8125142" y="3454"/>
                  </a:moveTo>
                  <a:lnTo>
                    <a:pt x="8124672" y="2324"/>
                  </a:lnTo>
                  <a:lnTo>
                    <a:pt x="8122818" y="469"/>
                  </a:lnTo>
                  <a:lnTo>
                    <a:pt x="8121701" y="0"/>
                  </a:lnTo>
                  <a:lnTo>
                    <a:pt x="8119059" y="0"/>
                  </a:lnTo>
                  <a:lnTo>
                    <a:pt x="8117941" y="469"/>
                  </a:lnTo>
                  <a:lnTo>
                    <a:pt x="8116075" y="2324"/>
                  </a:lnTo>
                  <a:lnTo>
                    <a:pt x="8115617" y="3454"/>
                  </a:lnTo>
                  <a:lnTo>
                    <a:pt x="8115617" y="6083"/>
                  </a:lnTo>
                  <a:lnTo>
                    <a:pt x="8116075" y="7200"/>
                  </a:lnTo>
                  <a:lnTo>
                    <a:pt x="8117941" y="9067"/>
                  </a:lnTo>
                  <a:lnTo>
                    <a:pt x="8119059" y="9525"/>
                  </a:lnTo>
                  <a:lnTo>
                    <a:pt x="8121701" y="9525"/>
                  </a:lnTo>
                  <a:lnTo>
                    <a:pt x="8122818" y="9067"/>
                  </a:lnTo>
                  <a:lnTo>
                    <a:pt x="8124672" y="7200"/>
                  </a:lnTo>
                  <a:lnTo>
                    <a:pt x="8125142" y="6083"/>
                  </a:lnTo>
                  <a:lnTo>
                    <a:pt x="8125142" y="3454"/>
                  </a:lnTo>
                  <a:close/>
                </a:path>
                <a:path w="12773660" h="4123690">
                  <a:moveTo>
                    <a:pt x="8144192" y="4117517"/>
                  </a:moveTo>
                  <a:lnTo>
                    <a:pt x="8143722" y="4116400"/>
                  </a:lnTo>
                  <a:lnTo>
                    <a:pt x="8141868" y="4114533"/>
                  </a:lnTo>
                  <a:lnTo>
                    <a:pt x="8140751" y="4114076"/>
                  </a:lnTo>
                  <a:lnTo>
                    <a:pt x="8138109" y="4114076"/>
                  </a:lnTo>
                  <a:lnTo>
                    <a:pt x="8136991" y="4114533"/>
                  </a:lnTo>
                  <a:lnTo>
                    <a:pt x="8135137" y="4116400"/>
                  </a:lnTo>
                  <a:lnTo>
                    <a:pt x="8134667" y="4117517"/>
                  </a:lnTo>
                  <a:lnTo>
                    <a:pt x="8134667" y="4120146"/>
                  </a:lnTo>
                  <a:lnTo>
                    <a:pt x="8135137" y="4121277"/>
                  </a:lnTo>
                  <a:lnTo>
                    <a:pt x="8136991" y="4123131"/>
                  </a:lnTo>
                  <a:lnTo>
                    <a:pt x="8138109" y="4123601"/>
                  </a:lnTo>
                  <a:lnTo>
                    <a:pt x="8140751" y="4123601"/>
                  </a:lnTo>
                  <a:lnTo>
                    <a:pt x="8141868" y="4123131"/>
                  </a:lnTo>
                  <a:lnTo>
                    <a:pt x="8143722" y="4121277"/>
                  </a:lnTo>
                  <a:lnTo>
                    <a:pt x="8144192" y="4120146"/>
                  </a:lnTo>
                  <a:lnTo>
                    <a:pt x="8144192" y="4117517"/>
                  </a:lnTo>
                  <a:close/>
                </a:path>
                <a:path w="12773660" h="4123690">
                  <a:moveTo>
                    <a:pt x="8144192" y="2746159"/>
                  </a:moveTo>
                  <a:lnTo>
                    <a:pt x="8143722" y="2745041"/>
                  </a:lnTo>
                  <a:lnTo>
                    <a:pt x="8141868" y="2743174"/>
                  </a:lnTo>
                  <a:lnTo>
                    <a:pt x="8140751" y="2742717"/>
                  </a:lnTo>
                  <a:lnTo>
                    <a:pt x="8138109" y="2742717"/>
                  </a:lnTo>
                  <a:lnTo>
                    <a:pt x="8136991" y="2743174"/>
                  </a:lnTo>
                  <a:lnTo>
                    <a:pt x="8135137" y="2745041"/>
                  </a:lnTo>
                  <a:lnTo>
                    <a:pt x="8134667" y="2746159"/>
                  </a:lnTo>
                  <a:lnTo>
                    <a:pt x="8134667" y="2748788"/>
                  </a:lnTo>
                  <a:lnTo>
                    <a:pt x="8135137" y="2749918"/>
                  </a:lnTo>
                  <a:lnTo>
                    <a:pt x="8136991" y="2751772"/>
                  </a:lnTo>
                  <a:lnTo>
                    <a:pt x="8138109" y="2752242"/>
                  </a:lnTo>
                  <a:lnTo>
                    <a:pt x="8140751" y="2752242"/>
                  </a:lnTo>
                  <a:lnTo>
                    <a:pt x="8141868" y="2751772"/>
                  </a:lnTo>
                  <a:lnTo>
                    <a:pt x="8143722" y="2749918"/>
                  </a:lnTo>
                  <a:lnTo>
                    <a:pt x="8144192" y="2748788"/>
                  </a:lnTo>
                  <a:lnTo>
                    <a:pt x="8144192" y="2746159"/>
                  </a:lnTo>
                  <a:close/>
                </a:path>
                <a:path w="12773660" h="4123690">
                  <a:moveTo>
                    <a:pt x="8144192" y="1374800"/>
                  </a:moveTo>
                  <a:lnTo>
                    <a:pt x="8143722" y="1373682"/>
                  </a:lnTo>
                  <a:lnTo>
                    <a:pt x="8141868" y="1371828"/>
                  </a:lnTo>
                  <a:lnTo>
                    <a:pt x="8140751" y="1371358"/>
                  </a:lnTo>
                  <a:lnTo>
                    <a:pt x="8138109" y="1371358"/>
                  </a:lnTo>
                  <a:lnTo>
                    <a:pt x="8136991" y="1371828"/>
                  </a:lnTo>
                  <a:lnTo>
                    <a:pt x="8135137" y="1373682"/>
                  </a:lnTo>
                  <a:lnTo>
                    <a:pt x="8134667" y="1374800"/>
                  </a:lnTo>
                  <a:lnTo>
                    <a:pt x="8134667" y="1377442"/>
                  </a:lnTo>
                  <a:lnTo>
                    <a:pt x="8135137" y="1378559"/>
                  </a:lnTo>
                  <a:lnTo>
                    <a:pt x="8136991" y="1380413"/>
                  </a:lnTo>
                  <a:lnTo>
                    <a:pt x="8138109" y="1380883"/>
                  </a:lnTo>
                  <a:lnTo>
                    <a:pt x="8140751" y="1380883"/>
                  </a:lnTo>
                  <a:lnTo>
                    <a:pt x="8141868" y="1380413"/>
                  </a:lnTo>
                  <a:lnTo>
                    <a:pt x="8143722" y="1378559"/>
                  </a:lnTo>
                  <a:lnTo>
                    <a:pt x="8144192" y="1377442"/>
                  </a:lnTo>
                  <a:lnTo>
                    <a:pt x="8144192" y="1374800"/>
                  </a:lnTo>
                  <a:close/>
                </a:path>
                <a:path w="12773660" h="4123690">
                  <a:moveTo>
                    <a:pt x="8144192" y="3454"/>
                  </a:moveTo>
                  <a:lnTo>
                    <a:pt x="8143722" y="2324"/>
                  </a:lnTo>
                  <a:lnTo>
                    <a:pt x="8141868" y="469"/>
                  </a:lnTo>
                  <a:lnTo>
                    <a:pt x="8140751" y="0"/>
                  </a:lnTo>
                  <a:lnTo>
                    <a:pt x="8138109" y="0"/>
                  </a:lnTo>
                  <a:lnTo>
                    <a:pt x="8136991" y="469"/>
                  </a:lnTo>
                  <a:lnTo>
                    <a:pt x="8135137" y="2324"/>
                  </a:lnTo>
                  <a:lnTo>
                    <a:pt x="8134667" y="3454"/>
                  </a:lnTo>
                  <a:lnTo>
                    <a:pt x="8134667" y="6083"/>
                  </a:lnTo>
                  <a:lnTo>
                    <a:pt x="8135137" y="7200"/>
                  </a:lnTo>
                  <a:lnTo>
                    <a:pt x="8136991" y="9067"/>
                  </a:lnTo>
                  <a:lnTo>
                    <a:pt x="8138109" y="9525"/>
                  </a:lnTo>
                  <a:lnTo>
                    <a:pt x="8140751" y="9525"/>
                  </a:lnTo>
                  <a:lnTo>
                    <a:pt x="8141868" y="9067"/>
                  </a:lnTo>
                  <a:lnTo>
                    <a:pt x="8143722" y="7200"/>
                  </a:lnTo>
                  <a:lnTo>
                    <a:pt x="8144192" y="6083"/>
                  </a:lnTo>
                  <a:lnTo>
                    <a:pt x="8144192" y="3454"/>
                  </a:lnTo>
                  <a:close/>
                </a:path>
                <a:path w="12773660" h="4123690">
                  <a:moveTo>
                    <a:pt x="8163242" y="4117517"/>
                  </a:moveTo>
                  <a:lnTo>
                    <a:pt x="8162772" y="4116400"/>
                  </a:lnTo>
                  <a:lnTo>
                    <a:pt x="8160918" y="4114533"/>
                  </a:lnTo>
                  <a:lnTo>
                    <a:pt x="8159801" y="4114076"/>
                  </a:lnTo>
                  <a:lnTo>
                    <a:pt x="8157159" y="4114076"/>
                  </a:lnTo>
                  <a:lnTo>
                    <a:pt x="8156041" y="4114533"/>
                  </a:lnTo>
                  <a:lnTo>
                    <a:pt x="8154187" y="4116400"/>
                  </a:lnTo>
                  <a:lnTo>
                    <a:pt x="8153717" y="4117517"/>
                  </a:lnTo>
                  <a:lnTo>
                    <a:pt x="8153717" y="4120146"/>
                  </a:lnTo>
                  <a:lnTo>
                    <a:pt x="8154187" y="4121277"/>
                  </a:lnTo>
                  <a:lnTo>
                    <a:pt x="8156041" y="4123131"/>
                  </a:lnTo>
                  <a:lnTo>
                    <a:pt x="8157159" y="4123601"/>
                  </a:lnTo>
                  <a:lnTo>
                    <a:pt x="8159801" y="4123601"/>
                  </a:lnTo>
                  <a:lnTo>
                    <a:pt x="8160918" y="4123131"/>
                  </a:lnTo>
                  <a:lnTo>
                    <a:pt x="8162772" y="4121277"/>
                  </a:lnTo>
                  <a:lnTo>
                    <a:pt x="8163242" y="4120146"/>
                  </a:lnTo>
                  <a:lnTo>
                    <a:pt x="8163242" y="4117517"/>
                  </a:lnTo>
                  <a:close/>
                </a:path>
                <a:path w="12773660" h="4123690">
                  <a:moveTo>
                    <a:pt x="8163242" y="2746159"/>
                  </a:moveTo>
                  <a:lnTo>
                    <a:pt x="8162772" y="2745041"/>
                  </a:lnTo>
                  <a:lnTo>
                    <a:pt x="8160918" y="2743174"/>
                  </a:lnTo>
                  <a:lnTo>
                    <a:pt x="8159801" y="2742717"/>
                  </a:lnTo>
                  <a:lnTo>
                    <a:pt x="8157159" y="2742717"/>
                  </a:lnTo>
                  <a:lnTo>
                    <a:pt x="8156041" y="2743174"/>
                  </a:lnTo>
                  <a:lnTo>
                    <a:pt x="8154187" y="2745041"/>
                  </a:lnTo>
                  <a:lnTo>
                    <a:pt x="8153717" y="2746159"/>
                  </a:lnTo>
                  <a:lnTo>
                    <a:pt x="8153717" y="2748788"/>
                  </a:lnTo>
                  <a:lnTo>
                    <a:pt x="8154187" y="2749918"/>
                  </a:lnTo>
                  <a:lnTo>
                    <a:pt x="8156041" y="2751772"/>
                  </a:lnTo>
                  <a:lnTo>
                    <a:pt x="8157159" y="2752242"/>
                  </a:lnTo>
                  <a:lnTo>
                    <a:pt x="8159801" y="2752242"/>
                  </a:lnTo>
                  <a:lnTo>
                    <a:pt x="8160918" y="2751772"/>
                  </a:lnTo>
                  <a:lnTo>
                    <a:pt x="8162772" y="2749918"/>
                  </a:lnTo>
                  <a:lnTo>
                    <a:pt x="8163242" y="2748788"/>
                  </a:lnTo>
                  <a:lnTo>
                    <a:pt x="8163242" y="2746159"/>
                  </a:lnTo>
                  <a:close/>
                </a:path>
                <a:path w="12773660" h="4123690">
                  <a:moveTo>
                    <a:pt x="8163242" y="1374800"/>
                  </a:moveTo>
                  <a:lnTo>
                    <a:pt x="8162772" y="1373682"/>
                  </a:lnTo>
                  <a:lnTo>
                    <a:pt x="8160918" y="1371828"/>
                  </a:lnTo>
                  <a:lnTo>
                    <a:pt x="8159801" y="1371358"/>
                  </a:lnTo>
                  <a:lnTo>
                    <a:pt x="8157159" y="1371358"/>
                  </a:lnTo>
                  <a:lnTo>
                    <a:pt x="8156041" y="1371828"/>
                  </a:lnTo>
                  <a:lnTo>
                    <a:pt x="8154187" y="1373682"/>
                  </a:lnTo>
                  <a:lnTo>
                    <a:pt x="8153717" y="1374800"/>
                  </a:lnTo>
                  <a:lnTo>
                    <a:pt x="8153717" y="1377442"/>
                  </a:lnTo>
                  <a:lnTo>
                    <a:pt x="8154187" y="1378559"/>
                  </a:lnTo>
                  <a:lnTo>
                    <a:pt x="8156041" y="1380413"/>
                  </a:lnTo>
                  <a:lnTo>
                    <a:pt x="8157159" y="1380883"/>
                  </a:lnTo>
                  <a:lnTo>
                    <a:pt x="8159801" y="1380883"/>
                  </a:lnTo>
                  <a:lnTo>
                    <a:pt x="8160918" y="1380413"/>
                  </a:lnTo>
                  <a:lnTo>
                    <a:pt x="8162772" y="1378559"/>
                  </a:lnTo>
                  <a:lnTo>
                    <a:pt x="8163242" y="1377442"/>
                  </a:lnTo>
                  <a:lnTo>
                    <a:pt x="8163242" y="1374800"/>
                  </a:lnTo>
                  <a:close/>
                </a:path>
                <a:path w="12773660" h="4123690">
                  <a:moveTo>
                    <a:pt x="8163242" y="3454"/>
                  </a:moveTo>
                  <a:lnTo>
                    <a:pt x="8162772" y="2324"/>
                  </a:lnTo>
                  <a:lnTo>
                    <a:pt x="8160918" y="469"/>
                  </a:lnTo>
                  <a:lnTo>
                    <a:pt x="8159801" y="0"/>
                  </a:lnTo>
                  <a:lnTo>
                    <a:pt x="8157159" y="0"/>
                  </a:lnTo>
                  <a:lnTo>
                    <a:pt x="8156041" y="469"/>
                  </a:lnTo>
                  <a:lnTo>
                    <a:pt x="8154187" y="2324"/>
                  </a:lnTo>
                  <a:lnTo>
                    <a:pt x="8153717" y="3454"/>
                  </a:lnTo>
                  <a:lnTo>
                    <a:pt x="8153717" y="6083"/>
                  </a:lnTo>
                  <a:lnTo>
                    <a:pt x="8154187" y="7200"/>
                  </a:lnTo>
                  <a:lnTo>
                    <a:pt x="8156041" y="9067"/>
                  </a:lnTo>
                  <a:lnTo>
                    <a:pt x="8157159" y="9525"/>
                  </a:lnTo>
                  <a:lnTo>
                    <a:pt x="8159801" y="9525"/>
                  </a:lnTo>
                  <a:lnTo>
                    <a:pt x="8160918" y="9067"/>
                  </a:lnTo>
                  <a:lnTo>
                    <a:pt x="8162772" y="7200"/>
                  </a:lnTo>
                  <a:lnTo>
                    <a:pt x="8163242" y="6083"/>
                  </a:lnTo>
                  <a:lnTo>
                    <a:pt x="8163242" y="3454"/>
                  </a:lnTo>
                  <a:close/>
                </a:path>
                <a:path w="12773660" h="4123690">
                  <a:moveTo>
                    <a:pt x="8182292" y="4117517"/>
                  </a:moveTo>
                  <a:lnTo>
                    <a:pt x="8181835" y="4116400"/>
                  </a:lnTo>
                  <a:lnTo>
                    <a:pt x="8179968" y="4114533"/>
                  </a:lnTo>
                  <a:lnTo>
                    <a:pt x="8178851" y="4114076"/>
                  </a:lnTo>
                  <a:lnTo>
                    <a:pt x="8176209" y="4114076"/>
                  </a:lnTo>
                  <a:lnTo>
                    <a:pt x="8175091" y="4114533"/>
                  </a:lnTo>
                  <a:lnTo>
                    <a:pt x="8173237" y="4116400"/>
                  </a:lnTo>
                  <a:lnTo>
                    <a:pt x="8172767" y="4117517"/>
                  </a:lnTo>
                  <a:lnTo>
                    <a:pt x="8172767" y="4120146"/>
                  </a:lnTo>
                  <a:lnTo>
                    <a:pt x="8173237" y="4121277"/>
                  </a:lnTo>
                  <a:lnTo>
                    <a:pt x="8175091" y="4123131"/>
                  </a:lnTo>
                  <a:lnTo>
                    <a:pt x="8176209" y="4123601"/>
                  </a:lnTo>
                  <a:lnTo>
                    <a:pt x="8178851" y="4123601"/>
                  </a:lnTo>
                  <a:lnTo>
                    <a:pt x="8179968" y="4123131"/>
                  </a:lnTo>
                  <a:lnTo>
                    <a:pt x="8181835" y="4121277"/>
                  </a:lnTo>
                  <a:lnTo>
                    <a:pt x="8182292" y="4120146"/>
                  </a:lnTo>
                  <a:lnTo>
                    <a:pt x="8182292" y="4117517"/>
                  </a:lnTo>
                  <a:close/>
                </a:path>
                <a:path w="12773660" h="4123690">
                  <a:moveTo>
                    <a:pt x="8182292" y="2746159"/>
                  </a:moveTo>
                  <a:lnTo>
                    <a:pt x="8181835" y="2745041"/>
                  </a:lnTo>
                  <a:lnTo>
                    <a:pt x="8179968" y="2743174"/>
                  </a:lnTo>
                  <a:lnTo>
                    <a:pt x="8178851" y="2742717"/>
                  </a:lnTo>
                  <a:lnTo>
                    <a:pt x="8176209" y="2742717"/>
                  </a:lnTo>
                  <a:lnTo>
                    <a:pt x="8175091" y="2743174"/>
                  </a:lnTo>
                  <a:lnTo>
                    <a:pt x="8173237" y="2745041"/>
                  </a:lnTo>
                  <a:lnTo>
                    <a:pt x="8172767" y="2746159"/>
                  </a:lnTo>
                  <a:lnTo>
                    <a:pt x="8172767" y="2748788"/>
                  </a:lnTo>
                  <a:lnTo>
                    <a:pt x="8173237" y="2749918"/>
                  </a:lnTo>
                  <a:lnTo>
                    <a:pt x="8175091" y="2751772"/>
                  </a:lnTo>
                  <a:lnTo>
                    <a:pt x="8176209" y="2752242"/>
                  </a:lnTo>
                  <a:lnTo>
                    <a:pt x="8178851" y="2752242"/>
                  </a:lnTo>
                  <a:lnTo>
                    <a:pt x="8179968" y="2751772"/>
                  </a:lnTo>
                  <a:lnTo>
                    <a:pt x="8181835" y="2749918"/>
                  </a:lnTo>
                  <a:lnTo>
                    <a:pt x="8182292" y="2748788"/>
                  </a:lnTo>
                  <a:lnTo>
                    <a:pt x="8182292" y="2746159"/>
                  </a:lnTo>
                  <a:close/>
                </a:path>
                <a:path w="12773660" h="4123690">
                  <a:moveTo>
                    <a:pt x="8182292" y="1374800"/>
                  </a:moveTo>
                  <a:lnTo>
                    <a:pt x="8181835" y="1373682"/>
                  </a:lnTo>
                  <a:lnTo>
                    <a:pt x="8179968" y="1371828"/>
                  </a:lnTo>
                  <a:lnTo>
                    <a:pt x="8178851" y="1371358"/>
                  </a:lnTo>
                  <a:lnTo>
                    <a:pt x="8176209" y="1371358"/>
                  </a:lnTo>
                  <a:lnTo>
                    <a:pt x="8175091" y="1371828"/>
                  </a:lnTo>
                  <a:lnTo>
                    <a:pt x="8173237" y="1373682"/>
                  </a:lnTo>
                  <a:lnTo>
                    <a:pt x="8172767" y="1374800"/>
                  </a:lnTo>
                  <a:lnTo>
                    <a:pt x="8172767" y="1377442"/>
                  </a:lnTo>
                  <a:lnTo>
                    <a:pt x="8173237" y="1378559"/>
                  </a:lnTo>
                  <a:lnTo>
                    <a:pt x="8175091" y="1380413"/>
                  </a:lnTo>
                  <a:lnTo>
                    <a:pt x="8176209" y="1380883"/>
                  </a:lnTo>
                  <a:lnTo>
                    <a:pt x="8178851" y="1380883"/>
                  </a:lnTo>
                  <a:lnTo>
                    <a:pt x="8179968" y="1380413"/>
                  </a:lnTo>
                  <a:lnTo>
                    <a:pt x="8181835" y="1378559"/>
                  </a:lnTo>
                  <a:lnTo>
                    <a:pt x="8182292" y="1377442"/>
                  </a:lnTo>
                  <a:lnTo>
                    <a:pt x="8182292" y="1374800"/>
                  </a:lnTo>
                  <a:close/>
                </a:path>
                <a:path w="12773660" h="4123690">
                  <a:moveTo>
                    <a:pt x="8182292" y="3454"/>
                  </a:moveTo>
                  <a:lnTo>
                    <a:pt x="8181835" y="2324"/>
                  </a:lnTo>
                  <a:lnTo>
                    <a:pt x="8179968" y="469"/>
                  </a:lnTo>
                  <a:lnTo>
                    <a:pt x="8178851" y="0"/>
                  </a:lnTo>
                  <a:lnTo>
                    <a:pt x="8176209" y="0"/>
                  </a:lnTo>
                  <a:lnTo>
                    <a:pt x="8175091" y="469"/>
                  </a:lnTo>
                  <a:lnTo>
                    <a:pt x="8173237" y="2324"/>
                  </a:lnTo>
                  <a:lnTo>
                    <a:pt x="8172767" y="3454"/>
                  </a:lnTo>
                  <a:lnTo>
                    <a:pt x="8172767" y="6083"/>
                  </a:lnTo>
                  <a:lnTo>
                    <a:pt x="8173237" y="7200"/>
                  </a:lnTo>
                  <a:lnTo>
                    <a:pt x="8175091" y="9067"/>
                  </a:lnTo>
                  <a:lnTo>
                    <a:pt x="8176209" y="9525"/>
                  </a:lnTo>
                  <a:lnTo>
                    <a:pt x="8178851" y="9525"/>
                  </a:lnTo>
                  <a:lnTo>
                    <a:pt x="8179968" y="9067"/>
                  </a:lnTo>
                  <a:lnTo>
                    <a:pt x="8181835" y="7200"/>
                  </a:lnTo>
                  <a:lnTo>
                    <a:pt x="8182292" y="6083"/>
                  </a:lnTo>
                  <a:lnTo>
                    <a:pt x="8182292" y="3454"/>
                  </a:lnTo>
                  <a:close/>
                </a:path>
                <a:path w="12773660" h="4123690">
                  <a:moveTo>
                    <a:pt x="8201342" y="4117517"/>
                  </a:moveTo>
                  <a:lnTo>
                    <a:pt x="8200885" y="4116400"/>
                  </a:lnTo>
                  <a:lnTo>
                    <a:pt x="8199018" y="4114533"/>
                  </a:lnTo>
                  <a:lnTo>
                    <a:pt x="8197901" y="4114076"/>
                  </a:lnTo>
                  <a:lnTo>
                    <a:pt x="8195272" y="4114076"/>
                  </a:lnTo>
                  <a:lnTo>
                    <a:pt x="8194141" y="4114533"/>
                  </a:lnTo>
                  <a:lnTo>
                    <a:pt x="8192287" y="4116400"/>
                  </a:lnTo>
                  <a:lnTo>
                    <a:pt x="8191817" y="4117517"/>
                  </a:lnTo>
                  <a:lnTo>
                    <a:pt x="8191817" y="4120146"/>
                  </a:lnTo>
                  <a:lnTo>
                    <a:pt x="8192287" y="4121277"/>
                  </a:lnTo>
                  <a:lnTo>
                    <a:pt x="8194141" y="4123131"/>
                  </a:lnTo>
                  <a:lnTo>
                    <a:pt x="8195272" y="4123601"/>
                  </a:lnTo>
                  <a:lnTo>
                    <a:pt x="8197901" y="4123601"/>
                  </a:lnTo>
                  <a:lnTo>
                    <a:pt x="8199018" y="4123131"/>
                  </a:lnTo>
                  <a:lnTo>
                    <a:pt x="8200885" y="4121277"/>
                  </a:lnTo>
                  <a:lnTo>
                    <a:pt x="8201342" y="4120146"/>
                  </a:lnTo>
                  <a:lnTo>
                    <a:pt x="8201342" y="4117517"/>
                  </a:lnTo>
                  <a:close/>
                </a:path>
                <a:path w="12773660" h="4123690">
                  <a:moveTo>
                    <a:pt x="8201342" y="2746159"/>
                  </a:moveTo>
                  <a:lnTo>
                    <a:pt x="8200885" y="2745041"/>
                  </a:lnTo>
                  <a:lnTo>
                    <a:pt x="8199018" y="2743174"/>
                  </a:lnTo>
                  <a:lnTo>
                    <a:pt x="8197901" y="2742717"/>
                  </a:lnTo>
                  <a:lnTo>
                    <a:pt x="8195272" y="2742717"/>
                  </a:lnTo>
                  <a:lnTo>
                    <a:pt x="8194141" y="2743174"/>
                  </a:lnTo>
                  <a:lnTo>
                    <a:pt x="8192287" y="2745041"/>
                  </a:lnTo>
                  <a:lnTo>
                    <a:pt x="8191817" y="2746159"/>
                  </a:lnTo>
                  <a:lnTo>
                    <a:pt x="8191817" y="2748788"/>
                  </a:lnTo>
                  <a:lnTo>
                    <a:pt x="8192287" y="2749918"/>
                  </a:lnTo>
                  <a:lnTo>
                    <a:pt x="8194141" y="2751772"/>
                  </a:lnTo>
                  <a:lnTo>
                    <a:pt x="8195272" y="2752242"/>
                  </a:lnTo>
                  <a:lnTo>
                    <a:pt x="8197901" y="2752242"/>
                  </a:lnTo>
                  <a:lnTo>
                    <a:pt x="8199018" y="2751772"/>
                  </a:lnTo>
                  <a:lnTo>
                    <a:pt x="8200885" y="2749918"/>
                  </a:lnTo>
                  <a:lnTo>
                    <a:pt x="8201342" y="2748788"/>
                  </a:lnTo>
                  <a:lnTo>
                    <a:pt x="8201342" y="2746159"/>
                  </a:lnTo>
                  <a:close/>
                </a:path>
                <a:path w="12773660" h="4123690">
                  <a:moveTo>
                    <a:pt x="8201342" y="1374800"/>
                  </a:moveTo>
                  <a:lnTo>
                    <a:pt x="8200885" y="1373682"/>
                  </a:lnTo>
                  <a:lnTo>
                    <a:pt x="8199018" y="1371828"/>
                  </a:lnTo>
                  <a:lnTo>
                    <a:pt x="8197901" y="1371358"/>
                  </a:lnTo>
                  <a:lnTo>
                    <a:pt x="8195272" y="1371358"/>
                  </a:lnTo>
                  <a:lnTo>
                    <a:pt x="8194141" y="1371828"/>
                  </a:lnTo>
                  <a:lnTo>
                    <a:pt x="8192287" y="1373682"/>
                  </a:lnTo>
                  <a:lnTo>
                    <a:pt x="8191817" y="1374800"/>
                  </a:lnTo>
                  <a:lnTo>
                    <a:pt x="8191817" y="1377442"/>
                  </a:lnTo>
                  <a:lnTo>
                    <a:pt x="8192287" y="1378559"/>
                  </a:lnTo>
                  <a:lnTo>
                    <a:pt x="8194141" y="1380413"/>
                  </a:lnTo>
                  <a:lnTo>
                    <a:pt x="8195272" y="1380883"/>
                  </a:lnTo>
                  <a:lnTo>
                    <a:pt x="8197901" y="1380883"/>
                  </a:lnTo>
                  <a:lnTo>
                    <a:pt x="8199018" y="1380413"/>
                  </a:lnTo>
                  <a:lnTo>
                    <a:pt x="8200885" y="1378559"/>
                  </a:lnTo>
                  <a:lnTo>
                    <a:pt x="8201342" y="1377442"/>
                  </a:lnTo>
                  <a:lnTo>
                    <a:pt x="8201342" y="1374800"/>
                  </a:lnTo>
                  <a:close/>
                </a:path>
                <a:path w="12773660" h="4123690">
                  <a:moveTo>
                    <a:pt x="8201342" y="3454"/>
                  </a:moveTo>
                  <a:lnTo>
                    <a:pt x="8200885" y="2324"/>
                  </a:lnTo>
                  <a:lnTo>
                    <a:pt x="8199018" y="469"/>
                  </a:lnTo>
                  <a:lnTo>
                    <a:pt x="8197901" y="0"/>
                  </a:lnTo>
                  <a:lnTo>
                    <a:pt x="8195272" y="0"/>
                  </a:lnTo>
                  <a:lnTo>
                    <a:pt x="8194141" y="469"/>
                  </a:lnTo>
                  <a:lnTo>
                    <a:pt x="8192287" y="2324"/>
                  </a:lnTo>
                  <a:lnTo>
                    <a:pt x="8191817" y="3454"/>
                  </a:lnTo>
                  <a:lnTo>
                    <a:pt x="8191817" y="6083"/>
                  </a:lnTo>
                  <a:lnTo>
                    <a:pt x="8192287" y="7200"/>
                  </a:lnTo>
                  <a:lnTo>
                    <a:pt x="8194141" y="9067"/>
                  </a:lnTo>
                  <a:lnTo>
                    <a:pt x="8195272" y="9525"/>
                  </a:lnTo>
                  <a:lnTo>
                    <a:pt x="8197901" y="9525"/>
                  </a:lnTo>
                  <a:lnTo>
                    <a:pt x="8199018" y="9067"/>
                  </a:lnTo>
                  <a:lnTo>
                    <a:pt x="8200885" y="7200"/>
                  </a:lnTo>
                  <a:lnTo>
                    <a:pt x="8201342" y="6083"/>
                  </a:lnTo>
                  <a:lnTo>
                    <a:pt x="8201342" y="3454"/>
                  </a:lnTo>
                  <a:close/>
                </a:path>
                <a:path w="12773660" h="4123690">
                  <a:moveTo>
                    <a:pt x="8220392" y="4117517"/>
                  </a:moveTo>
                  <a:lnTo>
                    <a:pt x="8219935" y="4116400"/>
                  </a:lnTo>
                  <a:lnTo>
                    <a:pt x="8218068" y="4114533"/>
                  </a:lnTo>
                  <a:lnTo>
                    <a:pt x="8216951" y="4114076"/>
                  </a:lnTo>
                  <a:lnTo>
                    <a:pt x="8214322" y="4114076"/>
                  </a:lnTo>
                  <a:lnTo>
                    <a:pt x="8213191" y="4114533"/>
                  </a:lnTo>
                  <a:lnTo>
                    <a:pt x="8211337" y="4116400"/>
                  </a:lnTo>
                  <a:lnTo>
                    <a:pt x="8210867" y="4117517"/>
                  </a:lnTo>
                  <a:lnTo>
                    <a:pt x="8210867" y="4120146"/>
                  </a:lnTo>
                  <a:lnTo>
                    <a:pt x="8211337" y="4121277"/>
                  </a:lnTo>
                  <a:lnTo>
                    <a:pt x="8213191" y="4123131"/>
                  </a:lnTo>
                  <a:lnTo>
                    <a:pt x="8214322" y="4123601"/>
                  </a:lnTo>
                  <a:lnTo>
                    <a:pt x="8216951" y="4123601"/>
                  </a:lnTo>
                  <a:lnTo>
                    <a:pt x="8218068" y="4123131"/>
                  </a:lnTo>
                  <a:lnTo>
                    <a:pt x="8219935" y="4121277"/>
                  </a:lnTo>
                  <a:lnTo>
                    <a:pt x="8220392" y="4120146"/>
                  </a:lnTo>
                  <a:lnTo>
                    <a:pt x="8220392" y="4117517"/>
                  </a:lnTo>
                  <a:close/>
                </a:path>
                <a:path w="12773660" h="4123690">
                  <a:moveTo>
                    <a:pt x="8220392" y="2746159"/>
                  </a:moveTo>
                  <a:lnTo>
                    <a:pt x="8219935" y="2745041"/>
                  </a:lnTo>
                  <a:lnTo>
                    <a:pt x="8218068" y="2743174"/>
                  </a:lnTo>
                  <a:lnTo>
                    <a:pt x="8216951" y="2742717"/>
                  </a:lnTo>
                  <a:lnTo>
                    <a:pt x="8214322" y="2742717"/>
                  </a:lnTo>
                  <a:lnTo>
                    <a:pt x="8213191" y="2743174"/>
                  </a:lnTo>
                  <a:lnTo>
                    <a:pt x="8211337" y="2745041"/>
                  </a:lnTo>
                  <a:lnTo>
                    <a:pt x="8210867" y="2746159"/>
                  </a:lnTo>
                  <a:lnTo>
                    <a:pt x="8210867" y="2748788"/>
                  </a:lnTo>
                  <a:lnTo>
                    <a:pt x="8211337" y="2749918"/>
                  </a:lnTo>
                  <a:lnTo>
                    <a:pt x="8213191" y="2751772"/>
                  </a:lnTo>
                  <a:lnTo>
                    <a:pt x="8214322" y="2752242"/>
                  </a:lnTo>
                  <a:lnTo>
                    <a:pt x="8216951" y="2752242"/>
                  </a:lnTo>
                  <a:lnTo>
                    <a:pt x="8218068" y="2751772"/>
                  </a:lnTo>
                  <a:lnTo>
                    <a:pt x="8219935" y="2749918"/>
                  </a:lnTo>
                  <a:lnTo>
                    <a:pt x="8220392" y="2748788"/>
                  </a:lnTo>
                  <a:lnTo>
                    <a:pt x="8220392" y="2746159"/>
                  </a:lnTo>
                  <a:close/>
                </a:path>
                <a:path w="12773660" h="4123690">
                  <a:moveTo>
                    <a:pt x="8220392" y="1374800"/>
                  </a:moveTo>
                  <a:lnTo>
                    <a:pt x="8219935" y="1373682"/>
                  </a:lnTo>
                  <a:lnTo>
                    <a:pt x="8218068" y="1371828"/>
                  </a:lnTo>
                  <a:lnTo>
                    <a:pt x="8216951" y="1371358"/>
                  </a:lnTo>
                  <a:lnTo>
                    <a:pt x="8214322" y="1371358"/>
                  </a:lnTo>
                  <a:lnTo>
                    <a:pt x="8213191" y="1371828"/>
                  </a:lnTo>
                  <a:lnTo>
                    <a:pt x="8211337" y="1373682"/>
                  </a:lnTo>
                  <a:lnTo>
                    <a:pt x="8210867" y="1374800"/>
                  </a:lnTo>
                  <a:lnTo>
                    <a:pt x="8210867" y="1377442"/>
                  </a:lnTo>
                  <a:lnTo>
                    <a:pt x="8211337" y="1378559"/>
                  </a:lnTo>
                  <a:lnTo>
                    <a:pt x="8213191" y="1380413"/>
                  </a:lnTo>
                  <a:lnTo>
                    <a:pt x="8214322" y="1380883"/>
                  </a:lnTo>
                  <a:lnTo>
                    <a:pt x="8216951" y="1380883"/>
                  </a:lnTo>
                  <a:lnTo>
                    <a:pt x="8218068" y="1380413"/>
                  </a:lnTo>
                  <a:lnTo>
                    <a:pt x="8219935" y="1378559"/>
                  </a:lnTo>
                  <a:lnTo>
                    <a:pt x="8220392" y="1377442"/>
                  </a:lnTo>
                  <a:lnTo>
                    <a:pt x="8220392" y="1374800"/>
                  </a:lnTo>
                  <a:close/>
                </a:path>
                <a:path w="12773660" h="4123690">
                  <a:moveTo>
                    <a:pt x="8220392" y="3454"/>
                  </a:moveTo>
                  <a:lnTo>
                    <a:pt x="8219935" y="2324"/>
                  </a:lnTo>
                  <a:lnTo>
                    <a:pt x="8218068" y="469"/>
                  </a:lnTo>
                  <a:lnTo>
                    <a:pt x="8216951" y="0"/>
                  </a:lnTo>
                  <a:lnTo>
                    <a:pt x="8214322" y="0"/>
                  </a:lnTo>
                  <a:lnTo>
                    <a:pt x="8213191" y="469"/>
                  </a:lnTo>
                  <a:lnTo>
                    <a:pt x="8211337" y="2324"/>
                  </a:lnTo>
                  <a:lnTo>
                    <a:pt x="8210867" y="3454"/>
                  </a:lnTo>
                  <a:lnTo>
                    <a:pt x="8210867" y="6083"/>
                  </a:lnTo>
                  <a:lnTo>
                    <a:pt x="8211337" y="7200"/>
                  </a:lnTo>
                  <a:lnTo>
                    <a:pt x="8213191" y="9067"/>
                  </a:lnTo>
                  <a:lnTo>
                    <a:pt x="8214322" y="9525"/>
                  </a:lnTo>
                  <a:lnTo>
                    <a:pt x="8216951" y="9525"/>
                  </a:lnTo>
                  <a:lnTo>
                    <a:pt x="8218068" y="9067"/>
                  </a:lnTo>
                  <a:lnTo>
                    <a:pt x="8219935" y="7200"/>
                  </a:lnTo>
                  <a:lnTo>
                    <a:pt x="8220392" y="6083"/>
                  </a:lnTo>
                  <a:lnTo>
                    <a:pt x="8220392" y="3454"/>
                  </a:lnTo>
                  <a:close/>
                </a:path>
                <a:path w="12773660" h="4123690">
                  <a:moveTo>
                    <a:pt x="8239442" y="4117517"/>
                  </a:moveTo>
                  <a:lnTo>
                    <a:pt x="8238985" y="4116400"/>
                  </a:lnTo>
                  <a:lnTo>
                    <a:pt x="8237118" y="4114533"/>
                  </a:lnTo>
                  <a:lnTo>
                    <a:pt x="8236001" y="4114076"/>
                  </a:lnTo>
                  <a:lnTo>
                    <a:pt x="8233372" y="4114076"/>
                  </a:lnTo>
                  <a:lnTo>
                    <a:pt x="8232241" y="4114533"/>
                  </a:lnTo>
                  <a:lnTo>
                    <a:pt x="8230387" y="4116400"/>
                  </a:lnTo>
                  <a:lnTo>
                    <a:pt x="8229917" y="4117517"/>
                  </a:lnTo>
                  <a:lnTo>
                    <a:pt x="8229917" y="4120146"/>
                  </a:lnTo>
                  <a:lnTo>
                    <a:pt x="8230387" y="4121277"/>
                  </a:lnTo>
                  <a:lnTo>
                    <a:pt x="8232241" y="4123131"/>
                  </a:lnTo>
                  <a:lnTo>
                    <a:pt x="8233372" y="4123601"/>
                  </a:lnTo>
                  <a:lnTo>
                    <a:pt x="8236001" y="4123601"/>
                  </a:lnTo>
                  <a:lnTo>
                    <a:pt x="8237118" y="4123131"/>
                  </a:lnTo>
                  <a:lnTo>
                    <a:pt x="8238985" y="4121277"/>
                  </a:lnTo>
                  <a:lnTo>
                    <a:pt x="8239442" y="4120146"/>
                  </a:lnTo>
                  <a:lnTo>
                    <a:pt x="8239442" y="4117517"/>
                  </a:lnTo>
                  <a:close/>
                </a:path>
                <a:path w="12773660" h="4123690">
                  <a:moveTo>
                    <a:pt x="8239442" y="2746159"/>
                  </a:moveTo>
                  <a:lnTo>
                    <a:pt x="8238985" y="2745041"/>
                  </a:lnTo>
                  <a:lnTo>
                    <a:pt x="8237118" y="2743174"/>
                  </a:lnTo>
                  <a:lnTo>
                    <a:pt x="8236001" y="2742717"/>
                  </a:lnTo>
                  <a:lnTo>
                    <a:pt x="8233372" y="2742717"/>
                  </a:lnTo>
                  <a:lnTo>
                    <a:pt x="8232241" y="2743174"/>
                  </a:lnTo>
                  <a:lnTo>
                    <a:pt x="8230387" y="2745041"/>
                  </a:lnTo>
                  <a:lnTo>
                    <a:pt x="8229917" y="2746159"/>
                  </a:lnTo>
                  <a:lnTo>
                    <a:pt x="8229917" y="2748788"/>
                  </a:lnTo>
                  <a:lnTo>
                    <a:pt x="8230387" y="2749918"/>
                  </a:lnTo>
                  <a:lnTo>
                    <a:pt x="8232241" y="2751772"/>
                  </a:lnTo>
                  <a:lnTo>
                    <a:pt x="8233372" y="2752242"/>
                  </a:lnTo>
                  <a:lnTo>
                    <a:pt x="8236001" y="2752242"/>
                  </a:lnTo>
                  <a:lnTo>
                    <a:pt x="8237118" y="2751772"/>
                  </a:lnTo>
                  <a:lnTo>
                    <a:pt x="8238985" y="2749918"/>
                  </a:lnTo>
                  <a:lnTo>
                    <a:pt x="8239442" y="2748788"/>
                  </a:lnTo>
                  <a:lnTo>
                    <a:pt x="8239442" y="2746159"/>
                  </a:lnTo>
                  <a:close/>
                </a:path>
                <a:path w="12773660" h="4123690">
                  <a:moveTo>
                    <a:pt x="8239442" y="1374800"/>
                  </a:moveTo>
                  <a:lnTo>
                    <a:pt x="8238985" y="1373682"/>
                  </a:lnTo>
                  <a:lnTo>
                    <a:pt x="8237118" y="1371828"/>
                  </a:lnTo>
                  <a:lnTo>
                    <a:pt x="8236001" y="1371358"/>
                  </a:lnTo>
                  <a:lnTo>
                    <a:pt x="8233372" y="1371358"/>
                  </a:lnTo>
                  <a:lnTo>
                    <a:pt x="8232241" y="1371828"/>
                  </a:lnTo>
                  <a:lnTo>
                    <a:pt x="8230387" y="1373682"/>
                  </a:lnTo>
                  <a:lnTo>
                    <a:pt x="8229917" y="1374800"/>
                  </a:lnTo>
                  <a:lnTo>
                    <a:pt x="8229917" y="1377442"/>
                  </a:lnTo>
                  <a:lnTo>
                    <a:pt x="8230387" y="1378559"/>
                  </a:lnTo>
                  <a:lnTo>
                    <a:pt x="8232241" y="1380413"/>
                  </a:lnTo>
                  <a:lnTo>
                    <a:pt x="8233372" y="1380883"/>
                  </a:lnTo>
                  <a:lnTo>
                    <a:pt x="8236001" y="1380883"/>
                  </a:lnTo>
                  <a:lnTo>
                    <a:pt x="8237118" y="1380413"/>
                  </a:lnTo>
                  <a:lnTo>
                    <a:pt x="8238985" y="1378559"/>
                  </a:lnTo>
                  <a:lnTo>
                    <a:pt x="8239442" y="1377442"/>
                  </a:lnTo>
                  <a:lnTo>
                    <a:pt x="8239442" y="1374800"/>
                  </a:lnTo>
                  <a:close/>
                </a:path>
                <a:path w="12773660" h="4123690">
                  <a:moveTo>
                    <a:pt x="8239442" y="3454"/>
                  </a:moveTo>
                  <a:lnTo>
                    <a:pt x="8238985" y="2324"/>
                  </a:lnTo>
                  <a:lnTo>
                    <a:pt x="8237118" y="469"/>
                  </a:lnTo>
                  <a:lnTo>
                    <a:pt x="8236001" y="0"/>
                  </a:lnTo>
                  <a:lnTo>
                    <a:pt x="8233372" y="0"/>
                  </a:lnTo>
                  <a:lnTo>
                    <a:pt x="8232241" y="469"/>
                  </a:lnTo>
                  <a:lnTo>
                    <a:pt x="8230387" y="2324"/>
                  </a:lnTo>
                  <a:lnTo>
                    <a:pt x="8229917" y="3454"/>
                  </a:lnTo>
                  <a:lnTo>
                    <a:pt x="8229917" y="6083"/>
                  </a:lnTo>
                  <a:lnTo>
                    <a:pt x="8230387" y="7200"/>
                  </a:lnTo>
                  <a:lnTo>
                    <a:pt x="8232241" y="9067"/>
                  </a:lnTo>
                  <a:lnTo>
                    <a:pt x="8233372" y="9525"/>
                  </a:lnTo>
                  <a:lnTo>
                    <a:pt x="8236001" y="9525"/>
                  </a:lnTo>
                  <a:lnTo>
                    <a:pt x="8237118" y="9067"/>
                  </a:lnTo>
                  <a:lnTo>
                    <a:pt x="8238985" y="7200"/>
                  </a:lnTo>
                  <a:lnTo>
                    <a:pt x="8239442" y="6083"/>
                  </a:lnTo>
                  <a:lnTo>
                    <a:pt x="8239442" y="3454"/>
                  </a:lnTo>
                  <a:close/>
                </a:path>
                <a:path w="12773660" h="4123690">
                  <a:moveTo>
                    <a:pt x="8258492" y="4117517"/>
                  </a:moveTo>
                  <a:lnTo>
                    <a:pt x="8258035" y="4116400"/>
                  </a:lnTo>
                  <a:lnTo>
                    <a:pt x="8256168" y="4114533"/>
                  </a:lnTo>
                  <a:lnTo>
                    <a:pt x="8255051" y="4114076"/>
                  </a:lnTo>
                  <a:lnTo>
                    <a:pt x="8252422" y="4114076"/>
                  </a:lnTo>
                  <a:lnTo>
                    <a:pt x="8251291" y="4114533"/>
                  </a:lnTo>
                  <a:lnTo>
                    <a:pt x="8249437" y="4116400"/>
                  </a:lnTo>
                  <a:lnTo>
                    <a:pt x="8248967" y="4117517"/>
                  </a:lnTo>
                  <a:lnTo>
                    <a:pt x="8248967" y="4120146"/>
                  </a:lnTo>
                  <a:lnTo>
                    <a:pt x="8249437" y="4121277"/>
                  </a:lnTo>
                  <a:lnTo>
                    <a:pt x="8251291" y="4123131"/>
                  </a:lnTo>
                  <a:lnTo>
                    <a:pt x="8252422" y="4123601"/>
                  </a:lnTo>
                  <a:lnTo>
                    <a:pt x="8255051" y="4123601"/>
                  </a:lnTo>
                  <a:lnTo>
                    <a:pt x="8256168" y="4123131"/>
                  </a:lnTo>
                  <a:lnTo>
                    <a:pt x="8258035" y="4121277"/>
                  </a:lnTo>
                  <a:lnTo>
                    <a:pt x="8258492" y="4120146"/>
                  </a:lnTo>
                  <a:lnTo>
                    <a:pt x="8258492" y="4117517"/>
                  </a:lnTo>
                  <a:close/>
                </a:path>
                <a:path w="12773660" h="4123690">
                  <a:moveTo>
                    <a:pt x="8258492" y="2746159"/>
                  </a:moveTo>
                  <a:lnTo>
                    <a:pt x="8258035" y="2745041"/>
                  </a:lnTo>
                  <a:lnTo>
                    <a:pt x="8256168" y="2743174"/>
                  </a:lnTo>
                  <a:lnTo>
                    <a:pt x="8255051" y="2742717"/>
                  </a:lnTo>
                  <a:lnTo>
                    <a:pt x="8252422" y="2742717"/>
                  </a:lnTo>
                  <a:lnTo>
                    <a:pt x="8251291" y="2743174"/>
                  </a:lnTo>
                  <a:lnTo>
                    <a:pt x="8249437" y="2745041"/>
                  </a:lnTo>
                  <a:lnTo>
                    <a:pt x="8248967" y="2746159"/>
                  </a:lnTo>
                  <a:lnTo>
                    <a:pt x="8248967" y="2748788"/>
                  </a:lnTo>
                  <a:lnTo>
                    <a:pt x="8249437" y="2749918"/>
                  </a:lnTo>
                  <a:lnTo>
                    <a:pt x="8251291" y="2751772"/>
                  </a:lnTo>
                  <a:lnTo>
                    <a:pt x="8252422" y="2752242"/>
                  </a:lnTo>
                  <a:lnTo>
                    <a:pt x="8255051" y="2752242"/>
                  </a:lnTo>
                  <a:lnTo>
                    <a:pt x="8256168" y="2751772"/>
                  </a:lnTo>
                  <a:lnTo>
                    <a:pt x="8258035" y="2749918"/>
                  </a:lnTo>
                  <a:lnTo>
                    <a:pt x="8258492" y="2748788"/>
                  </a:lnTo>
                  <a:lnTo>
                    <a:pt x="8258492" y="2746159"/>
                  </a:lnTo>
                  <a:close/>
                </a:path>
                <a:path w="12773660" h="4123690">
                  <a:moveTo>
                    <a:pt x="8258492" y="1374800"/>
                  </a:moveTo>
                  <a:lnTo>
                    <a:pt x="8258035" y="1373682"/>
                  </a:lnTo>
                  <a:lnTo>
                    <a:pt x="8256168" y="1371828"/>
                  </a:lnTo>
                  <a:lnTo>
                    <a:pt x="8255051" y="1371358"/>
                  </a:lnTo>
                  <a:lnTo>
                    <a:pt x="8252422" y="1371358"/>
                  </a:lnTo>
                  <a:lnTo>
                    <a:pt x="8251291" y="1371828"/>
                  </a:lnTo>
                  <a:lnTo>
                    <a:pt x="8249437" y="1373682"/>
                  </a:lnTo>
                  <a:lnTo>
                    <a:pt x="8248967" y="1374800"/>
                  </a:lnTo>
                  <a:lnTo>
                    <a:pt x="8248967" y="1377442"/>
                  </a:lnTo>
                  <a:lnTo>
                    <a:pt x="8249437" y="1378559"/>
                  </a:lnTo>
                  <a:lnTo>
                    <a:pt x="8251291" y="1380413"/>
                  </a:lnTo>
                  <a:lnTo>
                    <a:pt x="8252422" y="1380883"/>
                  </a:lnTo>
                  <a:lnTo>
                    <a:pt x="8255051" y="1380883"/>
                  </a:lnTo>
                  <a:lnTo>
                    <a:pt x="8256168" y="1380413"/>
                  </a:lnTo>
                  <a:lnTo>
                    <a:pt x="8258035" y="1378559"/>
                  </a:lnTo>
                  <a:lnTo>
                    <a:pt x="8258492" y="1377442"/>
                  </a:lnTo>
                  <a:lnTo>
                    <a:pt x="8258492" y="1374800"/>
                  </a:lnTo>
                  <a:close/>
                </a:path>
                <a:path w="12773660" h="4123690">
                  <a:moveTo>
                    <a:pt x="8258492" y="3454"/>
                  </a:moveTo>
                  <a:lnTo>
                    <a:pt x="8258035" y="2324"/>
                  </a:lnTo>
                  <a:lnTo>
                    <a:pt x="8256168" y="469"/>
                  </a:lnTo>
                  <a:lnTo>
                    <a:pt x="8255051" y="0"/>
                  </a:lnTo>
                  <a:lnTo>
                    <a:pt x="8252422" y="0"/>
                  </a:lnTo>
                  <a:lnTo>
                    <a:pt x="8251291" y="469"/>
                  </a:lnTo>
                  <a:lnTo>
                    <a:pt x="8249437" y="2324"/>
                  </a:lnTo>
                  <a:lnTo>
                    <a:pt x="8248967" y="3454"/>
                  </a:lnTo>
                  <a:lnTo>
                    <a:pt x="8248967" y="6083"/>
                  </a:lnTo>
                  <a:lnTo>
                    <a:pt x="8249437" y="7200"/>
                  </a:lnTo>
                  <a:lnTo>
                    <a:pt x="8251291" y="9067"/>
                  </a:lnTo>
                  <a:lnTo>
                    <a:pt x="8252422" y="9525"/>
                  </a:lnTo>
                  <a:lnTo>
                    <a:pt x="8255051" y="9525"/>
                  </a:lnTo>
                  <a:lnTo>
                    <a:pt x="8256168" y="9067"/>
                  </a:lnTo>
                  <a:lnTo>
                    <a:pt x="8258035" y="7200"/>
                  </a:lnTo>
                  <a:lnTo>
                    <a:pt x="8258492" y="6083"/>
                  </a:lnTo>
                  <a:lnTo>
                    <a:pt x="8258492" y="3454"/>
                  </a:lnTo>
                  <a:close/>
                </a:path>
                <a:path w="12773660" h="4123690">
                  <a:moveTo>
                    <a:pt x="8277542" y="4117517"/>
                  </a:moveTo>
                  <a:lnTo>
                    <a:pt x="8277085" y="4116400"/>
                  </a:lnTo>
                  <a:lnTo>
                    <a:pt x="8275218" y="4114533"/>
                  </a:lnTo>
                  <a:lnTo>
                    <a:pt x="8274101" y="4114076"/>
                  </a:lnTo>
                  <a:lnTo>
                    <a:pt x="8271472" y="4114076"/>
                  </a:lnTo>
                  <a:lnTo>
                    <a:pt x="8270341" y="4114533"/>
                  </a:lnTo>
                  <a:lnTo>
                    <a:pt x="8268487" y="4116400"/>
                  </a:lnTo>
                  <a:lnTo>
                    <a:pt x="8268017" y="4117517"/>
                  </a:lnTo>
                  <a:lnTo>
                    <a:pt x="8268017" y="4120146"/>
                  </a:lnTo>
                  <a:lnTo>
                    <a:pt x="8268487" y="4121277"/>
                  </a:lnTo>
                  <a:lnTo>
                    <a:pt x="8270341" y="4123131"/>
                  </a:lnTo>
                  <a:lnTo>
                    <a:pt x="8271472" y="4123601"/>
                  </a:lnTo>
                  <a:lnTo>
                    <a:pt x="8274101" y="4123601"/>
                  </a:lnTo>
                  <a:lnTo>
                    <a:pt x="8275218" y="4123131"/>
                  </a:lnTo>
                  <a:lnTo>
                    <a:pt x="8277085" y="4121277"/>
                  </a:lnTo>
                  <a:lnTo>
                    <a:pt x="8277542" y="4120146"/>
                  </a:lnTo>
                  <a:lnTo>
                    <a:pt x="8277542" y="4117517"/>
                  </a:lnTo>
                  <a:close/>
                </a:path>
                <a:path w="12773660" h="4123690">
                  <a:moveTo>
                    <a:pt x="8277542" y="2746159"/>
                  </a:moveTo>
                  <a:lnTo>
                    <a:pt x="8277085" y="2745041"/>
                  </a:lnTo>
                  <a:lnTo>
                    <a:pt x="8275218" y="2743174"/>
                  </a:lnTo>
                  <a:lnTo>
                    <a:pt x="8274101" y="2742717"/>
                  </a:lnTo>
                  <a:lnTo>
                    <a:pt x="8271472" y="2742717"/>
                  </a:lnTo>
                  <a:lnTo>
                    <a:pt x="8270341" y="2743174"/>
                  </a:lnTo>
                  <a:lnTo>
                    <a:pt x="8268487" y="2745041"/>
                  </a:lnTo>
                  <a:lnTo>
                    <a:pt x="8268017" y="2746159"/>
                  </a:lnTo>
                  <a:lnTo>
                    <a:pt x="8268017" y="2748788"/>
                  </a:lnTo>
                  <a:lnTo>
                    <a:pt x="8268487" y="2749918"/>
                  </a:lnTo>
                  <a:lnTo>
                    <a:pt x="8270341" y="2751772"/>
                  </a:lnTo>
                  <a:lnTo>
                    <a:pt x="8271472" y="2752242"/>
                  </a:lnTo>
                  <a:lnTo>
                    <a:pt x="8274101" y="2752242"/>
                  </a:lnTo>
                  <a:lnTo>
                    <a:pt x="8275218" y="2751772"/>
                  </a:lnTo>
                  <a:lnTo>
                    <a:pt x="8277085" y="2749918"/>
                  </a:lnTo>
                  <a:lnTo>
                    <a:pt x="8277542" y="2748788"/>
                  </a:lnTo>
                  <a:lnTo>
                    <a:pt x="8277542" y="2746159"/>
                  </a:lnTo>
                  <a:close/>
                </a:path>
                <a:path w="12773660" h="4123690">
                  <a:moveTo>
                    <a:pt x="8277542" y="1374800"/>
                  </a:moveTo>
                  <a:lnTo>
                    <a:pt x="8277085" y="1373682"/>
                  </a:lnTo>
                  <a:lnTo>
                    <a:pt x="8275218" y="1371828"/>
                  </a:lnTo>
                  <a:lnTo>
                    <a:pt x="8274101" y="1371358"/>
                  </a:lnTo>
                  <a:lnTo>
                    <a:pt x="8271472" y="1371358"/>
                  </a:lnTo>
                  <a:lnTo>
                    <a:pt x="8270341" y="1371828"/>
                  </a:lnTo>
                  <a:lnTo>
                    <a:pt x="8268487" y="1373682"/>
                  </a:lnTo>
                  <a:lnTo>
                    <a:pt x="8268017" y="1374800"/>
                  </a:lnTo>
                  <a:lnTo>
                    <a:pt x="8268017" y="1377442"/>
                  </a:lnTo>
                  <a:lnTo>
                    <a:pt x="8268487" y="1378559"/>
                  </a:lnTo>
                  <a:lnTo>
                    <a:pt x="8270341" y="1380413"/>
                  </a:lnTo>
                  <a:lnTo>
                    <a:pt x="8271472" y="1380883"/>
                  </a:lnTo>
                  <a:lnTo>
                    <a:pt x="8274101" y="1380883"/>
                  </a:lnTo>
                  <a:lnTo>
                    <a:pt x="8275218" y="1380413"/>
                  </a:lnTo>
                  <a:lnTo>
                    <a:pt x="8277085" y="1378559"/>
                  </a:lnTo>
                  <a:lnTo>
                    <a:pt x="8277542" y="1377442"/>
                  </a:lnTo>
                  <a:lnTo>
                    <a:pt x="8277542" y="1374800"/>
                  </a:lnTo>
                  <a:close/>
                </a:path>
                <a:path w="12773660" h="4123690">
                  <a:moveTo>
                    <a:pt x="8277542" y="3454"/>
                  </a:moveTo>
                  <a:lnTo>
                    <a:pt x="8277085" y="2324"/>
                  </a:lnTo>
                  <a:lnTo>
                    <a:pt x="8275218" y="469"/>
                  </a:lnTo>
                  <a:lnTo>
                    <a:pt x="8274101" y="0"/>
                  </a:lnTo>
                  <a:lnTo>
                    <a:pt x="8271472" y="0"/>
                  </a:lnTo>
                  <a:lnTo>
                    <a:pt x="8270341" y="469"/>
                  </a:lnTo>
                  <a:lnTo>
                    <a:pt x="8268487" y="2324"/>
                  </a:lnTo>
                  <a:lnTo>
                    <a:pt x="8268017" y="3454"/>
                  </a:lnTo>
                  <a:lnTo>
                    <a:pt x="8268017" y="6083"/>
                  </a:lnTo>
                  <a:lnTo>
                    <a:pt x="8268487" y="7200"/>
                  </a:lnTo>
                  <a:lnTo>
                    <a:pt x="8270341" y="9067"/>
                  </a:lnTo>
                  <a:lnTo>
                    <a:pt x="8271472" y="9525"/>
                  </a:lnTo>
                  <a:lnTo>
                    <a:pt x="8274101" y="9525"/>
                  </a:lnTo>
                  <a:lnTo>
                    <a:pt x="8275218" y="9067"/>
                  </a:lnTo>
                  <a:lnTo>
                    <a:pt x="8277085" y="7200"/>
                  </a:lnTo>
                  <a:lnTo>
                    <a:pt x="8277542" y="6083"/>
                  </a:lnTo>
                  <a:lnTo>
                    <a:pt x="8277542" y="3454"/>
                  </a:lnTo>
                  <a:close/>
                </a:path>
                <a:path w="12773660" h="4123690">
                  <a:moveTo>
                    <a:pt x="8296592" y="4117517"/>
                  </a:moveTo>
                  <a:lnTo>
                    <a:pt x="8296135" y="4116400"/>
                  </a:lnTo>
                  <a:lnTo>
                    <a:pt x="8294268" y="4114533"/>
                  </a:lnTo>
                  <a:lnTo>
                    <a:pt x="8293151" y="4114076"/>
                  </a:lnTo>
                  <a:lnTo>
                    <a:pt x="8290522" y="4114076"/>
                  </a:lnTo>
                  <a:lnTo>
                    <a:pt x="8289391" y="4114533"/>
                  </a:lnTo>
                  <a:lnTo>
                    <a:pt x="8287537" y="4116400"/>
                  </a:lnTo>
                  <a:lnTo>
                    <a:pt x="8287067" y="4117517"/>
                  </a:lnTo>
                  <a:lnTo>
                    <a:pt x="8287067" y="4120146"/>
                  </a:lnTo>
                  <a:lnTo>
                    <a:pt x="8287537" y="4121277"/>
                  </a:lnTo>
                  <a:lnTo>
                    <a:pt x="8289391" y="4123131"/>
                  </a:lnTo>
                  <a:lnTo>
                    <a:pt x="8290522" y="4123601"/>
                  </a:lnTo>
                  <a:lnTo>
                    <a:pt x="8293151" y="4123601"/>
                  </a:lnTo>
                  <a:lnTo>
                    <a:pt x="8294268" y="4123131"/>
                  </a:lnTo>
                  <a:lnTo>
                    <a:pt x="8296135" y="4121277"/>
                  </a:lnTo>
                  <a:lnTo>
                    <a:pt x="8296592" y="4120146"/>
                  </a:lnTo>
                  <a:lnTo>
                    <a:pt x="8296592" y="4117517"/>
                  </a:lnTo>
                  <a:close/>
                </a:path>
                <a:path w="12773660" h="4123690">
                  <a:moveTo>
                    <a:pt x="8296592" y="2746159"/>
                  </a:moveTo>
                  <a:lnTo>
                    <a:pt x="8296135" y="2745041"/>
                  </a:lnTo>
                  <a:lnTo>
                    <a:pt x="8294268" y="2743174"/>
                  </a:lnTo>
                  <a:lnTo>
                    <a:pt x="8293151" y="2742717"/>
                  </a:lnTo>
                  <a:lnTo>
                    <a:pt x="8290522" y="2742717"/>
                  </a:lnTo>
                  <a:lnTo>
                    <a:pt x="8289391" y="2743174"/>
                  </a:lnTo>
                  <a:lnTo>
                    <a:pt x="8287537" y="2745041"/>
                  </a:lnTo>
                  <a:lnTo>
                    <a:pt x="8287067" y="2746159"/>
                  </a:lnTo>
                  <a:lnTo>
                    <a:pt x="8287067" y="2748788"/>
                  </a:lnTo>
                  <a:lnTo>
                    <a:pt x="8287537" y="2749918"/>
                  </a:lnTo>
                  <a:lnTo>
                    <a:pt x="8289391" y="2751772"/>
                  </a:lnTo>
                  <a:lnTo>
                    <a:pt x="8290522" y="2752242"/>
                  </a:lnTo>
                  <a:lnTo>
                    <a:pt x="8293151" y="2752242"/>
                  </a:lnTo>
                  <a:lnTo>
                    <a:pt x="8294268" y="2751772"/>
                  </a:lnTo>
                  <a:lnTo>
                    <a:pt x="8296135" y="2749918"/>
                  </a:lnTo>
                  <a:lnTo>
                    <a:pt x="8296592" y="2748788"/>
                  </a:lnTo>
                  <a:lnTo>
                    <a:pt x="8296592" y="2746159"/>
                  </a:lnTo>
                  <a:close/>
                </a:path>
                <a:path w="12773660" h="4123690">
                  <a:moveTo>
                    <a:pt x="8296592" y="1374800"/>
                  </a:moveTo>
                  <a:lnTo>
                    <a:pt x="8296135" y="1373682"/>
                  </a:lnTo>
                  <a:lnTo>
                    <a:pt x="8294268" y="1371828"/>
                  </a:lnTo>
                  <a:lnTo>
                    <a:pt x="8293151" y="1371358"/>
                  </a:lnTo>
                  <a:lnTo>
                    <a:pt x="8290522" y="1371358"/>
                  </a:lnTo>
                  <a:lnTo>
                    <a:pt x="8289391" y="1371828"/>
                  </a:lnTo>
                  <a:lnTo>
                    <a:pt x="8287537" y="1373682"/>
                  </a:lnTo>
                  <a:lnTo>
                    <a:pt x="8287067" y="1374800"/>
                  </a:lnTo>
                  <a:lnTo>
                    <a:pt x="8287067" y="1377442"/>
                  </a:lnTo>
                  <a:lnTo>
                    <a:pt x="8287537" y="1378559"/>
                  </a:lnTo>
                  <a:lnTo>
                    <a:pt x="8289391" y="1380413"/>
                  </a:lnTo>
                  <a:lnTo>
                    <a:pt x="8290522" y="1380883"/>
                  </a:lnTo>
                  <a:lnTo>
                    <a:pt x="8293151" y="1380883"/>
                  </a:lnTo>
                  <a:lnTo>
                    <a:pt x="8294268" y="1380413"/>
                  </a:lnTo>
                  <a:lnTo>
                    <a:pt x="8296135" y="1378559"/>
                  </a:lnTo>
                  <a:lnTo>
                    <a:pt x="8296592" y="1377442"/>
                  </a:lnTo>
                  <a:lnTo>
                    <a:pt x="8296592" y="1374800"/>
                  </a:lnTo>
                  <a:close/>
                </a:path>
                <a:path w="12773660" h="4123690">
                  <a:moveTo>
                    <a:pt x="8296592" y="3454"/>
                  </a:moveTo>
                  <a:lnTo>
                    <a:pt x="8296135" y="2324"/>
                  </a:lnTo>
                  <a:lnTo>
                    <a:pt x="8294268" y="469"/>
                  </a:lnTo>
                  <a:lnTo>
                    <a:pt x="8293151" y="0"/>
                  </a:lnTo>
                  <a:lnTo>
                    <a:pt x="8290522" y="0"/>
                  </a:lnTo>
                  <a:lnTo>
                    <a:pt x="8289391" y="469"/>
                  </a:lnTo>
                  <a:lnTo>
                    <a:pt x="8287537" y="2324"/>
                  </a:lnTo>
                  <a:lnTo>
                    <a:pt x="8287067" y="3454"/>
                  </a:lnTo>
                  <a:lnTo>
                    <a:pt x="8287067" y="6083"/>
                  </a:lnTo>
                  <a:lnTo>
                    <a:pt x="8287537" y="7200"/>
                  </a:lnTo>
                  <a:lnTo>
                    <a:pt x="8289391" y="9067"/>
                  </a:lnTo>
                  <a:lnTo>
                    <a:pt x="8290522" y="9525"/>
                  </a:lnTo>
                  <a:lnTo>
                    <a:pt x="8293151" y="9525"/>
                  </a:lnTo>
                  <a:lnTo>
                    <a:pt x="8294268" y="9067"/>
                  </a:lnTo>
                  <a:lnTo>
                    <a:pt x="8296135" y="7200"/>
                  </a:lnTo>
                  <a:lnTo>
                    <a:pt x="8296592" y="6083"/>
                  </a:lnTo>
                  <a:lnTo>
                    <a:pt x="8296592" y="3454"/>
                  </a:lnTo>
                  <a:close/>
                </a:path>
                <a:path w="12773660" h="4123690">
                  <a:moveTo>
                    <a:pt x="8315642" y="4117517"/>
                  </a:moveTo>
                  <a:lnTo>
                    <a:pt x="8315185" y="4116400"/>
                  </a:lnTo>
                  <a:lnTo>
                    <a:pt x="8313318" y="4114533"/>
                  </a:lnTo>
                  <a:lnTo>
                    <a:pt x="8312201" y="4114076"/>
                  </a:lnTo>
                  <a:lnTo>
                    <a:pt x="8309572" y="4114076"/>
                  </a:lnTo>
                  <a:lnTo>
                    <a:pt x="8308454" y="4114533"/>
                  </a:lnTo>
                  <a:lnTo>
                    <a:pt x="8306587" y="4116400"/>
                  </a:lnTo>
                  <a:lnTo>
                    <a:pt x="8306117" y="4117517"/>
                  </a:lnTo>
                  <a:lnTo>
                    <a:pt x="8306117" y="4120146"/>
                  </a:lnTo>
                  <a:lnTo>
                    <a:pt x="8306587" y="4121277"/>
                  </a:lnTo>
                  <a:lnTo>
                    <a:pt x="8308454" y="4123131"/>
                  </a:lnTo>
                  <a:lnTo>
                    <a:pt x="8309572" y="4123601"/>
                  </a:lnTo>
                  <a:lnTo>
                    <a:pt x="8312201" y="4123601"/>
                  </a:lnTo>
                  <a:lnTo>
                    <a:pt x="8313318" y="4123131"/>
                  </a:lnTo>
                  <a:lnTo>
                    <a:pt x="8315185" y="4121277"/>
                  </a:lnTo>
                  <a:lnTo>
                    <a:pt x="8315642" y="4120146"/>
                  </a:lnTo>
                  <a:lnTo>
                    <a:pt x="8315642" y="4117517"/>
                  </a:lnTo>
                  <a:close/>
                </a:path>
                <a:path w="12773660" h="4123690">
                  <a:moveTo>
                    <a:pt x="8315642" y="2746159"/>
                  </a:moveTo>
                  <a:lnTo>
                    <a:pt x="8315185" y="2745041"/>
                  </a:lnTo>
                  <a:lnTo>
                    <a:pt x="8313318" y="2743174"/>
                  </a:lnTo>
                  <a:lnTo>
                    <a:pt x="8312201" y="2742717"/>
                  </a:lnTo>
                  <a:lnTo>
                    <a:pt x="8309572" y="2742717"/>
                  </a:lnTo>
                  <a:lnTo>
                    <a:pt x="8308454" y="2743174"/>
                  </a:lnTo>
                  <a:lnTo>
                    <a:pt x="8306587" y="2745041"/>
                  </a:lnTo>
                  <a:lnTo>
                    <a:pt x="8306117" y="2746159"/>
                  </a:lnTo>
                  <a:lnTo>
                    <a:pt x="8306117" y="2748788"/>
                  </a:lnTo>
                  <a:lnTo>
                    <a:pt x="8306587" y="2749918"/>
                  </a:lnTo>
                  <a:lnTo>
                    <a:pt x="8308454" y="2751772"/>
                  </a:lnTo>
                  <a:lnTo>
                    <a:pt x="8309572" y="2752242"/>
                  </a:lnTo>
                  <a:lnTo>
                    <a:pt x="8312201" y="2752242"/>
                  </a:lnTo>
                  <a:lnTo>
                    <a:pt x="8313318" y="2751772"/>
                  </a:lnTo>
                  <a:lnTo>
                    <a:pt x="8315185" y="2749918"/>
                  </a:lnTo>
                  <a:lnTo>
                    <a:pt x="8315642" y="2748788"/>
                  </a:lnTo>
                  <a:lnTo>
                    <a:pt x="8315642" y="2746159"/>
                  </a:lnTo>
                  <a:close/>
                </a:path>
                <a:path w="12773660" h="4123690">
                  <a:moveTo>
                    <a:pt x="8315642" y="1374800"/>
                  </a:moveTo>
                  <a:lnTo>
                    <a:pt x="8315185" y="1373682"/>
                  </a:lnTo>
                  <a:lnTo>
                    <a:pt x="8313318" y="1371828"/>
                  </a:lnTo>
                  <a:lnTo>
                    <a:pt x="8312201" y="1371358"/>
                  </a:lnTo>
                  <a:lnTo>
                    <a:pt x="8309572" y="1371358"/>
                  </a:lnTo>
                  <a:lnTo>
                    <a:pt x="8308454" y="1371828"/>
                  </a:lnTo>
                  <a:lnTo>
                    <a:pt x="8306587" y="1373682"/>
                  </a:lnTo>
                  <a:lnTo>
                    <a:pt x="8306117" y="1374800"/>
                  </a:lnTo>
                  <a:lnTo>
                    <a:pt x="8306117" y="1377442"/>
                  </a:lnTo>
                  <a:lnTo>
                    <a:pt x="8306587" y="1378559"/>
                  </a:lnTo>
                  <a:lnTo>
                    <a:pt x="8308454" y="1380413"/>
                  </a:lnTo>
                  <a:lnTo>
                    <a:pt x="8309572" y="1380883"/>
                  </a:lnTo>
                  <a:lnTo>
                    <a:pt x="8312201" y="1380883"/>
                  </a:lnTo>
                  <a:lnTo>
                    <a:pt x="8313318" y="1380413"/>
                  </a:lnTo>
                  <a:lnTo>
                    <a:pt x="8315185" y="1378559"/>
                  </a:lnTo>
                  <a:lnTo>
                    <a:pt x="8315642" y="1377442"/>
                  </a:lnTo>
                  <a:lnTo>
                    <a:pt x="8315642" y="1374800"/>
                  </a:lnTo>
                  <a:close/>
                </a:path>
                <a:path w="12773660" h="4123690">
                  <a:moveTo>
                    <a:pt x="8315642" y="3454"/>
                  </a:moveTo>
                  <a:lnTo>
                    <a:pt x="8315185" y="2324"/>
                  </a:lnTo>
                  <a:lnTo>
                    <a:pt x="8313318" y="469"/>
                  </a:lnTo>
                  <a:lnTo>
                    <a:pt x="8312201" y="0"/>
                  </a:lnTo>
                  <a:lnTo>
                    <a:pt x="8309572" y="0"/>
                  </a:lnTo>
                  <a:lnTo>
                    <a:pt x="8308454" y="469"/>
                  </a:lnTo>
                  <a:lnTo>
                    <a:pt x="8306587" y="2324"/>
                  </a:lnTo>
                  <a:lnTo>
                    <a:pt x="8306117" y="3454"/>
                  </a:lnTo>
                  <a:lnTo>
                    <a:pt x="8306117" y="6083"/>
                  </a:lnTo>
                  <a:lnTo>
                    <a:pt x="8306587" y="7200"/>
                  </a:lnTo>
                  <a:lnTo>
                    <a:pt x="8308454" y="9067"/>
                  </a:lnTo>
                  <a:lnTo>
                    <a:pt x="8309572" y="9525"/>
                  </a:lnTo>
                  <a:lnTo>
                    <a:pt x="8312201" y="9525"/>
                  </a:lnTo>
                  <a:lnTo>
                    <a:pt x="8313318" y="9067"/>
                  </a:lnTo>
                  <a:lnTo>
                    <a:pt x="8315185" y="7200"/>
                  </a:lnTo>
                  <a:lnTo>
                    <a:pt x="8315642" y="6083"/>
                  </a:lnTo>
                  <a:lnTo>
                    <a:pt x="8315642" y="3454"/>
                  </a:lnTo>
                  <a:close/>
                </a:path>
                <a:path w="12773660" h="4123690">
                  <a:moveTo>
                    <a:pt x="8334705" y="4117517"/>
                  </a:moveTo>
                  <a:lnTo>
                    <a:pt x="8334235" y="4116400"/>
                  </a:lnTo>
                  <a:lnTo>
                    <a:pt x="8332368" y="4114533"/>
                  </a:lnTo>
                  <a:lnTo>
                    <a:pt x="8331251" y="4114076"/>
                  </a:lnTo>
                  <a:lnTo>
                    <a:pt x="8328622" y="4114076"/>
                  </a:lnTo>
                  <a:lnTo>
                    <a:pt x="8327504" y="4114533"/>
                  </a:lnTo>
                  <a:lnTo>
                    <a:pt x="8325637" y="4116400"/>
                  </a:lnTo>
                  <a:lnTo>
                    <a:pt x="8325180" y="4117517"/>
                  </a:lnTo>
                  <a:lnTo>
                    <a:pt x="8325180" y="4120146"/>
                  </a:lnTo>
                  <a:lnTo>
                    <a:pt x="8325637" y="4121277"/>
                  </a:lnTo>
                  <a:lnTo>
                    <a:pt x="8327504" y="4123131"/>
                  </a:lnTo>
                  <a:lnTo>
                    <a:pt x="8328622" y="4123601"/>
                  </a:lnTo>
                  <a:lnTo>
                    <a:pt x="8331251" y="4123601"/>
                  </a:lnTo>
                  <a:lnTo>
                    <a:pt x="8332368" y="4123131"/>
                  </a:lnTo>
                  <a:lnTo>
                    <a:pt x="8334235" y="4121277"/>
                  </a:lnTo>
                  <a:lnTo>
                    <a:pt x="8334705" y="4120146"/>
                  </a:lnTo>
                  <a:lnTo>
                    <a:pt x="8334705" y="4117517"/>
                  </a:lnTo>
                  <a:close/>
                </a:path>
                <a:path w="12773660" h="4123690">
                  <a:moveTo>
                    <a:pt x="8334705" y="2746159"/>
                  </a:moveTo>
                  <a:lnTo>
                    <a:pt x="8334235" y="2745041"/>
                  </a:lnTo>
                  <a:lnTo>
                    <a:pt x="8332368" y="2743174"/>
                  </a:lnTo>
                  <a:lnTo>
                    <a:pt x="8331251" y="2742717"/>
                  </a:lnTo>
                  <a:lnTo>
                    <a:pt x="8328622" y="2742717"/>
                  </a:lnTo>
                  <a:lnTo>
                    <a:pt x="8327504" y="2743174"/>
                  </a:lnTo>
                  <a:lnTo>
                    <a:pt x="8325637" y="2745041"/>
                  </a:lnTo>
                  <a:lnTo>
                    <a:pt x="8325180" y="2746159"/>
                  </a:lnTo>
                  <a:lnTo>
                    <a:pt x="8325180" y="2748788"/>
                  </a:lnTo>
                  <a:lnTo>
                    <a:pt x="8325637" y="2749918"/>
                  </a:lnTo>
                  <a:lnTo>
                    <a:pt x="8327504" y="2751772"/>
                  </a:lnTo>
                  <a:lnTo>
                    <a:pt x="8328622" y="2752242"/>
                  </a:lnTo>
                  <a:lnTo>
                    <a:pt x="8331251" y="2752242"/>
                  </a:lnTo>
                  <a:lnTo>
                    <a:pt x="8332368" y="2751772"/>
                  </a:lnTo>
                  <a:lnTo>
                    <a:pt x="8334235" y="2749918"/>
                  </a:lnTo>
                  <a:lnTo>
                    <a:pt x="8334705" y="2748788"/>
                  </a:lnTo>
                  <a:lnTo>
                    <a:pt x="8334705" y="2746159"/>
                  </a:lnTo>
                  <a:close/>
                </a:path>
                <a:path w="12773660" h="4123690">
                  <a:moveTo>
                    <a:pt x="8334705" y="1374800"/>
                  </a:moveTo>
                  <a:lnTo>
                    <a:pt x="8334235" y="1373682"/>
                  </a:lnTo>
                  <a:lnTo>
                    <a:pt x="8332368" y="1371828"/>
                  </a:lnTo>
                  <a:lnTo>
                    <a:pt x="8331251" y="1371358"/>
                  </a:lnTo>
                  <a:lnTo>
                    <a:pt x="8328622" y="1371358"/>
                  </a:lnTo>
                  <a:lnTo>
                    <a:pt x="8327504" y="1371828"/>
                  </a:lnTo>
                  <a:lnTo>
                    <a:pt x="8325637" y="1373682"/>
                  </a:lnTo>
                  <a:lnTo>
                    <a:pt x="8325180" y="1374800"/>
                  </a:lnTo>
                  <a:lnTo>
                    <a:pt x="8325180" y="1377442"/>
                  </a:lnTo>
                  <a:lnTo>
                    <a:pt x="8325637" y="1378559"/>
                  </a:lnTo>
                  <a:lnTo>
                    <a:pt x="8327504" y="1380413"/>
                  </a:lnTo>
                  <a:lnTo>
                    <a:pt x="8328622" y="1380883"/>
                  </a:lnTo>
                  <a:lnTo>
                    <a:pt x="8331251" y="1380883"/>
                  </a:lnTo>
                  <a:lnTo>
                    <a:pt x="8332368" y="1380413"/>
                  </a:lnTo>
                  <a:lnTo>
                    <a:pt x="8334235" y="1378559"/>
                  </a:lnTo>
                  <a:lnTo>
                    <a:pt x="8334705" y="1377442"/>
                  </a:lnTo>
                  <a:lnTo>
                    <a:pt x="8334705" y="1374800"/>
                  </a:lnTo>
                  <a:close/>
                </a:path>
                <a:path w="12773660" h="4123690">
                  <a:moveTo>
                    <a:pt x="8334705" y="3454"/>
                  </a:moveTo>
                  <a:lnTo>
                    <a:pt x="8334235" y="2324"/>
                  </a:lnTo>
                  <a:lnTo>
                    <a:pt x="8332368" y="469"/>
                  </a:lnTo>
                  <a:lnTo>
                    <a:pt x="8331251" y="0"/>
                  </a:lnTo>
                  <a:lnTo>
                    <a:pt x="8328622" y="0"/>
                  </a:lnTo>
                  <a:lnTo>
                    <a:pt x="8327504" y="469"/>
                  </a:lnTo>
                  <a:lnTo>
                    <a:pt x="8325637" y="2324"/>
                  </a:lnTo>
                  <a:lnTo>
                    <a:pt x="8325180" y="3454"/>
                  </a:lnTo>
                  <a:lnTo>
                    <a:pt x="8325180" y="6083"/>
                  </a:lnTo>
                  <a:lnTo>
                    <a:pt x="8325637" y="7200"/>
                  </a:lnTo>
                  <a:lnTo>
                    <a:pt x="8327504" y="9067"/>
                  </a:lnTo>
                  <a:lnTo>
                    <a:pt x="8328622" y="9525"/>
                  </a:lnTo>
                  <a:lnTo>
                    <a:pt x="8331251" y="9525"/>
                  </a:lnTo>
                  <a:lnTo>
                    <a:pt x="8332368" y="9067"/>
                  </a:lnTo>
                  <a:lnTo>
                    <a:pt x="8334235" y="7200"/>
                  </a:lnTo>
                  <a:lnTo>
                    <a:pt x="8334705" y="6083"/>
                  </a:lnTo>
                  <a:lnTo>
                    <a:pt x="8334705" y="3454"/>
                  </a:lnTo>
                  <a:close/>
                </a:path>
                <a:path w="12773660" h="4123690">
                  <a:moveTo>
                    <a:pt x="8353755" y="4117517"/>
                  </a:moveTo>
                  <a:lnTo>
                    <a:pt x="8353285" y="4116400"/>
                  </a:lnTo>
                  <a:lnTo>
                    <a:pt x="8351431" y="4114533"/>
                  </a:lnTo>
                  <a:lnTo>
                    <a:pt x="8350301" y="4114076"/>
                  </a:lnTo>
                  <a:lnTo>
                    <a:pt x="8347672" y="4114076"/>
                  </a:lnTo>
                  <a:lnTo>
                    <a:pt x="8346554" y="4114533"/>
                  </a:lnTo>
                  <a:lnTo>
                    <a:pt x="8344687" y="4116400"/>
                  </a:lnTo>
                  <a:lnTo>
                    <a:pt x="8344230" y="4117517"/>
                  </a:lnTo>
                  <a:lnTo>
                    <a:pt x="8344230" y="4120146"/>
                  </a:lnTo>
                  <a:lnTo>
                    <a:pt x="8344687" y="4121277"/>
                  </a:lnTo>
                  <a:lnTo>
                    <a:pt x="8346554" y="4123131"/>
                  </a:lnTo>
                  <a:lnTo>
                    <a:pt x="8347672" y="4123601"/>
                  </a:lnTo>
                  <a:lnTo>
                    <a:pt x="8350301" y="4123601"/>
                  </a:lnTo>
                  <a:lnTo>
                    <a:pt x="8351431" y="4123131"/>
                  </a:lnTo>
                  <a:lnTo>
                    <a:pt x="8353285" y="4121277"/>
                  </a:lnTo>
                  <a:lnTo>
                    <a:pt x="8353755" y="4120146"/>
                  </a:lnTo>
                  <a:lnTo>
                    <a:pt x="8353755" y="4117517"/>
                  </a:lnTo>
                  <a:close/>
                </a:path>
                <a:path w="12773660" h="4123690">
                  <a:moveTo>
                    <a:pt x="8353755" y="2746159"/>
                  </a:moveTo>
                  <a:lnTo>
                    <a:pt x="8353285" y="2745041"/>
                  </a:lnTo>
                  <a:lnTo>
                    <a:pt x="8351431" y="2743174"/>
                  </a:lnTo>
                  <a:lnTo>
                    <a:pt x="8350301" y="2742717"/>
                  </a:lnTo>
                  <a:lnTo>
                    <a:pt x="8347672" y="2742717"/>
                  </a:lnTo>
                  <a:lnTo>
                    <a:pt x="8346554" y="2743174"/>
                  </a:lnTo>
                  <a:lnTo>
                    <a:pt x="8344687" y="2745041"/>
                  </a:lnTo>
                  <a:lnTo>
                    <a:pt x="8344230" y="2746159"/>
                  </a:lnTo>
                  <a:lnTo>
                    <a:pt x="8344230" y="2748788"/>
                  </a:lnTo>
                  <a:lnTo>
                    <a:pt x="8344687" y="2749918"/>
                  </a:lnTo>
                  <a:lnTo>
                    <a:pt x="8346554" y="2751772"/>
                  </a:lnTo>
                  <a:lnTo>
                    <a:pt x="8347672" y="2752242"/>
                  </a:lnTo>
                  <a:lnTo>
                    <a:pt x="8350301" y="2752242"/>
                  </a:lnTo>
                  <a:lnTo>
                    <a:pt x="8351431" y="2751772"/>
                  </a:lnTo>
                  <a:lnTo>
                    <a:pt x="8353285" y="2749918"/>
                  </a:lnTo>
                  <a:lnTo>
                    <a:pt x="8353755" y="2748788"/>
                  </a:lnTo>
                  <a:lnTo>
                    <a:pt x="8353755" y="2746159"/>
                  </a:lnTo>
                  <a:close/>
                </a:path>
                <a:path w="12773660" h="4123690">
                  <a:moveTo>
                    <a:pt x="8353755" y="1374800"/>
                  </a:moveTo>
                  <a:lnTo>
                    <a:pt x="8353285" y="1373682"/>
                  </a:lnTo>
                  <a:lnTo>
                    <a:pt x="8351431" y="1371828"/>
                  </a:lnTo>
                  <a:lnTo>
                    <a:pt x="8350301" y="1371358"/>
                  </a:lnTo>
                  <a:lnTo>
                    <a:pt x="8347672" y="1371358"/>
                  </a:lnTo>
                  <a:lnTo>
                    <a:pt x="8346554" y="1371828"/>
                  </a:lnTo>
                  <a:lnTo>
                    <a:pt x="8344687" y="1373682"/>
                  </a:lnTo>
                  <a:lnTo>
                    <a:pt x="8344230" y="1374800"/>
                  </a:lnTo>
                  <a:lnTo>
                    <a:pt x="8344230" y="1377442"/>
                  </a:lnTo>
                  <a:lnTo>
                    <a:pt x="8344687" y="1378559"/>
                  </a:lnTo>
                  <a:lnTo>
                    <a:pt x="8346554" y="1380413"/>
                  </a:lnTo>
                  <a:lnTo>
                    <a:pt x="8347672" y="1380883"/>
                  </a:lnTo>
                  <a:lnTo>
                    <a:pt x="8350301" y="1380883"/>
                  </a:lnTo>
                  <a:lnTo>
                    <a:pt x="8351431" y="1380413"/>
                  </a:lnTo>
                  <a:lnTo>
                    <a:pt x="8353285" y="1378559"/>
                  </a:lnTo>
                  <a:lnTo>
                    <a:pt x="8353755" y="1377442"/>
                  </a:lnTo>
                  <a:lnTo>
                    <a:pt x="8353755" y="1374800"/>
                  </a:lnTo>
                  <a:close/>
                </a:path>
                <a:path w="12773660" h="4123690">
                  <a:moveTo>
                    <a:pt x="8353755" y="3454"/>
                  </a:moveTo>
                  <a:lnTo>
                    <a:pt x="8353285" y="2324"/>
                  </a:lnTo>
                  <a:lnTo>
                    <a:pt x="8351431" y="469"/>
                  </a:lnTo>
                  <a:lnTo>
                    <a:pt x="8350301" y="0"/>
                  </a:lnTo>
                  <a:lnTo>
                    <a:pt x="8347672" y="0"/>
                  </a:lnTo>
                  <a:lnTo>
                    <a:pt x="8346554" y="469"/>
                  </a:lnTo>
                  <a:lnTo>
                    <a:pt x="8344687" y="2324"/>
                  </a:lnTo>
                  <a:lnTo>
                    <a:pt x="8344230" y="3454"/>
                  </a:lnTo>
                  <a:lnTo>
                    <a:pt x="8344230" y="6083"/>
                  </a:lnTo>
                  <a:lnTo>
                    <a:pt x="8344687" y="7200"/>
                  </a:lnTo>
                  <a:lnTo>
                    <a:pt x="8346554" y="9067"/>
                  </a:lnTo>
                  <a:lnTo>
                    <a:pt x="8347672" y="9525"/>
                  </a:lnTo>
                  <a:lnTo>
                    <a:pt x="8350301" y="9525"/>
                  </a:lnTo>
                  <a:lnTo>
                    <a:pt x="8351431" y="9067"/>
                  </a:lnTo>
                  <a:lnTo>
                    <a:pt x="8353285" y="7200"/>
                  </a:lnTo>
                  <a:lnTo>
                    <a:pt x="8353755" y="6083"/>
                  </a:lnTo>
                  <a:lnTo>
                    <a:pt x="8353755" y="3454"/>
                  </a:lnTo>
                  <a:close/>
                </a:path>
                <a:path w="12773660" h="4123690">
                  <a:moveTo>
                    <a:pt x="8372805" y="4117517"/>
                  </a:moveTo>
                  <a:lnTo>
                    <a:pt x="8372335" y="4116400"/>
                  </a:lnTo>
                  <a:lnTo>
                    <a:pt x="8370481" y="4114533"/>
                  </a:lnTo>
                  <a:lnTo>
                    <a:pt x="8369351" y="4114076"/>
                  </a:lnTo>
                  <a:lnTo>
                    <a:pt x="8366722" y="4114076"/>
                  </a:lnTo>
                  <a:lnTo>
                    <a:pt x="8365604" y="4114533"/>
                  </a:lnTo>
                  <a:lnTo>
                    <a:pt x="8363737" y="4116400"/>
                  </a:lnTo>
                  <a:lnTo>
                    <a:pt x="8363280" y="4117517"/>
                  </a:lnTo>
                  <a:lnTo>
                    <a:pt x="8363280" y="4120146"/>
                  </a:lnTo>
                  <a:lnTo>
                    <a:pt x="8363737" y="4121277"/>
                  </a:lnTo>
                  <a:lnTo>
                    <a:pt x="8365604" y="4123131"/>
                  </a:lnTo>
                  <a:lnTo>
                    <a:pt x="8366722" y="4123601"/>
                  </a:lnTo>
                  <a:lnTo>
                    <a:pt x="8369351" y="4123601"/>
                  </a:lnTo>
                  <a:lnTo>
                    <a:pt x="8370481" y="4123131"/>
                  </a:lnTo>
                  <a:lnTo>
                    <a:pt x="8372335" y="4121277"/>
                  </a:lnTo>
                  <a:lnTo>
                    <a:pt x="8372805" y="4120146"/>
                  </a:lnTo>
                  <a:lnTo>
                    <a:pt x="8372805" y="4117517"/>
                  </a:lnTo>
                  <a:close/>
                </a:path>
                <a:path w="12773660" h="4123690">
                  <a:moveTo>
                    <a:pt x="8372805" y="2746159"/>
                  </a:moveTo>
                  <a:lnTo>
                    <a:pt x="8372335" y="2745041"/>
                  </a:lnTo>
                  <a:lnTo>
                    <a:pt x="8370481" y="2743174"/>
                  </a:lnTo>
                  <a:lnTo>
                    <a:pt x="8369351" y="2742717"/>
                  </a:lnTo>
                  <a:lnTo>
                    <a:pt x="8366722" y="2742717"/>
                  </a:lnTo>
                  <a:lnTo>
                    <a:pt x="8365604" y="2743174"/>
                  </a:lnTo>
                  <a:lnTo>
                    <a:pt x="8363737" y="2745041"/>
                  </a:lnTo>
                  <a:lnTo>
                    <a:pt x="8363280" y="2746159"/>
                  </a:lnTo>
                  <a:lnTo>
                    <a:pt x="8363280" y="2748788"/>
                  </a:lnTo>
                  <a:lnTo>
                    <a:pt x="8363737" y="2749918"/>
                  </a:lnTo>
                  <a:lnTo>
                    <a:pt x="8365604" y="2751772"/>
                  </a:lnTo>
                  <a:lnTo>
                    <a:pt x="8366722" y="2752242"/>
                  </a:lnTo>
                  <a:lnTo>
                    <a:pt x="8369351" y="2752242"/>
                  </a:lnTo>
                  <a:lnTo>
                    <a:pt x="8370481" y="2751772"/>
                  </a:lnTo>
                  <a:lnTo>
                    <a:pt x="8372335" y="2749918"/>
                  </a:lnTo>
                  <a:lnTo>
                    <a:pt x="8372805" y="2748788"/>
                  </a:lnTo>
                  <a:lnTo>
                    <a:pt x="8372805" y="2746159"/>
                  </a:lnTo>
                  <a:close/>
                </a:path>
                <a:path w="12773660" h="4123690">
                  <a:moveTo>
                    <a:pt x="8372805" y="1374800"/>
                  </a:moveTo>
                  <a:lnTo>
                    <a:pt x="8372335" y="1373682"/>
                  </a:lnTo>
                  <a:lnTo>
                    <a:pt x="8370481" y="1371828"/>
                  </a:lnTo>
                  <a:lnTo>
                    <a:pt x="8369351" y="1371358"/>
                  </a:lnTo>
                  <a:lnTo>
                    <a:pt x="8366722" y="1371358"/>
                  </a:lnTo>
                  <a:lnTo>
                    <a:pt x="8365604" y="1371828"/>
                  </a:lnTo>
                  <a:lnTo>
                    <a:pt x="8363737" y="1373682"/>
                  </a:lnTo>
                  <a:lnTo>
                    <a:pt x="8363280" y="1374800"/>
                  </a:lnTo>
                  <a:lnTo>
                    <a:pt x="8363280" y="1377442"/>
                  </a:lnTo>
                  <a:lnTo>
                    <a:pt x="8363737" y="1378559"/>
                  </a:lnTo>
                  <a:lnTo>
                    <a:pt x="8365604" y="1380413"/>
                  </a:lnTo>
                  <a:lnTo>
                    <a:pt x="8366722" y="1380883"/>
                  </a:lnTo>
                  <a:lnTo>
                    <a:pt x="8369351" y="1380883"/>
                  </a:lnTo>
                  <a:lnTo>
                    <a:pt x="8370481" y="1380413"/>
                  </a:lnTo>
                  <a:lnTo>
                    <a:pt x="8372335" y="1378559"/>
                  </a:lnTo>
                  <a:lnTo>
                    <a:pt x="8372805" y="1377442"/>
                  </a:lnTo>
                  <a:lnTo>
                    <a:pt x="8372805" y="1374800"/>
                  </a:lnTo>
                  <a:close/>
                </a:path>
                <a:path w="12773660" h="4123690">
                  <a:moveTo>
                    <a:pt x="8372805" y="3454"/>
                  </a:moveTo>
                  <a:lnTo>
                    <a:pt x="8372335" y="2324"/>
                  </a:lnTo>
                  <a:lnTo>
                    <a:pt x="8370481" y="469"/>
                  </a:lnTo>
                  <a:lnTo>
                    <a:pt x="8369351" y="0"/>
                  </a:lnTo>
                  <a:lnTo>
                    <a:pt x="8366722" y="0"/>
                  </a:lnTo>
                  <a:lnTo>
                    <a:pt x="8365604" y="469"/>
                  </a:lnTo>
                  <a:lnTo>
                    <a:pt x="8363737" y="2324"/>
                  </a:lnTo>
                  <a:lnTo>
                    <a:pt x="8363280" y="3454"/>
                  </a:lnTo>
                  <a:lnTo>
                    <a:pt x="8363280" y="6083"/>
                  </a:lnTo>
                  <a:lnTo>
                    <a:pt x="8363737" y="7200"/>
                  </a:lnTo>
                  <a:lnTo>
                    <a:pt x="8365604" y="9067"/>
                  </a:lnTo>
                  <a:lnTo>
                    <a:pt x="8366722" y="9525"/>
                  </a:lnTo>
                  <a:lnTo>
                    <a:pt x="8369351" y="9525"/>
                  </a:lnTo>
                  <a:lnTo>
                    <a:pt x="8370481" y="9067"/>
                  </a:lnTo>
                  <a:lnTo>
                    <a:pt x="8372335" y="7200"/>
                  </a:lnTo>
                  <a:lnTo>
                    <a:pt x="8372805" y="6083"/>
                  </a:lnTo>
                  <a:lnTo>
                    <a:pt x="8372805" y="3454"/>
                  </a:lnTo>
                  <a:close/>
                </a:path>
                <a:path w="12773660" h="4123690">
                  <a:moveTo>
                    <a:pt x="8391855" y="4117517"/>
                  </a:moveTo>
                  <a:lnTo>
                    <a:pt x="8391385" y="4116400"/>
                  </a:lnTo>
                  <a:lnTo>
                    <a:pt x="8389531" y="4114533"/>
                  </a:lnTo>
                  <a:lnTo>
                    <a:pt x="8388401" y="4114076"/>
                  </a:lnTo>
                  <a:lnTo>
                    <a:pt x="8385772" y="4114076"/>
                  </a:lnTo>
                  <a:lnTo>
                    <a:pt x="8384654" y="4114533"/>
                  </a:lnTo>
                  <a:lnTo>
                    <a:pt x="8382787" y="4116400"/>
                  </a:lnTo>
                  <a:lnTo>
                    <a:pt x="8382330" y="4117517"/>
                  </a:lnTo>
                  <a:lnTo>
                    <a:pt x="8382330" y="4120146"/>
                  </a:lnTo>
                  <a:lnTo>
                    <a:pt x="8382787" y="4121277"/>
                  </a:lnTo>
                  <a:lnTo>
                    <a:pt x="8384654" y="4123131"/>
                  </a:lnTo>
                  <a:lnTo>
                    <a:pt x="8385772" y="4123601"/>
                  </a:lnTo>
                  <a:lnTo>
                    <a:pt x="8388401" y="4123601"/>
                  </a:lnTo>
                  <a:lnTo>
                    <a:pt x="8389531" y="4123131"/>
                  </a:lnTo>
                  <a:lnTo>
                    <a:pt x="8391385" y="4121277"/>
                  </a:lnTo>
                  <a:lnTo>
                    <a:pt x="8391855" y="4120146"/>
                  </a:lnTo>
                  <a:lnTo>
                    <a:pt x="8391855" y="4117517"/>
                  </a:lnTo>
                  <a:close/>
                </a:path>
                <a:path w="12773660" h="4123690">
                  <a:moveTo>
                    <a:pt x="8391855" y="2746159"/>
                  </a:moveTo>
                  <a:lnTo>
                    <a:pt x="8391385" y="2745041"/>
                  </a:lnTo>
                  <a:lnTo>
                    <a:pt x="8389531" y="2743174"/>
                  </a:lnTo>
                  <a:lnTo>
                    <a:pt x="8388401" y="2742717"/>
                  </a:lnTo>
                  <a:lnTo>
                    <a:pt x="8385772" y="2742717"/>
                  </a:lnTo>
                  <a:lnTo>
                    <a:pt x="8384654" y="2743174"/>
                  </a:lnTo>
                  <a:lnTo>
                    <a:pt x="8382787" y="2745041"/>
                  </a:lnTo>
                  <a:lnTo>
                    <a:pt x="8382330" y="2746159"/>
                  </a:lnTo>
                  <a:lnTo>
                    <a:pt x="8382330" y="2748788"/>
                  </a:lnTo>
                  <a:lnTo>
                    <a:pt x="8382787" y="2749918"/>
                  </a:lnTo>
                  <a:lnTo>
                    <a:pt x="8384654" y="2751772"/>
                  </a:lnTo>
                  <a:lnTo>
                    <a:pt x="8385772" y="2752242"/>
                  </a:lnTo>
                  <a:lnTo>
                    <a:pt x="8388401" y="2752242"/>
                  </a:lnTo>
                  <a:lnTo>
                    <a:pt x="8389531" y="2751772"/>
                  </a:lnTo>
                  <a:lnTo>
                    <a:pt x="8391385" y="2749918"/>
                  </a:lnTo>
                  <a:lnTo>
                    <a:pt x="8391855" y="2748788"/>
                  </a:lnTo>
                  <a:lnTo>
                    <a:pt x="8391855" y="2746159"/>
                  </a:lnTo>
                  <a:close/>
                </a:path>
                <a:path w="12773660" h="4123690">
                  <a:moveTo>
                    <a:pt x="8391855" y="1374800"/>
                  </a:moveTo>
                  <a:lnTo>
                    <a:pt x="8391385" y="1373682"/>
                  </a:lnTo>
                  <a:lnTo>
                    <a:pt x="8389531" y="1371828"/>
                  </a:lnTo>
                  <a:lnTo>
                    <a:pt x="8388401" y="1371358"/>
                  </a:lnTo>
                  <a:lnTo>
                    <a:pt x="8385772" y="1371358"/>
                  </a:lnTo>
                  <a:lnTo>
                    <a:pt x="8384654" y="1371828"/>
                  </a:lnTo>
                  <a:lnTo>
                    <a:pt x="8382787" y="1373682"/>
                  </a:lnTo>
                  <a:lnTo>
                    <a:pt x="8382330" y="1374800"/>
                  </a:lnTo>
                  <a:lnTo>
                    <a:pt x="8382330" y="1377442"/>
                  </a:lnTo>
                  <a:lnTo>
                    <a:pt x="8382787" y="1378559"/>
                  </a:lnTo>
                  <a:lnTo>
                    <a:pt x="8384654" y="1380413"/>
                  </a:lnTo>
                  <a:lnTo>
                    <a:pt x="8385772" y="1380883"/>
                  </a:lnTo>
                  <a:lnTo>
                    <a:pt x="8388401" y="1380883"/>
                  </a:lnTo>
                  <a:lnTo>
                    <a:pt x="8389531" y="1380413"/>
                  </a:lnTo>
                  <a:lnTo>
                    <a:pt x="8391385" y="1378559"/>
                  </a:lnTo>
                  <a:lnTo>
                    <a:pt x="8391855" y="1377442"/>
                  </a:lnTo>
                  <a:lnTo>
                    <a:pt x="8391855" y="1374800"/>
                  </a:lnTo>
                  <a:close/>
                </a:path>
                <a:path w="12773660" h="4123690">
                  <a:moveTo>
                    <a:pt x="8391855" y="3454"/>
                  </a:moveTo>
                  <a:lnTo>
                    <a:pt x="8391385" y="2324"/>
                  </a:lnTo>
                  <a:lnTo>
                    <a:pt x="8389531" y="469"/>
                  </a:lnTo>
                  <a:lnTo>
                    <a:pt x="8388401" y="0"/>
                  </a:lnTo>
                  <a:lnTo>
                    <a:pt x="8385772" y="0"/>
                  </a:lnTo>
                  <a:lnTo>
                    <a:pt x="8384654" y="469"/>
                  </a:lnTo>
                  <a:lnTo>
                    <a:pt x="8382787" y="2324"/>
                  </a:lnTo>
                  <a:lnTo>
                    <a:pt x="8382330" y="3454"/>
                  </a:lnTo>
                  <a:lnTo>
                    <a:pt x="8382330" y="6083"/>
                  </a:lnTo>
                  <a:lnTo>
                    <a:pt x="8382787" y="7200"/>
                  </a:lnTo>
                  <a:lnTo>
                    <a:pt x="8384654" y="9067"/>
                  </a:lnTo>
                  <a:lnTo>
                    <a:pt x="8385772" y="9525"/>
                  </a:lnTo>
                  <a:lnTo>
                    <a:pt x="8388401" y="9525"/>
                  </a:lnTo>
                  <a:lnTo>
                    <a:pt x="8389531" y="9067"/>
                  </a:lnTo>
                  <a:lnTo>
                    <a:pt x="8391385" y="7200"/>
                  </a:lnTo>
                  <a:lnTo>
                    <a:pt x="8391855" y="6083"/>
                  </a:lnTo>
                  <a:lnTo>
                    <a:pt x="8391855" y="3454"/>
                  </a:lnTo>
                  <a:close/>
                </a:path>
                <a:path w="12773660" h="4123690">
                  <a:moveTo>
                    <a:pt x="8410905" y="4117517"/>
                  </a:moveTo>
                  <a:lnTo>
                    <a:pt x="8410435" y="4116400"/>
                  </a:lnTo>
                  <a:lnTo>
                    <a:pt x="8408581" y="4114533"/>
                  </a:lnTo>
                  <a:lnTo>
                    <a:pt x="8407451" y="4114076"/>
                  </a:lnTo>
                  <a:lnTo>
                    <a:pt x="8404822" y="4114076"/>
                  </a:lnTo>
                  <a:lnTo>
                    <a:pt x="8403704" y="4114533"/>
                  </a:lnTo>
                  <a:lnTo>
                    <a:pt x="8401837" y="4116400"/>
                  </a:lnTo>
                  <a:lnTo>
                    <a:pt x="8401380" y="4117517"/>
                  </a:lnTo>
                  <a:lnTo>
                    <a:pt x="8401380" y="4120146"/>
                  </a:lnTo>
                  <a:lnTo>
                    <a:pt x="8401837" y="4121277"/>
                  </a:lnTo>
                  <a:lnTo>
                    <a:pt x="8403704" y="4123131"/>
                  </a:lnTo>
                  <a:lnTo>
                    <a:pt x="8404822" y="4123601"/>
                  </a:lnTo>
                  <a:lnTo>
                    <a:pt x="8407451" y="4123601"/>
                  </a:lnTo>
                  <a:lnTo>
                    <a:pt x="8408581" y="4123131"/>
                  </a:lnTo>
                  <a:lnTo>
                    <a:pt x="8410435" y="4121277"/>
                  </a:lnTo>
                  <a:lnTo>
                    <a:pt x="8410905" y="4120146"/>
                  </a:lnTo>
                  <a:lnTo>
                    <a:pt x="8410905" y="4117517"/>
                  </a:lnTo>
                  <a:close/>
                </a:path>
                <a:path w="12773660" h="4123690">
                  <a:moveTo>
                    <a:pt x="8410905" y="2746159"/>
                  </a:moveTo>
                  <a:lnTo>
                    <a:pt x="8410435" y="2745041"/>
                  </a:lnTo>
                  <a:lnTo>
                    <a:pt x="8408581" y="2743174"/>
                  </a:lnTo>
                  <a:lnTo>
                    <a:pt x="8407451" y="2742717"/>
                  </a:lnTo>
                  <a:lnTo>
                    <a:pt x="8404822" y="2742717"/>
                  </a:lnTo>
                  <a:lnTo>
                    <a:pt x="8403704" y="2743174"/>
                  </a:lnTo>
                  <a:lnTo>
                    <a:pt x="8401837" y="2745041"/>
                  </a:lnTo>
                  <a:lnTo>
                    <a:pt x="8401380" y="2746159"/>
                  </a:lnTo>
                  <a:lnTo>
                    <a:pt x="8401380" y="2748788"/>
                  </a:lnTo>
                  <a:lnTo>
                    <a:pt x="8401837" y="2749918"/>
                  </a:lnTo>
                  <a:lnTo>
                    <a:pt x="8403704" y="2751772"/>
                  </a:lnTo>
                  <a:lnTo>
                    <a:pt x="8404822" y="2752242"/>
                  </a:lnTo>
                  <a:lnTo>
                    <a:pt x="8407451" y="2752242"/>
                  </a:lnTo>
                  <a:lnTo>
                    <a:pt x="8408581" y="2751772"/>
                  </a:lnTo>
                  <a:lnTo>
                    <a:pt x="8410435" y="2749918"/>
                  </a:lnTo>
                  <a:lnTo>
                    <a:pt x="8410905" y="2748788"/>
                  </a:lnTo>
                  <a:lnTo>
                    <a:pt x="8410905" y="2746159"/>
                  </a:lnTo>
                  <a:close/>
                </a:path>
                <a:path w="12773660" h="4123690">
                  <a:moveTo>
                    <a:pt x="8410905" y="1374800"/>
                  </a:moveTo>
                  <a:lnTo>
                    <a:pt x="8410435" y="1373682"/>
                  </a:lnTo>
                  <a:lnTo>
                    <a:pt x="8408581" y="1371828"/>
                  </a:lnTo>
                  <a:lnTo>
                    <a:pt x="8407451" y="1371358"/>
                  </a:lnTo>
                  <a:lnTo>
                    <a:pt x="8404822" y="1371358"/>
                  </a:lnTo>
                  <a:lnTo>
                    <a:pt x="8403704" y="1371828"/>
                  </a:lnTo>
                  <a:lnTo>
                    <a:pt x="8401837" y="1373682"/>
                  </a:lnTo>
                  <a:lnTo>
                    <a:pt x="8401380" y="1374800"/>
                  </a:lnTo>
                  <a:lnTo>
                    <a:pt x="8401380" y="1377442"/>
                  </a:lnTo>
                  <a:lnTo>
                    <a:pt x="8401837" y="1378559"/>
                  </a:lnTo>
                  <a:lnTo>
                    <a:pt x="8403704" y="1380413"/>
                  </a:lnTo>
                  <a:lnTo>
                    <a:pt x="8404822" y="1380883"/>
                  </a:lnTo>
                  <a:lnTo>
                    <a:pt x="8407451" y="1380883"/>
                  </a:lnTo>
                  <a:lnTo>
                    <a:pt x="8408581" y="1380413"/>
                  </a:lnTo>
                  <a:lnTo>
                    <a:pt x="8410435" y="1378559"/>
                  </a:lnTo>
                  <a:lnTo>
                    <a:pt x="8410905" y="1377442"/>
                  </a:lnTo>
                  <a:lnTo>
                    <a:pt x="8410905" y="1374800"/>
                  </a:lnTo>
                  <a:close/>
                </a:path>
                <a:path w="12773660" h="4123690">
                  <a:moveTo>
                    <a:pt x="8410905" y="3454"/>
                  </a:moveTo>
                  <a:lnTo>
                    <a:pt x="8410435" y="2324"/>
                  </a:lnTo>
                  <a:lnTo>
                    <a:pt x="8408581" y="469"/>
                  </a:lnTo>
                  <a:lnTo>
                    <a:pt x="8407451" y="0"/>
                  </a:lnTo>
                  <a:lnTo>
                    <a:pt x="8404822" y="0"/>
                  </a:lnTo>
                  <a:lnTo>
                    <a:pt x="8403704" y="469"/>
                  </a:lnTo>
                  <a:lnTo>
                    <a:pt x="8401837" y="2324"/>
                  </a:lnTo>
                  <a:lnTo>
                    <a:pt x="8401380" y="3454"/>
                  </a:lnTo>
                  <a:lnTo>
                    <a:pt x="8401380" y="6083"/>
                  </a:lnTo>
                  <a:lnTo>
                    <a:pt x="8401837" y="7200"/>
                  </a:lnTo>
                  <a:lnTo>
                    <a:pt x="8403704" y="9067"/>
                  </a:lnTo>
                  <a:lnTo>
                    <a:pt x="8404822" y="9525"/>
                  </a:lnTo>
                  <a:lnTo>
                    <a:pt x="8407451" y="9525"/>
                  </a:lnTo>
                  <a:lnTo>
                    <a:pt x="8408581" y="9067"/>
                  </a:lnTo>
                  <a:lnTo>
                    <a:pt x="8410435" y="7200"/>
                  </a:lnTo>
                  <a:lnTo>
                    <a:pt x="8410905" y="6083"/>
                  </a:lnTo>
                  <a:lnTo>
                    <a:pt x="8410905" y="3454"/>
                  </a:lnTo>
                  <a:close/>
                </a:path>
                <a:path w="12773660" h="4123690">
                  <a:moveTo>
                    <a:pt x="8429955" y="4117517"/>
                  </a:moveTo>
                  <a:lnTo>
                    <a:pt x="8429485" y="4116400"/>
                  </a:lnTo>
                  <a:lnTo>
                    <a:pt x="8427631" y="4114533"/>
                  </a:lnTo>
                  <a:lnTo>
                    <a:pt x="8426501" y="4114076"/>
                  </a:lnTo>
                  <a:lnTo>
                    <a:pt x="8423872" y="4114076"/>
                  </a:lnTo>
                  <a:lnTo>
                    <a:pt x="8422754" y="4114533"/>
                  </a:lnTo>
                  <a:lnTo>
                    <a:pt x="8420887" y="4116400"/>
                  </a:lnTo>
                  <a:lnTo>
                    <a:pt x="8420430" y="4117517"/>
                  </a:lnTo>
                  <a:lnTo>
                    <a:pt x="8420430" y="4120146"/>
                  </a:lnTo>
                  <a:lnTo>
                    <a:pt x="8420887" y="4121277"/>
                  </a:lnTo>
                  <a:lnTo>
                    <a:pt x="8422754" y="4123131"/>
                  </a:lnTo>
                  <a:lnTo>
                    <a:pt x="8423872" y="4123601"/>
                  </a:lnTo>
                  <a:lnTo>
                    <a:pt x="8426501" y="4123601"/>
                  </a:lnTo>
                  <a:lnTo>
                    <a:pt x="8427631" y="4123131"/>
                  </a:lnTo>
                  <a:lnTo>
                    <a:pt x="8429485" y="4121277"/>
                  </a:lnTo>
                  <a:lnTo>
                    <a:pt x="8429955" y="4120146"/>
                  </a:lnTo>
                  <a:lnTo>
                    <a:pt x="8429955" y="4117517"/>
                  </a:lnTo>
                  <a:close/>
                </a:path>
                <a:path w="12773660" h="4123690">
                  <a:moveTo>
                    <a:pt x="8429955" y="2746159"/>
                  </a:moveTo>
                  <a:lnTo>
                    <a:pt x="8429485" y="2745041"/>
                  </a:lnTo>
                  <a:lnTo>
                    <a:pt x="8427631" y="2743174"/>
                  </a:lnTo>
                  <a:lnTo>
                    <a:pt x="8426501" y="2742717"/>
                  </a:lnTo>
                  <a:lnTo>
                    <a:pt x="8423872" y="2742717"/>
                  </a:lnTo>
                  <a:lnTo>
                    <a:pt x="8422754" y="2743174"/>
                  </a:lnTo>
                  <a:lnTo>
                    <a:pt x="8420887" y="2745041"/>
                  </a:lnTo>
                  <a:lnTo>
                    <a:pt x="8420430" y="2746159"/>
                  </a:lnTo>
                  <a:lnTo>
                    <a:pt x="8420430" y="2748788"/>
                  </a:lnTo>
                  <a:lnTo>
                    <a:pt x="8420887" y="2749918"/>
                  </a:lnTo>
                  <a:lnTo>
                    <a:pt x="8422754" y="2751772"/>
                  </a:lnTo>
                  <a:lnTo>
                    <a:pt x="8423872" y="2752242"/>
                  </a:lnTo>
                  <a:lnTo>
                    <a:pt x="8426501" y="2752242"/>
                  </a:lnTo>
                  <a:lnTo>
                    <a:pt x="8427631" y="2751772"/>
                  </a:lnTo>
                  <a:lnTo>
                    <a:pt x="8429485" y="2749918"/>
                  </a:lnTo>
                  <a:lnTo>
                    <a:pt x="8429955" y="2748788"/>
                  </a:lnTo>
                  <a:lnTo>
                    <a:pt x="8429955" y="2746159"/>
                  </a:lnTo>
                  <a:close/>
                </a:path>
                <a:path w="12773660" h="4123690">
                  <a:moveTo>
                    <a:pt x="8429955" y="1374800"/>
                  </a:moveTo>
                  <a:lnTo>
                    <a:pt x="8429485" y="1373682"/>
                  </a:lnTo>
                  <a:lnTo>
                    <a:pt x="8427631" y="1371828"/>
                  </a:lnTo>
                  <a:lnTo>
                    <a:pt x="8426501" y="1371358"/>
                  </a:lnTo>
                  <a:lnTo>
                    <a:pt x="8423872" y="1371358"/>
                  </a:lnTo>
                  <a:lnTo>
                    <a:pt x="8422754" y="1371828"/>
                  </a:lnTo>
                  <a:lnTo>
                    <a:pt x="8420887" y="1373682"/>
                  </a:lnTo>
                  <a:lnTo>
                    <a:pt x="8420430" y="1374800"/>
                  </a:lnTo>
                  <a:lnTo>
                    <a:pt x="8420430" y="1377442"/>
                  </a:lnTo>
                  <a:lnTo>
                    <a:pt x="8420887" y="1378559"/>
                  </a:lnTo>
                  <a:lnTo>
                    <a:pt x="8422754" y="1380413"/>
                  </a:lnTo>
                  <a:lnTo>
                    <a:pt x="8423872" y="1380883"/>
                  </a:lnTo>
                  <a:lnTo>
                    <a:pt x="8426501" y="1380883"/>
                  </a:lnTo>
                  <a:lnTo>
                    <a:pt x="8427631" y="1380413"/>
                  </a:lnTo>
                  <a:lnTo>
                    <a:pt x="8429485" y="1378559"/>
                  </a:lnTo>
                  <a:lnTo>
                    <a:pt x="8429955" y="1377442"/>
                  </a:lnTo>
                  <a:lnTo>
                    <a:pt x="8429955" y="1374800"/>
                  </a:lnTo>
                  <a:close/>
                </a:path>
                <a:path w="12773660" h="4123690">
                  <a:moveTo>
                    <a:pt x="8429955" y="3454"/>
                  </a:moveTo>
                  <a:lnTo>
                    <a:pt x="8429485" y="2324"/>
                  </a:lnTo>
                  <a:lnTo>
                    <a:pt x="8427631" y="469"/>
                  </a:lnTo>
                  <a:lnTo>
                    <a:pt x="8426501" y="0"/>
                  </a:lnTo>
                  <a:lnTo>
                    <a:pt x="8423872" y="0"/>
                  </a:lnTo>
                  <a:lnTo>
                    <a:pt x="8422754" y="469"/>
                  </a:lnTo>
                  <a:lnTo>
                    <a:pt x="8420887" y="2324"/>
                  </a:lnTo>
                  <a:lnTo>
                    <a:pt x="8420430" y="3454"/>
                  </a:lnTo>
                  <a:lnTo>
                    <a:pt x="8420430" y="6083"/>
                  </a:lnTo>
                  <a:lnTo>
                    <a:pt x="8420887" y="7200"/>
                  </a:lnTo>
                  <a:lnTo>
                    <a:pt x="8422754" y="9067"/>
                  </a:lnTo>
                  <a:lnTo>
                    <a:pt x="8423872" y="9525"/>
                  </a:lnTo>
                  <a:lnTo>
                    <a:pt x="8426501" y="9525"/>
                  </a:lnTo>
                  <a:lnTo>
                    <a:pt x="8427631" y="9067"/>
                  </a:lnTo>
                  <a:lnTo>
                    <a:pt x="8429485" y="7200"/>
                  </a:lnTo>
                  <a:lnTo>
                    <a:pt x="8429955" y="6083"/>
                  </a:lnTo>
                  <a:lnTo>
                    <a:pt x="8429955" y="3454"/>
                  </a:lnTo>
                  <a:close/>
                </a:path>
                <a:path w="12773660" h="4123690">
                  <a:moveTo>
                    <a:pt x="8449005" y="4117517"/>
                  </a:moveTo>
                  <a:lnTo>
                    <a:pt x="8448535" y="4116400"/>
                  </a:lnTo>
                  <a:lnTo>
                    <a:pt x="8446681" y="4114533"/>
                  </a:lnTo>
                  <a:lnTo>
                    <a:pt x="8445551" y="4114076"/>
                  </a:lnTo>
                  <a:lnTo>
                    <a:pt x="8442922" y="4114076"/>
                  </a:lnTo>
                  <a:lnTo>
                    <a:pt x="8441804" y="4114533"/>
                  </a:lnTo>
                  <a:lnTo>
                    <a:pt x="8439937" y="4116400"/>
                  </a:lnTo>
                  <a:lnTo>
                    <a:pt x="8439480" y="4117517"/>
                  </a:lnTo>
                  <a:lnTo>
                    <a:pt x="8439480" y="4120146"/>
                  </a:lnTo>
                  <a:lnTo>
                    <a:pt x="8439937" y="4121277"/>
                  </a:lnTo>
                  <a:lnTo>
                    <a:pt x="8441804" y="4123131"/>
                  </a:lnTo>
                  <a:lnTo>
                    <a:pt x="8442922" y="4123601"/>
                  </a:lnTo>
                  <a:lnTo>
                    <a:pt x="8445551" y="4123601"/>
                  </a:lnTo>
                  <a:lnTo>
                    <a:pt x="8446681" y="4123131"/>
                  </a:lnTo>
                  <a:lnTo>
                    <a:pt x="8448535" y="4121277"/>
                  </a:lnTo>
                  <a:lnTo>
                    <a:pt x="8449005" y="4120146"/>
                  </a:lnTo>
                  <a:lnTo>
                    <a:pt x="8449005" y="4117517"/>
                  </a:lnTo>
                  <a:close/>
                </a:path>
                <a:path w="12773660" h="4123690">
                  <a:moveTo>
                    <a:pt x="8449005" y="2746159"/>
                  </a:moveTo>
                  <a:lnTo>
                    <a:pt x="8448535" y="2745041"/>
                  </a:lnTo>
                  <a:lnTo>
                    <a:pt x="8446681" y="2743174"/>
                  </a:lnTo>
                  <a:lnTo>
                    <a:pt x="8445551" y="2742717"/>
                  </a:lnTo>
                  <a:lnTo>
                    <a:pt x="8442922" y="2742717"/>
                  </a:lnTo>
                  <a:lnTo>
                    <a:pt x="8441804" y="2743174"/>
                  </a:lnTo>
                  <a:lnTo>
                    <a:pt x="8439937" y="2745041"/>
                  </a:lnTo>
                  <a:lnTo>
                    <a:pt x="8439480" y="2746159"/>
                  </a:lnTo>
                  <a:lnTo>
                    <a:pt x="8439480" y="2748788"/>
                  </a:lnTo>
                  <a:lnTo>
                    <a:pt x="8439937" y="2749918"/>
                  </a:lnTo>
                  <a:lnTo>
                    <a:pt x="8441804" y="2751772"/>
                  </a:lnTo>
                  <a:lnTo>
                    <a:pt x="8442922" y="2752242"/>
                  </a:lnTo>
                  <a:lnTo>
                    <a:pt x="8445551" y="2752242"/>
                  </a:lnTo>
                  <a:lnTo>
                    <a:pt x="8446681" y="2751772"/>
                  </a:lnTo>
                  <a:lnTo>
                    <a:pt x="8448535" y="2749918"/>
                  </a:lnTo>
                  <a:lnTo>
                    <a:pt x="8449005" y="2748788"/>
                  </a:lnTo>
                  <a:lnTo>
                    <a:pt x="8449005" y="2746159"/>
                  </a:lnTo>
                  <a:close/>
                </a:path>
                <a:path w="12773660" h="4123690">
                  <a:moveTo>
                    <a:pt x="8449005" y="1374800"/>
                  </a:moveTo>
                  <a:lnTo>
                    <a:pt x="8448535" y="1373682"/>
                  </a:lnTo>
                  <a:lnTo>
                    <a:pt x="8446681" y="1371828"/>
                  </a:lnTo>
                  <a:lnTo>
                    <a:pt x="8445551" y="1371358"/>
                  </a:lnTo>
                  <a:lnTo>
                    <a:pt x="8442922" y="1371358"/>
                  </a:lnTo>
                  <a:lnTo>
                    <a:pt x="8441804" y="1371828"/>
                  </a:lnTo>
                  <a:lnTo>
                    <a:pt x="8439937" y="1373682"/>
                  </a:lnTo>
                  <a:lnTo>
                    <a:pt x="8439480" y="1374800"/>
                  </a:lnTo>
                  <a:lnTo>
                    <a:pt x="8439480" y="1377442"/>
                  </a:lnTo>
                  <a:lnTo>
                    <a:pt x="8439937" y="1378559"/>
                  </a:lnTo>
                  <a:lnTo>
                    <a:pt x="8441804" y="1380413"/>
                  </a:lnTo>
                  <a:lnTo>
                    <a:pt x="8442922" y="1380883"/>
                  </a:lnTo>
                  <a:lnTo>
                    <a:pt x="8445551" y="1380883"/>
                  </a:lnTo>
                  <a:lnTo>
                    <a:pt x="8446681" y="1380413"/>
                  </a:lnTo>
                  <a:lnTo>
                    <a:pt x="8448535" y="1378559"/>
                  </a:lnTo>
                  <a:lnTo>
                    <a:pt x="8449005" y="1377442"/>
                  </a:lnTo>
                  <a:lnTo>
                    <a:pt x="8449005" y="1374800"/>
                  </a:lnTo>
                  <a:close/>
                </a:path>
                <a:path w="12773660" h="4123690">
                  <a:moveTo>
                    <a:pt x="8449005" y="3454"/>
                  </a:moveTo>
                  <a:lnTo>
                    <a:pt x="8448535" y="2324"/>
                  </a:lnTo>
                  <a:lnTo>
                    <a:pt x="8446681" y="469"/>
                  </a:lnTo>
                  <a:lnTo>
                    <a:pt x="8445551" y="0"/>
                  </a:lnTo>
                  <a:lnTo>
                    <a:pt x="8442922" y="0"/>
                  </a:lnTo>
                  <a:lnTo>
                    <a:pt x="8441804" y="469"/>
                  </a:lnTo>
                  <a:lnTo>
                    <a:pt x="8439937" y="2324"/>
                  </a:lnTo>
                  <a:lnTo>
                    <a:pt x="8439480" y="3454"/>
                  </a:lnTo>
                  <a:lnTo>
                    <a:pt x="8439480" y="6083"/>
                  </a:lnTo>
                  <a:lnTo>
                    <a:pt x="8439937" y="7200"/>
                  </a:lnTo>
                  <a:lnTo>
                    <a:pt x="8441804" y="9067"/>
                  </a:lnTo>
                  <a:lnTo>
                    <a:pt x="8442922" y="9525"/>
                  </a:lnTo>
                  <a:lnTo>
                    <a:pt x="8445551" y="9525"/>
                  </a:lnTo>
                  <a:lnTo>
                    <a:pt x="8446681" y="9067"/>
                  </a:lnTo>
                  <a:lnTo>
                    <a:pt x="8448535" y="7200"/>
                  </a:lnTo>
                  <a:lnTo>
                    <a:pt x="8449005" y="6083"/>
                  </a:lnTo>
                  <a:lnTo>
                    <a:pt x="8449005" y="3454"/>
                  </a:lnTo>
                  <a:close/>
                </a:path>
                <a:path w="12773660" h="4123690">
                  <a:moveTo>
                    <a:pt x="8468055" y="4117517"/>
                  </a:moveTo>
                  <a:lnTo>
                    <a:pt x="8467585" y="4116400"/>
                  </a:lnTo>
                  <a:lnTo>
                    <a:pt x="8465731" y="4114533"/>
                  </a:lnTo>
                  <a:lnTo>
                    <a:pt x="8464613" y="4114076"/>
                  </a:lnTo>
                  <a:lnTo>
                    <a:pt x="8461972" y="4114076"/>
                  </a:lnTo>
                  <a:lnTo>
                    <a:pt x="8460854" y="4114533"/>
                  </a:lnTo>
                  <a:lnTo>
                    <a:pt x="8458987" y="4116400"/>
                  </a:lnTo>
                  <a:lnTo>
                    <a:pt x="8458530" y="4117517"/>
                  </a:lnTo>
                  <a:lnTo>
                    <a:pt x="8458530" y="4120146"/>
                  </a:lnTo>
                  <a:lnTo>
                    <a:pt x="8458987" y="4121277"/>
                  </a:lnTo>
                  <a:lnTo>
                    <a:pt x="8460854" y="4123131"/>
                  </a:lnTo>
                  <a:lnTo>
                    <a:pt x="8461972" y="4123601"/>
                  </a:lnTo>
                  <a:lnTo>
                    <a:pt x="8464613" y="4123601"/>
                  </a:lnTo>
                  <a:lnTo>
                    <a:pt x="8465731" y="4123131"/>
                  </a:lnTo>
                  <a:lnTo>
                    <a:pt x="8467585" y="4121277"/>
                  </a:lnTo>
                  <a:lnTo>
                    <a:pt x="8468055" y="4120146"/>
                  </a:lnTo>
                  <a:lnTo>
                    <a:pt x="8468055" y="4117517"/>
                  </a:lnTo>
                  <a:close/>
                </a:path>
                <a:path w="12773660" h="4123690">
                  <a:moveTo>
                    <a:pt x="8468055" y="2746159"/>
                  </a:moveTo>
                  <a:lnTo>
                    <a:pt x="8467585" y="2745041"/>
                  </a:lnTo>
                  <a:lnTo>
                    <a:pt x="8465731" y="2743174"/>
                  </a:lnTo>
                  <a:lnTo>
                    <a:pt x="8464613" y="2742717"/>
                  </a:lnTo>
                  <a:lnTo>
                    <a:pt x="8461972" y="2742717"/>
                  </a:lnTo>
                  <a:lnTo>
                    <a:pt x="8460854" y="2743174"/>
                  </a:lnTo>
                  <a:lnTo>
                    <a:pt x="8458987" y="2745041"/>
                  </a:lnTo>
                  <a:lnTo>
                    <a:pt x="8458530" y="2746159"/>
                  </a:lnTo>
                  <a:lnTo>
                    <a:pt x="8458530" y="2748788"/>
                  </a:lnTo>
                  <a:lnTo>
                    <a:pt x="8458987" y="2749918"/>
                  </a:lnTo>
                  <a:lnTo>
                    <a:pt x="8460854" y="2751772"/>
                  </a:lnTo>
                  <a:lnTo>
                    <a:pt x="8461972" y="2752242"/>
                  </a:lnTo>
                  <a:lnTo>
                    <a:pt x="8464613" y="2752242"/>
                  </a:lnTo>
                  <a:lnTo>
                    <a:pt x="8465731" y="2751772"/>
                  </a:lnTo>
                  <a:lnTo>
                    <a:pt x="8467585" y="2749918"/>
                  </a:lnTo>
                  <a:lnTo>
                    <a:pt x="8468055" y="2748788"/>
                  </a:lnTo>
                  <a:lnTo>
                    <a:pt x="8468055" y="2746159"/>
                  </a:lnTo>
                  <a:close/>
                </a:path>
                <a:path w="12773660" h="4123690">
                  <a:moveTo>
                    <a:pt x="8468055" y="1374800"/>
                  </a:moveTo>
                  <a:lnTo>
                    <a:pt x="8467585" y="1373682"/>
                  </a:lnTo>
                  <a:lnTo>
                    <a:pt x="8465731" y="1371828"/>
                  </a:lnTo>
                  <a:lnTo>
                    <a:pt x="8464613" y="1371358"/>
                  </a:lnTo>
                  <a:lnTo>
                    <a:pt x="8461972" y="1371358"/>
                  </a:lnTo>
                  <a:lnTo>
                    <a:pt x="8460854" y="1371828"/>
                  </a:lnTo>
                  <a:lnTo>
                    <a:pt x="8458987" y="1373682"/>
                  </a:lnTo>
                  <a:lnTo>
                    <a:pt x="8458530" y="1374800"/>
                  </a:lnTo>
                  <a:lnTo>
                    <a:pt x="8458530" y="1377442"/>
                  </a:lnTo>
                  <a:lnTo>
                    <a:pt x="8458987" y="1378559"/>
                  </a:lnTo>
                  <a:lnTo>
                    <a:pt x="8460854" y="1380413"/>
                  </a:lnTo>
                  <a:lnTo>
                    <a:pt x="8461972" y="1380883"/>
                  </a:lnTo>
                  <a:lnTo>
                    <a:pt x="8464613" y="1380883"/>
                  </a:lnTo>
                  <a:lnTo>
                    <a:pt x="8465731" y="1380413"/>
                  </a:lnTo>
                  <a:lnTo>
                    <a:pt x="8467585" y="1378559"/>
                  </a:lnTo>
                  <a:lnTo>
                    <a:pt x="8468055" y="1377442"/>
                  </a:lnTo>
                  <a:lnTo>
                    <a:pt x="8468055" y="1374800"/>
                  </a:lnTo>
                  <a:close/>
                </a:path>
                <a:path w="12773660" h="4123690">
                  <a:moveTo>
                    <a:pt x="8468055" y="3454"/>
                  </a:moveTo>
                  <a:lnTo>
                    <a:pt x="8467585" y="2324"/>
                  </a:lnTo>
                  <a:lnTo>
                    <a:pt x="8465731" y="469"/>
                  </a:lnTo>
                  <a:lnTo>
                    <a:pt x="8464613" y="0"/>
                  </a:lnTo>
                  <a:lnTo>
                    <a:pt x="8461972" y="0"/>
                  </a:lnTo>
                  <a:lnTo>
                    <a:pt x="8460854" y="469"/>
                  </a:lnTo>
                  <a:lnTo>
                    <a:pt x="8458987" y="2324"/>
                  </a:lnTo>
                  <a:lnTo>
                    <a:pt x="8458530" y="3454"/>
                  </a:lnTo>
                  <a:lnTo>
                    <a:pt x="8458530" y="6083"/>
                  </a:lnTo>
                  <a:lnTo>
                    <a:pt x="8458987" y="7200"/>
                  </a:lnTo>
                  <a:lnTo>
                    <a:pt x="8460854" y="9067"/>
                  </a:lnTo>
                  <a:lnTo>
                    <a:pt x="8461972" y="9525"/>
                  </a:lnTo>
                  <a:lnTo>
                    <a:pt x="8464613" y="9525"/>
                  </a:lnTo>
                  <a:lnTo>
                    <a:pt x="8465731" y="9067"/>
                  </a:lnTo>
                  <a:lnTo>
                    <a:pt x="8467585" y="7200"/>
                  </a:lnTo>
                  <a:lnTo>
                    <a:pt x="8468055" y="6083"/>
                  </a:lnTo>
                  <a:lnTo>
                    <a:pt x="8468055" y="3454"/>
                  </a:lnTo>
                  <a:close/>
                </a:path>
                <a:path w="12773660" h="4123690">
                  <a:moveTo>
                    <a:pt x="8487105" y="4117517"/>
                  </a:moveTo>
                  <a:lnTo>
                    <a:pt x="8486635" y="4116400"/>
                  </a:lnTo>
                  <a:lnTo>
                    <a:pt x="8484781" y="4114533"/>
                  </a:lnTo>
                  <a:lnTo>
                    <a:pt x="8483663" y="4114076"/>
                  </a:lnTo>
                  <a:lnTo>
                    <a:pt x="8481022" y="4114076"/>
                  </a:lnTo>
                  <a:lnTo>
                    <a:pt x="8479904" y="4114533"/>
                  </a:lnTo>
                  <a:lnTo>
                    <a:pt x="8478050" y="4116400"/>
                  </a:lnTo>
                  <a:lnTo>
                    <a:pt x="8477580" y="4117517"/>
                  </a:lnTo>
                  <a:lnTo>
                    <a:pt x="8477580" y="4120146"/>
                  </a:lnTo>
                  <a:lnTo>
                    <a:pt x="8478050" y="4121277"/>
                  </a:lnTo>
                  <a:lnTo>
                    <a:pt x="8479904" y="4123131"/>
                  </a:lnTo>
                  <a:lnTo>
                    <a:pt x="8481022" y="4123601"/>
                  </a:lnTo>
                  <a:lnTo>
                    <a:pt x="8483663" y="4123601"/>
                  </a:lnTo>
                  <a:lnTo>
                    <a:pt x="8484781" y="4123131"/>
                  </a:lnTo>
                  <a:lnTo>
                    <a:pt x="8486635" y="4121277"/>
                  </a:lnTo>
                  <a:lnTo>
                    <a:pt x="8487105" y="4120146"/>
                  </a:lnTo>
                  <a:lnTo>
                    <a:pt x="8487105" y="4117517"/>
                  </a:lnTo>
                  <a:close/>
                </a:path>
                <a:path w="12773660" h="4123690">
                  <a:moveTo>
                    <a:pt x="8487105" y="2746159"/>
                  </a:moveTo>
                  <a:lnTo>
                    <a:pt x="8486635" y="2745041"/>
                  </a:lnTo>
                  <a:lnTo>
                    <a:pt x="8484781" y="2743174"/>
                  </a:lnTo>
                  <a:lnTo>
                    <a:pt x="8483663" y="2742717"/>
                  </a:lnTo>
                  <a:lnTo>
                    <a:pt x="8481022" y="2742717"/>
                  </a:lnTo>
                  <a:lnTo>
                    <a:pt x="8479904" y="2743174"/>
                  </a:lnTo>
                  <a:lnTo>
                    <a:pt x="8478050" y="2745041"/>
                  </a:lnTo>
                  <a:lnTo>
                    <a:pt x="8477580" y="2746159"/>
                  </a:lnTo>
                  <a:lnTo>
                    <a:pt x="8477580" y="2748788"/>
                  </a:lnTo>
                  <a:lnTo>
                    <a:pt x="8478050" y="2749918"/>
                  </a:lnTo>
                  <a:lnTo>
                    <a:pt x="8479904" y="2751772"/>
                  </a:lnTo>
                  <a:lnTo>
                    <a:pt x="8481022" y="2752242"/>
                  </a:lnTo>
                  <a:lnTo>
                    <a:pt x="8483663" y="2752242"/>
                  </a:lnTo>
                  <a:lnTo>
                    <a:pt x="8484781" y="2751772"/>
                  </a:lnTo>
                  <a:lnTo>
                    <a:pt x="8486635" y="2749918"/>
                  </a:lnTo>
                  <a:lnTo>
                    <a:pt x="8487105" y="2748788"/>
                  </a:lnTo>
                  <a:lnTo>
                    <a:pt x="8487105" y="2746159"/>
                  </a:lnTo>
                  <a:close/>
                </a:path>
                <a:path w="12773660" h="4123690">
                  <a:moveTo>
                    <a:pt x="8487105" y="1374800"/>
                  </a:moveTo>
                  <a:lnTo>
                    <a:pt x="8486635" y="1373682"/>
                  </a:lnTo>
                  <a:lnTo>
                    <a:pt x="8484781" y="1371828"/>
                  </a:lnTo>
                  <a:lnTo>
                    <a:pt x="8483663" y="1371358"/>
                  </a:lnTo>
                  <a:lnTo>
                    <a:pt x="8481022" y="1371358"/>
                  </a:lnTo>
                  <a:lnTo>
                    <a:pt x="8479904" y="1371828"/>
                  </a:lnTo>
                  <a:lnTo>
                    <a:pt x="8478050" y="1373682"/>
                  </a:lnTo>
                  <a:lnTo>
                    <a:pt x="8477580" y="1374800"/>
                  </a:lnTo>
                  <a:lnTo>
                    <a:pt x="8477580" y="1377442"/>
                  </a:lnTo>
                  <a:lnTo>
                    <a:pt x="8478050" y="1378559"/>
                  </a:lnTo>
                  <a:lnTo>
                    <a:pt x="8479904" y="1380413"/>
                  </a:lnTo>
                  <a:lnTo>
                    <a:pt x="8481022" y="1380883"/>
                  </a:lnTo>
                  <a:lnTo>
                    <a:pt x="8483663" y="1380883"/>
                  </a:lnTo>
                  <a:lnTo>
                    <a:pt x="8484781" y="1380413"/>
                  </a:lnTo>
                  <a:lnTo>
                    <a:pt x="8486635" y="1378559"/>
                  </a:lnTo>
                  <a:lnTo>
                    <a:pt x="8487105" y="1377442"/>
                  </a:lnTo>
                  <a:lnTo>
                    <a:pt x="8487105" y="1374800"/>
                  </a:lnTo>
                  <a:close/>
                </a:path>
                <a:path w="12773660" h="4123690">
                  <a:moveTo>
                    <a:pt x="8487105" y="3454"/>
                  </a:moveTo>
                  <a:lnTo>
                    <a:pt x="8486635" y="2324"/>
                  </a:lnTo>
                  <a:lnTo>
                    <a:pt x="8484781" y="469"/>
                  </a:lnTo>
                  <a:lnTo>
                    <a:pt x="8483663" y="0"/>
                  </a:lnTo>
                  <a:lnTo>
                    <a:pt x="8481022" y="0"/>
                  </a:lnTo>
                  <a:lnTo>
                    <a:pt x="8479904" y="469"/>
                  </a:lnTo>
                  <a:lnTo>
                    <a:pt x="8478050" y="2324"/>
                  </a:lnTo>
                  <a:lnTo>
                    <a:pt x="8477580" y="3454"/>
                  </a:lnTo>
                  <a:lnTo>
                    <a:pt x="8477580" y="6083"/>
                  </a:lnTo>
                  <a:lnTo>
                    <a:pt x="8478050" y="7200"/>
                  </a:lnTo>
                  <a:lnTo>
                    <a:pt x="8479904" y="9067"/>
                  </a:lnTo>
                  <a:lnTo>
                    <a:pt x="8481022" y="9525"/>
                  </a:lnTo>
                  <a:lnTo>
                    <a:pt x="8483663" y="9525"/>
                  </a:lnTo>
                  <a:lnTo>
                    <a:pt x="8484781" y="9067"/>
                  </a:lnTo>
                  <a:lnTo>
                    <a:pt x="8486635" y="7200"/>
                  </a:lnTo>
                  <a:lnTo>
                    <a:pt x="8487105" y="6083"/>
                  </a:lnTo>
                  <a:lnTo>
                    <a:pt x="8487105" y="3454"/>
                  </a:lnTo>
                  <a:close/>
                </a:path>
                <a:path w="12773660" h="4123690">
                  <a:moveTo>
                    <a:pt x="8506155" y="4117517"/>
                  </a:moveTo>
                  <a:lnTo>
                    <a:pt x="8505698" y="4116400"/>
                  </a:lnTo>
                  <a:lnTo>
                    <a:pt x="8503831" y="4114533"/>
                  </a:lnTo>
                  <a:lnTo>
                    <a:pt x="8502713" y="4114076"/>
                  </a:lnTo>
                  <a:lnTo>
                    <a:pt x="8500072" y="4114076"/>
                  </a:lnTo>
                  <a:lnTo>
                    <a:pt x="8498954" y="4114533"/>
                  </a:lnTo>
                  <a:lnTo>
                    <a:pt x="8497100" y="4116400"/>
                  </a:lnTo>
                  <a:lnTo>
                    <a:pt x="8496630" y="4117517"/>
                  </a:lnTo>
                  <a:lnTo>
                    <a:pt x="8496630" y="4120146"/>
                  </a:lnTo>
                  <a:lnTo>
                    <a:pt x="8497100" y="4121277"/>
                  </a:lnTo>
                  <a:lnTo>
                    <a:pt x="8498954" y="4123131"/>
                  </a:lnTo>
                  <a:lnTo>
                    <a:pt x="8500072" y="4123601"/>
                  </a:lnTo>
                  <a:lnTo>
                    <a:pt x="8502713" y="4123601"/>
                  </a:lnTo>
                  <a:lnTo>
                    <a:pt x="8503831" y="4123131"/>
                  </a:lnTo>
                  <a:lnTo>
                    <a:pt x="8505698" y="4121277"/>
                  </a:lnTo>
                  <a:lnTo>
                    <a:pt x="8506155" y="4120146"/>
                  </a:lnTo>
                  <a:lnTo>
                    <a:pt x="8506155" y="4117517"/>
                  </a:lnTo>
                  <a:close/>
                </a:path>
                <a:path w="12773660" h="4123690">
                  <a:moveTo>
                    <a:pt x="8506155" y="2746159"/>
                  </a:moveTo>
                  <a:lnTo>
                    <a:pt x="8505698" y="2745041"/>
                  </a:lnTo>
                  <a:lnTo>
                    <a:pt x="8503831" y="2743174"/>
                  </a:lnTo>
                  <a:lnTo>
                    <a:pt x="8502713" y="2742717"/>
                  </a:lnTo>
                  <a:lnTo>
                    <a:pt x="8500072" y="2742717"/>
                  </a:lnTo>
                  <a:lnTo>
                    <a:pt x="8498954" y="2743174"/>
                  </a:lnTo>
                  <a:lnTo>
                    <a:pt x="8497100" y="2745041"/>
                  </a:lnTo>
                  <a:lnTo>
                    <a:pt x="8496630" y="2746159"/>
                  </a:lnTo>
                  <a:lnTo>
                    <a:pt x="8496630" y="2748788"/>
                  </a:lnTo>
                  <a:lnTo>
                    <a:pt x="8497100" y="2749918"/>
                  </a:lnTo>
                  <a:lnTo>
                    <a:pt x="8498954" y="2751772"/>
                  </a:lnTo>
                  <a:lnTo>
                    <a:pt x="8500072" y="2752242"/>
                  </a:lnTo>
                  <a:lnTo>
                    <a:pt x="8502713" y="2752242"/>
                  </a:lnTo>
                  <a:lnTo>
                    <a:pt x="8503831" y="2751772"/>
                  </a:lnTo>
                  <a:lnTo>
                    <a:pt x="8505698" y="2749918"/>
                  </a:lnTo>
                  <a:lnTo>
                    <a:pt x="8506155" y="2748788"/>
                  </a:lnTo>
                  <a:lnTo>
                    <a:pt x="8506155" y="2746159"/>
                  </a:lnTo>
                  <a:close/>
                </a:path>
                <a:path w="12773660" h="4123690">
                  <a:moveTo>
                    <a:pt x="8506155" y="1374800"/>
                  </a:moveTo>
                  <a:lnTo>
                    <a:pt x="8505698" y="1373682"/>
                  </a:lnTo>
                  <a:lnTo>
                    <a:pt x="8503831" y="1371828"/>
                  </a:lnTo>
                  <a:lnTo>
                    <a:pt x="8502713" y="1371358"/>
                  </a:lnTo>
                  <a:lnTo>
                    <a:pt x="8500072" y="1371358"/>
                  </a:lnTo>
                  <a:lnTo>
                    <a:pt x="8498954" y="1371828"/>
                  </a:lnTo>
                  <a:lnTo>
                    <a:pt x="8497100" y="1373682"/>
                  </a:lnTo>
                  <a:lnTo>
                    <a:pt x="8496630" y="1374800"/>
                  </a:lnTo>
                  <a:lnTo>
                    <a:pt x="8496630" y="1377442"/>
                  </a:lnTo>
                  <a:lnTo>
                    <a:pt x="8497100" y="1378559"/>
                  </a:lnTo>
                  <a:lnTo>
                    <a:pt x="8498954" y="1380413"/>
                  </a:lnTo>
                  <a:lnTo>
                    <a:pt x="8500072" y="1380883"/>
                  </a:lnTo>
                  <a:lnTo>
                    <a:pt x="8502713" y="1380883"/>
                  </a:lnTo>
                  <a:lnTo>
                    <a:pt x="8503831" y="1380413"/>
                  </a:lnTo>
                  <a:lnTo>
                    <a:pt x="8505698" y="1378559"/>
                  </a:lnTo>
                  <a:lnTo>
                    <a:pt x="8506155" y="1377442"/>
                  </a:lnTo>
                  <a:lnTo>
                    <a:pt x="8506155" y="1374800"/>
                  </a:lnTo>
                  <a:close/>
                </a:path>
                <a:path w="12773660" h="4123690">
                  <a:moveTo>
                    <a:pt x="8506155" y="3454"/>
                  </a:moveTo>
                  <a:lnTo>
                    <a:pt x="8505698" y="2324"/>
                  </a:lnTo>
                  <a:lnTo>
                    <a:pt x="8503831" y="469"/>
                  </a:lnTo>
                  <a:lnTo>
                    <a:pt x="8502713" y="0"/>
                  </a:lnTo>
                  <a:lnTo>
                    <a:pt x="8500072" y="0"/>
                  </a:lnTo>
                  <a:lnTo>
                    <a:pt x="8498954" y="469"/>
                  </a:lnTo>
                  <a:lnTo>
                    <a:pt x="8497100" y="2324"/>
                  </a:lnTo>
                  <a:lnTo>
                    <a:pt x="8496630" y="3454"/>
                  </a:lnTo>
                  <a:lnTo>
                    <a:pt x="8496630" y="6083"/>
                  </a:lnTo>
                  <a:lnTo>
                    <a:pt x="8497100" y="7200"/>
                  </a:lnTo>
                  <a:lnTo>
                    <a:pt x="8498954" y="9067"/>
                  </a:lnTo>
                  <a:lnTo>
                    <a:pt x="8500072" y="9525"/>
                  </a:lnTo>
                  <a:lnTo>
                    <a:pt x="8502713" y="9525"/>
                  </a:lnTo>
                  <a:lnTo>
                    <a:pt x="8503831" y="9067"/>
                  </a:lnTo>
                  <a:lnTo>
                    <a:pt x="8505698" y="7200"/>
                  </a:lnTo>
                  <a:lnTo>
                    <a:pt x="8506155" y="6083"/>
                  </a:lnTo>
                  <a:lnTo>
                    <a:pt x="8506155" y="3454"/>
                  </a:lnTo>
                  <a:close/>
                </a:path>
                <a:path w="12773660" h="4123690">
                  <a:moveTo>
                    <a:pt x="8525205" y="4117517"/>
                  </a:moveTo>
                  <a:lnTo>
                    <a:pt x="8524748" y="4116400"/>
                  </a:lnTo>
                  <a:lnTo>
                    <a:pt x="8522881" y="4114533"/>
                  </a:lnTo>
                  <a:lnTo>
                    <a:pt x="8521763" y="4114076"/>
                  </a:lnTo>
                  <a:lnTo>
                    <a:pt x="8519135" y="4114076"/>
                  </a:lnTo>
                  <a:lnTo>
                    <a:pt x="8518004" y="4114533"/>
                  </a:lnTo>
                  <a:lnTo>
                    <a:pt x="8516150" y="4116400"/>
                  </a:lnTo>
                  <a:lnTo>
                    <a:pt x="8515680" y="4117517"/>
                  </a:lnTo>
                  <a:lnTo>
                    <a:pt x="8515680" y="4120146"/>
                  </a:lnTo>
                  <a:lnTo>
                    <a:pt x="8516150" y="4121277"/>
                  </a:lnTo>
                  <a:lnTo>
                    <a:pt x="8518004" y="4123131"/>
                  </a:lnTo>
                  <a:lnTo>
                    <a:pt x="8519135" y="4123601"/>
                  </a:lnTo>
                  <a:lnTo>
                    <a:pt x="8521763" y="4123601"/>
                  </a:lnTo>
                  <a:lnTo>
                    <a:pt x="8522881" y="4123131"/>
                  </a:lnTo>
                  <a:lnTo>
                    <a:pt x="8524748" y="4121277"/>
                  </a:lnTo>
                  <a:lnTo>
                    <a:pt x="8525205" y="4120146"/>
                  </a:lnTo>
                  <a:lnTo>
                    <a:pt x="8525205" y="4117517"/>
                  </a:lnTo>
                  <a:close/>
                </a:path>
                <a:path w="12773660" h="4123690">
                  <a:moveTo>
                    <a:pt x="8525205" y="2746159"/>
                  </a:moveTo>
                  <a:lnTo>
                    <a:pt x="8524748" y="2745041"/>
                  </a:lnTo>
                  <a:lnTo>
                    <a:pt x="8522881" y="2743174"/>
                  </a:lnTo>
                  <a:lnTo>
                    <a:pt x="8521763" y="2742717"/>
                  </a:lnTo>
                  <a:lnTo>
                    <a:pt x="8519135" y="2742717"/>
                  </a:lnTo>
                  <a:lnTo>
                    <a:pt x="8518004" y="2743174"/>
                  </a:lnTo>
                  <a:lnTo>
                    <a:pt x="8516150" y="2745041"/>
                  </a:lnTo>
                  <a:lnTo>
                    <a:pt x="8515680" y="2746159"/>
                  </a:lnTo>
                  <a:lnTo>
                    <a:pt x="8515680" y="2748788"/>
                  </a:lnTo>
                  <a:lnTo>
                    <a:pt x="8516150" y="2749918"/>
                  </a:lnTo>
                  <a:lnTo>
                    <a:pt x="8518004" y="2751772"/>
                  </a:lnTo>
                  <a:lnTo>
                    <a:pt x="8519135" y="2752242"/>
                  </a:lnTo>
                  <a:lnTo>
                    <a:pt x="8521763" y="2752242"/>
                  </a:lnTo>
                  <a:lnTo>
                    <a:pt x="8522881" y="2751772"/>
                  </a:lnTo>
                  <a:lnTo>
                    <a:pt x="8524748" y="2749918"/>
                  </a:lnTo>
                  <a:lnTo>
                    <a:pt x="8525205" y="2748788"/>
                  </a:lnTo>
                  <a:lnTo>
                    <a:pt x="8525205" y="2746159"/>
                  </a:lnTo>
                  <a:close/>
                </a:path>
                <a:path w="12773660" h="4123690">
                  <a:moveTo>
                    <a:pt x="8525205" y="1374800"/>
                  </a:moveTo>
                  <a:lnTo>
                    <a:pt x="8524748" y="1373682"/>
                  </a:lnTo>
                  <a:lnTo>
                    <a:pt x="8522881" y="1371828"/>
                  </a:lnTo>
                  <a:lnTo>
                    <a:pt x="8521763" y="1371358"/>
                  </a:lnTo>
                  <a:lnTo>
                    <a:pt x="8519135" y="1371358"/>
                  </a:lnTo>
                  <a:lnTo>
                    <a:pt x="8518004" y="1371828"/>
                  </a:lnTo>
                  <a:lnTo>
                    <a:pt x="8516150" y="1373682"/>
                  </a:lnTo>
                  <a:lnTo>
                    <a:pt x="8515680" y="1374800"/>
                  </a:lnTo>
                  <a:lnTo>
                    <a:pt x="8515680" y="1377442"/>
                  </a:lnTo>
                  <a:lnTo>
                    <a:pt x="8516150" y="1378559"/>
                  </a:lnTo>
                  <a:lnTo>
                    <a:pt x="8518004" y="1380413"/>
                  </a:lnTo>
                  <a:lnTo>
                    <a:pt x="8519135" y="1380883"/>
                  </a:lnTo>
                  <a:lnTo>
                    <a:pt x="8521763" y="1380883"/>
                  </a:lnTo>
                  <a:lnTo>
                    <a:pt x="8522881" y="1380413"/>
                  </a:lnTo>
                  <a:lnTo>
                    <a:pt x="8524748" y="1378559"/>
                  </a:lnTo>
                  <a:lnTo>
                    <a:pt x="8525205" y="1377442"/>
                  </a:lnTo>
                  <a:lnTo>
                    <a:pt x="8525205" y="1374800"/>
                  </a:lnTo>
                  <a:close/>
                </a:path>
                <a:path w="12773660" h="4123690">
                  <a:moveTo>
                    <a:pt x="8525205" y="3454"/>
                  </a:moveTo>
                  <a:lnTo>
                    <a:pt x="8524748" y="2324"/>
                  </a:lnTo>
                  <a:lnTo>
                    <a:pt x="8522881" y="469"/>
                  </a:lnTo>
                  <a:lnTo>
                    <a:pt x="8521763" y="0"/>
                  </a:lnTo>
                  <a:lnTo>
                    <a:pt x="8519135" y="0"/>
                  </a:lnTo>
                  <a:lnTo>
                    <a:pt x="8518004" y="469"/>
                  </a:lnTo>
                  <a:lnTo>
                    <a:pt x="8516150" y="2324"/>
                  </a:lnTo>
                  <a:lnTo>
                    <a:pt x="8515680" y="3454"/>
                  </a:lnTo>
                  <a:lnTo>
                    <a:pt x="8515680" y="6083"/>
                  </a:lnTo>
                  <a:lnTo>
                    <a:pt x="8516150" y="7200"/>
                  </a:lnTo>
                  <a:lnTo>
                    <a:pt x="8518004" y="9067"/>
                  </a:lnTo>
                  <a:lnTo>
                    <a:pt x="8519135" y="9525"/>
                  </a:lnTo>
                  <a:lnTo>
                    <a:pt x="8521763" y="9525"/>
                  </a:lnTo>
                  <a:lnTo>
                    <a:pt x="8522881" y="9067"/>
                  </a:lnTo>
                  <a:lnTo>
                    <a:pt x="8524748" y="7200"/>
                  </a:lnTo>
                  <a:lnTo>
                    <a:pt x="8525205" y="6083"/>
                  </a:lnTo>
                  <a:lnTo>
                    <a:pt x="8525205" y="3454"/>
                  </a:lnTo>
                  <a:close/>
                </a:path>
                <a:path w="12773660" h="4123690">
                  <a:moveTo>
                    <a:pt x="8544255" y="4117517"/>
                  </a:moveTo>
                  <a:lnTo>
                    <a:pt x="8543798" y="4116400"/>
                  </a:lnTo>
                  <a:lnTo>
                    <a:pt x="8541931" y="4114533"/>
                  </a:lnTo>
                  <a:lnTo>
                    <a:pt x="8540813" y="4114076"/>
                  </a:lnTo>
                  <a:lnTo>
                    <a:pt x="8538185" y="4114076"/>
                  </a:lnTo>
                  <a:lnTo>
                    <a:pt x="8537054" y="4114533"/>
                  </a:lnTo>
                  <a:lnTo>
                    <a:pt x="8535200" y="4116400"/>
                  </a:lnTo>
                  <a:lnTo>
                    <a:pt x="8534730" y="4117517"/>
                  </a:lnTo>
                  <a:lnTo>
                    <a:pt x="8534730" y="4120146"/>
                  </a:lnTo>
                  <a:lnTo>
                    <a:pt x="8535200" y="4121277"/>
                  </a:lnTo>
                  <a:lnTo>
                    <a:pt x="8537054" y="4123131"/>
                  </a:lnTo>
                  <a:lnTo>
                    <a:pt x="8538185" y="4123601"/>
                  </a:lnTo>
                  <a:lnTo>
                    <a:pt x="8540813" y="4123601"/>
                  </a:lnTo>
                  <a:lnTo>
                    <a:pt x="8541931" y="4123131"/>
                  </a:lnTo>
                  <a:lnTo>
                    <a:pt x="8543798" y="4121277"/>
                  </a:lnTo>
                  <a:lnTo>
                    <a:pt x="8544255" y="4120146"/>
                  </a:lnTo>
                  <a:lnTo>
                    <a:pt x="8544255" y="4117517"/>
                  </a:lnTo>
                  <a:close/>
                </a:path>
                <a:path w="12773660" h="4123690">
                  <a:moveTo>
                    <a:pt x="8544255" y="2746159"/>
                  </a:moveTo>
                  <a:lnTo>
                    <a:pt x="8543798" y="2745041"/>
                  </a:lnTo>
                  <a:lnTo>
                    <a:pt x="8541931" y="2743174"/>
                  </a:lnTo>
                  <a:lnTo>
                    <a:pt x="8540813" y="2742717"/>
                  </a:lnTo>
                  <a:lnTo>
                    <a:pt x="8538185" y="2742717"/>
                  </a:lnTo>
                  <a:lnTo>
                    <a:pt x="8537054" y="2743174"/>
                  </a:lnTo>
                  <a:lnTo>
                    <a:pt x="8535200" y="2745041"/>
                  </a:lnTo>
                  <a:lnTo>
                    <a:pt x="8534730" y="2746159"/>
                  </a:lnTo>
                  <a:lnTo>
                    <a:pt x="8534730" y="2748788"/>
                  </a:lnTo>
                  <a:lnTo>
                    <a:pt x="8535200" y="2749918"/>
                  </a:lnTo>
                  <a:lnTo>
                    <a:pt x="8537054" y="2751772"/>
                  </a:lnTo>
                  <a:lnTo>
                    <a:pt x="8538185" y="2752242"/>
                  </a:lnTo>
                  <a:lnTo>
                    <a:pt x="8540813" y="2752242"/>
                  </a:lnTo>
                  <a:lnTo>
                    <a:pt x="8541931" y="2751772"/>
                  </a:lnTo>
                  <a:lnTo>
                    <a:pt x="8543798" y="2749918"/>
                  </a:lnTo>
                  <a:lnTo>
                    <a:pt x="8544255" y="2748788"/>
                  </a:lnTo>
                  <a:lnTo>
                    <a:pt x="8544255" y="2746159"/>
                  </a:lnTo>
                  <a:close/>
                </a:path>
                <a:path w="12773660" h="4123690">
                  <a:moveTo>
                    <a:pt x="8544255" y="1374800"/>
                  </a:moveTo>
                  <a:lnTo>
                    <a:pt x="8543798" y="1373682"/>
                  </a:lnTo>
                  <a:lnTo>
                    <a:pt x="8541931" y="1371828"/>
                  </a:lnTo>
                  <a:lnTo>
                    <a:pt x="8540813" y="1371358"/>
                  </a:lnTo>
                  <a:lnTo>
                    <a:pt x="8538185" y="1371358"/>
                  </a:lnTo>
                  <a:lnTo>
                    <a:pt x="8537054" y="1371828"/>
                  </a:lnTo>
                  <a:lnTo>
                    <a:pt x="8535200" y="1373682"/>
                  </a:lnTo>
                  <a:lnTo>
                    <a:pt x="8534730" y="1374800"/>
                  </a:lnTo>
                  <a:lnTo>
                    <a:pt x="8534730" y="1377442"/>
                  </a:lnTo>
                  <a:lnTo>
                    <a:pt x="8535200" y="1378559"/>
                  </a:lnTo>
                  <a:lnTo>
                    <a:pt x="8537054" y="1380413"/>
                  </a:lnTo>
                  <a:lnTo>
                    <a:pt x="8538185" y="1380883"/>
                  </a:lnTo>
                  <a:lnTo>
                    <a:pt x="8540813" y="1380883"/>
                  </a:lnTo>
                  <a:lnTo>
                    <a:pt x="8541931" y="1380413"/>
                  </a:lnTo>
                  <a:lnTo>
                    <a:pt x="8543798" y="1378559"/>
                  </a:lnTo>
                  <a:lnTo>
                    <a:pt x="8544255" y="1377442"/>
                  </a:lnTo>
                  <a:lnTo>
                    <a:pt x="8544255" y="1374800"/>
                  </a:lnTo>
                  <a:close/>
                </a:path>
                <a:path w="12773660" h="4123690">
                  <a:moveTo>
                    <a:pt x="8544255" y="3454"/>
                  </a:moveTo>
                  <a:lnTo>
                    <a:pt x="8543798" y="2324"/>
                  </a:lnTo>
                  <a:lnTo>
                    <a:pt x="8541931" y="469"/>
                  </a:lnTo>
                  <a:lnTo>
                    <a:pt x="8540813" y="0"/>
                  </a:lnTo>
                  <a:lnTo>
                    <a:pt x="8538185" y="0"/>
                  </a:lnTo>
                  <a:lnTo>
                    <a:pt x="8537054" y="469"/>
                  </a:lnTo>
                  <a:lnTo>
                    <a:pt x="8535200" y="2324"/>
                  </a:lnTo>
                  <a:lnTo>
                    <a:pt x="8534730" y="3454"/>
                  </a:lnTo>
                  <a:lnTo>
                    <a:pt x="8534730" y="6083"/>
                  </a:lnTo>
                  <a:lnTo>
                    <a:pt x="8535200" y="7200"/>
                  </a:lnTo>
                  <a:lnTo>
                    <a:pt x="8537054" y="9067"/>
                  </a:lnTo>
                  <a:lnTo>
                    <a:pt x="8538185" y="9525"/>
                  </a:lnTo>
                  <a:lnTo>
                    <a:pt x="8540813" y="9525"/>
                  </a:lnTo>
                  <a:lnTo>
                    <a:pt x="8541931" y="9067"/>
                  </a:lnTo>
                  <a:lnTo>
                    <a:pt x="8543798" y="7200"/>
                  </a:lnTo>
                  <a:lnTo>
                    <a:pt x="8544255" y="6083"/>
                  </a:lnTo>
                  <a:lnTo>
                    <a:pt x="8544255" y="3454"/>
                  </a:lnTo>
                  <a:close/>
                </a:path>
                <a:path w="12773660" h="4123690">
                  <a:moveTo>
                    <a:pt x="8563305" y="4117517"/>
                  </a:moveTo>
                  <a:lnTo>
                    <a:pt x="8562848" y="4116400"/>
                  </a:lnTo>
                  <a:lnTo>
                    <a:pt x="8560981" y="4114533"/>
                  </a:lnTo>
                  <a:lnTo>
                    <a:pt x="8559863" y="4114076"/>
                  </a:lnTo>
                  <a:lnTo>
                    <a:pt x="8557235" y="4114076"/>
                  </a:lnTo>
                  <a:lnTo>
                    <a:pt x="8556104" y="4114533"/>
                  </a:lnTo>
                  <a:lnTo>
                    <a:pt x="8554250" y="4116400"/>
                  </a:lnTo>
                  <a:lnTo>
                    <a:pt x="8553780" y="4117517"/>
                  </a:lnTo>
                  <a:lnTo>
                    <a:pt x="8553780" y="4120146"/>
                  </a:lnTo>
                  <a:lnTo>
                    <a:pt x="8554250" y="4121277"/>
                  </a:lnTo>
                  <a:lnTo>
                    <a:pt x="8556104" y="4123131"/>
                  </a:lnTo>
                  <a:lnTo>
                    <a:pt x="8557235" y="4123601"/>
                  </a:lnTo>
                  <a:lnTo>
                    <a:pt x="8559863" y="4123601"/>
                  </a:lnTo>
                  <a:lnTo>
                    <a:pt x="8560981" y="4123131"/>
                  </a:lnTo>
                  <a:lnTo>
                    <a:pt x="8562848" y="4121277"/>
                  </a:lnTo>
                  <a:lnTo>
                    <a:pt x="8563305" y="4120146"/>
                  </a:lnTo>
                  <a:lnTo>
                    <a:pt x="8563305" y="4117517"/>
                  </a:lnTo>
                  <a:close/>
                </a:path>
                <a:path w="12773660" h="4123690">
                  <a:moveTo>
                    <a:pt x="8563305" y="2746159"/>
                  </a:moveTo>
                  <a:lnTo>
                    <a:pt x="8562848" y="2745041"/>
                  </a:lnTo>
                  <a:lnTo>
                    <a:pt x="8560981" y="2743174"/>
                  </a:lnTo>
                  <a:lnTo>
                    <a:pt x="8559863" y="2742717"/>
                  </a:lnTo>
                  <a:lnTo>
                    <a:pt x="8557235" y="2742717"/>
                  </a:lnTo>
                  <a:lnTo>
                    <a:pt x="8556104" y="2743174"/>
                  </a:lnTo>
                  <a:lnTo>
                    <a:pt x="8554250" y="2745041"/>
                  </a:lnTo>
                  <a:lnTo>
                    <a:pt x="8553780" y="2746159"/>
                  </a:lnTo>
                  <a:lnTo>
                    <a:pt x="8553780" y="2748788"/>
                  </a:lnTo>
                  <a:lnTo>
                    <a:pt x="8554250" y="2749918"/>
                  </a:lnTo>
                  <a:lnTo>
                    <a:pt x="8556104" y="2751772"/>
                  </a:lnTo>
                  <a:lnTo>
                    <a:pt x="8557235" y="2752242"/>
                  </a:lnTo>
                  <a:lnTo>
                    <a:pt x="8559863" y="2752242"/>
                  </a:lnTo>
                  <a:lnTo>
                    <a:pt x="8560981" y="2751772"/>
                  </a:lnTo>
                  <a:lnTo>
                    <a:pt x="8562848" y="2749918"/>
                  </a:lnTo>
                  <a:lnTo>
                    <a:pt x="8563305" y="2748788"/>
                  </a:lnTo>
                  <a:lnTo>
                    <a:pt x="8563305" y="2746159"/>
                  </a:lnTo>
                  <a:close/>
                </a:path>
                <a:path w="12773660" h="4123690">
                  <a:moveTo>
                    <a:pt x="8563305" y="1374800"/>
                  </a:moveTo>
                  <a:lnTo>
                    <a:pt x="8562848" y="1373682"/>
                  </a:lnTo>
                  <a:lnTo>
                    <a:pt x="8560981" y="1371828"/>
                  </a:lnTo>
                  <a:lnTo>
                    <a:pt x="8559863" y="1371358"/>
                  </a:lnTo>
                  <a:lnTo>
                    <a:pt x="8557235" y="1371358"/>
                  </a:lnTo>
                  <a:lnTo>
                    <a:pt x="8556104" y="1371828"/>
                  </a:lnTo>
                  <a:lnTo>
                    <a:pt x="8554250" y="1373682"/>
                  </a:lnTo>
                  <a:lnTo>
                    <a:pt x="8553780" y="1374800"/>
                  </a:lnTo>
                  <a:lnTo>
                    <a:pt x="8553780" y="1377442"/>
                  </a:lnTo>
                  <a:lnTo>
                    <a:pt x="8554250" y="1378559"/>
                  </a:lnTo>
                  <a:lnTo>
                    <a:pt x="8556104" y="1380413"/>
                  </a:lnTo>
                  <a:lnTo>
                    <a:pt x="8557235" y="1380883"/>
                  </a:lnTo>
                  <a:lnTo>
                    <a:pt x="8559863" y="1380883"/>
                  </a:lnTo>
                  <a:lnTo>
                    <a:pt x="8560981" y="1380413"/>
                  </a:lnTo>
                  <a:lnTo>
                    <a:pt x="8562848" y="1378559"/>
                  </a:lnTo>
                  <a:lnTo>
                    <a:pt x="8563305" y="1377442"/>
                  </a:lnTo>
                  <a:lnTo>
                    <a:pt x="8563305" y="1374800"/>
                  </a:lnTo>
                  <a:close/>
                </a:path>
                <a:path w="12773660" h="4123690">
                  <a:moveTo>
                    <a:pt x="8563305" y="3454"/>
                  </a:moveTo>
                  <a:lnTo>
                    <a:pt x="8562848" y="2324"/>
                  </a:lnTo>
                  <a:lnTo>
                    <a:pt x="8560981" y="469"/>
                  </a:lnTo>
                  <a:lnTo>
                    <a:pt x="8559863" y="0"/>
                  </a:lnTo>
                  <a:lnTo>
                    <a:pt x="8557235" y="0"/>
                  </a:lnTo>
                  <a:lnTo>
                    <a:pt x="8556104" y="469"/>
                  </a:lnTo>
                  <a:lnTo>
                    <a:pt x="8554250" y="2324"/>
                  </a:lnTo>
                  <a:lnTo>
                    <a:pt x="8553780" y="3454"/>
                  </a:lnTo>
                  <a:lnTo>
                    <a:pt x="8553780" y="6083"/>
                  </a:lnTo>
                  <a:lnTo>
                    <a:pt x="8554250" y="7200"/>
                  </a:lnTo>
                  <a:lnTo>
                    <a:pt x="8556104" y="9067"/>
                  </a:lnTo>
                  <a:lnTo>
                    <a:pt x="8557235" y="9525"/>
                  </a:lnTo>
                  <a:lnTo>
                    <a:pt x="8559863" y="9525"/>
                  </a:lnTo>
                  <a:lnTo>
                    <a:pt x="8560981" y="9067"/>
                  </a:lnTo>
                  <a:lnTo>
                    <a:pt x="8562848" y="7200"/>
                  </a:lnTo>
                  <a:lnTo>
                    <a:pt x="8563305" y="6083"/>
                  </a:lnTo>
                  <a:lnTo>
                    <a:pt x="8563305" y="3454"/>
                  </a:lnTo>
                  <a:close/>
                </a:path>
                <a:path w="12773660" h="4123690">
                  <a:moveTo>
                    <a:pt x="8582355" y="4117517"/>
                  </a:moveTo>
                  <a:lnTo>
                    <a:pt x="8581898" y="4116400"/>
                  </a:lnTo>
                  <a:lnTo>
                    <a:pt x="8580031" y="4114533"/>
                  </a:lnTo>
                  <a:lnTo>
                    <a:pt x="8578913" y="4114076"/>
                  </a:lnTo>
                  <a:lnTo>
                    <a:pt x="8576285" y="4114076"/>
                  </a:lnTo>
                  <a:lnTo>
                    <a:pt x="8575154" y="4114533"/>
                  </a:lnTo>
                  <a:lnTo>
                    <a:pt x="8573300" y="4116400"/>
                  </a:lnTo>
                  <a:lnTo>
                    <a:pt x="8572830" y="4117517"/>
                  </a:lnTo>
                  <a:lnTo>
                    <a:pt x="8572830" y="4120146"/>
                  </a:lnTo>
                  <a:lnTo>
                    <a:pt x="8573300" y="4121277"/>
                  </a:lnTo>
                  <a:lnTo>
                    <a:pt x="8575154" y="4123131"/>
                  </a:lnTo>
                  <a:lnTo>
                    <a:pt x="8576285" y="4123601"/>
                  </a:lnTo>
                  <a:lnTo>
                    <a:pt x="8578913" y="4123601"/>
                  </a:lnTo>
                  <a:lnTo>
                    <a:pt x="8580031" y="4123131"/>
                  </a:lnTo>
                  <a:lnTo>
                    <a:pt x="8581898" y="4121277"/>
                  </a:lnTo>
                  <a:lnTo>
                    <a:pt x="8582355" y="4120146"/>
                  </a:lnTo>
                  <a:lnTo>
                    <a:pt x="8582355" y="4117517"/>
                  </a:lnTo>
                  <a:close/>
                </a:path>
                <a:path w="12773660" h="4123690">
                  <a:moveTo>
                    <a:pt x="8582355" y="2746159"/>
                  </a:moveTo>
                  <a:lnTo>
                    <a:pt x="8581898" y="2745041"/>
                  </a:lnTo>
                  <a:lnTo>
                    <a:pt x="8580031" y="2743174"/>
                  </a:lnTo>
                  <a:lnTo>
                    <a:pt x="8578913" y="2742717"/>
                  </a:lnTo>
                  <a:lnTo>
                    <a:pt x="8576285" y="2742717"/>
                  </a:lnTo>
                  <a:lnTo>
                    <a:pt x="8575154" y="2743174"/>
                  </a:lnTo>
                  <a:lnTo>
                    <a:pt x="8573300" y="2745041"/>
                  </a:lnTo>
                  <a:lnTo>
                    <a:pt x="8572830" y="2746159"/>
                  </a:lnTo>
                  <a:lnTo>
                    <a:pt x="8572830" y="2748788"/>
                  </a:lnTo>
                  <a:lnTo>
                    <a:pt x="8573300" y="2749918"/>
                  </a:lnTo>
                  <a:lnTo>
                    <a:pt x="8575154" y="2751772"/>
                  </a:lnTo>
                  <a:lnTo>
                    <a:pt x="8576285" y="2752242"/>
                  </a:lnTo>
                  <a:lnTo>
                    <a:pt x="8578913" y="2752242"/>
                  </a:lnTo>
                  <a:lnTo>
                    <a:pt x="8580031" y="2751772"/>
                  </a:lnTo>
                  <a:lnTo>
                    <a:pt x="8581898" y="2749918"/>
                  </a:lnTo>
                  <a:lnTo>
                    <a:pt x="8582355" y="2748788"/>
                  </a:lnTo>
                  <a:lnTo>
                    <a:pt x="8582355" y="2746159"/>
                  </a:lnTo>
                  <a:close/>
                </a:path>
                <a:path w="12773660" h="4123690">
                  <a:moveTo>
                    <a:pt x="8582355" y="1374800"/>
                  </a:moveTo>
                  <a:lnTo>
                    <a:pt x="8581898" y="1373682"/>
                  </a:lnTo>
                  <a:lnTo>
                    <a:pt x="8580031" y="1371828"/>
                  </a:lnTo>
                  <a:lnTo>
                    <a:pt x="8578913" y="1371358"/>
                  </a:lnTo>
                  <a:lnTo>
                    <a:pt x="8576285" y="1371358"/>
                  </a:lnTo>
                  <a:lnTo>
                    <a:pt x="8575154" y="1371828"/>
                  </a:lnTo>
                  <a:lnTo>
                    <a:pt x="8573300" y="1373682"/>
                  </a:lnTo>
                  <a:lnTo>
                    <a:pt x="8572830" y="1374800"/>
                  </a:lnTo>
                  <a:lnTo>
                    <a:pt x="8572830" y="1377442"/>
                  </a:lnTo>
                  <a:lnTo>
                    <a:pt x="8573300" y="1378559"/>
                  </a:lnTo>
                  <a:lnTo>
                    <a:pt x="8575154" y="1380413"/>
                  </a:lnTo>
                  <a:lnTo>
                    <a:pt x="8576285" y="1380883"/>
                  </a:lnTo>
                  <a:lnTo>
                    <a:pt x="8578913" y="1380883"/>
                  </a:lnTo>
                  <a:lnTo>
                    <a:pt x="8580031" y="1380413"/>
                  </a:lnTo>
                  <a:lnTo>
                    <a:pt x="8581898" y="1378559"/>
                  </a:lnTo>
                  <a:lnTo>
                    <a:pt x="8582355" y="1377442"/>
                  </a:lnTo>
                  <a:lnTo>
                    <a:pt x="8582355" y="1374800"/>
                  </a:lnTo>
                  <a:close/>
                </a:path>
                <a:path w="12773660" h="4123690">
                  <a:moveTo>
                    <a:pt x="8582355" y="3454"/>
                  </a:moveTo>
                  <a:lnTo>
                    <a:pt x="8581898" y="2324"/>
                  </a:lnTo>
                  <a:lnTo>
                    <a:pt x="8580031" y="469"/>
                  </a:lnTo>
                  <a:lnTo>
                    <a:pt x="8578913" y="0"/>
                  </a:lnTo>
                  <a:lnTo>
                    <a:pt x="8576285" y="0"/>
                  </a:lnTo>
                  <a:lnTo>
                    <a:pt x="8575154" y="469"/>
                  </a:lnTo>
                  <a:lnTo>
                    <a:pt x="8573300" y="2324"/>
                  </a:lnTo>
                  <a:lnTo>
                    <a:pt x="8572830" y="3454"/>
                  </a:lnTo>
                  <a:lnTo>
                    <a:pt x="8572830" y="6083"/>
                  </a:lnTo>
                  <a:lnTo>
                    <a:pt x="8573300" y="7200"/>
                  </a:lnTo>
                  <a:lnTo>
                    <a:pt x="8575154" y="9067"/>
                  </a:lnTo>
                  <a:lnTo>
                    <a:pt x="8576285" y="9525"/>
                  </a:lnTo>
                  <a:lnTo>
                    <a:pt x="8578913" y="9525"/>
                  </a:lnTo>
                  <a:lnTo>
                    <a:pt x="8580031" y="9067"/>
                  </a:lnTo>
                  <a:lnTo>
                    <a:pt x="8581898" y="7200"/>
                  </a:lnTo>
                  <a:lnTo>
                    <a:pt x="8582355" y="6083"/>
                  </a:lnTo>
                  <a:lnTo>
                    <a:pt x="8582355" y="3454"/>
                  </a:lnTo>
                  <a:close/>
                </a:path>
                <a:path w="12773660" h="4123690">
                  <a:moveTo>
                    <a:pt x="8601405" y="4117517"/>
                  </a:moveTo>
                  <a:lnTo>
                    <a:pt x="8600948" y="4116400"/>
                  </a:lnTo>
                  <a:lnTo>
                    <a:pt x="8599081" y="4114533"/>
                  </a:lnTo>
                  <a:lnTo>
                    <a:pt x="8597963" y="4114076"/>
                  </a:lnTo>
                  <a:lnTo>
                    <a:pt x="8595335" y="4114076"/>
                  </a:lnTo>
                  <a:lnTo>
                    <a:pt x="8594204" y="4114533"/>
                  </a:lnTo>
                  <a:lnTo>
                    <a:pt x="8592350" y="4116400"/>
                  </a:lnTo>
                  <a:lnTo>
                    <a:pt x="8591880" y="4117517"/>
                  </a:lnTo>
                  <a:lnTo>
                    <a:pt x="8591880" y="4120146"/>
                  </a:lnTo>
                  <a:lnTo>
                    <a:pt x="8592350" y="4121277"/>
                  </a:lnTo>
                  <a:lnTo>
                    <a:pt x="8594204" y="4123131"/>
                  </a:lnTo>
                  <a:lnTo>
                    <a:pt x="8595335" y="4123601"/>
                  </a:lnTo>
                  <a:lnTo>
                    <a:pt x="8597963" y="4123601"/>
                  </a:lnTo>
                  <a:lnTo>
                    <a:pt x="8599081" y="4123131"/>
                  </a:lnTo>
                  <a:lnTo>
                    <a:pt x="8600948" y="4121277"/>
                  </a:lnTo>
                  <a:lnTo>
                    <a:pt x="8601405" y="4120146"/>
                  </a:lnTo>
                  <a:lnTo>
                    <a:pt x="8601405" y="4117517"/>
                  </a:lnTo>
                  <a:close/>
                </a:path>
                <a:path w="12773660" h="4123690">
                  <a:moveTo>
                    <a:pt x="8601405" y="2746159"/>
                  </a:moveTo>
                  <a:lnTo>
                    <a:pt x="8600948" y="2745041"/>
                  </a:lnTo>
                  <a:lnTo>
                    <a:pt x="8599081" y="2743174"/>
                  </a:lnTo>
                  <a:lnTo>
                    <a:pt x="8597963" y="2742717"/>
                  </a:lnTo>
                  <a:lnTo>
                    <a:pt x="8595335" y="2742717"/>
                  </a:lnTo>
                  <a:lnTo>
                    <a:pt x="8594204" y="2743174"/>
                  </a:lnTo>
                  <a:lnTo>
                    <a:pt x="8592350" y="2745041"/>
                  </a:lnTo>
                  <a:lnTo>
                    <a:pt x="8591880" y="2746159"/>
                  </a:lnTo>
                  <a:lnTo>
                    <a:pt x="8591880" y="2748788"/>
                  </a:lnTo>
                  <a:lnTo>
                    <a:pt x="8592350" y="2749918"/>
                  </a:lnTo>
                  <a:lnTo>
                    <a:pt x="8594204" y="2751772"/>
                  </a:lnTo>
                  <a:lnTo>
                    <a:pt x="8595335" y="2752242"/>
                  </a:lnTo>
                  <a:lnTo>
                    <a:pt x="8597963" y="2752242"/>
                  </a:lnTo>
                  <a:lnTo>
                    <a:pt x="8599081" y="2751772"/>
                  </a:lnTo>
                  <a:lnTo>
                    <a:pt x="8600948" y="2749918"/>
                  </a:lnTo>
                  <a:lnTo>
                    <a:pt x="8601405" y="2748788"/>
                  </a:lnTo>
                  <a:lnTo>
                    <a:pt x="8601405" y="2746159"/>
                  </a:lnTo>
                  <a:close/>
                </a:path>
                <a:path w="12773660" h="4123690">
                  <a:moveTo>
                    <a:pt x="8601405" y="1374800"/>
                  </a:moveTo>
                  <a:lnTo>
                    <a:pt x="8600948" y="1373682"/>
                  </a:lnTo>
                  <a:lnTo>
                    <a:pt x="8599081" y="1371828"/>
                  </a:lnTo>
                  <a:lnTo>
                    <a:pt x="8597963" y="1371358"/>
                  </a:lnTo>
                  <a:lnTo>
                    <a:pt x="8595335" y="1371358"/>
                  </a:lnTo>
                  <a:lnTo>
                    <a:pt x="8594204" y="1371828"/>
                  </a:lnTo>
                  <a:lnTo>
                    <a:pt x="8592350" y="1373682"/>
                  </a:lnTo>
                  <a:lnTo>
                    <a:pt x="8591880" y="1374800"/>
                  </a:lnTo>
                  <a:lnTo>
                    <a:pt x="8591880" y="1377442"/>
                  </a:lnTo>
                  <a:lnTo>
                    <a:pt x="8592350" y="1378559"/>
                  </a:lnTo>
                  <a:lnTo>
                    <a:pt x="8594204" y="1380413"/>
                  </a:lnTo>
                  <a:lnTo>
                    <a:pt x="8595335" y="1380883"/>
                  </a:lnTo>
                  <a:lnTo>
                    <a:pt x="8597963" y="1380883"/>
                  </a:lnTo>
                  <a:lnTo>
                    <a:pt x="8599081" y="1380413"/>
                  </a:lnTo>
                  <a:lnTo>
                    <a:pt x="8600948" y="1378559"/>
                  </a:lnTo>
                  <a:lnTo>
                    <a:pt x="8601405" y="1377442"/>
                  </a:lnTo>
                  <a:lnTo>
                    <a:pt x="8601405" y="1374800"/>
                  </a:lnTo>
                  <a:close/>
                </a:path>
                <a:path w="12773660" h="4123690">
                  <a:moveTo>
                    <a:pt x="8601405" y="3454"/>
                  </a:moveTo>
                  <a:lnTo>
                    <a:pt x="8600948" y="2324"/>
                  </a:lnTo>
                  <a:lnTo>
                    <a:pt x="8599081" y="469"/>
                  </a:lnTo>
                  <a:lnTo>
                    <a:pt x="8597963" y="0"/>
                  </a:lnTo>
                  <a:lnTo>
                    <a:pt x="8595335" y="0"/>
                  </a:lnTo>
                  <a:lnTo>
                    <a:pt x="8594204" y="469"/>
                  </a:lnTo>
                  <a:lnTo>
                    <a:pt x="8592350" y="2324"/>
                  </a:lnTo>
                  <a:lnTo>
                    <a:pt x="8591880" y="3454"/>
                  </a:lnTo>
                  <a:lnTo>
                    <a:pt x="8591880" y="6083"/>
                  </a:lnTo>
                  <a:lnTo>
                    <a:pt x="8592350" y="7200"/>
                  </a:lnTo>
                  <a:lnTo>
                    <a:pt x="8594204" y="9067"/>
                  </a:lnTo>
                  <a:lnTo>
                    <a:pt x="8595335" y="9525"/>
                  </a:lnTo>
                  <a:lnTo>
                    <a:pt x="8597963" y="9525"/>
                  </a:lnTo>
                  <a:lnTo>
                    <a:pt x="8599081" y="9067"/>
                  </a:lnTo>
                  <a:lnTo>
                    <a:pt x="8600948" y="7200"/>
                  </a:lnTo>
                  <a:lnTo>
                    <a:pt x="8601405" y="6083"/>
                  </a:lnTo>
                  <a:lnTo>
                    <a:pt x="8601405" y="3454"/>
                  </a:lnTo>
                  <a:close/>
                </a:path>
                <a:path w="12773660" h="4123690">
                  <a:moveTo>
                    <a:pt x="8620455" y="4117517"/>
                  </a:moveTo>
                  <a:lnTo>
                    <a:pt x="8619998" y="4116400"/>
                  </a:lnTo>
                  <a:lnTo>
                    <a:pt x="8618131" y="4114533"/>
                  </a:lnTo>
                  <a:lnTo>
                    <a:pt x="8617013" y="4114076"/>
                  </a:lnTo>
                  <a:lnTo>
                    <a:pt x="8614385" y="4114076"/>
                  </a:lnTo>
                  <a:lnTo>
                    <a:pt x="8613254" y="4114533"/>
                  </a:lnTo>
                  <a:lnTo>
                    <a:pt x="8611400" y="4116400"/>
                  </a:lnTo>
                  <a:lnTo>
                    <a:pt x="8610930" y="4117517"/>
                  </a:lnTo>
                  <a:lnTo>
                    <a:pt x="8610930" y="4120146"/>
                  </a:lnTo>
                  <a:lnTo>
                    <a:pt x="8611400" y="4121277"/>
                  </a:lnTo>
                  <a:lnTo>
                    <a:pt x="8613254" y="4123131"/>
                  </a:lnTo>
                  <a:lnTo>
                    <a:pt x="8614385" y="4123601"/>
                  </a:lnTo>
                  <a:lnTo>
                    <a:pt x="8617013" y="4123601"/>
                  </a:lnTo>
                  <a:lnTo>
                    <a:pt x="8618131" y="4123131"/>
                  </a:lnTo>
                  <a:lnTo>
                    <a:pt x="8619998" y="4121277"/>
                  </a:lnTo>
                  <a:lnTo>
                    <a:pt x="8620455" y="4120146"/>
                  </a:lnTo>
                  <a:lnTo>
                    <a:pt x="8620455" y="4117517"/>
                  </a:lnTo>
                  <a:close/>
                </a:path>
                <a:path w="12773660" h="4123690">
                  <a:moveTo>
                    <a:pt x="8620455" y="2746159"/>
                  </a:moveTo>
                  <a:lnTo>
                    <a:pt x="8619998" y="2745041"/>
                  </a:lnTo>
                  <a:lnTo>
                    <a:pt x="8618131" y="2743174"/>
                  </a:lnTo>
                  <a:lnTo>
                    <a:pt x="8617013" y="2742717"/>
                  </a:lnTo>
                  <a:lnTo>
                    <a:pt x="8614385" y="2742717"/>
                  </a:lnTo>
                  <a:lnTo>
                    <a:pt x="8613254" y="2743174"/>
                  </a:lnTo>
                  <a:lnTo>
                    <a:pt x="8611400" y="2745041"/>
                  </a:lnTo>
                  <a:lnTo>
                    <a:pt x="8610930" y="2746159"/>
                  </a:lnTo>
                  <a:lnTo>
                    <a:pt x="8610930" y="2748788"/>
                  </a:lnTo>
                  <a:lnTo>
                    <a:pt x="8611400" y="2749918"/>
                  </a:lnTo>
                  <a:lnTo>
                    <a:pt x="8613254" y="2751772"/>
                  </a:lnTo>
                  <a:lnTo>
                    <a:pt x="8614385" y="2752242"/>
                  </a:lnTo>
                  <a:lnTo>
                    <a:pt x="8617013" y="2752242"/>
                  </a:lnTo>
                  <a:lnTo>
                    <a:pt x="8618131" y="2751772"/>
                  </a:lnTo>
                  <a:lnTo>
                    <a:pt x="8619998" y="2749918"/>
                  </a:lnTo>
                  <a:lnTo>
                    <a:pt x="8620455" y="2748788"/>
                  </a:lnTo>
                  <a:lnTo>
                    <a:pt x="8620455" y="2746159"/>
                  </a:lnTo>
                  <a:close/>
                </a:path>
                <a:path w="12773660" h="4123690">
                  <a:moveTo>
                    <a:pt x="8620455" y="1374800"/>
                  </a:moveTo>
                  <a:lnTo>
                    <a:pt x="8619998" y="1373682"/>
                  </a:lnTo>
                  <a:lnTo>
                    <a:pt x="8618131" y="1371828"/>
                  </a:lnTo>
                  <a:lnTo>
                    <a:pt x="8617013" y="1371358"/>
                  </a:lnTo>
                  <a:lnTo>
                    <a:pt x="8614385" y="1371358"/>
                  </a:lnTo>
                  <a:lnTo>
                    <a:pt x="8613254" y="1371828"/>
                  </a:lnTo>
                  <a:lnTo>
                    <a:pt x="8611400" y="1373682"/>
                  </a:lnTo>
                  <a:lnTo>
                    <a:pt x="8610930" y="1374800"/>
                  </a:lnTo>
                  <a:lnTo>
                    <a:pt x="8610930" y="1377442"/>
                  </a:lnTo>
                  <a:lnTo>
                    <a:pt x="8611400" y="1378559"/>
                  </a:lnTo>
                  <a:lnTo>
                    <a:pt x="8613254" y="1380413"/>
                  </a:lnTo>
                  <a:lnTo>
                    <a:pt x="8614385" y="1380883"/>
                  </a:lnTo>
                  <a:lnTo>
                    <a:pt x="8617013" y="1380883"/>
                  </a:lnTo>
                  <a:lnTo>
                    <a:pt x="8618131" y="1380413"/>
                  </a:lnTo>
                  <a:lnTo>
                    <a:pt x="8619998" y="1378559"/>
                  </a:lnTo>
                  <a:lnTo>
                    <a:pt x="8620455" y="1377442"/>
                  </a:lnTo>
                  <a:lnTo>
                    <a:pt x="8620455" y="1374800"/>
                  </a:lnTo>
                  <a:close/>
                </a:path>
                <a:path w="12773660" h="4123690">
                  <a:moveTo>
                    <a:pt x="8620455" y="3454"/>
                  </a:moveTo>
                  <a:lnTo>
                    <a:pt x="8619998" y="2324"/>
                  </a:lnTo>
                  <a:lnTo>
                    <a:pt x="8618131" y="469"/>
                  </a:lnTo>
                  <a:lnTo>
                    <a:pt x="8617013" y="0"/>
                  </a:lnTo>
                  <a:lnTo>
                    <a:pt x="8614385" y="0"/>
                  </a:lnTo>
                  <a:lnTo>
                    <a:pt x="8613254" y="469"/>
                  </a:lnTo>
                  <a:lnTo>
                    <a:pt x="8611400" y="2324"/>
                  </a:lnTo>
                  <a:lnTo>
                    <a:pt x="8610930" y="3454"/>
                  </a:lnTo>
                  <a:lnTo>
                    <a:pt x="8610930" y="6083"/>
                  </a:lnTo>
                  <a:lnTo>
                    <a:pt x="8611400" y="7200"/>
                  </a:lnTo>
                  <a:lnTo>
                    <a:pt x="8613254" y="9067"/>
                  </a:lnTo>
                  <a:lnTo>
                    <a:pt x="8614385" y="9525"/>
                  </a:lnTo>
                  <a:lnTo>
                    <a:pt x="8617013" y="9525"/>
                  </a:lnTo>
                  <a:lnTo>
                    <a:pt x="8618131" y="9067"/>
                  </a:lnTo>
                  <a:lnTo>
                    <a:pt x="8619998" y="7200"/>
                  </a:lnTo>
                  <a:lnTo>
                    <a:pt x="8620455" y="6083"/>
                  </a:lnTo>
                  <a:lnTo>
                    <a:pt x="8620455" y="3454"/>
                  </a:lnTo>
                  <a:close/>
                </a:path>
                <a:path w="12773660" h="4123690">
                  <a:moveTo>
                    <a:pt x="8639518" y="4117517"/>
                  </a:moveTo>
                  <a:lnTo>
                    <a:pt x="8639048" y="4116400"/>
                  </a:lnTo>
                  <a:lnTo>
                    <a:pt x="8637181" y="4114533"/>
                  </a:lnTo>
                  <a:lnTo>
                    <a:pt x="8636063" y="4114076"/>
                  </a:lnTo>
                  <a:lnTo>
                    <a:pt x="8633435" y="4114076"/>
                  </a:lnTo>
                  <a:lnTo>
                    <a:pt x="8632304" y="4114533"/>
                  </a:lnTo>
                  <a:lnTo>
                    <a:pt x="8630450" y="4116400"/>
                  </a:lnTo>
                  <a:lnTo>
                    <a:pt x="8629980" y="4117517"/>
                  </a:lnTo>
                  <a:lnTo>
                    <a:pt x="8629980" y="4120146"/>
                  </a:lnTo>
                  <a:lnTo>
                    <a:pt x="8630450" y="4121277"/>
                  </a:lnTo>
                  <a:lnTo>
                    <a:pt x="8632304" y="4123131"/>
                  </a:lnTo>
                  <a:lnTo>
                    <a:pt x="8633435" y="4123601"/>
                  </a:lnTo>
                  <a:lnTo>
                    <a:pt x="8636063" y="4123601"/>
                  </a:lnTo>
                  <a:lnTo>
                    <a:pt x="8637181" y="4123131"/>
                  </a:lnTo>
                  <a:lnTo>
                    <a:pt x="8639048" y="4121277"/>
                  </a:lnTo>
                  <a:lnTo>
                    <a:pt x="8639518" y="4120146"/>
                  </a:lnTo>
                  <a:lnTo>
                    <a:pt x="8639518" y="4117517"/>
                  </a:lnTo>
                  <a:close/>
                </a:path>
                <a:path w="12773660" h="4123690">
                  <a:moveTo>
                    <a:pt x="8639518" y="2746159"/>
                  </a:moveTo>
                  <a:lnTo>
                    <a:pt x="8639048" y="2745041"/>
                  </a:lnTo>
                  <a:lnTo>
                    <a:pt x="8637181" y="2743174"/>
                  </a:lnTo>
                  <a:lnTo>
                    <a:pt x="8636063" y="2742717"/>
                  </a:lnTo>
                  <a:lnTo>
                    <a:pt x="8633435" y="2742717"/>
                  </a:lnTo>
                  <a:lnTo>
                    <a:pt x="8632304" y="2743174"/>
                  </a:lnTo>
                  <a:lnTo>
                    <a:pt x="8630450" y="2745041"/>
                  </a:lnTo>
                  <a:lnTo>
                    <a:pt x="8629980" y="2746159"/>
                  </a:lnTo>
                  <a:lnTo>
                    <a:pt x="8629980" y="2748788"/>
                  </a:lnTo>
                  <a:lnTo>
                    <a:pt x="8630450" y="2749918"/>
                  </a:lnTo>
                  <a:lnTo>
                    <a:pt x="8632304" y="2751772"/>
                  </a:lnTo>
                  <a:lnTo>
                    <a:pt x="8633435" y="2752242"/>
                  </a:lnTo>
                  <a:lnTo>
                    <a:pt x="8636063" y="2752242"/>
                  </a:lnTo>
                  <a:lnTo>
                    <a:pt x="8637181" y="2751772"/>
                  </a:lnTo>
                  <a:lnTo>
                    <a:pt x="8639048" y="2749918"/>
                  </a:lnTo>
                  <a:lnTo>
                    <a:pt x="8639518" y="2748788"/>
                  </a:lnTo>
                  <a:lnTo>
                    <a:pt x="8639518" y="2746159"/>
                  </a:lnTo>
                  <a:close/>
                </a:path>
                <a:path w="12773660" h="4123690">
                  <a:moveTo>
                    <a:pt x="8639518" y="1374800"/>
                  </a:moveTo>
                  <a:lnTo>
                    <a:pt x="8639048" y="1373682"/>
                  </a:lnTo>
                  <a:lnTo>
                    <a:pt x="8637181" y="1371828"/>
                  </a:lnTo>
                  <a:lnTo>
                    <a:pt x="8636063" y="1371358"/>
                  </a:lnTo>
                  <a:lnTo>
                    <a:pt x="8633435" y="1371358"/>
                  </a:lnTo>
                  <a:lnTo>
                    <a:pt x="8632304" y="1371828"/>
                  </a:lnTo>
                  <a:lnTo>
                    <a:pt x="8630450" y="1373682"/>
                  </a:lnTo>
                  <a:lnTo>
                    <a:pt x="8629980" y="1374800"/>
                  </a:lnTo>
                  <a:lnTo>
                    <a:pt x="8629980" y="1377442"/>
                  </a:lnTo>
                  <a:lnTo>
                    <a:pt x="8630450" y="1378559"/>
                  </a:lnTo>
                  <a:lnTo>
                    <a:pt x="8632304" y="1380413"/>
                  </a:lnTo>
                  <a:lnTo>
                    <a:pt x="8633435" y="1380883"/>
                  </a:lnTo>
                  <a:lnTo>
                    <a:pt x="8636063" y="1380883"/>
                  </a:lnTo>
                  <a:lnTo>
                    <a:pt x="8637181" y="1380413"/>
                  </a:lnTo>
                  <a:lnTo>
                    <a:pt x="8639048" y="1378559"/>
                  </a:lnTo>
                  <a:lnTo>
                    <a:pt x="8639518" y="1377442"/>
                  </a:lnTo>
                  <a:lnTo>
                    <a:pt x="8639518" y="1374800"/>
                  </a:lnTo>
                  <a:close/>
                </a:path>
                <a:path w="12773660" h="4123690">
                  <a:moveTo>
                    <a:pt x="8639518" y="3454"/>
                  </a:moveTo>
                  <a:lnTo>
                    <a:pt x="8639048" y="2324"/>
                  </a:lnTo>
                  <a:lnTo>
                    <a:pt x="8637181" y="469"/>
                  </a:lnTo>
                  <a:lnTo>
                    <a:pt x="8636063" y="0"/>
                  </a:lnTo>
                  <a:lnTo>
                    <a:pt x="8633435" y="0"/>
                  </a:lnTo>
                  <a:lnTo>
                    <a:pt x="8632304" y="469"/>
                  </a:lnTo>
                  <a:lnTo>
                    <a:pt x="8630450" y="2324"/>
                  </a:lnTo>
                  <a:lnTo>
                    <a:pt x="8629980" y="3454"/>
                  </a:lnTo>
                  <a:lnTo>
                    <a:pt x="8629980" y="6083"/>
                  </a:lnTo>
                  <a:lnTo>
                    <a:pt x="8630450" y="7200"/>
                  </a:lnTo>
                  <a:lnTo>
                    <a:pt x="8632304" y="9067"/>
                  </a:lnTo>
                  <a:lnTo>
                    <a:pt x="8633435" y="9525"/>
                  </a:lnTo>
                  <a:lnTo>
                    <a:pt x="8636063" y="9525"/>
                  </a:lnTo>
                  <a:lnTo>
                    <a:pt x="8637181" y="9067"/>
                  </a:lnTo>
                  <a:lnTo>
                    <a:pt x="8639048" y="7200"/>
                  </a:lnTo>
                  <a:lnTo>
                    <a:pt x="8639518" y="6083"/>
                  </a:lnTo>
                  <a:lnTo>
                    <a:pt x="8639518" y="3454"/>
                  </a:lnTo>
                  <a:close/>
                </a:path>
                <a:path w="12773660" h="4123690">
                  <a:moveTo>
                    <a:pt x="8658568" y="4117517"/>
                  </a:moveTo>
                  <a:lnTo>
                    <a:pt x="8658098" y="4116400"/>
                  </a:lnTo>
                  <a:lnTo>
                    <a:pt x="8656231" y="4114533"/>
                  </a:lnTo>
                  <a:lnTo>
                    <a:pt x="8655113" y="4114076"/>
                  </a:lnTo>
                  <a:lnTo>
                    <a:pt x="8652485" y="4114076"/>
                  </a:lnTo>
                  <a:lnTo>
                    <a:pt x="8651367" y="4114533"/>
                  </a:lnTo>
                  <a:lnTo>
                    <a:pt x="8649500" y="4116400"/>
                  </a:lnTo>
                  <a:lnTo>
                    <a:pt x="8649043" y="4117517"/>
                  </a:lnTo>
                  <a:lnTo>
                    <a:pt x="8649043" y="4120146"/>
                  </a:lnTo>
                  <a:lnTo>
                    <a:pt x="8649500" y="4121277"/>
                  </a:lnTo>
                  <a:lnTo>
                    <a:pt x="8651367" y="4123131"/>
                  </a:lnTo>
                  <a:lnTo>
                    <a:pt x="8652485" y="4123601"/>
                  </a:lnTo>
                  <a:lnTo>
                    <a:pt x="8655113" y="4123601"/>
                  </a:lnTo>
                  <a:lnTo>
                    <a:pt x="8656231" y="4123131"/>
                  </a:lnTo>
                  <a:lnTo>
                    <a:pt x="8658098" y="4121277"/>
                  </a:lnTo>
                  <a:lnTo>
                    <a:pt x="8658568" y="4120146"/>
                  </a:lnTo>
                  <a:lnTo>
                    <a:pt x="8658568" y="4117517"/>
                  </a:lnTo>
                  <a:close/>
                </a:path>
                <a:path w="12773660" h="4123690">
                  <a:moveTo>
                    <a:pt x="8658568" y="2746159"/>
                  </a:moveTo>
                  <a:lnTo>
                    <a:pt x="8658098" y="2745041"/>
                  </a:lnTo>
                  <a:lnTo>
                    <a:pt x="8656231" y="2743174"/>
                  </a:lnTo>
                  <a:lnTo>
                    <a:pt x="8655113" y="2742717"/>
                  </a:lnTo>
                  <a:lnTo>
                    <a:pt x="8652485" y="2742717"/>
                  </a:lnTo>
                  <a:lnTo>
                    <a:pt x="8651367" y="2743174"/>
                  </a:lnTo>
                  <a:lnTo>
                    <a:pt x="8649500" y="2745041"/>
                  </a:lnTo>
                  <a:lnTo>
                    <a:pt x="8649043" y="2746159"/>
                  </a:lnTo>
                  <a:lnTo>
                    <a:pt x="8649043" y="2748788"/>
                  </a:lnTo>
                  <a:lnTo>
                    <a:pt x="8649500" y="2749918"/>
                  </a:lnTo>
                  <a:lnTo>
                    <a:pt x="8651367" y="2751772"/>
                  </a:lnTo>
                  <a:lnTo>
                    <a:pt x="8652485" y="2752242"/>
                  </a:lnTo>
                  <a:lnTo>
                    <a:pt x="8655113" y="2752242"/>
                  </a:lnTo>
                  <a:lnTo>
                    <a:pt x="8656231" y="2751772"/>
                  </a:lnTo>
                  <a:lnTo>
                    <a:pt x="8658098" y="2749918"/>
                  </a:lnTo>
                  <a:lnTo>
                    <a:pt x="8658568" y="2748788"/>
                  </a:lnTo>
                  <a:lnTo>
                    <a:pt x="8658568" y="2746159"/>
                  </a:lnTo>
                  <a:close/>
                </a:path>
                <a:path w="12773660" h="4123690">
                  <a:moveTo>
                    <a:pt x="8658568" y="1374800"/>
                  </a:moveTo>
                  <a:lnTo>
                    <a:pt x="8658098" y="1373682"/>
                  </a:lnTo>
                  <a:lnTo>
                    <a:pt x="8656231" y="1371828"/>
                  </a:lnTo>
                  <a:lnTo>
                    <a:pt x="8655113" y="1371358"/>
                  </a:lnTo>
                  <a:lnTo>
                    <a:pt x="8652485" y="1371358"/>
                  </a:lnTo>
                  <a:lnTo>
                    <a:pt x="8651367" y="1371828"/>
                  </a:lnTo>
                  <a:lnTo>
                    <a:pt x="8649500" y="1373682"/>
                  </a:lnTo>
                  <a:lnTo>
                    <a:pt x="8649043" y="1374800"/>
                  </a:lnTo>
                  <a:lnTo>
                    <a:pt x="8649043" y="1377442"/>
                  </a:lnTo>
                  <a:lnTo>
                    <a:pt x="8649500" y="1378559"/>
                  </a:lnTo>
                  <a:lnTo>
                    <a:pt x="8651367" y="1380413"/>
                  </a:lnTo>
                  <a:lnTo>
                    <a:pt x="8652485" y="1380883"/>
                  </a:lnTo>
                  <a:lnTo>
                    <a:pt x="8655113" y="1380883"/>
                  </a:lnTo>
                  <a:lnTo>
                    <a:pt x="8656231" y="1380413"/>
                  </a:lnTo>
                  <a:lnTo>
                    <a:pt x="8658098" y="1378559"/>
                  </a:lnTo>
                  <a:lnTo>
                    <a:pt x="8658568" y="1377442"/>
                  </a:lnTo>
                  <a:lnTo>
                    <a:pt x="8658568" y="1374800"/>
                  </a:lnTo>
                  <a:close/>
                </a:path>
                <a:path w="12773660" h="4123690">
                  <a:moveTo>
                    <a:pt x="8658568" y="3454"/>
                  </a:moveTo>
                  <a:lnTo>
                    <a:pt x="8658098" y="2324"/>
                  </a:lnTo>
                  <a:lnTo>
                    <a:pt x="8656231" y="469"/>
                  </a:lnTo>
                  <a:lnTo>
                    <a:pt x="8655113" y="0"/>
                  </a:lnTo>
                  <a:lnTo>
                    <a:pt x="8652485" y="0"/>
                  </a:lnTo>
                  <a:lnTo>
                    <a:pt x="8651367" y="469"/>
                  </a:lnTo>
                  <a:lnTo>
                    <a:pt x="8649500" y="2324"/>
                  </a:lnTo>
                  <a:lnTo>
                    <a:pt x="8649043" y="3454"/>
                  </a:lnTo>
                  <a:lnTo>
                    <a:pt x="8649043" y="6083"/>
                  </a:lnTo>
                  <a:lnTo>
                    <a:pt x="8649500" y="7200"/>
                  </a:lnTo>
                  <a:lnTo>
                    <a:pt x="8651367" y="9067"/>
                  </a:lnTo>
                  <a:lnTo>
                    <a:pt x="8652485" y="9525"/>
                  </a:lnTo>
                  <a:lnTo>
                    <a:pt x="8655113" y="9525"/>
                  </a:lnTo>
                  <a:lnTo>
                    <a:pt x="8656231" y="9067"/>
                  </a:lnTo>
                  <a:lnTo>
                    <a:pt x="8658098" y="7200"/>
                  </a:lnTo>
                  <a:lnTo>
                    <a:pt x="8658568" y="6083"/>
                  </a:lnTo>
                  <a:lnTo>
                    <a:pt x="8658568" y="3454"/>
                  </a:lnTo>
                  <a:close/>
                </a:path>
                <a:path w="12773660" h="4123690">
                  <a:moveTo>
                    <a:pt x="8677618" y="4117517"/>
                  </a:moveTo>
                  <a:lnTo>
                    <a:pt x="8677148" y="4116400"/>
                  </a:lnTo>
                  <a:lnTo>
                    <a:pt x="8675294" y="4114533"/>
                  </a:lnTo>
                  <a:lnTo>
                    <a:pt x="8674163" y="4114076"/>
                  </a:lnTo>
                  <a:lnTo>
                    <a:pt x="8671535" y="4114076"/>
                  </a:lnTo>
                  <a:lnTo>
                    <a:pt x="8670417" y="4114533"/>
                  </a:lnTo>
                  <a:lnTo>
                    <a:pt x="8668550" y="4116400"/>
                  </a:lnTo>
                  <a:lnTo>
                    <a:pt x="8668093" y="4117517"/>
                  </a:lnTo>
                  <a:lnTo>
                    <a:pt x="8668093" y="4120146"/>
                  </a:lnTo>
                  <a:lnTo>
                    <a:pt x="8668550" y="4121277"/>
                  </a:lnTo>
                  <a:lnTo>
                    <a:pt x="8670417" y="4123131"/>
                  </a:lnTo>
                  <a:lnTo>
                    <a:pt x="8671535" y="4123601"/>
                  </a:lnTo>
                  <a:lnTo>
                    <a:pt x="8674163" y="4123601"/>
                  </a:lnTo>
                  <a:lnTo>
                    <a:pt x="8675294" y="4123131"/>
                  </a:lnTo>
                  <a:lnTo>
                    <a:pt x="8677148" y="4121277"/>
                  </a:lnTo>
                  <a:lnTo>
                    <a:pt x="8677618" y="4120146"/>
                  </a:lnTo>
                  <a:lnTo>
                    <a:pt x="8677618" y="4117517"/>
                  </a:lnTo>
                  <a:close/>
                </a:path>
                <a:path w="12773660" h="4123690">
                  <a:moveTo>
                    <a:pt x="8677618" y="2746159"/>
                  </a:moveTo>
                  <a:lnTo>
                    <a:pt x="8677148" y="2745041"/>
                  </a:lnTo>
                  <a:lnTo>
                    <a:pt x="8675294" y="2743174"/>
                  </a:lnTo>
                  <a:lnTo>
                    <a:pt x="8674163" y="2742717"/>
                  </a:lnTo>
                  <a:lnTo>
                    <a:pt x="8671535" y="2742717"/>
                  </a:lnTo>
                  <a:lnTo>
                    <a:pt x="8670417" y="2743174"/>
                  </a:lnTo>
                  <a:lnTo>
                    <a:pt x="8668550" y="2745041"/>
                  </a:lnTo>
                  <a:lnTo>
                    <a:pt x="8668093" y="2746159"/>
                  </a:lnTo>
                  <a:lnTo>
                    <a:pt x="8668093" y="2748788"/>
                  </a:lnTo>
                  <a:lnTo>
                    <a:pt x="8668550" y="2749918"/>
                  </a:lnTo>
                  <a:lnTo>
                    <a:pt x="8670417" y="2751772"/>
                  </a:lnTo>
                  <a:lnTo>
                    <a:pt x="8671535" y="2752242"/>
                  </a:lnTo>
                  <a:lnTo>
                    <a:pt x="8674163" y="2752242"/>
                  </a:lnTo>
                  <a:lnTo>
                    <a:pt x="8675294" y="2751772"/>
                  </a:lnTo>
                  <a:lnTo>
                    <a:pt x="8677148" y="2749918"/>
                  </a:lnTo>
                  <a:lnTo>
                    <a:pt x="8677618" y="2748788"/>
                  </a:lnTo>
                  <a:lnTo>
                    <a:pt x="8677618" y="2746159"/>
                  </a:lnTo>
                  <a:close/>
                </a:path>
                <a:path w="12773660" h="4123690">
                  <a:moveTo>
                    <a:pt x="8677618" y="1374800"/>
                  </a:moveTo>
                  <a:lnTo>
                    <a:pt x="8677148" y="1373682"/>
                  </a:lnTo>
                  <a:lnTo>
                    <a:pt x="8675294" y="1371828"/>
                  </a:lnTo>
                  <a:lnTo>
                    <a:pt x="8674163" y="1371358"/>
                  </a:lnTo>
                  <a:lnTo>
                    <a:pt x="8671535" y="1371358"/>
                  </a:lnTo>
                  <a:lnTo>
                    <a:pt x="8670417" y="1371828"/>
                  </a:lnTo>
                  <a:lnTo>
                    <a:pt x="8668550" y="1373682"/>
                  </a:lnTo>
                  <a:lnTo>
                    <a:pt x="8668093" y="1374800"/>
                  </a:lnTo>
                  <a:lnTo>
                    <a:pt x="8668093" y="1377442"/>
                  </a:lnTo>
                  <a:lnTo>
                    <a:pt x="8668550" y="1378559"/>
                  </a:lnTo>
                  <a:lnTo>
                    <a:pt x="8670417" y="1380413"/>
                  </a:lnTo>
                  <a:lnTo>
                    <a:pt x="8671535" y="1380883"/>
                  </a:lnTo>
                  <a:lnTo>
                    <a:pt x="8674163" y="1380883"/>
                  </a:lnTo>
                  <a:lnTo>
                    <a:pt x="8675294" y="1380413"/>
                  </a:lnTo>
                  <a:lnTo>
                    <a:pt x="8677148" y="1378559"/>
                  </a:lnTo>
                  <a:lnTo>
                    <a:pt x="8677618" y="1377442"/>
                  </a:lnTo>
                  <a:lnTo>
                    <a:pt x="8677618" y="1374800"/>
                  </a:lnTo>
                  <a:close/>
                </a:path>
                <a:path w="12773660" h="4123690">
                  <a:moveTo>
                    <a:pt x="8677618" y="3454"/>
                  </a:moveTo>
                  <a:lnTo>
                    <a:pt x="8677148" y="2324"/>
                  </a:lnTo>
                  <a:lnTo>
                    <a:pt x="8675294" y="469"/>
                  </a:lnTo>
                  <a:lnTo>
                    <a:pt x="8674163" y="0"/>
                  </a:lnTo>
                  <a:lnTo>
                    <a:pt x="8671535" y="0"/>
                  </a:lnTo>
                  <a:lnTo>
                    <a:pt x="8670417" y="469"/>
                  </a:lnTo>
                  <a:lnTo>
                    <a:pt x="8668550" y="2324"/>
                  </a:lnTo>
                  <a:lnTo>
                    <a:pt x="8668093" y="3454"/>
                  </a:lnTo>
                  <a:lnTo>
                    <a:pt x="8668093" y="6083"/>
                  </a:lnTo>
                  <a:lnTo>
                    <a:pt x="8668550" y="7200"/>
                  </a:lnTo>
                  <a:lnTo>
                    <a:pt x="8670417" y="9067"/>
                  </a:lnTo>
                  <a:lnTo>
                    <a:pt x="8671535" y="9525"/>
                  </a:lnTo>
                  <a:lnTo>
                    <a:pt x="8674163" y="9525"/>
                  </a:lnTo>
                  <a:lnTo>
                    <a:pt x="8675294" y="9067"/>
                  </a:lnTo>
                  <a:lnTo>
                    <a:pt x="8677148" y="7200"/>
                  </a:lnTo>
                  <a:lnTo>
                    <a:pt x="8677618" y="6083"/>
                  </a:lnTo>
                  <a:lnTo>
                    <a:pt x="8677618" y="3454"/>
                  </a:lnTo>
                  <a:close/>
                </a:path>
                <a:path w="12773660" h="4123690">
                  <a:moveTo>
                    <a:pt x="8696668" y="4117517"/>
                  </a:moveTo>
                  <a:lnTo>
                    <a:pt x="8696198" y="4116400"/>
                  </a:lnTo>
                  <a:lnTo>
                    <a:pt x="8694344" y="4114533"/>
                  </a:lnTo>
                  <a:lnTo>
                    <a:pt x="8693213" y="4114076"/>
                  </a:lnTo>
                  <a:lnTo>
                    <a:pt x="8690585" y="4114076"/>
                  </a:lnTo>
                  <a:lnTo>
                    <a:pt x="8689467" y="4114533"/>
                  </a:lnTo>
                  <a:lnTo>
                    <a:pt x="8687600" y="4116400"/>
                  </a:lnTo>
                  <a:lnTo>
                    <a:pt x="8687143" y="4117517"/>
                  </a:lnTo>
                  <a:lnTo>
                    <a:pt x="8687143" y="4120146"/>
                  </a:lnTo>
                  <a:lnTo>
                    <a:pt x="8687600" y="4121277"/>
                  </a:lnTo>
                  <a:lnTo>
                    <a:pt x="8689467" y="4123131"/>
                  </a:lnTo>
                  <a:lnTo>
                    <a:pt x="8690585" y="4123601"/>
                  </a:lnTo>
                  <a:lnTo>
                    <a:pt x="8693213" y="4123601"/>
                  </a:lnTo>
                  <a:lnTo>
                    <a:pt x="8694344" y="4123131"/>
                  </a:lnTo>
                  <a:lnTo>
                    <a:pt x="8696198" y="4121277"/>
                  </a:lnTo>
                  <a:lnTo>
                    <a:pt x="8696668" y="4120146"/>
                  </a:lnTo>
                  <a:lnTo>
                    <a:pt x="8696668" y="4117517"/>
                  </a:lnTo>
                  <a:close/>
                </a:path>
                <a:path w="12773660" h="4123690">
                  <a:moveTo>
                    <a:pt x="8696668" y="2746159"/>
                  </a:moveTo>
                  <a:lnTo>
                    <a:pt x="8696198" y="2745041"/>
                  </a:lnTo>
                  <a:lnTo>
                    <a:pt x="8694344" y="2743174"/>
                  </a:lnTo>
                  <a:lnTo>
                    <a:pt x="8693213" y="2742717"/>
                  </a:lnTo>
                  <a:lnTo>
                    <a:pt x="8690585" y="2742717"/>
                  </a:lnTo>
                  <a:lnTo>
                    <a:pt x="8689467" y="2743174"/>
                  </a:lnTo>
                  <a:lnTo>
                    <a:pt x="8687600" y="2745041"/>
                  </a:lnTo>
                  <a:lnTo>
                    <a:pt x="8687143" y="2746159"/>
                  </a:lnTo>
                  <a:lnTo>
                    <a:pt x="8687143" y="2748788"/>
                  </a:lnTo>
                  <a:lnTo>
                    <a:pt x="8687600" y="2749918"/>
                  </a:lnTo>
                  <a:lnTo>
                    <a:pt x="8689467" y="2751772"/>
                  </a:lnTo>
                  <a:lnTo>
                    <a:pt x="8690585" y="2752242"/>
                  </a:lnTo>
                  <a:lnTo>
                    <a:pt x="8693213" y="2752242"/>
                  </a:lnTo>
                  <a:lnTo>
                    <a:pt x="8694344" y="2751772"/>
                  </a:lnTo>
                  <a:lnTo>
                    <a:pt x="8696198" y="2749918"/>
                  </a:lnTo>
                  <a:lnTo>
                    <a:pt x="8696668" y="2748788"/>
                  </a:lnTo>
                  <a:lnTo>
                    <a:pt x="8696668" y="2746159"/>
                  </a:lnTo>
                  <a:close/>
                </a:path>
                <a:path w="12773660" h="4123690">
                  <a:moveTo>
                    <a:pt x="8696668" y="1374800"/>
                  </a:moveTo>
                  <a:lnTo>
                    <a:pt x="8696198" y="1373682"/>
                  </a:lnTo>
                  <a:lnTo>
                    <a:pt x="8694344" y="1371828"/>
                  </a:lnTo>
                  <a:lnTo>
                    <a:pt x="8693213" y="1371358"/>
                  </a:lnTo>
                  <a:lnTo>
                    <a:pt x="8690585" y="1371358"/>
                  </a:lnTo>
                  <a:lnTo>
                    <a:pt x="8689467" y="1371828"/>
                  </a:lnTo>
                  <a:lnTo>
                    <a:pt x="8687600" y="1373682"/>
                  </a:lnTo>
                  <a:lnTo>
                    <a:pt x="8687143" y="1374800"/>
                  </a:lnTo>
                  <a:lnTo>
                    <a:pt x="8687143" y="1377442"/>
                  </a:lnTo>
                  <a:lnTo>
                    <a:pt x="8687600" y="1378559"/>
                  </a:lnTo>
                  <a:lnTo>
                    <a:pt x="8689467" y="1380413"/>
                  </a:lnTo>
                  <a:lnTo>
                    <a:pt x="8690585" y="1380883"/>
                  </a:lnTo>
                  <a:lnTo>
                    <a:pt x="8693213" y="1380883"/>
                  </a:lnTo>
                  <a:lnTo>
                    <a:pt x="8694344" y="1380413"/>
                  </a:lnTo>
                  <a:lnTo>
                    <a:pt x="8696198" y="1378559"/>
                  </a:lnTo>
                  <a:lnTo>
                    <a:pt x="8696668" y="1377442"/>
                  </a:lnTo>
                  <a:lnTo>
                    <a:pt x="8696668" y="1374800"/>
                  </a:lnTo>
                  <a:close/>
                </a:path>
                <a:path w="12773660" h="4123690">
                  <a:moveTo>
                    <a:pt x="8696668" y="3454"/>
                  </a:moveTo>
                  <a:lnTo>
                    <a:pt x="8696198" y="2324"/>
                  </a:lnTo>
                  <a:lnTo>
                    <a:pt x="8694344" y="469"/>
                  </a:lnTo>
                  <a:lnTo>
                    <a:pt x="8693213" y="0"/>
                  </a:lnTo>
                  <a:lnTo>
                    <a:pt x="8690585" y="0"/>
                  </a:lnTo>
                  <a:lnTo>
                    <a:pt x="8689467" y="469"/>
                  </a:lnTo>
                  <a:lnTo>
                    <a:pt x="8687600" y="2324"/>
                  </a:lnTo>
                  <a:lnTo>
                    <a:pt x="8687143" y="3454"/>
                  </a:lnTo>
                  <a:lnTo>
                    <a:pt x="8687143" y="6083"/>
                  </a:lnTo>
                  <a:lnTo>
                    <a:pt x="8687600" y="7200"/>
                  </a:lnTo>
                  <a:lnTo>
                    <a:pt x="8689467" y="9067"/>
                  </a:lnTo>
                  <a:lnTo>
                    <a:pt x="8690585" y="9525"/>
                  </a:lnTo>
                  <a:lnTo>
                    <a:pt x="8693213" y="9525"/>
                  </a:lnTo>
                  <a:lnTo>
                    <a:pt x="8694344" y="9067"/>
                  </a:lnTo>
                  <a:lnTo>
                    <a:pt x="8696198" y="7200"/>
                  </a:lnTo>
                  <a:lnTo>
                    <a:pt x="8696668" y="6083"/>
                  </a:lnTo>
                  <a:lnTo>
                    <a:pt x="8696668" y="3454"/>
                  </a:lnTo>
                  <a:close/>
                </a:path>
                <a:path w="12773660" h="4123690">
                  <a:moveTo>
                    <a:pt x="8715718" y="4117517"/>
                  </a:moveTo>
                  <a:lnTo>
                    <a:pt x="8715248" y="4116400"/>
                  </a:lnTo>
                  <a:lnTo>
                    <a:pt x="8713394" y="4114533"/>
                  </a:lnTo>
                  <a:lnTo>
                    <a:pt x="8712263" y="4114076"/>
                  </a:lnTo>
                  <a:lnTo>
                    <a:pt x="8709635" y="4114076"/>
                  </a:lnTo>
                  <a:lnTo>
                    <a:pt x="8708517" y="4114533"/>
                  </a:lnTo>
                  <a:lnTo>
                    <a:pt x="8706650" y="4116400"/>
                  </a:lnTo>
                  <a:lnTo>
                    <a:pt x="8706193" y="4117517"/>
                  </a:lnTo>
                  <a:lnTo>
                    <a:pt x="8706193" y="4120146"/>
                  </a:lnTo>
                  <a:lnTo>
                    <a:pt x="8706650" y="4121277"/>
                  </a:lnTo>
                  <a:lnTo>
                    <a:pt x="8708517" y="4123131"/>
                  </a:lnTo>
                  <a:lnTo>
                    <a:pt x="8709635" y="4123601"/>
                  </a:lnTo>
                  <a:lnTo>
                    <a:pt x="8712263" y="4123601"/>
                  </a:lnTo>
                  <a:lnTo>
                    <a:pt x="8713394" y="4123131"/>
                  </a:lnTo>
                  <a:lnTo>
                    <a:pt x="8715248" y="4121277"/>
                  </a:lnTo>
                  <a:lnTo>
                    <a:pt x="8715718" y="4120146"/>
                  </a:lnTo>
                  <a:lnTo>
                    <a:pt x="8715718" y="4117517"/>
                  </a:lnTo>
                  <a:close/>
                </a:path>
                <a:path w="12773660" h="4123690">
                  <a:moveTo>
                    <a:pt x="8715718" y="2746159"/>
                  </a:moveTo>
                  <a:lnTo>
                    <a:pt x="8715248" y="2745041"/>
                  </a:lnTo>
                  <a:lnTo>
                    <a:pt x="8713394" y="2743174"/>
                  </a:lnTo>
                  <a:lnTo>
                    <a:pt x="8712263" y="2742717"/>
                  </a:lnTo>
                  <a:lnTo>
                    <a:pt x="8709635" y="2742717"/>
                  </a:lnTo>
                  <a:lnTo>
                    <a:pt x="8708517" y="2743174"/>
                  </a:lnTo>
                  <a:lnTo>
                    <a:pt x="8706650" y="2745041"/>
                  </a:lnTo>
                  <a:lnTo>
                    <a:pt x="8706193" y="2746159"/>
                  </a:lnTo>
                  <a:lnTo>
                    <a:pt x="8706193" y="2748788"/>
                  </a:lnTo>
                  <a:lnTo>
                    <a:pt x="8706650" y="2749918"/>
                  </a:lnTo>
                  <a:lnTo>
                    <a:pt x="8708517" y="2751772"/>
                  </a:lnTo>
                  <a:lnTo>
                    <a:pt x="8709635" y="2752242"/>
                  </a:lnTo>
                  <a:lnTo>
                    <a:pt x="8712263" y="2752242"/>
                  </a:lnTo>
                  <a:lnTo>
                    <a:pt x="8713394" y="2751772"/>
                  </a:lnTo>
                  <a:lnTo>
                    <a:pt x="8715248" y="2749918"/>
                  </a:lnTo>
                  <a:lnTo>
                    <a:pt x="8715718" y="2748788"/>
                  </a:lnTo>
                  <a:lnTo>
                    <a:pt x="8715718" y="2746159"/>
                  </a:lnTo>
                  <a:close/>
                </a:path>
                <a:path w="12773660" h="4123690">
                  <a:moveTo>
                    <a:pt x="8715718" y="1374800"/>
                  </a:moveTo>
                  <a:lnTo>
                    <a:pt x="8715248" y="1373682"/>
                  </a:lnTo>
                  <a:lnTo>
                    <a:pt x="8713394" y="1371828"/>
                  </a:lnTo>
                  <a:lnTo>
                    <a:pt x="8712263" y="1371358"/>
                  </a:lnTo>
                  <a:lnTo>
                    <a:pt x="8709635" y="1371358"/>
                  </a:lnTo>
                  <a:lnTo>
                    <a:pt x="8708517" y="1371828"/>
                  </a:lnTo>
                  <a:lnTo>
                    <a:pt x="8706650" y="1373682"/>
                  </a:lnTo>
                  <a:lnTo>
                    <a:pt x="8706193" y="1374800"/>
                  </a:lnTo>
                  <a:lnTo>
                    <a:pt x="8706193" y="1377442"/>
                  </a:lnTo>
                  <a:lnTo>
                    <a:pt x="8706650" y="1378559"/>
                  </a:lnTo>
                  <a:lnTo>
                    <a:pt x="8708517" y="1380413"/>
                  </a:lnTo>
                  <a:lnTo>
                    <a:pt x="8709635" y="1380883"/>
                  </a:lnTo>
                  <a:lnTo>
                    <a:pt x="8712263" y="1380883"/>
                  </a:lnTo>
                  <a:lnTo>
                    <a:pt x="8713394" y="1380413"/>
                  </a:lnTo>
                  <a:lnTo>
                    <a:pt x="8715248" y="1378559"/>
                  </a:lnTo>
                  <a:lnTo>
                    <a:pt x="8715718" y="1377442"/>
                  </a:lnTo>
                  <a:lnTo>
                    <a:pt x="8715718" y="1374800"/>
                  </a:lnTo>
                  <a:close/>
                </a:path>
                <a:path w="12773660" h="4123690">
                  <a:moveTo>
                    <a:pt x="8715718" y="3454"/>
                  </a:moveTo>
                  <a:lnTo>
                    <a:pt x="8715248" y="2324"/>
                  </a:lnTo>
                  <a:lnTo>
                    <a:pt x="8713394" y="469"/>
                  </a:lnTo>
                  <a:lnTo>
                    <a:pt x="8712263" y="0"/>
                  </a:lnTo>
                  <a:lnTo>
                    <a:pt x="8709635" y="0"/>
                  </a:lnTo>
                  <a:lnTo>
                    <a:pt x="8708517" y="469"/>
                  </a:lnTo>
                  <a:lnTo>
                    <a:pt x="8706650" y="2324"/>
                  </a:lnTo>
                  <a:lnTo>
                    <a:pt x="8706193" y="3454"/>
                  </a:lnTo>
                  <a:lnTo>
                    <a:pt x="8706193" y="6083"/>
                  </a:lnTo>
                  <a:lnTo>
                    <a:pt x="8706650" y="7200"/>
                  </a:lnTo>
                  <a:lnTo>
                    <a:pt x="8708517" y="9067"/>
                  </a:lnTo>
                  <a:lnTo>
                    <a:pt x="8709635" y="9525"/>
                  </a:lnTo>
                  <a:lnTo>
                    <a:pt x="8712263" y="9525"/>
                  </a:lnTo>
                  <a:lnTo>
                    <a:pt x="8713394" y="9067"/>
                  </a:lnTo>
                  <a:lnTo>
                    <a:pt x="8715248" y="7200"/>
                  </a:lnTo>
                  <a:lnTo>
                    <a:pt x="8715718" y="6083"/>
                  </a:lnTo>
                  <a:lnTo>
                    <a:pt x="8715718" y="3454"/>
                  </a:lnTo>
                  <a:close/>
                </a:path>
                <a:path w="12773660" h="4123690">
                  <a:moveTo>
                    <a:pt x="8734768" y="4117517"/>
                  </a:moveTo>
                  <a:lnTo>
                    <a:pt x="8734298" y="4116400"/>
                  </a:lnTo>
                  <a:lnTo>
                    <a:pt x="8732444" y="4114533"/>
                  </a:lnTo>
                  <a:lnTo>
                    <a:pt x="8731313" y="4114076"/>
                  </a:lnTo>
                  <a:lnTo>
                    <a:pt x="8728685" y="4114076"/>
                  </a:lnTo>
                  <a:lnTo>
                    <a:pt x="8727567" y="4114533"/>
                  </a:lnTo>
                  <a:lnTo>
                    <a:pt x="8725700" y="4116400"/>
                  </a:lnTo>
                  <a:lnTo>
                    <a:pt x="8725243" y="4117517"/>
                  </a:lnTo>
                  <a:lnTo>
                    <a:pt x="8725243" y="4120146"/>
                  </a:lnTo>
                  <a:lnTo>
                    <a:pt x="8725700" y="4121277"/>
                  </a:lnTo>
                  <a:lnTo>
                    <a:pt x="8727567" y="4123131"/>
                  </a:lnTo>
                  <a:lnTo>
                    <a:pt x="8728685" y="4123601"/>
                  </a:lnTo>
                  <a:lnTo>
                    <a:pt x="8731313" y="4123601"/>
                  </a:lnTo>
                  <a:lnTo>
                    <a:pt x="8732444" y="4123131"/>
                  </a:lnTo>
                  <a:lnTo>
                    <a:pt x="8734298" y="4121277"/>
                  </a:lnTo>
                  <a:lnTo>
                    <a:pt x="8734768" y="4120146"/>
                  </a:lnTo>
                  <a:lnTo>
                    <a:pt x="8734768" y="4117517"/>
                  </a:lnTo>
                  <a:close/>
                </a:path>
                <a:path w="12773660" h="4123690">
                  <a:moveTo>
                    <a:pt x="8734768" y="2746159"/>
                  </a:moveTo>
                  <a:lnTo>
                    <a:pt x="8734298" y="2745041"/>
                  </a:lnTo>
                  <a:lnTo>
                    <a:pt x="8732444" y="2743174"/>
                  </a:lnTo>
                  <a:lnTo>
                    <a:pt x="8731313" y="2742717"/>
                  </a:lnTo>
                  <a:lnTo>
                    <a:pt x="8728685" y="2742717"/>
                  </a:lnTo>
                  <a:lnTo>
                    <a:pt x="8727567" y="2743174"/>
                  </a:lnTo>
                  <a:lnTo>
                    <a:pt x="8725700" y="2745041"/>
                  </a:lnTo>
                  <a:lnTo>
                    <a:pt x="8725243" y="2746159"/>
                  </a:lnTo>
                  <a:lnTo>
                    <a:pt x="8725243" y="2748788"/>
                  </a:lnTo>
                  <a:lnTo>
                    <a:pt x="8725700" y="2749918"/>
                  </a:lnTo>
                  <a:lnTo>
                    <a:pt x="8727567" y="2751772"/>
                  </a:lnTo>
                  <a:lnTo>
                    <a:pt x="8728685" y="2752242"/>
                  </a:lnTo>
                  <a:lnTo>
                    <a:pt x="8731313" y="2752242"/>
                  </a:lnTo>
                  <a:lnTo>
                    <a:pt x="8732444" y="2751772"/>
                  </a:lnTo>
                  <a:lnTo>
                    <a:pt x="8734298" y="2749918"/>
                  </a:lnTo>
                  <a:lnTo>
                    <a:pt x="8734768" y="2748788"/>
                  </a:lnTo>
                  <a:lnTo>
                    <a:pt x="8734768" y="2746159"/>
                  </a:lnTo>
                  <a:close/>
                </a:path>
                <a:path w="12773660" h="4123690">
                  <a:moveTo>
                    <a:pt x="8734768" y="1374800"/>
                  </a:moveTo>
                  <a:lnTo>
                    <a:pt x="8734298" y="1373682"/>
                  </a:lnTo>
                  <a:lnTo>
                    <a:pt x="8732444" y="1371828"/>
                  </a:lnTo>
                  <a:lnTo>
                    <a:pt x="8731313" y="1371358"/>
                  </a:lnTo>
                  <a:lnTo>
                    <a:pt x="8728685" y="1371358"/>
                  </a:lnTo>
                  <a:lnTo>
                    <a:pt x="8727567" y="1371828"/>
                  </a:lnTo>
                  <a:lnTo>
                    <a:pt x="8725700" y="1373682"/>
                  </a:lnTo>
                  <a:lnTo>
                    <a:pt x="8725243" y="1374800"/>
                  </a:lnTo>
                  <a:lnTo>
                    <a:pt x="8725243" y="1377442"/>
                  </a:lnTo>
                  <a:lnTo>
                    <a:pt x="8725700" y="1378559"/>
                  </a:lnTo>
                  <a:lnTo>
                    <a:pt x="8727567" y="1380413"/>
                  </a:lnTo>
                  <a:lnTo>
                    <a:pt x="8728685" y="1380883"/>
                  </a:lnTo>
                  <a:lnTo>
                    <a:pt x="8731313" y="1380883"/>
                  </a:lnTo>
                  <a:lnTo>
                    <a:pt x="8732444" y="1380413"/>
                  </a:lnTo>
                  <a:lnTo>
                    <a:pt x="8734298" y="1378559"/>
                  </a:lnTo>
                  <a:lnTo>
                    <a:pt x="8734768" y="1377442"/>
                  </a:lnTo>
                  <a:lnTo>
                    <a:pt x="8734768" y="1374800"/>
                  </a:lnTo>
                  <a:close/>
                </a:path>
                <a:path w="12773660" h="4123690">
                  <a:moveTo>
                    <a:pt x="8734768" y="3454"/>
                  </a:moveTo>
                  <a:lnTo>
                    <a:pt x="8734298" y="2324"/>
                  </a:lnTo>
                  <a:lnTo>
                    <a:pt x="8732444" y="469"/>
                  </a:lnTo>
                  <a:lnTo>
                    <a:pt x="8731313" y="0"/>
                  </a:lnTo>
                  <a:lnTo>
                    <a:pt x="8728685" y="0"/>
                  </a:lnTo>
                  <a:lnTo>
                    <a:pt x="8727567" y="469"/>
                  </a:lnTo>
                  <a:lnTo>
                    <a:pt x="8725700" y="2324"/>
                  </a:lnTo>
                  <a:lnTo>
                    <a:pt x="8725243" y="3454"/>
                  </a:lnTo>
                  <a:lnTo>
                    <a:pt x="8725243" y="6083"/>
                  </a:lnTo>
                  <a:lnTo>
                    <a:pt x="8725700" y="7200"/>
                  </a:lnTo>
                  <a:lnTo>
                    <a:pt x="8727567" y="9067"/>
                  </a:lnTo>
                  <a:lnTo>
                    <a:pt x="8728685" y="9525"/>
                  </a:lnTo>
                  <a:lnTo>
                    <a:pt x="8731313" y="9525"/>
                  </a:lnTo>
                  <a:lnTo>
                    <a:pt x="8732444" y="9067"/>
                  </a:lnTo>
                  <a:lnTo>
                    <a:pt x="8734298" y="7200"/>
                  </a:lnTo>
                  <a:lnTo>
                    <a:pt x="8734768" y="6083"/>
                  </a:lnTo>
                  <a:lnTo>
                    <a:pt x="8734768" y="3454"/>
                  </a:lnTo>
                  <a:close/>
                </a:path>
                <a:path w="12773660" h="4123690">
                  <a:moveTo>
                    <a:pt x="8753818" y="4117517"/>
                  </a:moveTo>
                  <a:lnTo>
                    <a:pt x="8753348" y="4116400"/>
                  </a:lnTo>
                  <a:lnTo>
                    <a:pt x="8751494" y="4114533"/>
                  </a:lnTo>
                  <a:lnTo>
                    <a:pt x="8750363" y="4114076"/>
                  </a:lnTo>
                  <a:lnTo>
                    <a:pt x="8747735" y="4114076"/>
                  </a:lnTo>
                  <a:lnTo>
                    <a:pt x="8746617" y="4114533"/>
                  </a:lnTo>
                  <a:lnTo>
                    <a:pt x="8744750" y="4116400"/>
                  </a:lnTo>
                  <a:lnTo>
                    <a:pt x="8744293" y="4117517"/>
                  </a:lnTo>
                  <a:lnTo>
                    <a:pt x="8744293" y="4120146"/>
                  </a:lnTo>
                  <a:lnTo>
                    <a:pt x="8744750" y="4121277"/>
                  </a:lnTo>
                  <a:lnTo>
                    <a:pt x="8746617" y="4123131"/>
                  </a:lnTo>
                  <a:lnTo>
                    <a:pt x="8747735" y="4123601"/>
                  </a:lnTo>
                  <a:lnTo>
                    <a:pt x="8750363" y="4123601"/>
                  </a:lnTo>
                  <a:lnTo>
                    <a:pt x="8751494" y="4123131"/>
                  </a:lnTo>
                  <a:lnTo>
                    <a:pt x="8753348" y="4121277"/>
                  </a:lnTo>
                  <a:lnTo>
                    <a:pt x="8753818" y="4120146"/>
                  </a:lnTo>
                  <a:lnTo>
                    <a:pt x="8753818" y="4117517"/>
                  </a:lnTo>
                  <a:close/>
                </a:path>
                <a:path w="12773660" h="4123690">
                  <a:moveTo>
                    <a:pt x="8753818" y="2746159"/>
                  </a:moveTo>
                  <a:lnTo>
                    <a:pt x="8753348" y="2745041"/>
                  </a:lnTo>
                  <a:lnTo>
                    <a:pt x="8751494" y="2743174"/>
                  </a:lnTo>
                  <a:lnTo>
                    <a:pt x="8750363" y="2742717"/>
                  </a:lnTo>
                  <a:lnTo>
                    <a:pt x="8747735" y="2742717"/>
                  </a:lnTo>
                  <a:lnTo>
                    <a:pt x="8746617" y="2743174"/>
                  </a:lnTo>
                  <a:lnTo>
                    <a:pt x="8744750" y="2745041"/>
                  </a:lnTo>
                  <a:lnTo>
                    <a:pt x="8744293" y="2746159"/>
                  </a:lnTo>
                  <a:lnTo>
                    <a:pt x="8744293" y="2748788"/>
                  </a:lnTo>
                  <a:lnTo>
                    <a:pt x="8744750" y="2749918"/>
                  </a:lnTo>
                  <a:lnTo>
                    <a:pt x="8746617" y="2751772"/>
                  </a:lnTo>
                  <a:lnTo>
                    <a:pt x="8747735" y="2752242"/>
                  </a:lnTo>
                  <a:lnTo>
                    <a:pt x="8750363" y="2752242"/>
                  </a:lnTo>
                  <a:lnTo>
                    <a:pt x="8751494" y="2751772"/>
                  </a:lnTo>
                  <a:lnTo>
                    <a:pt x="8753348" y="2749918"/>
                  </a:lnTo>
                  <a:lnTo>
                    <a:pt x="8753818" y="2748788"/>
                  </a:lnTo>
                  <a:lnTo>
                    <a:pt x="8753818" y="2746159"/>
                  </a:lnTo>
                  <a:close/>
                </a:path>
                <a:path w="12773660" h="4123690">
                  <a:moveTo>
                    <a:pt x="8753818" y="1374800"/>
                  </a:moveTo>
                  <a:lnTo>
                    <a:pt x="8753348" y="1373682"/>
                  </a:lnTo>
                  <a:lnTo>
                    <a:pt x="8751494" y="1371828"/>
                  </a:lnTo>
                  <a:lnTo>
                    <a:pt x="8750363" y="1371358"/>
                  </a:lnTo>
                  <a:lnTo>
                    <a:pt x="8747735" y="1371358"/>
                  </a:lnTo>
                  <a:lnTo>
                    <a:pt x="8746617" y="1371828"/>
                  </a:lnTo>
                  <a:lnTo>
                    <a:pt x="8744750" y="1373682"/>
                  </a:lnTo>
                  <a:lnTo>
                    <a:pt x="8744293" y="1374800"/>
                  </a:lnTo>
                  <a:lnTo>
                    <a:pt x="8744293" y="1377442"/>
                  </a:lnTo>
                  <a:lnTo>
                    <a:pt x="8744750" y="1378559"/>
                  </a:lnTo>
                  <a:lnTo>
                    <a:pt x="8746617" y="1380413"/>
                  </a:lnTo>
                  <a:lnTo>
                    <a:pt x="8747735" y="1380883"/>
                  </a:lnTo>
                  <a:lnTo>
                    <a:pt x="8750363" y="1380883"/>
                  </a:lnTo>
                  <a:lnTo>
                    <a:pt x="8751494" y="1380413"/>
                  </a:lnTo>
                  <a:lnTo>
                    <a:pt x="8753348" y="1378559"/>
                  </a:lnTo>
                  <a:lnTo>
                    <a:pt x="8753818" y="1377442"/>
                  </a:lnTo>
                  <a:lnTo>
                    <a:pt x="8753818" y="1374800"/>
                  </a:lnTo>
                  <a:close/>
                </a:path>
                <a:path w="12773660" h="4123690">
                  <a:moveTo>
                    <a:pt x="8753818" y="3454"/>
                  </a:moveTo>
                  <a:lnTo>
                    <a:pt x="8753348" y="2324"/>
                  </a:lnTo>
                  <a:lnTo>
                    <a:pt x="8751494" y="469"/>
                  </a:lnTo>
                  <a:lnTo>
                    <a:pt x="8750363" y="0"/>
                  </a:lnTo>
                  <a:lnTo>
                    <a:pt x="8747735" y="0"/>
                  </a:lnTo>
                  <a:lnTo>
                    <a:pt x="8746617" y="469"/>
                  </a:lnTo>
                  <a:lnTo>
                    <a:pt x="8744750" y="2324"/>
                  </a:lnTo>
                  <a:lnTo>
                    <a:pt x="8744293" y="3454"/>
                  </a:lnTo>
                  <a:lnTo>
                    <a:pt x="8744293" y="6083"/>
                  </a:lnTo>
                  <a:lnTo>
                    <a:pt x="8744750" y="7200"/>
                  </a:lnTo>
                  <a:lnTo>
                    <a:pt x="8746617" y="9067"/>
                  </a:lnTo>
                  <a:lnTo>
                    <a:pt x="8747735" y="9525"/>
                  </a:lnTo>
                  <a:lnTo>
                    <a:pt x="8750363" y="9525"/>
                  </a:lnTo>
                  <a:lnTo>
                    <a:pt x="8751494" y="9067"/>
                  </a:lnTo>
                  <a:lnTo>
                    <a:pt x="8753348" y="7200"/>
                  </a:lnTo>
                  <a:lnTo>
                    <a:pt x="8753818" y="6083"/>
                  </a:lnTo>
                  <a:lnTo>
                    <a:pt x="8753818" y="3454"/>
                  </a:lnTo>
                  <a:close/>
                </a:path>
                <a:path w="12773660" h="4123690">
                  <a:moveTo>
                    <a:pt x="8772868" y="4117517"/>
                  </a:moveTo>
                  <a:lnTo>
                    <a:pt x="8772398" y="4116400"/>
                  </a:lnTo>
                  <a:lnTo>
                    <a:pt x="8770544" y="4114533"/>
                  </a:lnTo>
                  <a:lnTo>
                    <a:pt x="8769413" y="4114076"/>
                  </a:lnTo>
                  <a:lnTo>
                    <a:pt x="8766785" y="4114076"/>
                  </a:lnTo>
                  <a:lnTo>
                    <a:pt x="8765667" y="4114533"/>
                  </a:lnTo>
                  <a:lnTo>
                    <a:pt x="8763800" y="4116400"/>
                  </a:lnTo>
                  <a:lnTo>
                    <a:pt x="8763343" y="4117517"/>
                  </a:lnTo>
                  <a:lnTo>
                    <a:pt x="8763343" y="4120146"/>
                  </a:lnTo>
                  <a:lnTo>
                    <a:pt x="8763800" y="4121277"/>
                  </a:lnTo>
                  <a:lnTo>
                    <a:pt x="8765667" y="4123131"/>
                  </a:lnTo>
                  <a:lnTo>
                    <a:pt x="8766785" y="4123601"/>
                  </a:lnTo>
                  <a:lnTo>
                    <a:pt x="8769413" y="4123601"/>
                  </a:lnTo>
                  <a:lnTo>
                    <a:pt x="8770544" y="4123131"/>
                  </a:lnTo>
                  <a:lnTo>
                    <a:pt x="8772398" y="4121277"/>
                  </a:lnTo>
                  <a:lnTo>
                    <a:pt x="8772868" y="4120146"/>
                  </a:lnTo>
                  <a:lnTo>
                    <a:pt x="8772868" y="4117517"/>
                  </a:lnTo>
                  <a:close/>
                </a:path>
                <a:path w="12773660" h="4123690">
                  <a:moveTo>
                    <a:pt x="8772868" y="2746159"/>
                  </a:moveTo>
                  <a:lnTo>
                    <a:pt x="8772398" y="2745041"/>
                  </a:lnTo>
                  <a:lnTo>
                    <a:pt x="8770544" y="2743174"/>
                  </a:lnTo>
                  <a:lnTo>
                    <a:pt x="8769413" y="2742717"/>
                  </a:lnTo>
                  <a:lnTo>
                    <a:pt x="8766785" y="2742717"/>
                  </a:lnTo>
                  <a:lnTo>
                    <a:pt x="8765667" y="2743174"/>
                  </a:lnTo>
                  <a:lnTo>
                    <a:pt x="8763800" y="2745041"/>
                  </a:lnTo>
                  <a:lnTo>
                    <a:pt x="8763343" y="2746159"/>
                  </a:lnTo>
                  <a:lnTo>
                    <a:pt x="8763343" y="2748788"/>
                  </a:lnTo>
                  <a:lnTo>
                    <a:pt x="8763800" y="2749918"/>
                  </a:lnTo>
                  <a:lnTo>
                    <a:pt x="8765667" y="2751772"/>
                  </a:lnTo>
                  <a:lnTo>
                    <a:pt x="8766785" y="2752242"/>
                  </a:lnTo>
                  <a:lnTo>
                    <a:pt x="8769413" y="2752242"/>
                  </a:lnTo>
                  <a:lnTo>
                    <a:pt x="8770544" y="2751772"/>
                  </a:lnTo>
                  <a:lnTo>
                    <a:pt x="8772398" y="2749918"/>
                  </a:lnTo>
                  <a:lnTo>
                    <a:pt x="8772868" y="2748788"/>
                  </a:lnTo>
                  <a:lnTo>
                    <a:pt x="8772868" y="2746159"/>
                  </a:lnTo>
                  <a:close/>
                </a:path>
                <a:path w="12773660" h="4123690">
                  <a:moveTo>
                    <a:pt x="8772868" y="1374800"/>
                  </a:moveTo>
                  <a:lnTo>
                    <a:pt x="8772398" y="1373682"/>
                  </a:lnTo>
                  <a:lnTo>
                    <a:pt x="8770544" y="1371828"/>
                  </a:lnTo>
                  <a:lnTo>
                    <a:pt x="8769413" y="1371358"/>
                  </a:lnTo>
                  <a:lnTo>
                    <a:pt x="8766785" y="1371358"/>
                  </a:lnTo>
                  <a:lnTo>
                    <a:pt x="8765667" y="1371828"/>
                  </a:lnTo>
                  <a:lnTo>
                    <a:pt x="8763800" y="1373682"/>
                  </a:lnTo>
                  <a:lnTo>
                    <a:pt x="8763343" y="1374800"/>
                  </a:lnTo>
                  <a:lnTo>
                    <a:pt x="8763343" y="1377442"/>
                  </a:lnTo>
                  <a:lnTo>
                    <a:pt x="8763800" y="1378559"/>
                  </a:lnTo>
                  <a:lnTo>
                    <a:pt x="8765667" y="1380413"/>
                  </a:lnTo>
                  <a:lnTo>
                    <a:pt x="8766785" y="1380883"/>
                  </a:lnTo>
                  <a:lnTo>
                    <a:pt x="8769413" y="1380883"/>
                  </a:lnTo>
                  <a:lnTo>
                    <a:pt x="8770544" y="1380413"/>
                  </a:lnTo>
                  <a:lnTo>
                    <a:pt x="8772398" y="1378559"/>
                  </a:lnTo>
                  <a:lnTo>
                    <a:pt x="8772868" y="1377442"/>
                  </a:lnTo>
                  <a:lnTo>
                    <a:pt x="8772868" y="1374800"/>
                  </a:lnTo>
                  <a:close/>
                </a:path>
                <a:path w="12773660" h="4123690">
                  <a:moveTo>
                    <a:pt x="8772868" y="3454"/>
                  </a:moveTo>
                  <a:lnTo>
                    <a:pt x="8772398" y="2324"/>
                  </a:lnTo>
                  <a:lnTo>
                    <a:pt x="8770544" y="469"/>
                  </a:lnTo>
                  <a:lnTo>
                    <a:pt x="8769413" y="0"/>
                  </a:lnTo>
                  <a:lnTo>
                    <a:pt x="8766785" y="0"/>
                  </a:lnTo>
                  <a:lnTo>
                    <a:pt x="8765667" y="469"/>
                  </a:lnTo>
                  <a:lnTo>
                    <a:pt x="8763800" y="2324"/>
                  </a:lnTo>
                  <a:lnTo>
                    <a:pt x="8763343" y="3454"/>
                  </a:lnTo>
                  <a:lnTo>
                    <a:pt x="8763343" y="6083"/>
                  </a:lnTo>
                  <a:lnTo>
                    <a:pt x="8763800" y="7200"/>
                  </a:lnTo>
                  <a:lnTo>
                    <a:pt x="8765667" y="9067"/>
                  </a:lnTo>
                  <a:lnTo>
                    <a:pt x="8766785" y="9525"/>
                  </a:lnTo>
                  <a:lnTo>
                    <a:pt x="8769413" y="9525"/>
                  </a:lnTo>
                  <a:lnTo>
                    <a:pt x="8770544" y="9067"/>
                  </a:lnTo>
                  <a:lnTo>
                    <a:pt x="8772398" y="7200"/>
                  </a:lnTo>
                  <a:lnTo>
                    <a:pt x="8772868" y="6083"/>
                  </a:lnTo>
                  <a:lnTo>
                    <a:pt x="8772868" y="3454"/>
                  </a:lnTo>
                  <a:close/>
                </a:path>
                <a:path w="12773660" h="4123690">
                  <a:moveTo>
                    <a:pt x="8791918" y="4117517"/>
                  </a:moveTo>
                  <a:lnTo>
                    <a:pt x="8791448" y="4116400"/>
                  </a:lnTo>
                  <a:lnTo>
                    <a:pt x="8789594" y="4114533"/>
                  </a:lnTo>
                  <a:lnTo>
                    <a:pt x="8788476" y="4114076"/>
                  </a:lnTo>
                  <a:lnTo>
                    <a:pt x="8785835" y="4114076"/>
                  </a:lnTo>
                  <a:lnTo>
                    <a:pt x="8784717" y="4114533"/>
                  </a:lnTo>
                  <a:lnTo>
                    <a:pt x="8782850" y="4116400"/>
                  </a:lnTo>
                  <a:lnTo>
                    <a:pt x="8782393" y="4117517"/>
                  </a:lnTo>
                  <a:lnTo>
                    <a:pt x="8782393" y="4120146"/>
                  </a:lnTo>
                  <a:lnTo>
                    <a:pt x="8782850" y="4121277"/>
                  </a:lnTo>
                  <a:lnTo>
                    <a:pt x="8784717" y="4123131"/>
                  </a:lnTo>
                  <a:lnTo>
                    <a:pt x="8785835" y="4123601"/>
                  </a:lnTo>
                  <a:lnTo>
                    <a:pt x="8788476" y="4123601"/>
                  </a:lnTo>
                  <a:lnTo>
                    <a:pt x="8789594" y="4123131"/>
                  </a:lnTo>
                  <a:lnTo>
                    <a:pt x="8791448" y="4121277"/>
                  </a:lnTo>
                  <a:lnTo>
                    <a:pt x="8791918" y="4120146"/>
                  </a:lnTo>
                  <a:lnTo>
                    <a:pt x="8791918" y="4117517"/>
                  </a:lnTo>
                  <a:close/>
                </a:path>
                <a:path w="12773660" h="4123690">
                  <a:moveTo>
                    <a:pt x="8791918" y="2746159"/>
                  </a:moveTo>
                  <a:lnTo>
                    <a:pt x="8791448" y="2745041"/>
                  </a:lnTo>
                  <a:lnTo>
                    <a:pt x="8789594" y="2743174"/>
                  </a:lnTo>
                  <a:lnTo>
                    <a:pt x="8788476" y="2742717"/>
                  </a:lnTo>
                  <a:lnTo>
                    <a:pt x="8785835" y="2742717"/>
                  </a:lnTo>
                  <a:lnTo>
                    <a:pt x="8784717" y="2743174"/>
                  </a:lnTo>
                  <a:lnTo>
                    <a:pt x="8782850" y="2745041"/>
                  </a:lnTo>
                  <a:lnTo>
                    <a:pt x="8782393" y="2746159"/>
                  </a:lnTo>
                  <a:lnTo>
                    <a:pt x="8782393" y="2748788"/>
                  </a:lnTo>
                  <a:lnTo>
                    <a:pt x="8782850" y="2749918"/>
                  </a:lnTo>
                  <a:lnTo>
                    <a:pt x="8784717" y="2751772"/>
                  </a:lnTo>
                  <a:lnTo>
                    <a:pt x="8785835" y="2752242"/>
                  </a:lnTo>
                  <a:lnTo>
                    <a:pt x="8788476" y="2752242"/>
                  </a:lnTo>
                  <a:lnTo>
                    <a:pt x="8789594" y="2751772"/>
                  </a:lnTo>
                  <a:lnTo>
                    <a:pt x="8791448" y="2749918"/>
                  </a:lnTo>
                  <a:lnTo>
                    <a:pt x="8791918" y="2748788"/>
                  </a:lnTo>
                  <a:lnTo>
                    <a:pt x="8791918" y="2746159"/>
                  </a:lnTo>
                  <a:close/>
                </a:path>
                <a:path w="12773660" h="4123690">
                  <a:moveTo>
                    <a:pt x="8791918" y="1374800"/>
                  </a:moveTo>
                  <a:lnTo>
                    <a:pt x="8791448" y="1373682"/>
                  </a:lnTo>
                  <a:lnTo>
                    <a:pt x="8789594" y="1371828"/>
                  </a:lnTo>
                  <a:lnTo>
                    <a:pt x="8788476" y="1371358"/>
                  </a:lnTo>
                  <a:lnTo>
                    <a:pt x="8785835" y="1371358"/>
                  </a:lnTo>
                  <a:lnTo>
                    <a:pt x="8784717" y="1371828"/>
                  </a:lnTo>
                  <a:lnTo>
                    <a:pt x="8782850" y="1373682"/>
                  </a:lnTo>
                  <a:lnTo>
                    <a:pt x="8782393" y="1374800"/>
                  </a:lnTo>
                  <a:lnTo>
                    <a:pt x="8782393" y="1377442"/>
                  </a:lnTo>
                  <a:lnTo>
                    <a:pt x="8782850" y="1378559"/>
                  </a:lnTo>
                  <a:lnTo>
                    <a:pt x="8784717" y="1380413"/>
                  </a:lnTo>
                  <a:lnTo>
                    <a:pt x="8785835" y="1380883"/>
                  </a:lnTo>
                  <a:lnTo>
                    <a:pt x="8788476" y="1380883"/>
                  </a:lnTo>
                  <a:lnTo>
                    <a:pt x="8789594" y="1380413"/>
                  </a:lnTo>
                  <a:lnTo>
                    <a:pt x="8791448" y="1378559"/>
                  </a:lnTo>
                  <a:lnTo>
                    <a:pt x="8791918" y="1377442"/>
                  </a:lnTo>
                  <a:lnTo>
                    <a:pt x="8791918" y="1374800"/>
                  </a:lnTo>
                  <a:close/>
                </a:path>
                <a:path w="12773660" h="4123690">
                  <a:moveTo>
                    <a:pt x="8791918" y="3454"/>
                  </a:moveTo>
                  <a:lnTo>
                    <a:pt x="8791448" y="2324"/>
                  </a:lnTo>
                  <a:lnTo>
                    <a:pt x="8789594" y="469"/>
                  </a:lnTo>
                  <a:lnTo>
                    <a:pt x="8788476" y="0"/>
                  </a:lnTo>
                  <a:lnTo>
                    <a:pt x="8785835" y="0"/>
                  </a:lnTo>
                  <a:lnTo>
                    <a:pt x="8784717" y="469"/>
                  </a:lnTo>
                  <a:lnTo>
                    <a:pt x="8782850" y="2324"/>
                  </a:lnTo>
                  <a:lnTo>
                    <a:pt x="8782393" y="3454"/>
                  </a:lnTo>
                  <a:lnTo>
                    <a:pt x="8782393" y="6083"/>
                  </a:lnTo>
                  <a:lnTo>
                    <a:pt x="8782850" y="7200"/>
                  </a:lnTo>
                  <a:lnTo>
                    <a:pt x="8784717" y="9067"/>
                  </a:lnTo>
                  <a:lnTo>
                    <a:pt x="8785835" y="9525"/>
                  </a:lnTo>
                  <a:lnTo>
                    <a:pt x="8788476" y="9525"/>
                  </a:lnTo>
                  <a:lnTo>
                    <a:pt x="8789594" y="9067"/>
                  </a:lnTo>
                  <a:lnTo>
                    <a:pt x="8791448" y="7200"/>
                  </a:lnTo>
                  <a:lnTo>
                    <a:pt x="8791918" y="6083"/>
                  </a:lnTo>
                  <a:lnTo>
                    <a:pt x="8791918" y="3454"/>
                  </a:lnTo>
                  <a:close/>
                </a:path>
                <a:path w="12773660" h="4123690">
                  <a:moveTo>
                    <a:pt x="8810968" y="4117517"/>
                  </a:moveTo>
                  <a:lnTo>
                    <a:pt x="8810498" y="4116400"/>
                  </a:lnTo>
                  <a:lnTo>
                    <a:pt x="8808644" y="4114533"/>
                  </a:lnTo>
                  <a:lnTo>
                    <a:pt x="8807526" y="4114076"/>
                  </a:lnTo>
                  <a:lnTo>
                    <a:pt x="8804885" y="4114076"/>
                  </a:lnTo>
                  <a:lnTo>
                    <a:pt x="8803767" y="4114533"/>
                  </a:lnTo>
                  <a:lnTo>
                    <a:pt x="8801913" y="4116400"/>
                  </a:lnTo>
                  <a:lnTo>
                    <a:pt x="8801443" y="4117517"/>
                  </a:lnTo>
                  <a:lnTo>
                    <a:pt x="8801443" y="4120146"/>
                  </a:lnTo>
                  <a:lnTo>
                    <a:pt x="8801913" y="4121277"/>
                  </a:lnTo>
                  <a:lnTo>
                    <a:pt x="8803767" y="4123131"/>
                  </a:lnTo>
                  <a:lnTo>
                    <a:pt x="8804885" y="4123601"/>
                  </a:lnTo>
                  <a:lnTo>
                    <a:pt x="8807526" y="4123601"/>
                  </a:lnTo>
                  <a:lnTo>
                    <a:pt x="8808644" y="4123131"/>
                  </a:lnTo>
                  <a:lnTo>
                    <a:pt x="8810498" y="4121277"/>
                  </a:lnTo>
                  <a:lnTo>
                    <a:pt x="8810968" y="4120146"/>
                  </a:lnTo>
                  <a:lnTo>
                    <a:pt x="8810968" y="4117517"/>
                  </a:lnTo>
                  <a:close/>
                </a:path>
                <a:path w="12773660" h="4123690">
                  <a:moveTo>
                    <a:pt x="8810968" y="2746159"/>
                  </a:moveTo>
                  <a:lnTo>
                    <a:pt x="8810498" y="2745041"/>
                  </a:lnTo>
                  <a:lnTo>
                    <a:pt x="8808644" y="2743174"/>
                  </a:lnTo>
                  <a:lnTo>
                    <a:pt x="8807526" y="2742717"/>
                  </a:lnTo>
                  <a:lnTo>
                    <a:pt x="8804885" y="2742717"/>
                  </a:lnTo>
                  <a:lnTo>
                    <a:pt x="8803767" y="2743174"/>
                  </a:lnTo>
                  <a:lnTo>
                    <a:pt x="8801913" y="2745041"/>
                  </a:lnTo>
                  <a:lnTo>
                    <a:pt x="8801443" y="2746159"/>
                  </a:lnTo>
                  <a:lnTo>
                    <a:pt x="8801443" y="2748788"/>
                  </a:lnTo>
                  <a:lnTo>
                    <a:pt x="8801913" y="2749918"/>
                  </a:lnTo>
                  <a:lnTo>
                    <a:pt x="8803767" y="2751772"/>
                  </a:lnTo>
                  <a:lnTo>
                    <a:pt x="8804885" y="2752242"/>
                  </a:lnTo>
                  <a:lnTo>
                    <a:pt x="8807526" y="2752242"/>
                  </a:lnTo>
                  <a:lnTo>
                    <a:pt x="8808644" y="2751772"/>
                  </a:lnTo>
                  <a:lnTo>
                    <a:pt x="8810498" y="2749918"/>
                  </a:lnTo>
                  <a:lnTo>
                    <a:pt x="8810968" y="2748788"/>
                  </a:lnTo>
                  <a:lnTo>
                    <a:pt x="8810968" y="2746159"/>
                  </a:lnTo>
                  <a:close/>
                </a:path>
                <a:path w="12773660" h="4123690">
                  <a:moveTo>
                    <a:pt x="8810968" y="1374800"/>
                  </a:moveTo>
                  <a:lnTo>
                    <a:pt x="8810498" y="1373682"/>
                  </a:lnTo>
                  <a:lnTo>
                    <a:pt x="8808644" y="1371828"/>
                  </a:lnTo>
                  <a:lnTo>
                    <a:pt x="8807526" y="1371358"/>
                  </a:lnTo>
                  <a:lnTo>
                    <a:pt x="8804885" y="1371358"/>
                  </a:lnTo>
                  <a:lnTo>
                    <a:pt x="8803767" y="1371828"/>
                  </a:lnTo>
                  <a:lnTo>
                    <a:pt x="8801913" y="1373682"/>
                  </a:lnTo>
                  <a:lnTo>
                    <a:pt x="8801443" y="1374800"/>
                  </a:lnTo>
                  <a:lnTo>
                    <a:pt x="8801443" y="1377442"/>
                  </a:lnTo>
                  <a:lnTo>
                    <a:pt x="8801913" y="1378559"/>
                  </a:lnTo>
                  <a:lnTo>
                    <a:pt x="8803767" y="1380413"/>
                  </a:lnTo>
                  <a:lnTo>
                    <a:pt x="8804885" y="1380883"/>
                  </a:lnTo>
                  <a:lnTo>
                    <a:pt x="8807526" y="1380883"/>
                  </a:lnTo>
                  <a:lnTo>
                    <a:pt x="8808644" y="1380413"/>
                  </a:lnTo>
                  <a:lnTo>
                    <a:pt x="8810498" y="1378559"/>
                  </a:lnTo>
                  <a:lnTo>
                    <a:pt x="8810968" y="1377442"/>
                  </a:lnTo>
                  <a:lnTo>
                    <a:pt x="8810968" y="1374800"/>
                  </a:lnTo>
                  <a:close/>
                </a:path>
                <a:path w="12773660" h="4123690">
                  <a:moveTo>
                    <a:pt x="8810968" y="3454"/>
                  </a:moveTo>
                  <a:lnTo>
                    <a:pt x="8810498" y="2324"/>
                  </a:lnTo>
                  <a:lnTo>
                    <a:pt x="8808644" y="469"/>
                  </a:lnTo>
                  <a:lnTo>
                    <a:pt x="8807526" y="0"/>
                  </a:lnTo>
                  <a:lnTo>
                    <a:pt x="8804885" y="0"/>
                  </a:lnTo>
                  <a:lnTo>
                    <a:pt x="8803767" y="469"/>
                  </a:lnTo>
                  <a:lnTo>
                    <a:pt x="8801913" y="2324"/>
                  </a:lnTo>
                  <a:lnTo>
                    <a:pt x="8801443" y="3454"/>
                  </a:lnTo>
                  <a:lnTo>
                    <a:pt x="8801443" y="6083"/>
                  </a:lnTo>
                  <a:lnTo>
                    <a:pt x="8801913" y="7200"/>
                  </a:lnTo>
                  <a:lnTo>
                    <a:pt x="8803767" y="9067"/>
                  </a:lnTo>
                  <a:lnTo>
                    <a:pt x="8804885" y="9525"/>
                  </a:lnTo>
                  <a:lnTo>
                    <a:pt x="8807526" y="9525"/>
                  </a:lnTo>
                  <a:lnTo>
                    <a:pt x="8808644" y="9067"/>
                  </a:lnTo>
                  <a:lnTo>
                    <a:pt x="8810498" y="7200"/>
                  </a:lnTo>
                  <a:lnTo>
                    <a:pt x="8810968" y="6083"/>
                  </a:lnTo>
                  <a:lnTo>
                    <a:pt x="8810968" y="3454"/>
                  </a:lnTo>
                  <a:close/>
                </a:path>
                <a:path w="12773660" h="4123690">
                  <a:moveTo>
                    <a:pt x="8830018" y="4117517"/>
                  </a:moveTo>
                  <a:lnTo>
                    <a:pt x="8829548" y="4116400"/>
                  </a:lnTo>
                  <a:lnTo>
                    <a:pt x="8827694" y="4114533"/>
                  </a:lnTo>
                  <a:lnTo>
                    <a:pt x="8826576" y="4114076"/>
                  </a:lnTo>
                  <a:lnTo>
                    <a:pt x="8823935" y="4114076"/>
                  </a:lnTo>
                  <a:lnTo>
                    <a:pt x="8822817" y="4114533"/>
                  </a:lnTo>
                  <a:lnTo>
                    <a:pt x="8820963" y="4116400"/>
                  </a:lnTo>
                  <a:lnTo>
                    <a:pt x="8820493" y="4117517"/>
                  </a:lnTo>
                  <a:lnTo>
                    <a:pt x="8820493" y="4120146"/>
                  </a:lnTo>
                  <a:lnTo>
                    <a:pt x="8820963" y="4121277"/>
                  </a:lnTo>
                  <a:lnTo>
                    <a:pt x="8822817" y="4123131"/>
                  </a:lnTo>
                  <a:lnTo>
                    <a:pt x="8823935" y="4123601"/>
                  </a:lnTo>
                  <a:lnTo>
                    <a:pt x="8826576" y="4123601"/>
                  </a:lnTo>
                  <a:lnTo>
                    <a:pt x="8827694" y="4123131"/>
                  </a:lnTo>
                  <a:lnTo>
                    <a:pt x="8829548" y="4121277"/>
                  </a:lnTo>
                  <a:lnTo>
                    <a:pt x="8830018" y="4120146"/>
                  </a:lnTo>
                  <a:lnTo>
                    <a:pt x="8830018" y="4117517"/>
                  </a:lnTo>
                  <a:close/>
                </a:path>
                <a:path w="12773660" h="4123690">
                  <a:moveTo>
                    <a:pt x="8830018" y="2746159"/>
                  </a:moveTo>
                  <a:lnTo>
                    <a:pt x="8829548" y="2745041"/>
                  </a:lnTo>
                  <a:lnTo>
                    <a:pt x="8827694" y="2743174"/>
                  </a:lnTo>
                  <a:lnTo>
                    <a:pt x="8826576" y="2742717"/>
                  </a:lnTo>
                  <a:lnTo>
                    <a:pt x="8823935" y="2742717"/>
                  </a:lnTo>
                  <a:lnTo>
                    <a:pt x="8822817" y="2743174"/>
                  </a:lnTo>
                  <a:lnTo>
                    <a:pt x="8820963" y="2745041"/>
                  </a:lnTo>
                  <a:lnTo>
                    <a:pt x="8820493" y="2746159"/>
                  </a:lnTo>
                  <a:lnTo>
                    <a:pt x="8820493" y="2748788"/>
                  </a:lnTo>
                  <a:lnTo>
                    <a:pt x="8820963" y="2749918"/>
                  </a:lnTo>
                  <a:lnTo>
                    <a:pt x="8822817" y="2751772"/>
                  </a:lnTo>
                  <a:lnTo>
                    <a:pt x="8823935" y="2752242"/>
                  </a:lnTo>
                  <a:lnTo>
                    <a:pt x="8826576" y="2752242"/>
                  </a:lnTo>
                  <a:lnTo>
                    <a:pt x="8827694" y="2751772"/>
                  </a:lnTo>
                  <a:lnTo>
                    <a:pt x="8829548" y="2749918"/>
                  </a:lnTo>
                  <a:lnTo>
                    <a:pt x="8830018" y="2748788"/>
                  </a:lnTo>
                  <a:lnTo>
                    <a:pt x="8830018" y="2746159"/>
                  </a:lnTo>
                  <a:close/>
                </a:path>
                <a:path w="12773660" h="4123690">
                  <a:moveTo>
                    <a:pt x="8830018" y="1374800"/>
                  </a:moveTo>
                  <a:lnTo>
                    <a:pt x="8829548" y="1373682"/>
                  </a:lnTo>
                  <a:lnTo>
                    <a:pt x="8827694" y="1371828"/>
                  </a:lnTo>
                  <a:lnTo>
                    <a:pt x="8826576" y="1371358"/>
                  </a:lnTo>
                  <a:lnTo>
                    <a:pt x="8823935" y="1371358"/>
                  </a:lnTo>
                  <a:lnTo>
                    <a:pt x="8822817" y="1371828"/>
                  </a:lnTo>
                  <a:lnTo>
                    <a:pt x="8820963" y="1373682"/>
                  </a:lnTo>
                  <a:lnTo>
                    <a:pt x="8820493" y="1374800"/>
                  </a:lnTo>
                  <a:lnTo>
                    <a:pt x="8820493" y="1377442"/>
                  </a:lnTo>
                  <a:lnTo>
                    <a:pt x="8820963" y="1378559"/>
                  </a:lnTo>
                  <a:lnTo>
                    <a:pt x="8822817" y="1380413"/>
                  </a:lnTo>
                  <a:lnTo>
                    <a:pt x="8823935" y="1380883"/>
                  </a:lnTo>
                  <a:lnTo>
                    <a:pt x="8826576" y="1380883"/>
                  </a:lnTo>
                  <a:lnTo>
                    <a:pt x="8827694" y="1380413"/>
                  </a:lnTo>
                  <a:lnTo>
                    <a:pt x="8829548" y="1378559"/>
                  </a:lnTo>
                  <a:lnTo>
                    <a:pt x="8830018" y="1377442"/>
                  </a:lnTo>
                  <a:lnTo>
                    <a:pt x="8830018" y="1374800"/>
                  </a:lnTo>
                  <a:close/>
                </a:path>
                <a:path w="12773660" h="4123690">
                  <a:moveTo>
                    <a:pt x="8830018" y="3454"/>
                  </a:moveTo>
                  <a:lnTo>
                    <a:pt x="8829548" y="2324"/>
                  </a:lnTo>
                  <a:lnTo>
                    <a:pt x="8827694" y="469"/>
                  </a:lnTo>
                  <a:lnTo>
                    <a:pt x="8826576" y="0"/>
                  </a:lnTo>
                  <a:lnTo>
                    <a:pt x="8823935" y="0"/>
                  </a:lnTo>
                  <a:lnTo>
                    <a:pt x="8822817" y="469"/>
                  </a:lnTo>
                  <a:lnTo>
                    <a:pt x="8820963" y="2324"/>
                  </a:lnTo>
                  <a:lnTo>
                    <a:pt x="8820493" y="3454"/>
                  </a:lnTo>
                  <a:lnTo>
                    <a:pt x="8820493" y="6083"/>
                  </a:lnTo>
                  <a:lnTo>
                    <a:pt x="8820963" y="7200"/>
                  </a:lnTo>
                  <a:lnTo>
                    <a:pt x="8822817" y="9067"/>
                  </a:lnTo>
                  <a:lnTo>
                    <a:pt x="8823935" y="9525"/>
                  </a:lnTo>
                  <a:lnTo>
                    <a:pt x="8826576" y="9525"/>
                  </a:lnTo>
                  <a:lnTo>
                    <a:pt x="8827694" y="9067"/>
                  </a:lnTo>
                  <a:lnTo>
                    <a:pt x="8829548" y="7200"/>
                  </a:lnTo>
                  <a:lnTo>
                    <a:pt x="8830018" y="6083"/>
                  </a:lnTo>
                  <a:lnTo>
                    <a:pt x="8830018" y="3454"/>
                  </a:lnTo>
                  <a:close/>
                </a:path>
                <a:path w="12773660" h="4123690">
                  <a:moveTo>
                    <a:pt x="8849068" y="4117517"/>
                  </a:moveTo>
                  <a:lnTo>
                    <a:pt x="8848611" y="4116400"/>
                  </a:lnTo>
                  <a:lnTo>
                    <a:pt x="8846744" y="4114533"/>
                  </a:lnTo>
                  <a:lnTo>
                    <a:pt x="8845626" y="4114076"/>
                  </a:lnTo>
                  <a:lnTo>
                    <a:pt x="8842997" y="4114076"/>
                  </a:lnTo>
                  <a:lnTo>
                    <a:pt x="8841867" y="4114533"/>
                  </a:lnTo>
                  <a:lnTo>
                    <a:pt x="8840013" y="4116400"/>
                  </a:lnTo>
                  <a:lnTo>
                    <a:pt x="8839543" y="4117517"/>
                  </a:lnTo>
                  <a:lnTo>
                    <a:pt x="8839543" y="4120146"/>
                  </a:lnTo>
                  <a:lnTo>
                    <a:pt x="8840013" y="4121277"/>
                  </a:lnTo>
                  <a:lnTo>
                    <a:pt x="8841867" y="4123131"/>
                  </a:lnTo>
                  <a:lnTo>
                    <a:pt x="8842997" y="4123601"/>
                  </a:lnTo>
                  <a:lnTo>
                    <a:pt x="8845626" y="4123601"/>
                  </a:lnTo>
                  <a:lnTo>
                    <a:pt x="8846744" y="4123131"/>
                  </a:lnTo>
                  <a:lnTo>
                    <a:pt x="8848611" y="4121277"/>
                  </a:lnTo>
                  <a:lnTo>
                    <a:pt x="8849068" y="4120146"/>
                  </a:lnTo>
                  <a:lnTo>
                    <a:pt x="8849068" y="4117517"/>
                  </a:lnTo>
                  <a:close/>
                </a:path>
                <a:path w="12773660" h="4123690">
                  <a:moveTo>
                    <a:pt x="8849068" y="2746159"/>
                  </a:moveTo>
                  <a:lnTo>
                    <a:pt x="8848611" y="2745041"/>
                  </a:lnTo>
                  <a:lnTo>
                    <a:pt x="8846744" y="2743174"/>
                  </a:lnTo>
                  <a:lnTo>
                    <a:pt x="8845626" y="2742717"/>
                  </a:lnTo>
                  <a:lnTo>
                    <a:pt x="8842997" y="2742717"/>
                  </a:lnTo>
                  <a:lnTo>
                    <a:pt x="8841867" y="2743174"/>
                  </a:lnTo>
                  <a:lnTo>
                    <a:pt x="8840013" y="2745041"/>
                  </a:lnTo>
                  <a:lnTo>
                    <a:pt x="8839543" y="2746159"/>
                  </a:lnTo>
                  <a:lnTo>
                    <a:pt x="8839543" y="2748788"/>
                  </a:lnTo>
                  <a:lnTo>
                    <a:pt x="8840013" y="2749918"/>
                  </a:lnTo>
                  <a:lnTo>
                    <a:pt x="8841867" y="2751772"/>
                  </a:lnTo>
                  <a:lnTo>
                    <a:pt x="8842997" y="2752242"/>
                  </a:lnTo>
                  <a:lnTo>
                    <a:pt x="8845626" y="2752242"/>
                  </a:lnTo>
                  <a:lnTo>
                    <a:pt x="8846744" y="2751772"/>
                  </a:lnTo>
                  <a:lnTo>
                    <a:pt x="8848611" y="2749918"/>
                  </a:lnTo>
                  <a:lnTo>
                    <a:pt x="8849068" y="2748788"/>
                  </a:lnTo>
                  <a:lnTo>
                    <a:pt x="8849068" y="2746159"/>
                  </a:lnTo>
                  <a:close/>
                </a:path>
                <a:path w="12773660" h="4123690">
                  <a:moveTo>
                    <a:pt x="8849068" y="1374800"/>
                  </a:moveTo>
                  <a:lnTo>
                    <a:pt x="8848611" y="1373682"/>
                  </a:lnTo>
                  <a:lnTo>
                    <a:pt x="8846744" y="1371828"/>
                  </a:lnTo>
                  <a:lnTo>
                    <a:pt x="8845626" y="1371358"/>
                  </a:lnTo>
                  <a:lnTo>
                    <a:pt x="8842997" y="1371358"/>
                  </a:lnTo>
                  <a:lnTo>
                    <a:pt x="8841867" y="1371828"/>
                  </a:lnTo>
                  <a:lnTo>
                    <a:pt x="8840013" y="1373682"/>
                  </a:lnTo>
                  <a:lnTo>
                    <a:pt x="8839543" y="1374800"/>
                  </a:lnTo>
                  <a:lnTo>
                    <a:pt x="8839543" y="1377442"/>
                  </a:lnTo>
                  <a:lnTo>
                    <a:pt x="8840013" y="1378559"/>
                  </a:lnTo>
                  <a:lnTo>
                    <a:pt x="8841867" y="1380413"/>
                  </a:lnTo>
                  <a:lnTo>
                    <a:pt x="8842997" y="1380883"/>
                  </a:lnTo>
                  <a:lnTo>
                    <a:pt x="8845626" y="1380883"/>
                  </a:lnTo>
                  <a:lnTo>
                    <a:pt x="8846744" y="1380413"/>
                  </a:lnTo>
                  <a:lnTo>
                    <a:pt x="8848611" y="1378559"/>
                  </a:lnTo>
                  <a:lnTo>
                    <a:pt x="8849068" y="1377442"/>
                  </a:lnTo>
                  <a:lnTo>
                    <a:pt x="8849068" y="1374800"/>
                  </a:lnTo>
                  <a:close/>
                </a:path>
                <a:path w="12773660" h="4123690">
                  <a:moveTo>
                    <a:pt x="8849068" y="3454"/>
                  </a:moveTo>
                  <a:lnTo>
                    <a:pt x="8848611" y="2324"/>
                  </a:lnTo>
                  <a:lnTo>
                    <a:pt x="8846744" y="469"/>
                  </a:lnTo>
                  <a:lnTo>
                    <a:pt x="8845626" y="0"/>
                  </a:lnTo>
                  <a:lnTo>
                    <a:pt x="8842997" y="0"/>
                  </a:lnTo>
                  <a:lnTo>
                    <a:pt x="8841867" y="469"/>
                  </a:lnTo>
                  <a:lnTo>
                    <a:pt x="8840013" y="2324"/>
                  </a:lnTo>
                  <a:lnTo>
                    <a:pt x="8839543" y="3454"/>
                  </a:lnTo>
                  <a:lnTo>
                    <a:pt x="8839543" y="6083"/>
                  </a:lnTo>
                  <a:lnTo>
                    <a:pt x="8840013" y="7200"/>
                  </a:lnTo>
                  <a:lnTo>
                    <a:pt x="8841867" y="9067"/>
                  </a:lnTo>
                  <a:lnTo>
                    <a:pt x="8842997" y="9525"/>
                  </a:lnTo>
                  <a:lnTo>
                    <a:pt x="8845626" y="9525"/>
                  </a:lnTo>
                  <a:lnTo>
                    <a:pt x="8846744" y="9067"/>
                  </a:lnTo>
                  <a:lnTo>
                    <a:pt x="8848611" y="7200"/>
                  </a:lnTo>
                  <a:lnTo>
                    <a:pt x="8849068" y="6083"/>
                  </a:lnTo>
                  <a:lnTo>
                    <a:pt x="8849068" y="3454"/>
                  </a:lnTo>
                  <a:close/>
                </a:path>
                <a:path w="12773660" h="4123690">
                  <a:moveTo>
                    <a:pt x="8868118" y="4117517"/>
                  </a:moveTo>
                  <a:lnTo>
                    <a:pt x="8867661" y="4116400"/>
                  </a:lnTo>
                  <a:lnTo>
                    <a:pt x="8865794" y="4114533"/>
                  </a:lnTo>
                  <a:lnTo>
                    <a:pt x="8864676" y="4114076"/>
                  </a:lnTo>
                  <a:lnTo>
                    <a:pt x="8862047" y="4114076"/>
                  </a:lnTo>
                  <a:lnTo>
                    <a:pt x="8860917" y="4114533"/>
                  </a:lnTo>
                  <a:lnTo>
                    <a:pt x="8859063" y="4116400"/>
                  </a:lnTo>
                  <a:lnTo>
                    <a:pt x="8858593" y="4117517"/>
                  </a:lnTo>
                  <a:lnTo>
                    <a:pt x="8858593" y="4120146"/>
                  </a:lnTo>
                  <a:lnTo>
                    <a:pt x="8859063" y="4121277"/>
                  </a:lnTo>
                  <a:lnTo>
                    <a:pt x="8860917" y="4123131"/>
                  </a:lnTo>
                  <a:lnTo>
                    <a:pt x="8862047" y="4123601"/>
                  </a:lnTo>
                  <a:lnTo>
                    <a:pt x="8864676" y="4123601"/>
                  </a:lnTo>
                  <a:lnTo>
                    <a:pt x="8865794" y="4123131"/>
                  </a:lnTo>
                  <a:lnTo>
                    <a:pt x="8867661" y="4121277"/>
                  </a:lnTo>
                  <a:lnTo>
                    <a:pt x="8868118" y="4120146"/>
                  </a:lnTo>
                  <a:lnTo>
                    <a:pt x="8868118" y="4117517"/>
                  </a:lnTo>
                  <a:close/>
                </a:path>
                <a:path w="12773660" h="4123690">
                  <a:moveTo>
                    <a:pt x="8868118" y="2746159"/>
                  </a:moveTo>
                  <a:lnTo>
                    <a:pt x="8867661" y="2745041"/>
                  </a:lnTo>
                  <a:lnTo>
                    <a:pt x="8865794" y="2743174"/>
                  </a:lnTo>
                  <a:lnTo>
                    <a:pt x="8864676" y="2742717"/>
                  </a:lnTo>
                  <a:lnTo>
                    <a:pt x="8862047" y="2742717"/>
                  </a:lnTo>
                  <a:lnTo>
                    <a:pt x="8860917" y="2743174"/>
                  </a:lnTo>
                  <a:lnTo>
                    <a:pt x="8859063" y="2745041"/>
                  </a:lnTo>
                  <a:lnTo>
                    <a:pt x="8858593" y="2746159"/>
                  </a:lnTo>
                  <a:lnTo>
                    <a:pt x="8858593" y="2748788"/>
                  </a:lnTo>
                  <a:lnTo>
                    <a:pt x="8859063" y="2749918"/>
                  </a:lnTo>
                  <a:lnTo>
                    <a:pt x="8860917" y="2751772"/>
                  </a:lnTo>
                  <a:lnTo>
                    <a:pt x="8862047" y="2752242"/>
                  </a:lnTo>
                  <a:lnTo>
                    <a:pt x="8864676" y="2752242"/>
                  </a:lnTo>
                  <a:lnTo>
                    <a:pt x="8865794" y="2751772"/>
                  </a:lnTo>
                  <a:lnTo>
                    <a:pt x="8867661" y="2749918"/>
                  </a:lnTo>
                  <a:lnTo>
                    <a:pt x="8868118" y="2748788"/>
                  </a:lnTo>
                  <a:lnTo>
                    <a:pt x="8868118" y="2746159"/>
                  </a:lnTo>
                  <a:close/>
                </a:path>
                <a:path w="12773660" h="4123690">
                  <a:moveTo>
                    <a:pt x="8868118" y="1374800"/>
                  </a:moveTo>
                  <a:lnTo>
                    <a:pt x="8867661" y="1373682"/>
                  </a:lnTo>
                  <a:lnTo>
                    <a:pt x="8865794" y="1371828"/>
                  </a:lnTo>
                  <a:lnTo>
                    <a:pt x="8864676" y="1371358"/>
                  </a:lnTo>
                  <a:lnTo>
                    <a:pt x="8862047" y="1371358"/>
                  </a:lnTo>
                  <a:lnTo>
                    <a:pt x="8860917" y="1371828"/>
                  </a:lnTo>
                  <a:lnTo>
                    <a:pt x="8859063" y="1373682"/>
                  </a:lnTo>
                  <a:lnTo>
                    <a:pt x="8858593" y="1374800"/>
                  </a:lnTo>
                  <a:lnTo>
                    <a:pt x="8858593" y="1377442"/>
                  </a:lnTo>
                  <a:lnTo>
                    <a:pt x="8859063" y="1378559"/>
                  </a:lnTo>
                  <a:lnTo>
                    <a:pt x="8860917" y="1380413"/>
                  </a:lnTo>
                  <a:lnTo>
                    <a:pt x="8862047" y="1380883"/>
                  </a:lnTo>
                  <a:lnTo>
                    <a:pt x="8864676" y="1380883"/>
                  </a:lnTo>
                  <a:lnTo>
                    <a:pt x="8865794" y="1380413"/>
                  </a:lnTo>
                  <a:lnTo>
                    <a:pt x="8867661" y="1378559"/>
                  </a:lnTo>
                  <a:lnTo>
                    <a:pt x="8868118" y="1377442"/>
                  </a:lnTo>
                  <a:lnTo>
                    <a:pt x="8868118" y="1374800"/>
                  </a:lnTo>
                  <a:close/>
                </a:path>
                <a:path w="12773660" h="4123690">
                  <a:moveTo>
                    <a:pt x="8868118" y="3454"/>
                  </a:moveTo>
                  <a:lnTo>
                    <a:pt x="8867661" y="2324"/>
                  </a:lnTo>
                  <a:lnTo>
                    <a:pt x="8865794" y="469"/>
                  </a:lnTo>
                  <a:lnTo>
                    <a:pt x="8864676" y="0"/>
                  </a:lnTo>
                  <a:lnTo>
                    <a:pt x="8862047" y="0"/>
                  </a:lnTo>
                  <a:lnTo>
                    <a:pt x="8860917" y="469"/>
                  </a:lnTo>
                  <a:lnTo>
                    <a:pt x="8859063" y="2324"/>
                  </a:lnTo>
                  <a:lnTo>
                    <a:pt x="8858593" y="3454"/>
                  </a:lnTo>
                  <a:lnTo>
                    <a:pt x="8858593" y="6083"/>
                  </a:lnTo>
                  <a:lnTo>
                    <a:pt x="8859063" y="7200"/>
                  </a:lnTo>
                  <a:lnTo>
                    <a:pt x="8860917" y="9067"/>
                  </a:lnTo>
                  <a:lnTo>
                    <a:pt x="8862047" y="9525"/>
                  </a:lnTo>
                  <a:lnTo>
                    <a:pt x="8864676" y="9525"/>
                  </a:lnTo>
                  <a:lnTo>
                    <a:pt x="8865794" y="9067"/>
                  </a:lnTo>
                  <a:lnTo>
                    <a:pt x="8867661" y="7200"/>
                  </a:lnTo>
                  <a:lnTo>
                    <a:pt x="8868118" y="6083"/>
                  </a:lnTo>
                  <a:lnTo>
                    <a:pt x="8868118" y="3454"/>
                  </a:lnTo>
                  <a:close/>
                </a:path>
                <a:path w="12773660" h="4123690">
                  <a:moveTo>
                    <a:pt x="8887168" y="4117517"/>
                  </a:moveTo>
                  <a:lnTo>
                    <a:pt x="8886711" y="4116400"/>
                  </a:lnTo>
                  <a:lnTo>
                    <a:pt x="8884844" y="4114533"/>
                  </a:lnTo>
                  <a:lnTo>
                    <a:pt x="8883726" y="4114076"/>
                  </a:lnTo>
                  <a:lnTo>
                    <a:pt x="8881097" y="4114076"/>
                  </a:lnTo>
                  <a:lnTo>
                    <a:pt x="8879967" y="4114533"/>
                  </a:lnTo>
                  <a:lnTo>
                    <a:pt x="8878113" y="4116400"/>
                  </a:lnTo>
                  <a:lnTo>
                    <a:pt x="8877643" y="4117517"/>
                  </a:lnTo>
                  <a:lnTo>
                    <a:pt x="8877643" y="4120146"/>
                  </a:lnTo>
                  <a:lnTo>
                    <a:pt x="8878113" y="4121277"/>
                  </a:lnTo>
                  <a:lnTo>
                    <a:pt x="8879967" y="4123131"/>
                  </a:lnTo>
                  <a:lnTo>
                    <a:pt x="8881097" y="4123601"/>
                  </a:lnTo>
                  <a:lnTo>
                    <a:pt x="8883726" y="4123601"/>
                  </a:lnTo>
                  <a:lnTo>
                    <a:pt x="8884844" y="4123131"/>
                  </a:lnTo>
                  <a:lnTo>
                    <a:pt x="8886711" y="4121277"/>
                  </a:lnTo>
                  <a:lnTo>
                    <a:pt x="8887168" y="4120146"/>
                  </a:lnTo>
                  <a:lnTo>
                    <a:pt x="8887168" y="4117517"/>
                  </a:lnTo>
                  <a:close/>
                </a:path>
                <a:path w="12773660" h="4123690">
                  <a:moveTo>
                    <a:pt x="8887168" y="2746159"/>
                  </a:moveTo>
                  <a:lnTo>
                    <a:pt x="8886711" y="2745041"/>
                  </a:lnTo>
                  <a:lnTo>
                    <a:pt x="8884844" y="2743174"/>
                  </a:lnTo>
                  <a:lnTo>
                    <a:pt x="8883726" y="2742717"/>
                  </a:lnTo>
                  <a:lnTo>
                    <a:pt x="8881097" y="2742717"/>
                  </a:lnTo>
                  <a:lnTo>
                    <a:pt x="8879967" y="2743174"/>
                  </a:lnTo>
                  <a:lnTo>
                    <a:pt x="8878113" y="2745041"/>
                  </a:lnTo>
                  <a:lnTo>
                    <a:pt x="8877643" y="2746159"/>
                  </a:lnTo>
                  <a:lnTo>
                    <a:pt x="8877643" y="2748788"/>
                  </a:lnTo>
                  <a:lnTo>
                    <a:pt x="8878113" y="2749918"/>
                  </a:lnTo>
                  <a:lnTo>
                    <a:pt x="8879967" y="2751772"/>
                  </a:lnTo>
                  <a:lnTo>
                    <a:pt x="8881097" y="2752242"/>
                  </a:lnTo>
                  <a:lnTo>
                    <a:pt x="8883726" y="2752242"/>
                  </a:lnTo>
                  <a:lnTo>
                    <a:pt x="8884844" y="2751772"/>
                  </a:lnTo>
                  <a:lnTo>
                    <a:pt x="8886711" y="2749918"/>
                  </a:lnTo>
                  <a:lnTo>
                    <a:pt x="8887168" y="2748788"/>
                  </a:lnTo>
                  <a:lnTo>
                    <a:pt x="8887168" y="2746159"/>
                  </a:lnTo>
                  <a:close/>
                </a:path>
                <a:path w="12773660" h="4123690">
                  <a:moveTo>
                    <a:pt x="8887168" y="1374800"/>
                  </a:moveTo>
                  <a:lnTo>
                    <a:pt x="8886711" y="1373682"/>
                  </a:lnTo>
                  <a:lnTo>
                    <a:pt x="8884844" y="1371828"/>
                  </a:lnTo>
                  <a:lnTo>
                    <a:pt x="8883726" y="1371358"/>
                  </a:lnTo>
                  <a:lnTo>
                    <a:pt x="8881097" y="1371358"/>
                  </a:lnTo>
                  <a:lnTo>
                    <a:pt x="8879967" y="1371828"/>
                  </a:lnTo>
                  <a:lnTo>
                    <a:pt x="8878113" y="1373682"/>
                  </a:lnTo>
                  <a:lnTo>
                    <a:pt x="8877643" y="1374800"/>
                  </a:lnTo>
                  <a:lnTo>
                    <a:pt x="8877643" y="1377442"/>
                  </a:lnTo>
                  <a:lnTo>
                    <a:pt x="8878113" y="1378559"/>
                  </a:lnTo>
                  <a:lnTo>
                    <a:pt x="8879967" y="1380413"/>
                  </a:lnTo>
                  <a:lnTo>
                    <a:pt x="8881097" y="1380883"/>
                  </a:lnTo>
                  <a:lnTo>
                    <a:pt x="8883726" y="1380883"/>
                  </a:lnTo>
                  <a:lnTo>
                    <a:pt x="8884844" y="1380413"/>
                  </a:lnTo>
                  <a:lnTo>
                    <a:pt x="8886711" y="1378559"/>
                  </a:lnTo>
                  <a:lnTo>
                    <a:pt x="8887168" y="1377442"/>
                  </a:lnTo>
                  <a:lnTo>
                    <a:pt x="8887168" y="1374800"/>
                  </a:lnTo>
                  <a:close/>
                </a:path>
                <a:path w="12773660" h="4123690">
                  <a:moveTo>
                    <a:pt x="8887168" y="3454"/>
                  </a:moveTo>
                  <a:lnTo>
                    <a:pt x="8886711" y="2324"/>
                  </a:lnTo>
                  <a:lnTo>
                    <a:pt x="8884844" y="469"/>
                  </a:lnTo>
                  <a:lnTo>
                    <a:pt x="8883726" y="0"/>
                  </a:lnTo>
                  <a:lnTo>
                    <a:pt x="8881097" y="0"/>
                  </a:lnTo>
                  <a:lnTo>
                    <a:pt x="8879967" y="469"/>
                  </a:lnTo>
                  <a:lnTo>
                    <a:pt x="8878113" y="2324"/>
                  </a:lnTo>
                  <a:lnTo>
                    <a:pt x="8877643" y="3454"/>
                  </a:lnTo>
                  <a:lnTo>
                    <a:pt x="8877643" y="6083"/>
                  </a:lnTo>
                  <a:lnTo>
                    <a:pt x="8878113" y="7200"/>
                  </a:lnTo>
                  <a:lnTo>
                    <a:pt x="8879967" y="9067"/>
                  </a:lnTo>
                  <a:lnTo>
                    <a:pt x="8881097" y="9525"/>
                  </a:lnTo>
                  <a:lnTo>
                    <a:pt x="8883726" y="9525"/>
                  </a:lnTo>
                  <a:lnTo>
                    <a:pt x="8884844" y="9067"/>
                  </a:lnTo>
                  <a:lnTo>
                    <a:pt x="8886711" y="7200"/>
                  </a:lnTo>
                  <a:lnTo>
                    <a:pt x="8887168" y="6083"/>
                  </a:lnTo>
                  <a:lnTo>
                    <a:pt x="8887168" y="3454"/>
                  </a:lnTo>
                  <a:close/>
                </a:path>
                <a:path w="12773660" h="4123690">
                  <a:moveTo>
                    <a:pt x="8906218" y="4117517"/>
                  </a:moveTo>
                  <a:lnTo>
                    <a:pt x="8905761" y="4116400"/>
                  </a:lnTo>
                  <a:lnTo>
                    <a:pt x="8903894" y="4114533"/>
                  </a:lnTo>
                  <a:lnTo>
                    <a:pt x="8902776" y="4114076"/>
                  </a:lnTo>
                  <a:lnTo>
                    <a:pt x="8900147" y="4114076"/>
                  </a:lnTo>
                  <a:lnTo>
                    <a:pt x="8899017" y="4114533"/>
                  </a:lnTo>
                  <a:lnTo>
                    <a:pt x="8897163" y="4116400"/>
                  </a:lnTo>
                  <a:lnTo>
                    <a:pt x="8896693" y="4117517"/>
                  </a:lnTo>
                  <a:lnTo>
                    <a:pt x="8896693" y="4120146"/>
                  </a:lnTo>
                  <a:lnTo>
                    <a:pt x="8897163" y="4121277"/>
                  </a:lnTo>
                  <a:lnTo>
                    <a:pt x="8899017" y="4123131"/>
                  </a:lnTo>
                  <a:lnTo>
                    <a:pt x="8900147" y="4123601"/>
                  </a:lnTo>
                  <a:lnTo>
                    <a:pt x="8902776" y="4123601"/>
                  </a:lnTo>
                  <a:lnTo>
                    <a:pt x="8903894" y="4123131"/>
                  </a:lnTo>
                  <a:lnTo>
                    <a:pt x="8905761" y="4121277"/>
                  </a:lnTo>
                  <a:lnTo>
                    <a:pt x="8906218" y="4120146"/>
                  </a:lnTo>
                  <a:lnTo>
                    <a:pt x="8906218" y="4117517"/>
                  </a:lnTo>
                  <a:close/>
                </a:path>
                <a:path w="12773660" h="4123690">
                  <a:moveTo>
                    <a:pt x="8906218" y="2746159"/>
                  </a:moveTo>
                  <a:lnTo>
                    <a:pt x="8905761" y="2745041"/>
                  </a:lnTo>
                  <a:lnTo>
                    <a:pt x="8903894" y="2743174"/>
                  </a:lnTo>
                  <a:lnTo>
                    <a:pt x="8902776" y="2742717"/>
                  </a:lnTo>
                  <a:lnTo>
                    <a:pt x="8900147" y="2742717"/>
                  </a:lnTo>
                  <a:lnTo>
                    <a:pt x="8899017" y="2743174"/>
                  </a:lnTo>
                  <a:lnTo>
                    <a:pt x="8897163" y="2745041"/>
                  </a:lnTo>
                  <a:lnTo>
                    <a:pt x="8896693" y="2746159"/>
                  </a:lnTo>
                  <a:lnTo>
                    <a:pt x="8896693" y="2748788"/>
                  </a:lnTo>
                  <a:lnTo>
                    <a:pt x="8897163" y="2749918"/>
                  </a:lnTo>
                  <a:lnTo>
                    <a:pt x="8899017" y="2751772"/>
                  </a:lnTo>
                  <a:lnTo>
                    <a:pt x="8900147" y="2752242"/>
                  </a:lnTo>
                  <a:lnTo>
                    <a:pt x="8902776" y="2752242"/>
                  </a:lnTo>
                  <a:lnTo>
                    <a:pt x="8903894" y="2751772"/>
                  </a:lnTo>
                  <a:lnTo>
                    <a:pt x="8905761" y="2749918"/>
                  </a:lnTo>
                  <a:lnTo>
                    <a:pt x="8906218" y="2748788"/>
                  </a:lnTo>
                  <a:lnTo>
                    <a:pt x="8906218" y="2746159"/>
                  </a:lnTo>
                  <a:close/>
                </a:path>
                <a:path w="12773660" h="4123690">
                  <a:moveTo>
                    <a:pt x="8906218" y="1374800"/>
                  </a:moveTo>
                  <a:lnTo>
                    <a:pt x="8905761" y="1373682"/>
                  </a:lnTo>
                  <a:lnTo>
                    <a:pt x="8903894" y="1371828"/>
                  </a:lnTo>
                  <a:lnTo>
                    <a:pt x="8902776" y="1371358"/>
                  </a:lnTo>
                  <a:lnTo>
                    <a:pt x="8900147" y="1371358"/>
                  </a:lnTo>
                  <a:lnTo>
                    <a:pt x="8899017" y="1371828"/>
                  </a:lnTo>
                  <a:lnTo>
                    <a:pt x="8897163" y="1373682"/>
                  </a:lnTo>
                  <a:lnTo>
                    <a:pt x="8896693" y="1374800"/>
                  </a:lnTo>
                  <a:lnTo>
                    <a:pt x="8896693" y="1377442"/>
                  </a:lnTo>
                  <a:lnTo>
                    <a:pt x="8897163" y="1378559"/>
                  </a:lnTo>
                  <a:lnTo>
                    <a:pt x="8899017" y="1380413"/>
                  </a:lnTo>
                  <a:lnTo>
                    <a:pt x="8900147" y="1380883"/>
                  </a:lnTo>
                  <a:lnTo>
                    <a:pt x="8902776" y="1380883"/>
                  </a:lnTo>
                  <a:lnTo>
                    <a:pt x="8903894" y="1380413"/>
                  </a:lnTo>
                  <a:lnTo>
                    <a:pt x="8905761" y="1378559"/>
                  </a:lnTo>
                  <a:lnTo>
                    <a:pt x="8906218" y="1377442"/>
                  </a:lnTo>
                  <a:lnTo>
                    <a:pt x="8906218" y="1374800"/>
                  </a:lnTo>
                  <a:close/>
                </a:path>
                <a:path w="12773660" h="4123690">
                  <a:moveTo>
                    <a:pt x="8906218" y="3454"/>
                  </a:moveTo>
                  <a:lnTo>
                    <a:pt x="8905761" y="2324"/>
                  </a:lnTo>
                  <a:lnTo>
                    <a:pt x="8903894" y="469"/>
                  </a:lnTo>
                  <a:lnTo>
                    <a:pt x="8902776" y="0"/>
                  </a:lnTo>
                  <a:lnTo>
                    <a:pt x="8900147" y="0"/>
                  </a:lnTo>
                  <a:lnTo>
                    <a:pt x="8899017" y="469"/>
                  </a:lnTo>
                  <a:lnTo>
                    <a:pt x="8897163" y="2324"/>
                  </a:lnTo>
                  <a:lnTo>
                    <a:pt x="8896693" y="3454"/>
                  </a:lnTo>
                  <a:lnTo>
                    <a:pt x="8896693" y="6083"/>
                  </a:lnTo>
                  <a:lnTo>
                    <a:pt x="8897163" y="7200"/>
                  </a:lnTo>
                  <a:lnTo>
                    <a:pt x="8899017" y="9067"/>
                  </a:lnTo>
                  <a:lnTo>
                    <a:pt x="8900147" y="9525"/>
                  </a:lnTo>
                  <a:lnTo>
                    <a:pt x="8902776" y="9525"/>
                  </a:lnTo>
                  <a:lnTo>
                    <a:pt x="8903894" y="9067"/>
                  </a:lnTo>
                  <a:lnTo>
                    <a:pt x="8905761" y="7200"/>
                  </a:lnTo>
                  <a:lnTo>
                    <a:pt x="8906218" y="6083"/>
                  </a:lnTo>
                  <a:lnTo>
                    <a:pt x="8906218" y="3454"/>
                  </a:lnTo>
                  <a:close/>
                </a:path>
                <a:path w="12773660" h="4123690">
                  <a:moveTo>
                    <a:pt x="8925268" y="4117517"/>
                  </a:moveTo>
                  <a:lnTo>
                    <a:pt x="8924811" y="4116400"/>
                  </a:lnTo>
                  <a:lnTo>
                    <a:pt x="8922944" y="4114533"/>
                  </a:lnTo>
                  <a:lnTo>
                    <a:pt x="8921826" y="4114076"/>
                  </a:lnTo>
                  <a:lnTo>
                    <a:pt x="8919197" y="4114076"/>
                  </a:lnTo>
                  <a:lnTo>
                    <a:pt x="8918067" y="4114533"/>
                  </a:lnTo>
                  <a:lnTo>
                    <a:pt x="8916213" y="4116400"/>
                  </a:lnTo>
                  <a:lnTo>
                    <a:pt x="8915743" y="4117517"/>
                  </a:lnTo>
                  <a:lnTo>
                    <a:pt x="8915743" y="4120146"/>
                  </a:lnTo>
                  <a:lnTo>
                    <a:pt x="8916213" y="4121277"/>
                  </a:lnTo>
                  <a:lnTo>
                    <a:pt x="8918067" y="4123131"/>
                  </a:lnTo>
                  <a:lnTo>
                    <a:pt x="8919197" y="4123601"/>
                  </a:lnTo>
                  <a:lnTo>
                    <a:pt x="8921826" y="4123601"/>
                  </a:lnTo>
                  <a:lnTo>
                    <a:pt x="8922944" y="4123131"/>
                  </a:lnTo>
                  <a:lnTo>
                    <a:pt x="8924811" y="4121277"/>
                  </a:lnTo>
                  <a:lnTo>
                    <a:pt x="8925268" y="4120146"/>
                  </a:lnTo>
                  <a:lnTo>
                    <a:pt x="8925268" y="4117517"/>
                  </a:lnTo>
                  <a:close/>
                </a:path>
                <a:path w="12773660" h="4123690">
                  <a:moveTo>
                    <a:pt x="8925268" y="2746159"/>
                  </a:moveTo>
                  <a:lnTo>
                    <a:pt x="8924811" y="2745041"/>
                  </a:lnTo>
                  <a:lnTo>
                    <a:pt x="8922944" y="2743174"/>
                  </a:lnTo>
                  <a:lnTo>
                    <a:pt x="8921826" y="2742717"/>
                  </a:lnTo>
                  <a:lnTo>
                    <a:pt x="8919197" y="2742717"/>
                  </a:lnTo>
                  <a:lnTo>
                    <a:pt x="8918067" y="2743174"/>
                  </a:lnTo>
                  <a:lnTo>
                    <a:pt x="8916213" y="2745041"/>
                  </a:lnTo>
                  <a:lnTo>
                    <a:pt x="8915743" y="2746159"/>
                  </a:lnTo>
                  <a:lnTo>
                    <a:pt x="8915743" y="2748788"/>
                  </a:lnTo>
                  <a:lnTo>
                    <a:pt x="8916213" y="2749918"/>
                  </a:lnTo>
                  <a:lnTo>
                    <a:pt x="8918067" y="2751772"/>
                  </a:lnTo>
                  <a:lnTo>
                    <a:pt x="8919197" y="2752242"/>
                  </a:lnTo>
                  <a:lnTo>
                    <a:pt x="8921826" y="2752242"/>
                  </a:lnTo>
                  <a:lnTo>
                    <a:pt x="8922944" y="2751772"/>
                  </a:lnTo>
                  <a:lnTo>
                    <a:pt x="8924811" y="2749918"/>
                  </a:lnTo>
                  <a:lnTo>
                    <a:pt x="8925268" y="2748788"/>
                  </a:lnTo>
                  <a:lnTo>
                    <a:pt x="8925268" y="2746159"/>
                  </a:lnTo>
                  <a:close/>
                </a:path>
                <a:path w="12773660" h="4123690">
                  <a:moveTo>
                    <a:pt x="8925268" y="1374800"/>
                  </a:moveTo>
                  <a:lnTo>
                    <a:pt x="8924811" y="1373682"/>
                  </a:lnTo>
                  <a:lnTo>
                    <a:pt x="8922944" y="1371828"/>
                  </a:lnTo>
                  <a:lnTo>
                    <a:pt x="8921826" y="1371358"/>
                  </a:lnTo>
                  <a:lnTo>
                    <a:pt x="8919197" y="1371358"/>
                  </a:lnTo>
                  <a:lnTo>
                    <a:pt x="8918067" y="1371828"/>
                  </a:lnTo>
                  <a:lnTo>
                    <a:pt x="8916213" y="1373682"/>
                  </a:lnTo>
                  <a:lnTo>
                    <a:pt x="8915743" y="1374800"/>
                  </a:lnTo>
                  <a:lnTo>
                    <a:pt x="8915743" y="1377442"/>
                  </a:lnTo>
                  <a:lnTo>
                    <a:pt x="8916213" y="1378559"/>
                  </a:lnTo>
                  <a:lnTo>
                    <a:pt x="8918067" y="1380413"/>
                  </a:lnTo>
                  <a:lnTo>
                    <a:pt x="8919197" y="1380883"/>
                  </a:lnTo>
                  <a:lnTo>
                    <a:pt x="8921826" y="1380883"/>
                  </a:lnTo>
                  <a:lnTo>
                    <a:pt x="8922944" y="1380413"/>
                  </a:lnTo>
                  <a:lnTo>
                    <a:pt x="8924811" y="1378559"/>
                  </a:lnTo>
                  <a:lnTo>
                    <a:pt x="8925268" y="1377442"/>
                  </a:lnTo>
                  <a:lnTo>
                    <a:pt x="8925268" y="1374800"/>
                  </a:lnTo>
                  <a:close/>
                </a:path>
                <a:path w="12773660" h="4123690">
                  <a:moveTo>
                    <a:pt x="8925268" y="3454"/>
                  </a:moveTo>
                  <a:lnTo>
                    <a:pt x="8924811" y="2324"/>
                  </a:lnTo>
                  <a:lnTo>
                    <a:pt x="8922944" y="469"/>
                  </a:lnTo>
                  <a:lnTo>
                    <a:pt x="8921826" y="0"/>
                  </a:lnTo>
                  <a:lnTo>
                    <a:pt x="8919197" y="0"/>
                  </a:lnTo>
                  <a:lnTo>
                    <a:pt x="8918067" y="469"/>
                  </a:lnTo>
                  <a:lnTo>
                    <a:pt x="8916213" y="2324"/>
                  </a:lnTo>
                  <a:lnTo>
                    <a:pt x="8915743" y="3454"/>
                  </a:lnTo>
                  <a:lnTo>
                    <a:pt x="8915743" y="6083"/>
                  </a:lnTo>
                  <a:lnTo>
                    <a:pt x="8916213" y="7200"/>
                  </a:lnTo>
                  <a:lnTo>
                    <a:pt x="8918067" y="9067"/>
                  </a:lnTo>
                  <a:lnTo>
                    <a:pt x="8919197" y="9525"/>
                  </a:lnTo>
                  <a:lnTo>
                    <a:pt x="8921826" y="9525"/>
                  </a:lnTo>
                  <a:lnTo>
                    <a:pt x="8922944" y="9067"/>
                  </a:lnTo>
                  <a:lnTo>
                    <a:pt x="8924811" y="7200"/>
                  </a:lnTo>
                  <a:lnTo>
                    <a:pt x="8925268" y="6083"/>
                  </a:lnTo>
                  <a:lnTo>
                    <a:pt x="8925268" y="3454"/>
                  </a:lnTo>
                  <a:close/>
                </a:path>
                <a:path w="12773660" h="4123690">
                  <a:moveTo>
                    <a:pt x="8944318" y="4117517"/>
                  </a:moveTo>
                  <a:lnTo>
                    <a:pt x="8943861" y="4116400"/>
                  </a:lnTo>
                  <a:lnTo>
                    <a:pt x="8941994" y="4114533"/>
                  </a:lnTo>
                  <a:lnTo>
                    <a:pt x="8940876" y="4114076"/>
                  </a:lnTo>
                  <a:lnTo>
                    <a:pt x="8938247" y="4114076"/>
                  </a:lnTo>
                  <a:lnTo>
                    <a:pt x="8937117" y="4114533"/>
                  </a:lnTo>
                  <a:lnTo>
                    <a:pt x="8935263" y="4116400"/>
                  </a:lnTo>
                  <a:lnTo>
                    <a:pt x="8934793" y="4117517"/>
                  </a:lnTo>
                  <a:lnTo>
                    <a:pt x="8934793" y="4120146"/>
                  </a:lnTo>
                  <a:lnTo>
                    <a:pt x="8935263" y="4121277"/>
                  </a:lnTo>
                  <a:lnTo>
                    <a:pt x="8937117" y="4123131"/>
                  </a:lnTo>
                  <a:lnTo>
                    <a:pt x="8938247" y="4123601"/>
                  </a:lnTo>
                  <a:lnTo>
                    <a:pt x="8940876" y="4123601"/>
                  </a:lnTo>
                  <a:lnTo>
                    <a:pt x="8941994" y="4123131"/>
                  </a:lnTo>
                  <a:lnTo>
                    <a:pt x="8943861" y="4121277"/>
                  </a:lnTo>
                  <a:lnTo>
                    <a:pt x="8944318" y="4120146"/>
                  </a:lnTo>
                  <a:lnTo>
                    <a:pt x="8944318" y="4117517"/>
                  </a:lnTo>
                  <a:close/>
                </a:path>
                <a:path w="12773660" h="4123690">
                  <a:moveTo>
                    <a:pt x="8944318" y="2746159"/>
                  </a:moveTo>
                  <a:lnTo>
                    <a:pt x="8943861" y="2745041"/>
                  </a:lnTo>
                  <a:lnTo>
                    <a:pt x="8941994" y="2743174"/>
                  </a:lnTo>
                  <a:lnTo>
                    <a:pt x="8940876" y="2742717"/>
                  </a:lnTo>
                  <a:lnTo>
                    <a:pt x="8938247" y="2742717"/>
                  </a:lnTo>
                  <a:lnTo>
                    <a:pt x="8937117" y="2743174"/>
                  </a:lnTo>
                  <a:lnTo>
                    <a:pt x="8935263" y="2745041"/>
                  </a:lnTo>
                  <a:lnTo>
                    <a:pt x="8934793" y="2746159"/>
                  </a:lnTo>
                  <a:lnTo>
                    <a:pt x="8934793" y="2748788"/>
                  </a:lnTo>
                  <a:lnTo>
                    <a:pt x="8935263" y="2749918"/>
                  </a:lnTo>
                  <a:lnTo>
                    <a:pt x="8937117" y="2751772"/>
                  </a:lnTo>
                  <a:lnTo>
                    <a:pt x="8938247" y="2752242"/>
                  </a:lnTo>
                  <a:lnTo>
                    <a:pt x="8940876" y="2752242"/>
                  </a:lnTo>
                  <a:lnTo>
                    <a:pt x="8941994" y="2751772"/>
                  </a:lnTo>
                  <a:lnTo>
                    <a:pt x="8943861" y="2749918"/>
                  </a:lnTo>
                  <a:lnTo>
                    <a:pt x="8944318" y="2748788"/>
                  </a:lnTo>
                  <a:lnTo>
                    <a:pt x="8944318" y="2746159"/>
                  </a:lnTo>
                  <a:close/>
                </a:path>
                <a:path w="12773660" h="4123690">
                  <a:moveTo>
                    <a:pt x="8944318" y="1374800"/>
                  </a:moveTo>
                  <a:lnTo>
                    <a:pt x="8943861" y="1373682"/>
                  </a:lnTo>
                  <a:lnTo>
                    <a:pt x="8941994" y="1371828"/>
                  </a:lnTo>
                  <a:lnTo>
                    <a:pt x="8940876" y="1371358"/>
                  </a:lnTo>
                  <a:lnTo>
                    <a:pt x="8938247" y="1371358"/>
                  </a:lnTo>
                  <a:lnTo>
                    <a:pt x="8937117" y="1371828"/>
                  </a:lnTo>
                  <a:lnTo>
                    <a:pt x="8935263" y="1373682"/>
                  </a:lnTo>
                  <a:lnTo>
                    <a:pt x="8934793" y="1374800"/>
                  </a:lnTo>
                  <a:lnTo>
                    <a:pt x="8934793" y="1377442"/>
                  </a:lnTo>
                  <a:lnTo>
                    <a:pt x="8935263" y="1378559"/>
                  </a:lnTo>
                  <a:lnTo>
                    <a:pt x="8937117" y="1380413"/>
                  </a:lnTo>
                  <a:lnTo>
                    <a:pt x="8938247" y="1380883"/>
                  </a:lnTo>
                  <a:lnTo>
                    <a:pt x="8940876" y="1380883"/>
                  </a:lnTo>
                  <a:lnTo>
                    <a:pt x="8941994" y="1380413"/>
                  </a:lnTo>
                  <a:lnTo>
                    <a:pt x="8943861" y="1378559"/>
                  </a:lnTo>
                  <a:lnTo>
                    <a:pt x="8944318" y="1377442"/>
                  </a:lnTo>
                  <a:lnTo>
                    <a:pt x="8944318" y="1374800"/>
                  </a:lnTo>
                  <a:close/>
                </a:path>
                <a:path w="12773660" h="4123690">
                  <a:moveTo>
                    <a:pt x="8944318" y="3454"/>
                  </a:moveTo>
                  <a:lnTo>
                    <a:pt x="8943861" y="2324"/>
                  </a:lnTo>
                  <a:lnTo>
                    <a:pt x="8941994" y="469"/>
                  </a:lnTo>
                  <a:lnTo>
                    <a:pt x="8940876" y="0"/>
                  </a:lnTo>
                  <a:lnTo>
                    <a:pt x="8938247" y="0"/>
                  </a:lnTo>
                  <a:lnTo>
                    <a:pt x="8937117" y="469"/>
                  </a:lnTo>
                  <a:lnTo>
                    <a:pt x="8935263" y="2324"/>
                  </a:lnTo>
                  <a:lnTo>
                    <a:pt x="8934793" y="3454"/>
                  </a:lnTo>
                  <a:lnTo>
                    <a:pt x="8934793" y="6083"/>
                  </a:lnTo>
                  <a:lnTo>
                    <a:pt x="8935263" y="7200"/>
                  </a:lnTo>
                  <a:lnTo>
                    <a:pt x="8937117" y="9067"/>
                  </a:lnTo>
                  <a:lnTo>
                    <a:pt x="8938247" y="9525"/>
                  </a:lnTo>
                  <a:lnTo>
                    <a:pt x="8940876" y="9525"/>
                  </a:lnTo>
                  <a:lnTo>
                    <a:pt x="8941994" y="9067"/>
                  </a:lnTo>
                  <a:lnTo>
                    <a:pt x="8943861" y="7200"/>
                  </a:lnTo>
                  <a:lnTo>
                    <a:pt x="8944318" y="6083"/>
                  </a:lnTo>
                  <a:lnTo>
                    <a:pt x="8944318" y="3454"/>
                  </a:lnTo>
                  <a:close/>
                </a:path>
                <a:path w="12773660" h="4123690">
                  <a:moveTo>
                    <a:pt x="8963368" y="4117517"/>
                  </a:moveTo>
                  <a:lnTo>
                    <a:pt x="8962911" y="4116400"/>
                  </a:lnTo>
                  <a:lnTo>
                    <a:pt x="8961044" y="4114533"/>
                  </a:lnTo>
                  <a:lnTo>
                    <a:pt x="8959926" y="4114076"/>
                  </a:lnTo>
                  <a:lnTo>
                    <a:pt x="8957297" y="4114076"/>
                  </a:lnTo>
                  <a:lnTo>
                    <a:pt x="8956167" y="4114533"/>
                  </a:lnTo>
                  <a:lnTo>
                    <a:pt x="8954313" y="4116400"/>
                  </a:lnTo>
                  <a:lnTo>
                    <a:pt x="8953843" y="4117517"/>
                  </a:lnTo>
                  <a:lnTo>
                    <a:pt x="8953843" y="4120146"/>
                  </a:lnTo>
                  <a:lnTo>
                    <a:pt x="8954313" y="4121277"/>
                  </a:lnTo>
                  <a:lnTo>
                    <a:pt x="8956167" y="4123131"/>
                  </a:lnTo>
                  <a:lnTo>
                    <a:pt x="8957297" y="4123601"/>
                  </a:lnTo>
                  <a:lnTo>
                    <a:pt x="8959926" y="4123601"/>
                  </a:lnTo>
                  <a:lnTo>
                    <a:pt x="8961044" y="4123131"/>
                  </a:lnTo>
                  <a:lnTo>
                    <a:pt x="8962911" y="4121277"/>
                  </a:lnTo>
                  <a:lnTo>
                    <a:pt x="8963368" y="4120146"/>
                  </a:lnTo>
                  <a:lnTo>
                    <a:pt x="8963368" y="4117517"/>
                  </a:lnTo>
                  <a:close/>
                </a:path>
                <a:path w="12773660" h="4123690">
                  <a:moveTo>
                    <a:pt x="8963368" y="2746159"/>
                  </a:moveTo>
                  <a:lnTo>
                    <a:pt x="8962911" y="2745041"/>
                  </a:lnTo>
                  <a:lnTo>
                    <a:pt x="8961044" y="2743174"/>
                  </a:lnTo>
                  <a:lnTo>
                    <a:pt x="8959926" y="2742717"/>
                  </a:lnTo>
                  <a:lnTo>
                    <a:pt x="8957297" y="2742717"/>
                  </a:lnTo>
                  <a:lnTo>
                    <a:pt x="8956167" y="2743174"/>
                  </a:lnTo>
                  <a:lnTo>
                    <a:pt x="8954313" y="2745041"/>
                  </a:lnTo>
                  <a:lnTo>
                    <a:pt x="8953843" y="2746159"/>
                  </a:lnTo>
                  <a:lnTo>
                    <a:pt x="8953843" y="2748788"/>
                  </a:lnTo>
                  <a:lnTo>
                    <a:pt x="8954313" y="2749918"/>
                  </a:lnTo>
                  <a:lnTo>
                    <a:pt x="8956167" y="2751772"/>
                  </a:lnTo>
                  <a:lnTo>
                    <a:pt x="8957297" y="2752242"/>
                  </a:lnTo>
                  <a:lnTo>
                    <a:pt x="8959926" y="2752242"/>
                  </a:lnTo>
                  <a:lnTo>
                    <a:pt x="8961044" y="2751772"/>
                  </a:lnTo>
                  <a:lnTo>
                    <a:pt x="8962911" y="2749918"/>
                  </a:lnTo>
                  <a:lnTo>
                    <a:pt x="8963368" y="2748788"/>
                  </a:lnTo>
                  <a:lnTo>
                    <a:pt x="8963368" y="2746159"/>
                  </a:lnTo>
                  <a:close/>
                </a:path>
                <a:path w="12773660" h="4123690">
                  <a:moveTo>
                    <a:pt x="8963368" y="1374800"/>
                  </a:moveTo>
                  <a:lnTo>
                    <a:pt x="8962911" y="1373682"/>
                  </a:lnTo>
                  <a:lnTo>
                    <a:pt x="8961044" y="1371828"/>
                  </a:lnTo>
                  <a:lnTo>
                    <a:pt x="8959926" y="1371358"/>
                  </a:lnTo>
                  <a:lnTo>
                    <a:pt x="8957297" y="1371358"/>
                  </a:lnTo>
                  <a:lnTo>
                    <a:pt x="8956167" y="1371828"/>
                  </a:lnTo>
                  <a:lnTo>
                    <a:pt x="8954313" y="1373682"/>
                  </a:lnTo>
                  <a:lnTo>
                    <a:pt x="8953843" y="1374800"/>
                  </a:lnTo>
                  <a:lnTo>
                    <a:pt x="8953843" y="1377442"/>
                  </a:lnTo>
                  <a:lnTo>
                    <a:pt x="8954313" y="1378559"/>
                  </a:lnTo>
                  <a:lnTo>
                    <a:pt x="8956167" y="1380413"/>
                  </a:lnTo>
                  <a:lnTo>
                    <a:pt x="8957297" y="1380883"/>
                  </a:lnTo>
                  <a:lnTo>
                    <a:pt x="8959926" y="1380883"/>
                  </a:lnTo>
                  <a:lnTo>
                    <a:pt x="8961044" y="1380413"/>
                  </a:lnTo>
                  <a:lnTo>
                    <a:pt x="8962911" y="1378559"/>
                  </a:lnTo>
                  <a:lnTo>
                    <a:pt x="8963368" y="1377442"/>
                  </a:lnTo>
                  <a:lnTo>
                    <a:pt x="8963368" y="1374800"/>
                  </a:lnTo>
                  <a:close/>
                </a:path>
                <a:path w="12773660" h="4123690">
                  <a:moveTo>
                    <a:pt x="8963368" y="3454"/>
                  </a:moveTo>
                  <a:lnTo>
                    <a:pt x="8962911" y="2324"/>
                  </a:lnTo>
                  <a:lnTo>
                    <a:pt x="8961044" y="469"/>
                  </a:lnTo>
                  <a:lnTo>
                    <a:pt x="8959926" y="0"/>
                  </a:lnTo>
                  <a:lnTo>
                    <a:pt x="8957297" y="0"/>
                  </a:lnTo>
                  <a:lnTo>
                    <a:pt x="8956167" y="469"/>
                  </a:lnTo>
                  <a:lnTo>
                    <a:pt x="8954313" y="2324"/>
                  </a:lnTo>
                  <a:lnTo>
                    <a:pt x="8953843" y="3454"/>
                  </a:lnTo>
                  <a:lnTo>
                    <a:pt x="8953843" y="6083"/>
                  </a:lnTo>
                  <a:lnTo>
                    <a:pt x="8954313" y="7200"/>
                  </a:lnTo>
                  <a:lnTo>
                    <a:pt x="8956167" y="9067"/>
                  </a:lnTo>
                  <a:lnTo>
                    <a:pt x="8957297" y="9525"/>
                  </a:lnTo>
                  <a:lnTo>
                    <a:pt x="8959926" y="9525"/>
                  </a:lnTo>
                  <a:lnTo>
                    <a:pt x="8961044" y="9067"/>
                  </a:lnTo>
                  <a:lnTo>
                    <a:pt x="8962911" y="7200"/>
                  </a:lnTo>
                  <a:lnTo>
                    <a:pt x="8963368" y="6083"/>
                  </a:lnTo>
                  <a:lnTo>
                    <a:pt x="8963368" y="3454"/>
                  </a:lnTo>
                  <a:close/>
                </a:path>
                <a:path w="12773660" h="4123690">
                  <a:moveTo>
                    <a:pt x="8982431" y="4117517"/>
                  </a:moveTo>
                  <a:lnTo>
                    <a:pt x="8981961" y="4116400"/>
                  </a:lnTo>
                  <a:lnTo>
                    <a:pt x="8980094" y="4114533"/>
                  </a:lnTo>
                  <a:lnTo>
                    <a:pt x="8978976" y="4114076"/>
                  </a:lnTo>
                  <a:lnTo>
                    <a:pt x="8976347" y="4114076"/>
                  </a:lnTo>
                  <a:lnTo>
                    <a:pt x="8975230" y="4114533"/>
                  </a:lnTo>
                  <a:lnTo>
                    <a:pt x="8973363" y="4116400"/>
                  </a:lnTo>
                  <a:lnTo>
                    <a:pt x="8972893" y="4117517"/>
                  </a:lnTo>
                  <a:lnTo>
                    <a:pt x="8972893" y="4120146"/>
                  </a:lnTo>
                  <a:lnTo>
                    <a:pt x="8973363" y="4121277"/>
                  </a:lnTo>
                  <a:lnTo>
                    <a:pt x="8975230" y="4123131"/>
                  </a:lnTo>
                  <a:lnTo>
                    <a:pt x="8976347" y="4123601"/>
                  </a:lnTo>
                  <a:lnTo>
                    <a:pt x="8978976" y="4123601"/>
                  </a:lnTo>
                  <a:lnTo>
                    <a:pt x="8980094" y="4123131"/>
                  </a:lnTo>
                  <a:lnTo>
                    <a:pt x="8981961" y="4121277"/>
                  </a:lnTo>
                  <a:lnTo>
                    <a:pt x="8982431" y="4120146"/>
                  </a:lnTo>
                  <a:lnTo>
                    <a:pt x="8982431" y="4117517"/>
                  </a:lnTo>
                  <a:close/>
                </a:path>
                <a:path w="12773660" h="4123690">
                  <a:moveTo>
                    <a:pt x="8982431" y="2746159"/>
                  </a:moveTo>
                  <a:lnTo>
                    <a:pt x="8981961" y="2745041"/>
                  </a:lnTo>
                  <a:lnTo>
                    <a:pt x="8980094" y="2743174"/>
                  </a:lnTo>
                  <a:lnTo>
                    <a:pt x="8978976" y="2742717"/>
                  </a:lnTo>
                  <a:lnTo>
                    <a:pt x="8976347" y="2742717"/>
                  </a:lnTo>
                  <a:lnTo>
                    <a:pt x="8975230" y="2743174"/>
                  </a:lnTo>
                  <a:lnTo>
                    <a:pt x="8973363" y="2745041"/>
                  </a:lnTo>
                  <a:lnTo>
                    <a:pt x="8972893" y="2746159"/>
                  </a:lnTo>
                  <a:lnTo>
                    <a:pt x="8972893" y="2748788"/>
                  </a:lnTo>
                  <a:lnTo>
                    <a:pt x="8973363" y="2749918"/>
                  </a:lnTo>
                  <a:lnTo>
                    <a:pt x="8975230" y="2751772"/>
                  </a:lnTo>
                  <a:lnTo>
                    <a:pt x="8976347" y="2752242"/>
                  </a:lnTo>
                  <a:lnTo>
                    <a:pt x="8978976" y="2752242"/>
                  </a:lnTo>
                  <a:lnTo>
                    <a:pt x="8980094" y="2751772"/>
                  </a:lnTo>
                  <a:lnTo>
                    <a:pt x="8981961" y="2749918"/>
                  </a:lnTo>
                  <a:lnTo>
                    <a:pt x="8982431" y="2748788"/>
                  </a:lnTo>
                  <a:lnTo>
                    <a:pt x="8982431" y="2746159"/>
                  </a:lnTo>
                  <a:close/>
                </a:path>
                <a:path w="12773660" h="4123690">
                  <a:moveTo>
                    <a:pt x="8982431" y="1374800"/>
                  </a:moveTo>
                  <a:lnTo>
                    <a:pt x="8981961" y="1373682"/>
                  </a:lnTo>
                  <a:lnTo>
                    <a:pt x="8980094" y="1371828"/>
                  </a:lnTo>
                  <a:lnTo>
                    <a:pt x="8978976" y="1371358"/>
                  </a:lnTo>
                  <a:lnTo>
                    <a:pt x="8976347" y="1371358"/>
                  </a:lnTo>
                  <a:lnTo>
                    <a:pt x="8975230" y="1371828"/>
                  </a:lnTo>
                  <a:lnTo>
                    <a:pt x="8973363" y="1373682"/>
                  </a:lnTo>
                  <a:lnTo>
                    <a:pt x="8972893" y="1374800"/>
                  </a:lnTo>
                  <a:lnTo>
                    <a:pt x="8972893" y="1377442"/>
                  </a:lnTo>
                  <a:lnTo>
                    <a:pt x="8973363" y="1378559"/>
                  </a:lnTo>
                  <a:lnTo>
                    <a:pt x="8975230" y="1380413"/>
                  </a:lnTo>
                  <a:lnTo>
                    <a:pt x="8976347" y="1380883"/>
                  </a:lnTo>
                  <a:lnTo>
                    <a:pt x="8978976" y="1380883"/>
                  </a:lnTo>
                  <a:lnTo>
                    <a:pt x="8980094" y="1380413"/>
                  </a:lnTo>
                  <a:lnTo>
                    <a:pt x="8981961" y="1378559"/>
                  </a:lnTo>
                  <a:lnTo>
                    <a:pt x="8982431" y="1377442"/>
                  </a:lnTo>
                  <a:lnTo>
                    <a:pt x="8982431" y="1374800"/>
                  </a:lnTo>
                  <a:close/>
                </a:path>
                <a:path w="12773660" h="4123690">
                  <a:moveTo>
                    <a:pt x="8982431" y="3454"/>
                  </a:moveTo>
                  <a:lnTo>
                    <a:pt x="8981961" y="2324"/>
                  </a:lnTo>
                  <a:lnTo>
                    <a:pt x="8980094" y="469"/>
                  </a:lnTo>
                  <a:lnTo>
                    <a:pt x="8978976" y="0"/>
                  </a:lnTo>
                  <a:lnTo>
                    <a:pt x="8976347" y="0"/>
                  </a:lnTo>
                  <a:lnTo>
                    <a:pt x="8975230" y="469"/>
                  </a:lnTo>
                  <a:lnTo>
                    <a:pt x="8973363" y="2324"/>
                  </a:lnTo>
                  <a:lnTo>
                    <a:pt x="8972893" y="3454"/>
                  </a:lnTo>
                  <a:lnTo>
                    <a:pt x="8972893" y="6083"/>
                  </a:lnTo>
                  <a:lnTo>
                    <a:pt x="8973363" y="7200"/>
                  </a:lnTo>
                  <a:lnTo>
                    <a:pt x="8975230" y="9067"/>
                  </a:lnTo>
                  <a:lnTo>
                    <a:pt x="8976347" y="9525"/>
                  </a:lnTo>
                  <a:lnTo>
                    <a:pt x="8978976" y="9525"/>
                  </a:lnTo>
                  <a:lnTo>
                    <a:pt x="8980094" y="9067"/>
                  </a:lnTo>
                  <a:lnTo>
                    <a:pt x="8981961" y="7200"/>
                  </a:lnTo>
                  <a:lnTo>
                    <a:pt x="8982431" y="6083"/>
                  </a:lnTo>
                  <a:lnTo>
                    <a:pt x="8982431" y="3454"/>
                  </a:lnTo>
                  <a:close/>
                </a:path>
                <a:path w="12773660" h="4123690">
                  <a:moveTo>
                    <a:pt x="9001481" y="4117517"/>
                  </a:moveTo>
                  <a:lnTo>
                    <a:pt x="9001011" y="4116400"/>
                  </a:lnTo>
                  <a:lnTo>
                    <a:pt x="8999156" y="4114533"/>
                  </a:lnTo>
                  <a:lnTo>
                    <a:pt x="8998026" y="4114076"/>
                  </a:lnTo>
                  <a:lnTo>
                    <a:pt x="8995397" y="4114076"/>
                  </a:lnTo>
                  <a:lnTo>
                    <a:pt x="8994280" y="4114533"/>
                  </a:lnTo>
                  <a:lnTo>
                    <a:pt x="8992413" y="4116400"/>
                  </a:lnTo>
                  <a:lnTo>
                    <a:pt x="8991956" y="4117517"/>
                  </a:lnTo>
                  <a:lnTo>
                    <a:pt x="8991956" y="4120146"/>
                  </a:lnTo>
                  <a:lnTo>
                    <a:pt x="8992413" y="4121277"/>
                  </a:lnTo>
                  <a:lnTo>
                    <a:pt x="8994280" y="4123131"/>
                  </a:lnTo>
                  <a:lnTo>
                    <a:pt x="8995397" y="4123601"/>
                  </a:lnTo>
                  <a:lnTo>
                    <a:pt x="8998026" y="4123601"/>
                  </a:lnTo>
                  <a:lnTo>
                    <a:pt x="8999156" y="4123131"/>
                  </a:lnTo>
                  <a:lnTo>
                    <a:pt x="9001011" y="4121277"/>
                  </a:lnTo>
                  <a:lnTo>
                    <a:pt x="9001481" y="4120146"/>
                  </a:lnTo>
                  <a:lnTo>
                    <a:pt x="9001481" y="4117517"/>
                  </a:lnTo>
                  <a:close/>
                </a:path>
                <a:path w="12773660" h="4123690">
                  <a:moveTo>
                    <a:pt x="9001481" y="2746159"/>
                  </a:moveTo>
                  <a:lnTo>
                    <a:pt x="9001011" y="2745041"/>
                  </a:lnTo>
                  <a:lnTo>
                    <a:pt x="8999156" y="2743174"/>
                  </a:lnTo>
                  <a:lnTo>
                    <a:pt x="8998026" y="2742717"/>
                  </a:lnTo>
                  <a:lnTo>
                    <a:pt x="8995397" y="2742717"/>
                  </a:lnTo>
                  <a:lnTo>
                    <a:pt x="8994280" y="2743174"/>
                  </a:lnTo>
                  <a:lnTo>
                    <a:pt x="8992413" y="2745041"/>
                  </a:lnTo>
                  <a:lnTo>
                    <a:pt x="8991956" y="2746159"/>
                  </a:lnTo>
                  <a:lnTo>
                    <a:pt x="8991956" y="2748788"/>
                  </a:lnTo>
                  <a:lnTo>
                    <a:pt x="8992413" y="2749918"/>
                  </a:lnTo>
                  <a:lnTo>
                    <a:pt x="8994280" y="2751772"/>
                  </a:lnTo>
                  <a:lnTo>
                    <a:pt x="8995397" y="2752242"/>
                  </a:lnTo>
                  <a:lnTo>
                    <a:pt x="8998026" y="2752242"/>
                  </a:lnTo>
                  <a:lnTo>
                    <a:pt x="8999156" y="2751772"/>
                  </a:lnTo>
                  <a:lnTo>
                    <a:pt x="9001011" y="2749918"/>
                  </a:lnTo>
                  <a:lnTo>
                    <a:pt x="9001481" y="2748788"/>
                  </a:lnTo>
                  <a:lnTo>
                    <a:pt x="9001481" y="2746159"/>
                  </a:lnTo>
                  <a:close/>
                </a:path>
                <a:path w="12773660" h="4123690">
                  <a:moveTo>
                    <a:pt x="9001481" y="1374800"/>
                  </a:moveTo>
                  <a:lnTo>
                    <a:pt x="9001011" y="1373682"/>
                  </a:lnTo>
                  <a:lnTo>
                    <a:pt x="8999156" y="1371828"/>
                  </a:lnTo>
                  <a:lnTo>
                    <a:pt x="8998026" y="1371358"/>
                  </a:lnTo>
                  <a:lnTo>
                    <a:pt x="8995397" y="1371358"/>
                  </a:lnTo>
                  <a:lnTo>
                    <a:pt x="8994280" y="1371828"/>
                  </a:lnTo>
                  <a:lnTo>
                    <a:pt x="8992413" y="1373682"/>
                  </a:lnTo>
                  <a:lnTo>
                    <a:pt x="8991956" y="1374800"/>
                  </a:lnTo>
                  <a:lnTo>
                    <a:pt x="8991956" y="1377442"/>
                  </a:lnTo>
                  <a:lnTo>
                    <a:pt x="8992413" y="1378559"/>
                  </a:lnTo>
                  <a:lnTo>
                    <a:pt x="8994280" y="1380413"/>
                  </a:lnTo>
                  <a:lnTo>
                    <a:pt x="8995397" y="1380883"/>
                  </a:lnTo>
                  <a:lnTo>
                    <a:pt x="8998026" y="1380883"/>
                  </a:lnTo>
                  <a:lnTo>
                    <a:pt x="8999156" y="1380413"/>
                  </a:lnTo>
                  <a:lnTo>
                    <a:pt x="9001011" y="1378559"/>
                  </a:lnTo>
                  <a:lnTo>
                    <a:pt x="9001481" y="1377442"/>
                  </a:lnTo>
                  <a:lnTo>
                    <a:pt x="9001481" y="1374800"/>
                  </a:lnTo>
                  <a:close/>
                </a:path>
                <a:path w="12773660" h="4123690">
                  <a:moveTo>
                    <a:pt x="9001481" y="3454"/>
                  </a:moveTo>
                  <a:lnTo>
                    <a:pt x="9001011" y="2324"/>
                  </a:lnTo>
                  <a:lnTo>
                    <a:pt x="8999156" y="469"/>
                  </a:lnTo>
                  <a:lnTo>
                    <a:pt x="8998026" y="0"/>
                  </a:lnTo>
                  <a:lnTo>
                    <a:pt x="8995397" y="0"/>
                  </a:lnTo>
                  <a:lnTo>
                    <a:pt x="8994280" y="469"/>
                  </a:lnTo>
                  <a:lnTo>
                    <a:pt x="8992413" y="2324"/>
                  </a:lnTo>
                  <a:lnTo>
                    <a:pt x="8991956" y="3454"/>
                  </a:lnTo>
                  <a:lnTo>
                    <a:pt x="8991956" y="6083"/>
                  </a:lnTo>
                  <a:lnTo>
                    <a:pt x="8992413" y="7200"/>
                  </a:lnTo>
                  <a:lnTo>
                    <a:pt x="8994280" y="9067"/>
                  </a:lnTo>
                  <a:lnTo>
                    <a:pt x="8995397" y="9525"/>
                  </a:lnTo>
                  <a:lnTo>
                    <a:pt x="8998026" y="9525"/>
                  </a:lnTo>
                  <a:lnTo>
                    <a:pt x="8999156" y="9067"/>
                  </a:lnTo>
                  <a:lnTo>
                    <a:pt x="9001011" y="7200"/>
                  </a:lnTo>
                  <a:lnTo>
                    <a:pt x="9001481" y="6083"/>
                  </a:lnTo>
                  <a:lnTo>
                    <a:pt x="9001481" y="3454"/>
                  </a:lnTo>
                  <a:close/>
                </a:path>
                <a:path w="12773660" h="4123690">
                  <a:moveTo>
                    <a:pt x="9020531" y="4117517"/>
                  </a:moveTo>
                  <a:lnTo>
                    <a:pt x="9020061" y="4116400"/>
                  </a:lnTo>
                  <a:lnTo>
                    <a:pt x="9018206" y="4114533"/>
                  </a:lnTo>
                  <a:lnTo>
                    <a:pt x="9017076" y="4114076"/>
                  </a:lnTo>
                  <a:lnTo>
                    <a:pt x="9014447" y="4114076"/>
                  </a:lnTo>
                  <a:lnTo>
                    <a:pt x="9013330" y="4114533"/>
                  </a:lnTo>
                  <a:lnTo>
                    <a:pt x="9011463" y="4116400"/>
                  </a:lnTo>
                  <a:lnTo>
                    <a:pt x="9011006" y="4117517"/>
                  </a:lnTo>
                  <a:lnTo>
                    <a:pt x="9011006" y="4120146"/>
                  </a:lnTo>
                  <a:lnTo>
                    <a:pt x="9011463" y="4121277"/>
                  </a:lnTo>
                  <a:lnTo>
                    <a:pt x="9013330" y="4123131"/>
                  </a:lnTo>
                  <a:lnTo>
                    <a:pt x="9014447" y="4123601"/>
                  </a:lnTo>
                  <a:lnTo>
                    <a:pt x="9017076" y="4123601"/>
                  </a:lnTo>
                  <a:lnTo>
                    <a:pt x="9018206" y="4123131"/>
                  </a:lnTo>
                  <a:lnTo>
                    <a:pt x="9020061" y="4121277"/>
                  </a:lnTo>
                  <a:lnTo>
                    <a:pt x="9020531" y="4120146"/>
                  </a:lnTo>
                  <a:lnTo>
                    <a:pt x="9020531" y="4117517"/>
                  </a:lnTo>
                  <a:close/>
                </a:path>
                <a:path w="12773660" h="4123690">
                  <a:moveTo>
                    <a:pt x="9020531" y="2746159"/>
                  </a:moveTo>
                  <a:lnTo>
                    <a:pt x="9020061" y="2745041"/>
                  </a:lnTo>
                  <a:lnTo>
                    <a:pt x="9018206" y="2743174"/>
                  </a:lnTo>
                  <a:lnTo>
                    <a:pt x="9017076" y="2742717"/>
                  </a:lnTo>
                  <a:lnTo>
                    <a:pt x="9014447" y="2742717"/>
                  </a:lnTo>
                  <a:lnTo>
                    <a:pt x="9013330" y="2743174"/>
                  </a:lnTo>
                  <a:lnTo>
                    <a:pt x="9011463" y="2745041"/>
                  </a:lnTo>
                  <a:lnTo>
                    <a:pt x="9011006" y="2746159"/>
                  </a:lnTo>
                  <a:lnTo>
                    <a:pt x="9011006" y="2748788"/>
                  </a:lnTo>
                  <a:lnTo>
                    <a:pt x="9011463" y="2749918"/>
                  </a:lnTo>
                  <a:lnTo>
                    <a:pt x="9013330" y="2751772"/>
                  </a:lnTo>
                  <a:lnTo>
                    <a:pt x="9014447" y="2752242"/>
                  </a:lnTo>
                  <a:lnTo>
                    <a:pt x="9017076" y="2752242"/>
                  </a:lnTo>
                  <a:lnTo>
                    <a:pt x="9018206" y="2751772"/>
                  </a:lnTo>
                  <a:lnTo>
                    <a:pt x="9020061" y="2749918"/>
                  </a:lnTo>
                  <a:lnTo>
                    <a:pt x="9020531" y="2748788"/>
                  </a:lnTo>
                  <a:lnTo>
                    <a:pt x="9020531" y="2746159"/>
                  </a:lnTo>
                  <a:close/>
                </a:path>
                <a:path w="12773660" h="4123690">
                  <a:moveTo>
                    <a:pt x="9020531" y="1374800"/>
                  </a:moveTo>
                  <a:lnTo>
                    <a:pt x="9020061" y="1373682"/>
                  </a:lnTo>
                  <a:lnTo>
                    <a:pt x="9018206" y="1371828"/>
                  </a:lnTo>
                  <a:lnTo>
                    <a:pt x="9017076" y="1371358"/>
                  </a:lnTo>
                  <a:lnTo>
                    <a:pt x="9014447" y="1371358"/>
                  </a:lnTo>
                  <a:lnTo>
                    <a:pt x="9013330" y="1371828"/>
                  </a:lnTo>
                  <a:lnTo>
                    <a:pt x="9011463" y="1373682"/>
                  </a:lnTo>
                  <a:lnTo>
                    <a:pt x="9011006" y="1374800"/>
                  </a:lnTo>
                  <a:lnTo>
                    <a:pt x="9011006" y="1377442"/>
                  </a:lnTo>
                  <a:lnTo>
                    <a:pt x="9011463" y="1378559"/>
                  </a:lnTo>
                  <a:lnTo>
                    <a:pt x="9013330" y="1380413"/>
                  </a:lnTo>
                  <a:lnTo>
                    <a:pt x="9014447" y="1380883"/>
                  </a:lnTo>
                  <a:lnTo>
                    <a:pt x="9017076" y="1380883"/>
                  </a:lnTo>
                  <a:lnTo>
                    <a:pt x="9018206" y="1380413"/>
                  </a:lnTo>
                  <a:lnTo>
                    <a:pt x="9020061" y="1378559"/>
                  </a:lnTo>
                  <a:lnTo>
                    <a:pt x="9020531" y="1377442"/>
                  </a:lnTo>
                  <a:lnTo>
                    <a:pt x="9020531" y="1374800"/>
                  </a:lnTo>
                  <a:close/>
                </a:path>
                <a:path w="12773660" h="4123690">
                  <a:moveTo>
                    <a:pt x="9020531" y="3454"/>
                  </a:moveTo>
                  <a:lnTo>
                    <a:pt x="9020061" y="2324"/>
                  </a:lnTo>
                  <a:lnTo>
                    <a:pt x="9018206" y="469"/>
                  </a:lnTo>
                  <a:lnTo>
                    <a:pt x="9017076" y="0"/>
                  </a:lnTo>
                  <a:lnTo>
                    <a:pt x="9014447" y="0"/>
                  </a:lnTo>
                  <a:lnTo>
                    <a:pt x="9013330" y="469"/>
                  </a:lnTo>
                  <a:lnTo>
                    <a:pt x="9011463" y="2324"/>
                  </a:lnTo>
                  <a:lnTo>
                    <a:pt x="9011006" y="3454"/>
                  </a:lnTo>
                  <a:lnTo>
                    <a:pt x="9011006" y="6083"/>
                  </a:lnTo>
                  <a:lnTo>
                    <a:pt x="9011463" y="7200"/>
                  </a:lnTo>
                  <a:lnTo>
                    <a:pt x="9013330" y="9067"/>
                  </a:lnTo>
                  <a:lnTo>
                    <a:pt x="9014447" y="9525"/>
                  </a:lnTo>
                  <a:lnTo>
                    <a:pt x="9017076" y="9525"/>
                  </a:lnTo>
                  <a:lnTo>
                    <a:pt x="9018206" y="9067"/>
                  </a:lnTo>
                  <a:lnTo>
                    <a:pt x="9020061" y="7200"/>
                  </a:lnTo>
                  <a:lnTo>
                    <a:pt x="9020531" y="6083"/>
                  </a:lnTo>
                  <a:lnTo>
                    <a:pt x="9020531" y="3454"/>
                  </a:lnTo>
                  <a:close/>
                </a:path>
                <a:path w="12773660" h="4123690">
                  <a:moveTo>
                    <a:pt x="9039581" y="4117517"/>
                  </a:moveTo>
                  <a:lnTo>
                    <a:pt x="9039111" y="4116400"/>
                  </a:lnTo>
                  <a:lnTo>
                    <a:pt x="9037256" y="4114533"/>
                  </a:lnTo>
                  <a:lnTo>
                    <a:pt x="9036126" y="4114076"/>
                  </a:lnTo>
                  <a:lnTo>
                    <a:pt x="9033497" y="4114076"/>
                  </a:lnTo>
                  <a:lnTo>
                    <a:pt x="9032380" y="4114533"/>
                  </a:lnTo>
                  <a:lnTo>
                    <a:pt x="9030513" y="4116400"/>
                  </a:lnTo>
                  <a:lnTo>
                    <a:pt x="9030056" y="4117517"/>
                  </a:lnTo>
                  <a:lnTo>
                    <a:pt x="9030056" y="4120146"/>
                  </a:lnTo>
                  <a:lnTo>
                    <a:pt x="9030513" y="4121277"/>
                  </a:lnTo>
                  <a:lnTo>
                    <a:pt x="9032380" y="4123131"/>
                  </a:lnTo>
                  <a:lnTo>
                    <a:pt x="9033497" y="4123601"/>
                  </a:lnTo>
                  <a:lnTo>
                    <a:pt x="9036126" y="4123601"/>
                  </a:lnTo>
                  <a:lnTo>
                    <a:pt x="9037256" y="4123131"/>
                  </a:lnTo>
                  <a:lnTo>
                    <a:pt x="9039111" y="4121277"/>
                  </a:lnTo>
                  <a:lnTo>
                    <a:pt x="9039581" y="4120146"/>
                  </a:lnTo>
                  <a:lnTo>
                    <a:pt x="9039581" y="4117517"/>
                  </a:lnTo>
                  <a:close/>
                </a:path>
                <a:path w="12773660" h="4123690">
                  <a:moveTo>
                    <a:pt x="9039581" y="2746159"/>
                  </a:moveTo>
                  <a:lnTo>
                    <a:pt x="9039111" y="2745041"/>
                  </a:lnTo>
                  <a:lnTo>
                    <a:pt x="9037256" y="2743174"/>
                  </a:lnTo>
                  <a:lnTo>
                    <a:pt x="9036126" y="2742717"/>
                  </a:lnTo>
                  <a:lnTo>
                    <a:pt x="9033497" y="2742717"/>
                  </a:lnTo>
                  <a:lnTo>
                    <a:pt x="9032380" y="2743174"/>
                  </a:lnTo>
                  <a:lnTo>
                    <a:pt x="9030513" y="2745041"/>
                  </a:lnTo>
                  <a:lnTo>
                    <a:pt x="9030056" y="2746159"/>
                  </a:lnTo>
                  <a:lnTo>
                    <a:pt x="9030056" y="2748788"/>
                  </a:lnTo>
                  <a:lnTo>
                    <a:pt x="9030513" y="2749918"/>
                  </a:lnTo>
                  <a:lnTo>
                    <a:pt x="9032380" y="2751772"/>
                  </a:lnTo>
                  <a:lnTo>
                    <a:pt x="9033497" y="2752242"/>
                  </a:lnTo>
                  <a:lnTo>
                    <a:pt x="9036126" y="2752242"/>
                  </a:lnTo>
                  <a:lnTo>
                    <a:pt x="9037256" y="2751772"/>
                  </a:lnTo>
                  <a:lnTo>
                    <a:pt x="9039111" y="2749918"/>
                  </a:lnTo>
                  <a:lnTo>
                    <a:pt x="9039581" y="2748788"/>
                  </a:lnTo>
                  <a:lnTo>
                    <a:pt x="9039581" y="2746159"/>
                  </a:lnTo>
                  <a:close/>
                </a:path>
                <a:path w="12773660" h="4123690">
                  <a:moveTo>
                    <a:pt x="9039581" y="1374800"/>
                  </a:moveTo>
                  <a:lnTo>
                    <a:pt x="9039111" y="1373682"/>
                  </a:lnTo>
                  <a:lnTo>
                    <a:pt x="9037256" y="1371828"/>
                  </a:lnTo>
                  <a:lnTo>
                    <a:pt x="9036126" y="1371358"/>
                  </a:lnTo>
                  <a:lnTo>
                    <a:pt x="9033497" y="1371358"/>
                  </a:lnTo>
                  <a:lnTo>
                    <a:pt x="9032380" y="1371828"/>
                  </a:lnTo>
                  <a:lnTo>
                    <a:pt x="9030513" y="1373682"/>
                  </a:lnTo>
                  <a:lnTo>
                    <a:pt x="9030056" y="1374800"/>
                  </a:lnTo>
                  <a:lnTo>
                    <a:pt x="9030056" y="1377442"/>
                  </a:lnTo>
                  <a:lnTo>
                    <a:pt x="9030513" y="1378559"/>
                  </a:lnTo>
                  <a:lnTo>
                    <a:pt x="9032380" y="1380413"/>
                  </a:lnTo>
                  <a:lnTo>
                    <a:pt x="9033497" y="1380883"/>
                  </a:lnTo>
                  <a:lnTo>
                    <a:pt x="9036126" y="1380883"/>
                  </a:lnTo>
                  <a:lnTo>
                    <a:pt x="9037256" y="1380413"/>
                  </a:lnTo>
                  <a:lnTo>
                    <a:pt x="9039111" y="1378559"/>
                  </a:lnTo>
                  <a:lnTo>
                    <a:pt x="9039581" y="1377442"/>
                  </a:lnTo>
                  <a:lnTo>
                    <a:pt x="9039581" y="1374800"/>
                  </a:lnTo>
                  <a:close/>
                </a:path>
                <a:path w="12773660" h="4123690">
                  <a:moveTo>
                    <a:pt x="9039581" y="3454"/>
                  </a:moveTo>
                  <a:lnTo>
                    <a:pt x="9039111" y="2324"/>
                  </a:lnTo>
                  <a:lnTo>
                    <a:pt x="9037256" y="469"/>
                  </a:lnTo>
                  <a:lnTo>
                    <a:pt x="9036126" y="0"/>
                  </a:lnTo>
                  <a:lnTo>
                    <a:pt x="9033497" y="0"/>
                  </a:lnTo>
                  <a:lnTo>
                    <a:pt x="9032380" y="469"/>
                  </a:lnTo>
                  <a:lnTo>
                    <a:pt x="9030513" y="2324"/>
                  </a:lnTo>
                  <a:lnTo>
                    <a:pt x="9030056" y="3454"/>
                  </a:lnTo>
                  <a:lnTo>
                    <a:pt x="9030056" y="6083"/>
                  </a:lnTo>
                  <a:lnTo>
                    <a:pt x="9030513" y="7200"/>
                  </a:lnTo>
                  <a:lnTo>
                    <a:pt x="9032380" y="9067"/>
                  </a:lnTo>
                  <a:lnTo>
                    <a:pt x="9033497" y="9525"/>
                  </a:lnTo>
                  <a:lnTo>
                    <a:pt x="9036126" y="9525"/>
                  </a:lnTo>
                  <a:lnTo>
                    <a:pt x="9037256" y="9067"/>
                  </a:lnTo>
                  <a:lnTo>
                    <a:pt x="9039111" y="7200"/>
                  </a:lnTo>
                  <a:lnTo>
                    <a:pt x="9039581" y="6083"/>
                  </a:lnTo>
                  <a:lnTo>
                    <a:pt x="9039581" y="3454"/>
                  </a:lnTo>
                  <a:close/>
                </a:path>
                <a:path w="12773660" h="4123690">
                  <a:moveTo>
                    <a:pt x="9058631" y="4117517"/>
                  </a:moveTo>
                  <a:lnTo>
                    <a:pt x="9058161" y="4116400"/>
                  </a:lnTo>
                  <a:lnTo>
                    <a:pt x="9056306" y="4114533"/>
                  </a:lnTo>
                  <a:lnTo>
                    <a:pt x="9055176" y="4114076"/>
                  </a:lnTo>
                  <a:lnTo>
                    <a:pt x="9052547" y="4114076"/>
                  </a:lnTo>
                  <a:lnTo>
                    <a:pt x="9051430" y="4114533"/>
                  </a:lnTo>
                  <a:lnTo>
                    <a:pt x="9049563" y="4116400"/>
                  </a:lnTo>
                  <a:lnTo>
                    <a:pt x="9049106" y="4117517"/>
                  </a:lnTo>
                  <a:lnTo>
                    <a:pt x="9049106" y="4120146"/>
                  </a:lnTo>
                  <a:lnTo>
                    <a:pt x="9049563" y="4121277"/>
                  </a:lnTo>
                  <a:lnTo>
                    <a:pt x="9051430" y="4123131"/>
                  </a:lnTo>
                  <a:lnTo>
                    <a:pt x="9052547" y="4123601"/>
                  </a:lnTo>
                  <a:lnTo>
                    <a:pt x="9055176" y="4123601"/>
                  </a:lnTo>
                  <a:lnTo>
                    <a:pt x="9056306" y="4123131"/>
                  </a:lnTo>
                  <a:lnTo>
                    <a:pt x="9058161" y="4121277"/>
                  </a:lnTo>
                  <a:lnTo>
                    <a:pt x="9058631" y="4120146"/>
                  </a:lnTo>
                  <a:lnTo>
                    <a:pt x="9058631" y="4117517"/>
                  </a:lnTo>
                  <a:close/>
                </a:path>
                <a:path w="12773660" h="4123690">
                  <a:moveTo>
                    <a:pt x="9058631" y="2746159"/>
                  </a:moveTo>
                  <a:lnTo>
                    <a:pt x="9058161" y="2745041"/>
                  </a:lnTo>
                  <a:lnTo>
                    <a:pt x="9056306" y="2743174"/>
                  </a:lnTo>
                  <a:lnTo>
                    <a:pt x="9055176" y="2742717"/>
                  </a:lnTo>
                  <a:lnTo>
                    <a:pt x="9052547" y="2742717"/>
                  </a:lnTo>
                  <a:lnTo>
                    <a:pt x="9051430" y="2743174"/>
                  </a:lnTo>
                  <a:lnTo>
                    <a:pt x="9049563" y="2745041"/>
                  </a:lnTo>
                  <a:lnTo>
                    <a:pt x="9049106" y="2746159"/>
                  </a:lnTo>
                  <a:lnTo>
                    <a:pt x="9049106" y="2748788"/>
                  </a:lnTo>
                  <a:lnTo>
                    <a:pt x="9049563" y="2749918"/>
                  </a:lnTo>
                  <a:lnTo>
                    <a:pt x="9051430" y="2751772"/>
                  </a:lnTo>
                  <a:lnTo>
                    <a:pt x="9052547" y="2752242"/>
                  </a:lnTo>
                  <a:lnTo>
                    <a:pt x="9055176" y="2752242"/>
                  </a:lnTo>
                  <a:lnTo>
                    <a:pt x="9056306" y="2751772"/>
                  </a:lnTo>
                  <a:lnTo>
                    <a:pt x="9058161" y="2749918"/>
                  </a:lnTo>
                  <a:lnTo>
                    <a:pt x="9058631" y="2748788"/>
                  </a:lnTo>
                  <a:lnTo>
                    <a:pt x="9058631" y="2746159"/>
                  </a:lnTo>
                  <a:close/>
                </a:path>
                <a:path w="12773660" h="4123690">
                  <a:moveTo>
                    <a:pt x="9058631" y="1374800"/>
                  </a:moveTo>
                  <a:lnTo>
                    <a:pt x="9058161" y="1373682"/>
                  </a:lnTo>
                  <a:lnTo>
                    <a:pt x="9056306" y="1371828"/>
                  </a:lnTo>
                  <a:lnTo>
                    <a:pt x="9055176" y="1371358"/>
                  </a:lnTo>
                  <a:lnTo>
                    <a:pt x="9052547" y="1371358"/>
                  </a:lnTo>
                  <a:lnTo>
                    <a:pt x="9051430" y="1371828"/>
                  </a:lnTo>
                  <a:lnTo>
                    <a:pt x="9049563" y="1373682"/>
                  </a:lnTo>
                  <a:lnTo>
                    <a:pt x="9049106" y="1374800"/>
                  </a:lnTo>
                  <a:lnTo>
                    <a:pt x="9049106" y="1377442"/>
                  </a:lnTo>
                  <a:lnTo>
                    <a:pt x="9049563" y="1378559"/>
                  </a:lnTo>
                  <a:lnTo>
                    <a:pt x="9051430" y="1380413"/>
                  </a:lnTo>
                  <a:lnTo>
                    <a:pt x="9052547" y="1380883"/>
                  </a:lnTo>
                  <a:lnTo>
                    <a:pt x="9055176" y="1380883"/>
                  </a:lnTo>
                  <a:lnTo>
                    <a:pt x="9056306" y="1380413"/>
                  </a:lnTo>
                  <a:lnTo>
                    <a:pt x="9058161" y="1378559"/>
                  </a:lnTo>
                  <a:lnTo>
                    <a:pt x="9058631" y="1377442"/>
                  </a:lnTo>
                  <a:lnTo>
                    <a:pt x="9058631" y="1374800"/>
                  </a:lnTo>
                  <a:close/>
                </a:path>
                <a:path w="12773660" h="4123690">
                  <a:moveTo>
                    <a:pt x="9058631" y="3454"/>
                  </a:moveTo>
                  <a:lnTo>
                    <a:pt x="9058161" y="2324"/>
                  </a:lnTo>
                  <a:lnTo>
                    <a:pt x="9056306" y="469"/>
                  </a:lnTo>
                  <a:lnTo>
                    <a:pt x="9055176" y="0"/>
                  </a:lnTo>
                  <a:lnTo>
                    <a:pt x="9052547" y="0"/>
                  </a:lnTo>
                  <a:lnTo>
                    <a:pt x="9051430" y="469"/>
                  </a:lnTo>
                  <a:lnTo>
                    <a:pt x="9049563" y="2324"/>
                  </a:lnTo>
                  <a:lnTo>
                    <a:pt x="9049106" y="3454"/>
                  </a:lnTo>
                  <a:lnTo>
                    <a:pt x="9049106" y="6083"/>
                  </a:lnTo>
                  <a:lnTo>
                    <a:pt x="9049563" y="7200"/>
                  </a:lnTo>
                  <a:lnTo>
                    <a:pt x="9051430" y="9067"/>
                  </a:lnTo>
                  <a:lnTo>
                    <a:pt x="9052547" y="9525"/>
                  </a:lnTo>
                  <a:lnTo>
                    <a:pt x="9055176" y="9525"/>
                  </a:lnTo>
                  <a:lnTo>
                    <a:pt x="9056306" y="9067"/>
                  </a:lnTo>
                  <a:lnTo>
                    <a:pt x="9058161" y="7200"/>
                  </a:lnTo>
                  <a:lnTo>
                    <a:pt x="9058631" y="6083"/>
                  </a:lnTo>
                  <a:lnTo>
                    <a:pt x="9058631" y="3454"/>
                  </a:lnTo>
                  <a:close/>
                </a:path>
                <a:path w="12773660" h="4123690">
                  <a:moveTo>
                    <a:pt x="9077681" y="4117517"/>
                  </a:moveTo>
                  <a:lnTo>
                    <a:pt x="9077211" y="4116400"/>
                  </a:lnTo>
                  <a:lnTo>
                    <a:pt x="9075356" y="4114533"/>
                  </a:lnTo>
                  <a:lnTo>
                    <a:pt x="9074226" y="4114076"/>
                  </a:lnTo>
                  <a:lnTo>
                    <a:pt x="9071597" y="4114076"/>
                  </a:lnTo>
                  <a:lnTo>
                    <a:pt x="9070480" y="4114533"/>
                  </a:lnTo>
                  <a:lnTo>
                    <a:pt x="9068613" y="4116400"/>
                  </a:lnTo>
                  <a:lnTo>
                    <a:pt x="9068156" y="4117517"/>
                  </a:lnTo>
                  <a:lnTo>
                    <a:pt x="9068156" y="4120146"/>
                  </a:lnTo>
                  <a:lnTo>
                    <a:pt x="9068613" y="4121277"/>
                  </a:lnTo>
                  <a:lnTo>
                    <a:pt x="9070480" y="4123131"/>
                  </a:lnTo>
                  <a:lnTo>
                    <a:pt x="9071597" y="4123601"/>
                  </a:lnTo>
                  <a:lnTo>
                    <a:pt x="9074226" y="4123601"/>
                  </a:lnTo>
                  <a:lnTo>
                    <a:pt x="9075356" y="4123131"/>
                  </a:lnTo>
                  <a:lnTo>
                    <a:pt x="9077211" y="4121277"/>
                  </a:lnTo>
                  <a:lnTo>
                    <a:pt x="9077681" y="4120146"/>
                  </a:lnTo>
                  <a:lnTo>
                    <a:pt x="9077681" y="4117517"/>
                  </a:lnTo>
                  <a:close/>
                </a:path>
                <a:path w="12773660" h="4123690">
                  <a:moveTo>
                    <a:pt x="9077681" y="2746159"/>
                  </a:moveTo>
                  <a:lnTo>
                    <a:pt x="9077211" y="2745041"/>
                  </a:lnTo>
                  <a:lnTo>
                    <a:pt x="9075356" y="2743174"/>
                  </a:lnTo>
                  <a:lnTo>
                    <a:pt x="9074226" y="2742717"/>
                  </a:lnTo>
                  <a:lnTo>
                    <a:pt x="9071597" y="2742717"/>
                  </a:lnTo>
                  <a:lnTo>
                    <a:pt x="9070480" y="2743174"/>
                  </a:lnTo>
                  <a:lnTo>
                    <a:pt x="9068613" y="2745041"/>
                  </a:lnTo>
                  <a:lnTo>
                    <a:pt x="9068156" y="2746159"/>
                  </a:lnTo>
                  <a:lnTo>
                    <a:pt x="9068156" y="2748788"/>
                  </a:lnTo>
                  <a:lnTo>
                    <a:pt x="9068613" y="2749918"/>
                  </a:lnTo>
                  <a:lnTo>
                    <a:pt x="9070480" y="2751772"/>
                  </a:lnTo>
                  <a:lnTo>
                    <a:pt x="9071597" y="2752242"/>
                  </a:lnTo>
                  <a:lnTo>
                    <a:pt x="9074226" y="2752242"/>
                  </a:lnTo>
                  <a:lnTo>
                    <a:pt x="9075356" y="2751772"/>
                  </a:lnTo>
                  <a:lnTo>
                    <a:pt x="9077211" y="2749918"/>
                  </a:lnTo>
                  <a:lnTo>
                    <a:pt x="9077681" y="2748788"/>
                  </a:lnTo>
                  <a:lnTo>
                    <a:pt x="9077681" y="2746159"/>
                  </a:lnTo>
                  <a:close/>
                </a:path>
                <a:path w="12773660" h="4123690">
                  <a:moveTo>
                    <a:pt x="9077681" y="1374800"/>
                  </a:moveTo>
                  <a:lnTo>
                    <a:pt x="9077211" y="1373682"/>
                  </a:lnTo>
                  <a:lnTo>
                    <a:pt x="9075356" y="1371828"/>
                  </a:lnTo>
                  <a:lnTo>
                    <a:pt x="9074226" y="1371358"/>
                  </a:lnTo>
                  <a:lnTo>
                    <a:pt x="9071597" y="1371358"/>
                  </a:lnTo>
                  <a:lnTo>
                    <a:pt x="9070480" y="1371828"/>
                  </a:lnTo>
                  <a:lnTo>
                    <a:pt x="9068613" y="1373682"/>
                  </a:lnTo>
                  <a:lnTo>
                    <a:pt x="9068156" y="1374800"/>
                  </a:lnTo>
                  <a:lnTo>
                    <a:pt x="9068156" y="1377442"/>
                  </a:lnTo>
                  <a:lnTo>
                    <a:pt x="9068613" y="1378559"/>
                  </a:lnTo>
                  <a:lnTo>
                    <a:pt x="9070480" y="1380413"/>
                  </a:lnTo>
                  <a:lnTo>
                    <a:pt x="9071597" y="1380883"/>
                  </a:lnTo>
                  <a:lnTo>
                    <a:pt x="9074226" y="1380883"/>
                  </a:lnTo>
                  <a:lnTo>
                    <a:pt x="9075356" y="1380413"/>
                  </a:lnTo>
                  <a:lnTo>
                    <a:pt x="9077211" y="1378559"/>
                  </a:lnTo>
                  <a:lnTo>
                    <a:pt x="9077681" y="1377442"/>
                  </a:lnTo>
                  <a:lnTo>
                    <a:pt x="9077681" y="1374800"/>
                  </a:lnTo>
                  <a:close/>
                </a:path>
                <a:path w="12773660" h="4123690">
                  <a:moveTo>
                    <a:pt x="9077681" y="3454"/>
                  </a:moveTo>
                  <a:lnTo>
                    <a:pt x="9077211" y="2324"/>
                  </a:lnTo>
                  <a:lnTo>
                    <a:pt x="9075356" y="469"/>
                  </a:lnTo>
                  <a:lnTo>
                    <a:pt x="9074226" y="0"/>
                  </a:lnTo>
                  <a:lnTo>
                    <a:pt x="9071597" y="0"/>
                  </a:lnTo>
                  <a:lnTo>
                    <a:pt x="9070480" y="469"/>
                  </a:lnTo>
                  <a:lnTo>
                    <a:pt x="9068613" y="2324"/>
                  </a:lnTo>
                  <a:lnTo>
                    <a:pt x="9068156" y="3454"/>
                  </a:lnTo>
                  <a:lnTo>
                    <a:pt x="9068156" y="6083"/>
                  </a:lnTo>
                  <a:lnTo>
                    <a:pt x="9068613" y="7200"/>
                  </a:lnTo>
                  <a:lnTo>
                    <a:pt x="9070480" y="9067"/>
                  </a:lnTo>
                  <a:lnTo>
                    <a:pt x="9071597" y="9525"/>
                  </a:lnTo>
                  <a:lnTo>
                    <a:pt x="9074226" y="9525"/>
                  </a:lnTo>
                  <a:lnTo>
                    <a:pt x="9075356" y="9067"/>
                  </a:lnTo>
                  <a:lnTo>
                    <a:pt x="9077211" y="7200"/>
                  </a:lnTo>
                  <a:lnTo>
                    <a:pt x="9077681" y="6083"/>
                  </a:lnTo>
                  <a:lnTo>
                    <a:pt x="9077681" y="3454"/>
                  </a:lnTo>
                  <a:close/>
                </a:path>
                <a:path w="12773660" h="4123690">
                  <a:moveTo>
                    <a:pt x="9096731" y="4117517"/>
                  </a:moveTo>
                  <a:lnTo>
                    <a:pt x="9096261" y="4116400"/>
                  </a:lnTo>
                  <a:lnTo>
                    <a:pt x="9094406" y="4114533"/>
                  </a:lnTo>
                  <a:lnTo>
                    <a:pt x="9093276" y="4114076"/>
                  </a:lnTo>
                  <a:lnTo>
                    <a:pt x="9090647" y="4114076"/>
                  </a:lnTo>
                  <a:lnTo>
                    <a:pt x="9089530" y="4114533"/>
                  </a:lnTo>
                  <a:lnTo>
                    <a:pt x="9087663" y="4116400"/>
                  </a:lnTo>
                  <a:lnTo>
                    <a:pt x="9087206" y="4117517"/>
                  </a:lnTo>
                  <a:lnTo>
                    <a:pt x="9087206" y="4120146"/>
                  </a:lnTo>
                  <a:lnTo>
                    <a:pt x="9087663" y="4121277"/>
                  </a:lnTo>
                  <a:lnTo>
                    <a:pt x="9089530" y="4123131"/>
                  </a:lnTo>
                  <a:lnTo>
                    <a:pt x="9090647" y="4123601"/>
                  </a:lnTo>
                  <a:lnTo>
                    <a:pt x="9093276" y="4123601"/>
                  </a:lnTo>
                  <a:lnTo>
                    <a:pt x="9094406" y="4123131"/>
                  </a:lnTo>
                  <a:lnTo>
                    <a:pt x="9096261" y="4121277"/>
                  </a:lnTo>
                  <a:lnTo>
                    <a:pt x="9096731" y="4120146"/>
                  </a:lnTo>
                  <a:lnTo>
                    <a:pt x="9096731" y="4117517"/>
                  </a:lnTo>
                  <a:close/>
                </a:path>
                <a:path w="12773660" h="4123690">
                  <a:moveTo>
                    <a:pt x="9096731" y="2746159"/>
                  </a:moveTo>
                  <a:lnTo>
                    <a:pt x="9096261" y="2745041"/>
                  </a:lnTo>
                  <a:lnTo>
                    <a:pt x="9094406" y="2743174"/>
                  </a:lnTo>
                  <a:lnTo>
                    <a:pt x="9093276" y="2742717"/>
                  </a:lnTo>
                  <a:lnTo>
                    <a:pt x="9090647" y="2742717"/>
                  </a:lnTo>
                  <a:lnTo>
                    <a:pt x="9089530" y="2743174"/>
                  </a:lnTo>
                  <a:lnTo>
                    <a:pt x="9087663" y="2745041"/>
                  </a:lnTo>
                  <a:lnTo>
                    <a:pt x="9087206" y="2746159"/>
                  </a:lnTo>
                  <a:lnTo>
                    <a:pt x="9087206" y="2748788"/>
                  </a:lnTo>
                  <a:lnTo>
                    <a:pt x="9087663" y="2749918"/>
                  </a:lnTo>
                  <a:lnTo>
                    <a:pt x="9089530" y="2751772"/>
                  </a:lnTo>
                  <a:lnTo>
                    <a:pt x="9090647" y="2752242"/>
                  </a:lnTo>
                  <a:lnTo>
                    <a:pt x="9093276" y="2752242"/>
                  </a:lnTo>
                  <a:lnTo>
                    <a:pt x="9094406" y="2751772"/>
                  </a:lnTo>
                  <a:lnTo>
                    <a:pt x="9096261" y="2749918"/>
                  </a:lnTo>
                  <a:lnTo>
                    <a:pt x="9096731" y="2748788"/>
                  </a:lnTo>
                  <a:lnTo>
                    <a:pt x="9096731" y="2746159"/>
                  </a:lnTo>
                  <a:close/>
                </a:path>
                <a:path w="12773660" h="4123690">
                  <a:moveTo>
                    <a:pt x="9096731" y="1374800"/>
                  </a:moveTo>
                  <a:lnTo>
                    <a:pt x="9096261" y="1373682"/>
                  </a:lnTo>
                  <a:lnTo>
                    <a:pt x="9094406" y="1371828"/>
                  </a:lnTo>
                  <a:lnTo>
                    <a:pt x="9093276" y="1371358"/>
                  </a:lnTo>
                  <a:lnTo>
                    <a:pt x="9090647" y="1371358"/>
                  </a:lnTo>
                  <a:lnTo>
                    <a:pt x="9089530" y="1371828"/>
                  </a:lnTo>
                  <a:lnTo>
                    <a:pt x="9087663" y="1373682"/>
                  </a:lnTo>
                  <a:lnTo>
                    <a:pt x="9087206" y="1374800"/>
                  </a:lnTo>
                  <a:lnTo>
                    <a:pt x="9087206" y="1377442"/>
                  </a:lnTo>
                  <a:lnTo>
                    <a:pt x="9087663" y="1378559"/>
                  </a:lnTo>
                  <a:lnTo>
                    <a:pt x="9089530" y="1380413"/>
                  </a:lnTo>
                  <a:lnTo>
                    <a:pt x="9090647" y="1380883"/>
                  </a:lnTo>
                  <a:lnTo>
                    <a:pt x="9093276" y="1380883"/>
                  </a:lnTo>
                  <a:lnTo>
                    <a:pt x="9094406" y="1380413"/>
                  </a:lnTo>
                  <a:lnTo>
                    <a:pt x="9096261" y="1378559"/>
                  </a:lnTo>
                  <a:lnTo>
                    <a:pt x="9096731" y="1377442"/>
                  </a:lnTo>
                  <a:lnTo>
                    <a:pt x="9096731" y="1374800"/>
                  </a:lnTo>
                  <a:close/>
                </a:path>
                <a:path w="12773660" h="4123690">
                  <a:moveTo>
                    <a:pt x="9096731" y="3454"/>
                  </a:moveTo>
                  <a:lnTo>
                    <a:pt x="9096261" y="2324"/>
                  </a:lnTo>
                  <a:lnTo>
                    <a:pt x="9094406" y="469"/>
                  </a:lnTo>
                  <a:lnTo>
                    <a:pt x="9093276" y="0"/>
                  </a:lnTo>
                  <a:lnTo>
                    <a:pt x="9090647" y="0"/>
                  </a:lnTo>
                  <a:lnTo>
                    <a:pt x="9089530" y="469"/>
                  </a:lnTo>
                  <a:lnTo>
                    <a:pt x="9087663" y="2324"/>
                  </a:lnTo>
                  <a:lnTo>
                    <a:pt x="9087206" y="3454"/>
                  </a:lnTo>
                  <a:lnTo>
                    <a:pt x="9087206" y="6083"/>
                  </a:lnTo>
                  <a:lnTo>
                    <a:pt x="9087663" y="7200"/>
                  </a:lnTo>
                  <a:lnTo>
                    <a:pt x="9089530" y="9067"/>
                  </a:lnTo>
                  <a:lnTo>
                    <a:pt x="9090647" y="9525"/>
                  </a:lnTo>
                  <a:lnTo>
                    <a:pt x="9093276" y="9525"/>
                  </a:lnTo>
                  <a:lnTo>
                    <a:pt x="9094406" y="9067"/>
                  </a:lnTo>
                  <a:lnTo>
                    <a:pt x="9096261" y="7200"/>
                  </a:lnTo>
                  <a:lnTo>
                    <a:pt x="9096731" y="6083"/>
                  </a:lnTo>
                  <a:lnTo>
                    <a:pt x="9096731" y="3454"/>
                  </a:lnTo>
                  <a:close/>
                </a:path>
                <a:path w="12773660" h="4123690">
                  <a:moveTo>
                    <a:pt x="9115781" y="4117517"/>
                  </a:moveTo>
                  <a:lnTo>
                    <a:pt x="9115311" y="4116400"/>
                  </a:lnTo>
                  <a:lnTo>
                    <a:pt x="9113456" y="4114533"/>
                  </a:lnTo>
                  <a:lnTo>
                    <a:pt x="9112326" y="4114076"/>
                  </a:lnTo>
                  <a:lnTo>
                    <a:pt x="9109697" y="4114076"/>
                  </a:lnTo>
                  <a:lnTo>
                    <a:pt x="9108580" y="4114533"/>
                  </a:lnTo>
                  <a:lnTo>
                    <a:pt x="9106713" y="4116400"/>
                  </a:lnTo>
                  <a:lnTo>
                    <a:pt x="9106256" y="4117517"/>
                  </a:lnTo>
                  <a:lnTo>
                    <a:pt x="9106256" y="4120146"/>
                  </a:lnTo>
                  <a:lnTo>
                    <a:pt x="9106713" y="4121277"/>
                  </a:lnTo>
                  <a:lnTo>
                    <a:pt x="9108580" y="4123131"/>
                  </a:lnTo>
                  <a:lnTo>
                    <a:pt x="9109697" y="4123601"/>
                  </a:lnTo>
                  <a:lnTo>
                    <a:pt x="9112326" y="4123601"/>
                  </a:lnTo>
                  <a:lnTo>
                    <a:pt x="9113456" y="4123131"/>
                  </a:lnTo>
                  <a:lnTo>
                    <a:pt x="9115311" y="4121277"/>
                  </a:lnTo>
                  <a:lnTo>
                    <a:pt x="9115781" y="4120146"/>
                  </a:lnTo>
                  <a:lnTo>
                    <a:pt x="9115781" y="4117517"/>
                  </a:lnTo>
                  <a:close/>
                </a:path>
                <a:path w="12773660" h="4123690">
                  <a:moveTo>
                    <a:pt x="9115781" y="2746159"/>
                  </a:moveTo>
                  <a:lnTo>
                    <a:pt x="9115311" y="2745041"/>
                  </a:lnTo>
                  <a:lnTo>
                    <a:pt x="9113456" y="2743174"/>
                  </a:lnTo>
                  <a:lnTo>
                    <a:pt x="9112326" y="2742717"/>
                  </a:lnTo>
                  <a:lnTo>
                    <a:pt x="9109697" y="2742717"/>
                  </a:lnTo>
                  <a:lnTo>
                    <a:pt x="9108580" y="2743174"/>
                  </a:lnTo>
                  <a:lnTo>
                    <a:pt x="9106713" y="2745041"/>
                  </a:lnTo>
                  <a:lnTo>
                    <a:pt x="9106256" y="2746159"/>
                  </a:lnTo>
                  <a:lnTo>
                    <a:pt x="9106256" y="2748788"/>
                  </a:lnTo>
                  <a:lnTo>
                    <a:pt x="9106713" y="2749918"/>
                  </a:lnTo>
                  <a:lnTo>
                    <a:pt x="9108580" y="2751772"/>
                  </a:lnTo>
                  <a:lnTo>
                    <a:pt x="9109697" y="2752242"/>
                  </a:lnTo>
                  <a:lnTo>
                    <a:pt x="9112326" y="2752242"/>
                  </a:lnTo>
                  <a:lnTo>
                    <a:pt x="9113456" y="2751772"/>
                  </a:lnTo>
                  <a:lnTo>
                    <a:pt x="9115311" y="2749918"/>
                  </a:lnTo>
                  <a:lnTo>
                    <a:pt x="9115781" y="2748788"/>
                  </a:lnTo>
                  <a:lnTo>
                    <a:pt x="9115781" y="2746159"/>
                  </a:lnTo>
                  <a:close/>
                </a:path>
                <a:path w="12773660" h="4123690">
                  <a:moveTo>
                    <a:pt x="9115781" y="1374800"/>
                  </a:moveTo>
                  <a:lnTo>
                    <a:pt x="9115311" y="1373682"/>
                  </a:lnTo>
                  <a:lnTo>
                    <a:pt x="9113456" y="1371828"/>
                  </a:lnTo>
                  <a:lnTo>
                    <a:pt x="9112326" y="1371358"/>
                  </a:lnTo>
                  <a:lnTo>
                    <a:pt x="9109697" y="1371358"/>
                  </a:lnTo>
                  <a:lnTo>
                    <a:pt x="9108580" y="1371828"/>
                  </a:lnTo>
                  <a:lnTo>
                    <a:pt x="9106713" y="1373682"/>
                  </a:lnTo>
                  <a:lnTo>
                    <a:pt x="9106256" y="1374800"/>
                  </a:lnTo>
                  <a:lnTo>
                    <a:pt x="9106256" y="1377442"/>
                  </a:lnTo>
                  <a:lnTo>
                    <a:pt x="9106713" y="1378559"/>
                  </a:lnTo>
                  <a:lnTo>
                    <a:pt x="9108580" y="1380413"/>
                  </a:lnTo>
                  <a:lnTo>
                    <a:pt x="9109697" y="1380883"/>
                  </a:lnTo>
                  <a:lnTo>
                    <a:pt x="9112326" y="1380883"/>
                  </a:lnTo>
                  <a:lnTo>
                    <a:pt x="9113456" y="1380413"/>
                  </a:lnTo>
                  <a:lnTo>
                    <a:pt x="9115311" y="1378559"/>
                  </a:lnTo>
                  <a:lnTo>
                    <a:pt x="9115781" y="1377442"/>
                  </a:lnTo>
                  <a:lnTo>
                    <a:pt x="9115781" y="1374800"/>
                  </a:lnTo>
                  <a:close/>
                </a:path>
                <a:path w="12773660" h="4123690">
                  <a:moveTo>
                    <a:pt x="9115781" y="3454"/>
                  </a:moveTo>
                  <a:lnTo>
                    <a:pt x="9115311" y="2324"/>
                  </a:lnTo>
                  <a:lnTo>
                    <a:pt x="9113456" y="469"/>
                  </a:lnTo>
                  <a:lnTo>
                    <a:pt x="9112326" y="0"/>
                  </a:lnTo>
                  <a:lnTo>
                    <a:pt x="9109697" y="0"/>
                  </a:lnTo>
                  <a:lnTo>
                    <a:pt x="9108580" y="469"/>
                  </a:lnTo>
                  <a:lnTo>
                    <a:pt x="9106713" y="2324"/>
                  </a:lnTo>
                  <a:lnTo>
                    <a:pt x="9106256" y="3454"/>
                  </a:lnTo>
                  <a:lnTo>
                    <a:pt x="9106256" y="6083"/>
                  </a:lnTo>
                  <a:lnTo>
                    <a:pt x="9106713" y="7200"/>
                  </a:lnTo>
                  <a:lnTo>
                    <a:pt x="9108580" y="9067"/>
                  </a:lnTo>
                  <a:lnTo>
                    <a:pt x="9109697" y="9525"/>
                  </a:lnTo>
                  <a:lnTo>
                    <a:pt x="9112326" y="9525"/>
                  </a:lnTo>
                  <a:lnTo>
                    <a:pt x="9113456" y="9067"/>
                  </a:lnTo>
                  <a:lnTo>
                    <a:pt x="9115311" y="7200"/>
                  </a:lnTo>
                  <a:lnTo>
                    <a:pt x="9115781" y="6083"/>
                  </a:lnTo>
                  <a:lnTo>
                    <a:pt x="9115781" y="3454"/>
                  </a:lnTo>
                  <a:close/>
                </a:path>
                <a:path w="12773660" h="4123690">
                  <a:moveTo>
                    <a:pt x="9134831" y="4117517"/>
                  </a:moveTo>
                  <a:lnTo>
                    <a:pt x="9134361" y="4116400"/>
                  </a:lnTo>
                  <a:lnTo>
                    <a:pt x="9132506" y="4114533"/>
                  </a:lnTo>
                  <a:lnTo>
                    <a:pt x="9131389" y="4114076"/>
                  </a:lnTo>
                  <a:lnTo>
                    <a:pt x="9128747" y="4114076"/>
                  </a:lnTo>
                  <a:lnTo>
                    <a:pt x="9127630" y="4114533"/>
                  </a:lnTo>
                  <a:lnTo>
                    <a:pt x="9125775" y="4116400"/>
                  </a:lnTo>
                  <a:lnTo>
                    <a:pt x="9125306" y="4117517"/>
                  </a:lnTo>
                  <a:lnTo>
                    <a:pt x="9125306" y="4120146"/>
                  </a:lnTo>
                  <a:lnTo>
                    <a:pt x="9125775" y="4121277"/>
                  </a:lnTo>
                  <a:lnTo>
                    <a:pt x="9127630" y="4123131"/>
                  </a:lnTo>
                  <a:lnTo>
                    <a:pt x="9128747" y="4123601"/>
                  </a:lnTo>
                  <a:lnTo>
                    <a:pt x="9131389" y="4123601"/>
                  </a:lnTo>
                  <a:lnTo>
                    <a:pt x="9132506" y="4123131"/>
                  </a:lnTo>
                  <a:lnTo>
                    <a:pt x="9134361" y="4121277"/>
                  </a:lnTo>
                  <a:lnTo>
                    <a:pt x="9134831" y="4120146"/>
                  </a:lnTo>
                  <a:lnTo>
                    <a:pt x="9134831" y="4117517"/>
                  </a:lnTo>
                  <a:close/>
                </a:path>
                <a:path w="12773660" h="4123690">
                  <a:moveTo>
                    <a:pt x="9134831" y="2746159"/>
                  </a:moveTo>
                  <a:lnTo>
                    <a:pt x="9134361" y="2745041"/>
                  </a:lnTo>
                  <a:lnTo>
                    <a:pt x="9132506" y="2743174"/>
                  </a:lnTo>
                  <a:lnTo>
                    <a:pt x="9131389" y="2742717"/>
                  </a:lnTo>
                  <a:lnTo>
                    <a:pt x="9128747" y="2742717"/>
                  </a:lnTo>
                  <a:lnTo>
                    <a:pt x="9127630" y="2743174"/>
                  </a:lnTo>
                  <a:lnTo>
                    <a:pt x="9125775" y="2745041"/>
                  </a:lnTo>
                  <a:lnTo>
                    <a:pt x="9125306" y="2746159"/>
                  </a:lnTo>
                  <a:lnTo>
                    <a:pt x="9125306" y="2748788"/>
                  </a:lnTo>
                  <a:lnTo>
                    <a:pt x="9125775" y="2749918"/>
                  </a:lnTo>
                  <a:lnTo>
                    <a:pt x="9127630" y="2751772"/>
                  </a:lnTo>
                  <a:lnTo>
                    <a:pt x="9128747" y="2752242"/>
                  </a:lnTo>
                  <a:lnTo>
                    <a:pt x="9131389" y="2752242"/>
                  </a:lnTo>
                  <a:lnTo>
                    <a:pt x="9132506" y="2751772"/>
                  </a:lnTo>
                  <a:lnTo>
                    <a:pt x="9134361" y="2749918"/>
                  </a:lnTo>
                  <a:lnTo>
                    <a:pt x="9134831" y="2748788"/>
                  </a:lnTo>
                  <a:lnTo>
                    <a:pt x="9134831" y="2746159"/>
                  </a:lnTo>
                  <a:close/>
                </a:path>
                <a:path w="12773660" h="4123690">
                  <a:moveTo>
                    <a:pt x="9134831" y="1374800"/>
                  </a:moveTo>
                  <a:lnTo>
                    <a:pt x="9134361" y="1373682"/>
                  </a:lnTo>
                  <a:lnTo>
                    <a:pt x="9132506" y="1371828"/>
                  </a:lnTo>
                  <a:lnTo>
                    <a:pt x="9131389" y="1371358"/>
                  </a:lnTo>
                  <a:lnTo>
                    <a:pt x="9128747" y="1371358"/>
                  </a:lnTo>
                  <a:lnTo>
                    <a:pt x="9127630" y="1371828"/>
                  </a:lnTo>
                  <a:lnTo>
                    <a:pt x="9125775" y="1373682"/>
                  </a:lnTo>
                  <a:lnTo>
                    <a:pt x="9125306" y="1374800"/>
                  </a:lnTo>
                  <a:lnTo>
                    <a:pt x="9125306" y="1377442"/>
                  </a:lnTo>
                  <a:lnTo>
                    <a:pt x="9125775" y="1378559"/>
                  </a:lnTo>
                  <a:lnTo>
                    <a:pt x="9127630" y="1380413"/>
                  </a:lnTo>
                  <a:lnTo>
                    <a:pt x="9128747" y="1380883"/>
                  </a:lnTo>
                  <a:lnTo>
                    <a:pt x="9131389" y="1380883"/>
                  </a:lnTo>
                  <a:lnTo>
                    <a:pt x="9132506" y="1380413"/>
                  </a:lnTo>
                  <a:lnTo>
                    <a:pt x="9134361" y="1378559"/>
                  </a:lnTo>
                  <a:lnTo>
                    <a:pt x="9134831" y="1377442"/>
                  </a:lnTo>
                  <a:lnTo>
                    <a:pt x="9134831" y="1374800"/>
                  </a:lnTo>
                  <a:close/>
                </a:path>
                <a:path w="12773660" h="4123690">
                  <a:moveTo>
                    <a:pt x="9134831" y="3454"/>
                  </a:moveTo>
                  <a:lnTo>
                    <a:pt x="9134361" y="2324"/>
                  </a:lnTo>
                  <a:lnTo>
                    <a:pt x="9132506" y="469"/>
                  </a:lnTo>
                  <a:lnTo>
                    <a:pt x="9131389" y="0"/>
                  </a:lnTo>
                  <a:lnTo>
                    <a:pt x="9128747" y="0"/>
                  </a:lnTo>
                  <a:lnTo>
                    <a:pt x="9127630" y="469"/>
                  </a:lnTo>
                  <a:lnTo>
                    <a:pt x="9125775" y="2324"/>
                  </a:lnTo>
                  <a:lnTo>
                    <a:pt x="9125306" y="3454"/>
                  </a:lnTo>
                  <a:lnTo>
                    <a:pt x="9125306" y="6083"/>
                  </a:lnTo>
                  <a:lnTo>
                    <a:pt x="9125775" y="7200"/>
                  </a:lnTo>
                  <a:lnTo>
                    <a:pt x="9127630" y="9067"/>
                  </a:lnTo>
                  <a:lnTo>
                    <a:pt x="9128747" y="9525"/>
                  </a:lnTo>
                  <a:lnTo>
                    <a:pt x="9131389" y="9525"/>
                  </a:lnTo>
                  <a:lnTo>
                    <a:pt x="9132506" y="9067"/>
                  </a:lnTo>
                  <a:lnTo>
                    <a:pt x="9134361" y="7200"/>
                  </a:lnTo>
                  <a:lnTo>
                    <a:pt x="9134831" y="6083"/>
                  </a:lnTo>
                  <a:lnTo>
                    <a:pt x="9134831" y="3454"/>
                  </a:lnTo>
                  <a:close/>
                </a:path>
                <a:path w="12773660" h="4123690">
                  <a:moveTo>
                    <a:pt x="9153881" y="4117517"/>
                  </a:moveTo>
                  <a:lnTo>
                    <a:pt x="9153411" y="4116400"/>
                  </a:lnTo>
                  <a:lnTo>
                    <a:pt x="9151556" y="4114533"/>
                  </a:lnTo>
                  <a:lnTo>
                    <a:pt x="9150439" y="4114076"/>
                  </a:lnTo>
                  <a:lnTo>
                    <a:pt x="9147797" y="4114076"/>
                  </a:lnTo>
                  <a:lnTo>
                    <a:pt x="9146680" y="4114533"/>
                  </a:lnTo>
                  <a:lnTo>
                    <a:pt x="9144825" y="4116400"/>
                  </a:lnTo>
                  <a:lnTo>
                    <a:pt x="9144356" y="4117517"/>
                  </a:lnTo>
                  <a:lnTo>
                    <a:pt x="9144356" y="4120146"/>
                  </a:lnTo>
                  <a:lnTo>
                    <a:pt x="9144825" y="4121277"/>
                  </a:lnTo>
                  <a:lnTo>
                    <a:pt x="9146680" y="4123131"/>
                  </a:lnTo>
                  <a:lnTo>
                    <a:pt x="9147797" y="4123601"/>
                  </a:lnTo>
                  <a:lnTo>
                    <a:pt x="9150439" y="4123601"/>
                  </a:lnTo>
                  <a:lnTo>
                    <a:pt x="9151556" y="4123131"/>
                  </a:lnTo>
                  <a:lnTo>
                    <a:pt x="9153411" y="4121277"/>
                  </a:lnTo>
                  <a:lnTo>
                    <a:pt x="9153881" y="4120146"/>
                  </a:lnTo>
                  <a:lnTo>
                    <a:pt x="9153881" y="4117517"/>
                  </a:lnTo>
                  <a:close/>
                </a:path>
                <a:path w="12773660" h="4123690">
                  <a:moveTo>
                    <a:pt x="9153881" y="2746159"/>
                  </a:moveTo>
                  <a:lnTo>
                    <a:pt x="9153411" y="2745041"/>
                  </a:lnTo>
                  <a:lnTo>
                    <a:pt x="9151556" y="2743174"/>
                  </a:lnTo>
                  <a:lnTo>
                    <a:pt x="9150439" y="2742717"/>
                  </a:lnTo>
                  <a:lnTo>
                    <a:pt x="9147797" y="2742717"/>
                  </a:lnTo>
                  <a:lnTo>
                    <a:pt x="9146680" y="2743174"/>
                  </a:lnTo>
                  <a:lnTo>
                    <a:pt x="9144825" y="2745041"/>
                  </a:lnTo>
                  <a:lnTo>
                    <a:pt x="9144356" y="2746159"/>
                  </a:lnTo>
                  <a:lnTo>
                    <a:pt x="9144356" y="2748788"/>
                  </a:lnTo>
                  <a:lnTo>
                    <a:pt x="9144825" y="2749918"/>
                  </a:lnTo>
                  <a:lnTo>
                    <a:pt x="9146680" y="2751772"/>
                  </a:lnTo>
                  <a:lnTo>
                    <a:pt x="9147797" y="2752242"/>
                  </a:lnTo>
                  <a:lnTo>
                    <a:pt x="9150439" y="2752242"/>
                  </a:lnTo>
                  <a:lnTo>
                    <a:pt x="9151556" y="2751772"/>
                  </a:lnTo>
                  <a:lnTo>
                    <a:pt x="9153411" y="2749918"/>
                  </a:lnTo>
                  <a:lnTo>
                    <a:pt x="9153881" y="2748788"/>
                  </a:lnTo>
                  <a:lnTo>
                    <a:pt x="9153881" y="2746159"/>
                  </a:lnTo>
                  <a:close/>
                </a:path>
                <a:path w="12773660" h="4123690">
                  <a:moveTo>
                    <a:pt x="9153881" y="1374800"/>
                  </a:moveTo>
                  <a:lnTo>
                    <a:pt x="9153411" y="1373682"/>
                  </a:lnTo>
                  <a:lnTo>
                    <a:pt x="9151556" y="1371828"/>
                  </a:lnTo>
                  <a:lnTo>
                    <a:pt x="9150439" y="1371358"/>
                  </a:lnTo>
                  <a:lnTo>
                    <a:pt x="9147797" y="1371358"/>
                  </a:lnTo>
                  <a:lnTo>
                    <a:pt x="9146680" y="1371828"/>
                  </a:lnTo>
                  <a:lnTo>
                    <a:pt x="9144825" y="1373682"/>
                  </a:lnTo>
                  <a:lnTo>
                    <a:pt x="9144356" y="1374800"/>
                  </a:lnTo>
                  <a:lnTo>
                    <a:pt x="9144356" y="1377442"/>
                  </a:lnTo>
                  <a:lnTo>
                    <a:pt x="9144825" y="1378559"/>
                  </a:lnTo>
                  <a:lnTo>
                    <a:pt x="9146680" y="1380413"/>
                  </a:lnTo>
                  <a:lnTo>
                    <a:pt x="9147797" y="1380883"/>
                  </a:lnTo>
                  <a:lnTo>
                    <a:pt x="9150439" y="1380883"/>
                  </a:lnTo>
                  <a:lnTo>
                    <a:pt x="9151556" y="1380413"/>
                  </a:lnTo>
                  <a:lnTo>
                    <a:pt x="9153411" y="1378559"/>
                  </a:lnTo>
                  <a:lnTo>
                    <a:pt x="9153881" y="1377442"/>
                  </a:lnTo>
                  <a:lnTo>
                    <a:pt x="9153881" y="1374800"/>
                  </a:lnTo>
                  <a:close/>
                </a:path>
                <a:path w="12773660" h="4123690">
                  <a:moveTo>
                    <a:pt x="9153881" y="3454"/>
                  </a:moveTo>
                  <a:lnTo>
                    <a:pt x="9153411" y="2324"/>
                  </a:lnTo>
                  <a:lnTo>
                    <a:pt x="9151556" y="469"/>
                  </a:lnTo>
                  <a:lnTo>
                    <a:pt x="9150439" y="0"/>
                  </a:lnTo>
                  <a:lnTo>
                    <a:pt x="9147797" y="0"/>
                  </a:lnTo>
                  <a:lnTo>
                    <a:pt x="9146680" y="469"/>
                  </a:lnTo>
                  <a:lnTo>
                    <a:pt x="9144825" y="2324"/>
                  </a:lnTo>
                  <a:lnTo>
                    <a:pt x="9144356" y="3454"/>
                  </a:lnTo>
                  <a:lnTo>
                    <a:pt x="9144356" y="6083"/>
                  </a:lnTo>
                  <a:lnTo>
                    <a:pt x="9144825" y="7200"/>
                  </a:lnTo>
                  <a:lnTo>
                    <a:pt x="9146680" y="9067"/>
                  </a:lnTo>
                  <a:lnTo>
                    <a:pt x="9147797" y="9525"/>
                  </a:lnTo>
                  <a:lnTo>
                    <a:pt x="9150439" y="9525"/>
                  </a:lnTo>
                  <a:lnTo>
                    <a:pt x="9151556" y="9067"/>
                  </a:lnTo>
                  <a:lnTo>
                    <a:pt x="9153411" y="7200"/>
                  </a:lnTo>
                  <a:lnTo>
                    <a:pt x="9153881" y="6083"/>
                  </a:lnTo>
                  <a:lnTo>
                    <a:pt x="9153881" y="3454"/>
                  </a:lnTo>
                  <a:close/>
                </a:path>
                <a:path w="12773660" h="4123690">
                  <a:moveTo>
                    <a:pt x="9172931" y="4117517"/>
                  </a:moveTo>
                  <a:lnTo>
                    <a:pt x="9172473" y="4116400"/>
                  </a:lnTo>
                  <a:lnTo>
                    <a:pt x="9170606" y="4114533"/>
                  </a:lnTo>
                  <a:lnTo>
                    <a:pt x="9169489" y="4114076"/>
                  </a:lnTo>
                  <a:lnTo>
                    <a:pt x="9166860" y="4114076"/>
                  </a:lnTo>
                  <a:lnTo>
                    <a:pt x="9165730" y="4114533"/>
                  </a:lnTo>
                  <a:lnTo>
                    <a:pt x="9163875" y="4116400"/>
                  </a:lnTo>
                  <a:lnTo>
                    <a:pt x="9163406" y="4117517"/>
                  </a:lnTo>
                  <a:lnTo>
                    <a:pt x="9163406" y="4120146"/>
                  </a:lnTo>
                  <a:lnTo>
                    <a:pt x="9163875" y="4121277"/>
                  </a:lnTo>
                  <a:lnTo>
                    <a:pt x="9165730" y="4123131"/>
                  </a:lnTo>
                  <a:lnTo>
                    <a:pt x="9166860" y="4123601"/>
                  </a:lnTo>
                  <a:lnTo>
                    <a:pt x="9169489" y="4123601"/>
                  </a:lnTo>
                  <a:lnTo>
                    <a:pt x="9170606" y="4123131"/>
                  </a:lnTo>
                  <a:lnTo>
                    <a:pt x="9172473" y="4121277"/>
                  </a:lnTo>
                  <a:lnTo>
                    <a:pt x="9172931" y="4120146"/>
                  </a:lnTo>
                  <a:lnTo>
                    <a:pt x="9172931" y="4117517"/>
                  </a:lnTo>
                  <a:close/>
                </a:path>
                <a:path w="12773660" h="4123690">
                  <a:moveTo>
                    <a:pt x="9172931" y="2746159"/>
                  </a:moveTo>
                  <a:lnTo>
                    <a:pt x="9172473" y="2745041"/>
                  </a:lnTo>
                  <a:lnTo>
                    <a:pt x="9170606" y="2743174"/>
                  </a:lnTo>
                  <a:lnTo>
                    <a:pt x="9169489" y="2742717"/>
                  </a:lnTo>
                  <a:lnTo>
                    <a:pt x="9166860" y="2742717"/>
                  </a:lnTo>
                  <a:lnTo>
                    <a:pt x="9165730" y="2743174"/>
                  </a:lnTo>
                  <a:lnTo>
                    <a:pt x="9163875" y="2745041"/>
                  </a:lnTo>
                  <a:lnTo>
                    <a:pt x="9163406" y="2746159"/>
                  </a:lnTo>
                  <a:lnTo>
                    <a:pt x="9163406" y="2748788"/>
                  </a:lnTo>
                  <a:lnTo>
                    <a:pt x="9163875" y="2749918"/>
                  </a:lnTo>
                  <a:lnTo>
                    <a:pt x="9165730" y="2751772"/>
                  </a:lnTo>
                  <a:lnTo>
                    <a:pt x="9166860" y="2752242"/>
                  </a:lnTo>
                  <a:lnTo>
                    <a:pt x="9169489" y="2752242"/>
                  </a:lnTo>
                  <a:lnTo>
                    <a:pt x="9170606" y="2751772"/>
                  </a:lnTo>
                  <a:lnTo>
                    <a:pt x="9172473" y="2749918"/>
                  </a:lnTo>
                  <a:lnTo>
                    <a:pt x="9172931" y="2748788"/>
                  </a:lnTo>
                  <a:lnTo>
                    <a:pt x="9172931" y="2746159"/>
                  </a:lnTo>
                  <a:close/>
                </a:path>
                <a:path w="12773660" h="4123690">
                  <a:moveTo>
                    <a:pt x="9172931" y="1374800"/>
                  </a:moveTo>
                  <a:lnTo>
                    <a:pt x="9172473" y="1373682"/>
                  </a:lnTo>
                  <a:lnTo>
                    <a:pt x="9170606" y="1371828"/>
                  </a:lnTo>
                  <a:lnTo>
                    <a:pt x="9169489" y="1371358"/>
                  </a:lnTo>
                  <a:lnTo>
                    <a:pt x="9166860" y="1371358"/>
                  </a:lnTo>
                  <a:lnTo>
                    <a:pt x="9165730" y="1371828"/>
                  </a:lnTo>
                  <a:lnTo>
                    <a:pt x="9163875" y="1373682"/>
                  </a:lnTo>
                  <a:lnTo>
                    <a:pt x="9163406" y="1374800"/>
                  </a:lnTo>
                  <a:lnTo>
                    <a:pt x="9163406" y="1377442"/>
                  </a:lnTo>
                  <a:lnTo>
                    <a:pt x="9163875" y="1378559"/>
                  </a:lnTo>
                  <a:lnTo>
                    <a:pt x="9165730" y="1380413"/>
                  </a:lnTo>
                  <a:lnTo>
                    <a:pt x="9166860" y="1380883"/>
                  </a:lnTo>
                  <a:lnTo>
                    <a:pt x="9169489" y="1380883"/>
                  </a:lnTo>
                  <a:lnTo>
                    <a:pt x="9170606" y="1380413"/>
                  </a:lnTo>
                  <a:lnTo>
                    <a:pt x="9172473" y="1378559"/>
                  </a:lnTo>
                  <a:lnTo>
                    <a:pt x="9172931" y="1377442"/>
                  </a:lnTo>
                  <a:lnTo>
                    <a:pt x="9172931" y="1374800"/>
                  </a:lnTo>
                  <a:close/>
                </a:path>
                <a:path w="12773660" h="4123690">
                  <a:moveTo>
                    <a:pt x="9172931" y="3454"/>
                  </a:moveTo>
                  <a:lnTo>
                    <a:pt x="9172473" y="2324"/>
                  </a:lnTo>
                  <a:lnTo>
                    <a:pt x="9170606" y="469"/>
                  </a:lnTo>
                  <a:lnTo>
                    <a:pt x="9169489" y="0"/>
                  </a:lnTo>
                  <a:lnTo>
                    <a:pt x="9166860" y="0"/>
                  </a:lnTo>
                  <a:lnTo>
                    <a:pt x="9165730" y="469"/>
                  </a:lnTo>
                  <a:lnTo>
                    <a:pt x="9163875" y="2324"/>
                  </a:lnTo>
                  <a:lnTo>
                    <a:pt x="9163406" y="3454"/>
                  </a:lnTo>
                  <a:lnTo>
                    <a:pt x="9163406" y="6083"/>
                  </a:lnTo>
                  <a:lnTo>
                    <a:pt x="9163875" y="7200"/>
                  </a:lnTo>
                  <a:lnTo>
                    <a:pt x="9165730" y="9067"/>
                  </a:lnTo>
                  <a:lnTo>
                    <a:pt x="9166860" y="9525"/>
                  </a:lnTo>
                  <a:lnTo>
                    <a:pt x="9169489" y="9525"/>
                  </a:lnTo>
                  <a:lnTo>
                    <a:pt x="9170606" y="9067"/>
                  </a:lnTo>
                  <a:lnTo>
                    <a:pt x="9172473" y="7200"/>
                  </a:lnTo>
                  <a:lnTo>
                    <a:pt x="9172931" y="6083"/>
                  </a:lnTo>
                  <a:lnTo>
                    <a:pt x="9172931" y="3454"/>
                  </a:lnTo>
                  <a:close/>
                </a:path>
                <a:path w="12773660" h="4123690">
                  <a:moveTo>
                    <a:pt x="9191981" y="4117517"/>
                  </a:moveTo>
                  <a:lnTo>
                    <a:pt x="9191523" y="4116400"/>
                  </a:lnTo>
                  <a:lnTo>
                    <a:pt x="9189656" y="4114533"/>
                  </a:lnTo>
                  <a:lnTo>
                    <a:pt x="9188539" y="4114076"/>
                  </a:lnTo>
                  <a:lnTo>
                    <a:pt x="9185910" y="4114076"/>
                  </a:lnTo>
                  <a:lnTo>
                    <a:pt x="9184780" y="4114533"/>
                  </a:lnTo>
                  <a:lnTo>
                    <a:pt x="9182925" y="4116400"/>
                  </a:lnTo>
                  <a:lnTo>
                    <a:pt x="9182456" y="4117517"/>
                  </a:lnTo>
                  <a:lnTo>
                    <a:pt x="9182456" y="4120146"/>
                  </a:lnTo>
                  <a:lnTo>
                    <a:pt x="9182925" y="4121277"/>
                  </a:lnTo>
                  <a:lnTo>
                    <a:pt x="9184780" y="4123131"/>
                  </a:lnTo>
                  <a:lnTo>
                    <a:pt x="9185910" y="4123601"/>
                  </a:lnTo>
                  <a:lnTo>
                    <a:pt x="9188539" y="4123601"/>
                  </a:lnTo>
                  <a:lnTo>
                    <a:pt x="9189656" y="4123131"/>
                  </a:lnTo>
                  <a:lnTo>
                    <a:pt x="9191523" y="4121277"/>
                  </a:lnTo>
                  <a:lnTo>
                    <a:pt x="9191981" y="4120146"/>
                  </a:lnTo>
                  <a:lnTo>
                    <a:pt x="9191981" y="4117517"/>
                  </a:lnTo>
                  <a:close/>
                </a:path>
                <a:path w="12773660" h="4123690">
                  <a:moveTo>
                    <a:pt x="9191981" y="2746159"/>
                  </a:moveTo>
                  <a:lnTo>
                    <a:pt x="9191523" y="2745041"/>
                  </a:lnTo>
                  <a:lnTo>
                    <a:pt x="9189656" y="2743174"/>
                  </a:lnTo>
                  <a:lnTo>
                    <a:pt x="9188539" y="2742717"/>
                  </a:lnTo>
                  <a:lnTo>
                    <a:pt x="9185910" y="2742717"/>
                  </a:lnTo>
                  <a:lnTo>
                    <a:pt x="9184780" y="2743174"/>
                  </a:lnTo>
                  <a:lnTo>
                    <a:pt x="9182925" y="2745041"/>
                  </a:lnTo>
                  <a:lnTo>
                    <a:pt x="9182456" y="2746159"/>
                  </a:lnTo>
                  <a:lnTo>
                    <a:pt x="9182456" y="2748788"/>
                  </a:lnTo>
                  <a:lnTo>
                    <a:pt x="9182925" y="2749918"/>
                  </a:lnTo>
                  <a:lnTo>
                    <a:pt x="9184780" y="2751772"/>
                  </a:lnTo>
                  <a:lnTo>
                    <a:pt x="9185910" y="2752242"/>
                  </a:lnTo>
                  <a:lnTo>
                    <a:pt x="9188539" y="2752242"/>
                  </a:lnTo>
                  <a:lnTo>
                    <a:pt x="9189656" y="2751772"/>
                  </a:lnTo>
                  <a:lnTo>
                    <a:pt x="9191523" y="2749918"/>
                  </a:lnTo>
                  <a:lnTo>
                    <a:pt x="9191981" y="2748788"/>
                  </a:lnTo>
                  <a:lnTo>
                    <a:pt x="9191981" y="2746159"/>
                  </a:lnTo>
                  <a:close/>
                </a:path>
                <a:path w="12773660" h="4123690">
                  <a:moveTo>
                    <a:pt x="9191981" y="1374800"/>
                  </a:moveTo>
                  <a:lnTo>
                    <a:pt x="9191523" y="1373682"/>
                  </a:lnTo>
                  <a:lnTo>
                    <a:pt x="9189656" y="1371828"/>
                  </a:lnTo>
                  <a:lnTo>
                    <a:pt x="9188539" y="1371358"/>
                  </a:lnTo>
                  <a:lnTo>
                    <a:pt x="9185910" y="1371358"/>
                  </a:lnTo>
                  <a:lnTo>
                    <a:pt x="9184780" y="1371828"/>
                  </a:lnTo>
                  <a:lnTo>
                    <a:pt x="9182925" y="1373682"/>
                  </a:lnTo>
                  <a:lnTo>
                    <a:pt x="9182456" y="1374800"/>
                  </a:lnTo>
                  <a:lnTo>
                    <a:pt x="9182456" y="1377442"/>
                  </a:lnTo>
                  <a:lnTo>
                    <a:pt x="9182925" y="1378559"/>
                  </a:lnTo>
                  <a:lnTo>
                    <a:pt x="9184780" y="1380413"/>
                  </a:lnTo>
                  <a:lnTo>
                    <a:pt x="9185910" y="1380883"/>
                  </a:lnTo>
                  <a:lnTo>
                    <a:pt x="9188539" y="1380883"/>
                  </a:lnTo>
                  <a:lnTo>
                    <a:pt x="9189656" y="1380413"/>
                  </a:lnTo>
                  <a:lnTo>
                    <a:pt x="9191523" y="1378559"/>
                  </a:lnTo>
                  <a:lnTo>
                    <a:pt x="9191981" y="1377442"/>
                  </a:lnTo>
                  <a:lnTo>
                    <a:pt x="9191981" y="1374800"/>
                  </a:lnTo>
                  <a:close/>
                </a:path>
                <a:path w="12773660" h="4123690">
                  <a:moveTo>
                    <a:pt x="9191981" y="3454"/>
                  </a:moveTo>
                  <a:lnTo>
                    <a:pt x="9191523" y="2324"/>
                  </a:lnTo>
                  <a:lnTo>
                    <a:pt x="9189656" y="469"/>
                  </a:lnTo>
                  <a:lnTo>
                    <a:pt x="9188539" y="0"/>
                  </a:lnTo>
                  <a:lnTo>
                    <a:pt x="9185910" y="0"/>
                  </a:lnTo>
                  <a:lnTo>
                    <a:pt x="9184780" y="469"/>
                  </a:lnTo>
                  <a:lnTo>
                    <a:pt x="9182925" y="2324"/>
                  </a:lnTo>
                  <a:lnTo>
                    <a:pt x="9182456" y="3454"/>
                  </a:lnTo>
                  <a:lnTo>
                    <a:pt x="9182456" y="6083"/>
                  </a:lnTo>
                  <a:lnTo>
                    <a:pt x="9182925" y="7200"/>
                  </a:lnTo>
                  <a:lnTo>
                    <a:pt x="9184780" y="9067"/>
                  </a:lnTo>
                  <a:lnTo>
                    <a:pt x="9185910" y="9525"/>
                  </a:lnTo>
                  <a:lnTo>
                    <a:pt x="9188539" y="9525"/>
                  </a:lnTo>
                  <a:lnTo>
                    <a:pt x="9189656" y="9067"/>
                  </a:lnTo>
                  <a:lnTo>
                    <a:pt x="9191523" y="7200"/>
                  </a:lnTo>
                  <a:lnTo>
                    <a:pt x="9191981" y="6083"/>
                  </a:lnTo>
                  <a:lnTo>
                    <a:pt x="9191981" y="3454"/>
                  </a:lnTo>
                  <a:close/>
                </a:path>
                <a:path w="12773660" h="4123690">
                  <a:moveTo>
                    <a:pt x="9211031" y="4117517"/>
                  </a:moveTo>
                  <a:lnTo>
                    <a:pt x="9210573" y="4116400"/>
                  </a:lnTo>
                  <a:lnTo>
                    <a:pt x="9208706" y="4114533"/>
                  </a:lnTo>
                  <a:lnTo>
                    <a:pt x="9207589" y="4114076"/>
                  </a:lnTo>
                  <a:lnTo>
                    <a:pt x="9204960" y="4114076"/>
                  </a:lnTo>
                  <a:lnTo>
                    <a:pt x="9203830" y="4114533"/>
                  </a:lnTo>
                  <a:lnTo>
                    <a:pt x="9201975" y="4116400"/>
                  </a:lnTo>
                  <a:lnTo>
                    <a:pt x="9201506" y="4117517"/>
                  </a:lnTo>
                  <a:lnTo>
                    <a:pt x="9201506" y="4120146"/>
                  </a:lnTo>
                  <a:lnTo>
                    <a:pt x="9201975" y="4121277"/>
                  </a:lnTo>
                  <a:lnTo>
                    <a:pt x="9203830" y="4123131"/>
                  </a:lnTo>
                  <a:lnTo>
                    <a:pt x="9204960" y="4123601"/>
                  </a:lnTo>
                  <a:lnTo>
                    <a:pt x="9207589" y="4123601"/>
                  </a:lnTo>
                  <a:lnTo>
                    <a:pt x="9208706" y="4123131"/>
                  </a:lnTo>
                  <a:lnTo>
                    <a:pt x="9210573" y="4121277"/>
                  </a:lnTo>
                  <a:lnTo>
                    <a:pt x="9211031" y="4120146"/>
                  </a:lnTo>
                  <a:lnTo>
                    <a:pt x="9211031" y="4117517"/>
                  </a:lnTo>
                  <a:close/>
                </a:path>
                <a:path w="12773660" h="4123690">
                  <a:moveTo>
                    <a:pt x="9211031" y="2746159"/>
                  </a:moveTo>
                  <a:lnTo>
                    <a:pt x="9210573" y="2745041"/>
                  </a:lnTo>
                  <a:lnTo>
                    <a:pt x="9208706" y="2743174"/>
                  </a:lnTo>
                  <a:lnTo>
                    <a:pt x="9207589" y="2742717"/>
                  </a:lnTo>
                  <a:lnTo>
                    <a:pt x="9204960" y="2742717"/>
                  </a:lnTo>
                  <a:lnTo>
                    <a:pt x="9203830" y="2743174"/>
                  </a:lnTo>
                  <a:lnTo>
                    <a:pt x="9201975" y="2745041"/>
                  </a:lnTo>
                  <a:lnTo>
                    <a:pt x="9201506" y="2746159"/>
                  </a:lnTo>
                  <a:lnTo>
                    <a:pt x="9201506" y="2748788"/>
                  </a:lnTo>
                  <a:lnTo>
                    <a:pt x="9201975" y="2749918"/>
                  </a:lnTo>
                  <a:lnTo>
                    <a:pt x="9203830" y="2751772"/>
                  </a:lnTo>
                  <a:lnTo>
                    <a:pt x="9204960" y="2752242"/>
                  </a:lnTo>
                  <a:lnTo>
                    <a:pt x="9207589" y="2752242"/>
                  </a:lnTo>
                  <a:lnTo>
                    <a:pt x="9208706" y="2751772"/>
                  </a:lnTo>
                  <a:lnTo>
                    <a:pt x="9210573" y="2749918"/>
                  </a:lnTo>
                  <a:lnTo>
                    <a:pt x="9211031" y="2748788"/>
                  </a:lnTo>
                  <a:lnTo>
                    <a:pt x="9211031" y="2746159"/>
                  </a:lnTo>
                  <a:close/>
                </a:path>
                <a:path w="12773660" h="4123690">
                  <a:moveTo>
                    <a:pt x="9211031" y="1374800"/>
                  </a:moveTo>
                  <a:lnTo>
                    <a:pt x="9210573" y="1373682"/>
                  </a:lnTo>
                  <a:lnTo>
                    <a:pt x="9208706" y="1371828"/>
                  </a:lnTo>
                  <a:lnTo>
                    <a:pt x="9207589" y="1371358"/>
                  </a:lnTo>
                  <a:lnTo>
                    <a:pt x="9204960" y="1371358"/>
                  </a:lnTo>
                  <a:lnTo>
                    <a:pt x="9203830" y="1371828"/>
                  </a:lnTo>
                  <a:lnTo>
                    <a:pt x="9201975" y="1373682"/>
                  </a:lnTo>
                  <a:lnTo>
                    <a:pt x="9201506" y="1374800"/>
                  </a:lnTo>
                  <a:lnTo>
                    <a:pt x="9201506" y="1377442"/>
                  </a:lnTo>
                  <a:lnTo>
                    <a:pt x="9201975" y="1378559"/>
                  </a:lnTo>
                  <a:lnTo>
                    <a:pt x="9203830" y="1380413"/>
                  </a:lnTo>
                  <a:lnTo>
                    <a:pt x="9204960" y="1380883"/>
                  </a:lnTo>
                  <a:lnTo>
                    <a:pt x="9207589" y="1380883"/>
                  </a:lnTo>
                  <a:lnTo>
                    <a:pt x="9208706" y="1380413"/>
                  </a:lnTo>
                  <a:lnTo>
                    <a:pt x="9210573" y="1378559"/>
                  </a:lnTo>
                  <a:lnTo>
                    <a:pt x="9211031" y="1377442"/>
                  </a:lnTo>
                  <a:lnTo>
                    <a:pt x="9211031" y="1374800"/>
                  </a:lnTo>
                  <a:close/>
                </a:path>
                <a:path w="12773660" h="4123690">
                  <a:moveTo>
                    <a:pt x="9211031" y="3454"/>
                  </a:moveTo>
                  <a:lnTo>
                    <a:pt x="9210573" y="2324"/>
                  </a:lnTo>
                  <a:lnTo>
                    <a:pt x="9208706" y="469"/>
                  </a:lnTo>
                  <a:lnTo>
                    <a:pt x="9207589" y="0"/>
                  </a:lnTo>
                  <a:lnTo>
                    <a:pt x="9204960" y="0"/>
                  </a:lnTo>
                  <a:lnTo>
                    <a:pt x="9203830" y="469"/>
                  </a:lnTo>
                  <a:lnTo>
                    <a:pt x="9201975" y="2324"/>
                  </a:lnTo>
                  <a:lnTo>
                    <a:pt x="9201506" y="3454"/>
                  </a:lnTo>
                  <a:lnTo>
                    <a:pt x="9201506" y="6083"/>
                  </a:lnTo>
                  <a:lnTo>
                    <a:pt x="9201975" y="7200"/>
                  </a:lnTo>
                  <a:lnTo>
                    <a:pt x="9203830" y="9067"/>
                  </a:lnTo>
                  <a:lnTo>
                    <a:pt x="9204960" y="9525"/>
                  </a:lnTo>
                  <a:lnTo>
                    <a:pt x="9207589" y="9525"/>
                  </a:lnTo>
                  <a:lnTo>
                    <a:pt x="9208706" y="9067"/>
                  </a:lnTo>
                  <a:lnTo>
                    <a:pt x="9210573" y="7200"/>
                  </a:lnTo>
                  <a:lnTo>
                    <a:pt x="9211031" y="6083"/>
                  </a:lnTo>
                  <a:lnTo>
                    <a:pt x="9211031" y="3454"/>
                  </a:lnTo>
                  <a:close/>
                </a:path>
                <a:path w="12773660" h="4123690">
                  <a:moveTo>
                    <a:pt x="9230081" y="4117517"/>
                  </a:moveTo>
                  <a:lnTo>
                    <a:pt x="9229623" y="4116400"/>
                  </a:lnTo>
                  <a:lnTo>
                    <a:pt x="9227756" y="4114533"/>
                  </a:lnTo>
                  <a:lnTo>
                    <a:pt x="9226639" y="4114076"/>
                  </a:lnTo>
                  <a:lnTo>
                    <a:pt x="9224010" y="4114076"/>
                  </a:lnTo>
                  <a:lnTo>
                    <a:pt x="9222880" y="4114533"/>
                  </a:lnTo>
                  <a:lnTo>
                    <a:pt x="9221025" y="4116400"/>
                  </a:lnTo>
                  <a:lnTo>
                    <a:pt x="9220556" y="4117517"/>
                  </a:lnTo>
                  <a:lnTo>
                    <a:pt x="9220556" y="4120146"/>
                  </a:lnTo>
                  <a:lnTo>
                    <a:pt x="9221025" y="4121277"/>
                  </a:lnTo>
                  <a:lnTo>
                    <a:pt x="9222880" y="4123131"/>
                  </a:lnTo>
                  <a:lnTo>
                    <a:pt x="9224010" y="4123601"/>
                  </a:lnTo>
                  <a:lnTo>
                    <a:pt x="9226639" y="4123601"/>
                  </a:lnTo>
                  <a:lnTo>
                    <a:pt x="9227756" y="4123131"/>
                  </a:lnTo>
                  <a:lnTo>
                    <a:pt x="9229623" y="4121277"/>
                  </a:lnTo>
                  <a:lnTo>
                    <a:pt x="9230081" y="4120146"/>
                  </a:lnTo>
                  <a:lnTo>
                    <a:pt x="9230081" y="4117517"/>
                  </a:lnTo>
                  <a:close/>
                </a:path>
                <a:path w="12773660" h="4123690">
                  <a:moveTo>
                    <a:pt x="9230081" y="2746159"/>
                  </a:moveTo>
                  <a:lnTo>
                    <a:pt x="9229623" y="2745041"/>
                  </a:lnTo>
                  <a:lnTo>
                    <a:pt x="9227756" y="2743174"/>
                  </a:lnTo>
                  <a:lnTo>
                    <a:pt x="9226639" y="2742717"/>
                  </a:lnTo>
                  <a:lnTo>
                    <a:pt x="9224010" y="2742717"/>
                  </a:lnTo>
                  <a:lnTo>
                    <a:pt x="9222880" y="2743174"/>
                  </a:lnTo>
                  <a:lnTo>
                    <a:pt x="9221025" y="2745041"/>
                  </a:lnTo>
                  <a:lnTo>
                    <a:pt x="9220556" y="2746159"/>
                  </a:lnTo>
                  <a:lnTo>
                    <a:pt x="9220556" y="2748788"/>
                  </a:lnTo>
                  <a:lnTo>
                    <a:pt x="9221025" y="2749918"/>
                  </a:lnTo>
                  <a:lnTo>
                    <a:pt x="9222880" y="2751772"/>
                  </a:lnTo>
                  <a:lnTo>
                    <a:pt x="9224010" y="2752242"/>
                  </a:lnTo>
                  <a:lnTo>
                    <a:pt x="9226639" y="2752242"/>
                  </a:lnTo>
                  <a:lnTo>
                    <a:pt x="9227756" y="2751772"/>
                  </a:lnTo>
                  <a:lnTo>
                    <a:pt x="9229623" y="2749918"/>
                  </a:lnTo>
                  <a:lnTo>
                    <a:pt x="9230081" y="2748788"/>
                  </a:lnTo>
                  <a:lnTo>
                    <a:pt x="9230081" y="2746159"/>
                  </a:lnTo>
                  <a:close/>
                </a:path>
                <a:path w="12773660" h="4123690">
                  <a:moveTo>
                    <a:pt x="9230081" y="1374800"/>
                  </a:moveTo>
                  <a:lnTo>
                    <a:pt x="9229623" y="1373682"/>
                  </a:lnTo>
                  <a:lnTo>
                    <a:pt x="9227756" y="1371828"/>
                  </a:lnTo>
                  <a:lnTo>
                    <a:pt x="9226639" y="1371358"/>
                  </a:lnTo>
                  <a:lnTo>
                    <a:pt x="9224010" y="1371358"/>
                  </a:lnTo>
                  <a:lnTo>
                    <a:pt x="9222880" y="1371828"/>
                  </a:lnTo>
                  <a:lnTo>
                    <a:pt x="9221025" y="1373682"/>
                  </a:lnTo>
                  <a:lnTo>
                    <a:pt x="9220556" y="1374800"/>
                  </a:lnTo>
                  <a:lnTo>
                    <a:pt x="9220556" y="1377442"/>
                  </a:lnTo>
                  <a:lnTo>
                    <a:pt x="9221025" y="1378559"/>
                  </a:lnTo>
                  <a:lnTo>
                    <a:pt x="9222880" y="1380413"/>
                  </a:lnTo>
                  <a:lnTo>
                    <a:pt x="9224010" y="1380883"/>
                  </a:lnTo>
                  <a:lnTo>
                    <a:pt x="9226639" y="1380883"/>
                  </a:lnTo>
                  <a:lnTo>
                    <a:pt x="9227756" y="1380413"/>
                  </a:lnTo>
                  <a:lnTo>
                    <a:pt x="9229623" y="1378559"/>
                  </a:lnTo>
                  <a:lnTo>
                    <a:pt x="9230081" y="1377442"/>
                  </a:lnTo>
                  <a:lnTo>
                    <a:pt x="9230081" y="1374800"/>
                  </a:lnTo>
                  <a:close/>
                </a:path>
                <a:path w="12773660" h="4123690">
                  <a:moveTo>
                    <a:pt x="9230081" y="3454"/>
                  </a:moveTo>
                  <a:lnTo>
                    <a:pt x="9229623" y="2324"/>
                  </a:lnTo>
                  <a:lnTo>
                    <a:pt x="9227756" y="469"/>
                  </a:lnTo>
                  <a:lnTo>
                    <a:pt x="9226639" y="0"/>
                  </a:lnTo>
                  <a:lnTo>
                    <a:pt x="9224010" y="0"/>
                  </a:lnTo>
                  <a:lnTo>
                    <a:pt x="9222880" y="469"/>
                  </a:lnTo>
                  <a:lnTo>
                    <a:pt x="9221025" y="2324"/>
                  </a:lnTo>
                  <a:lnTo>
                    <a:pt x="9220556" y="3454"/>
                  </a:lnTo>
                  <a:lnTo>
                    <a:pt x="9220556" y="6083"/>
                  </a:lnTo>
                  <a:lnTo>
                    <a:pt x="9221025" y="7200"/>
                  </a:lnTo>
                  <a:lnTo>
                    <a:pt x="9222880" y="9067"/>
                  </a:lnTo>
                  <a:lnTo>
                    <a:pt x="9224010" y="9525"/>
                  </a:lnTo>
                  <a:lnTo>
                    <a:pt x="9226639" y="9525"/>
                  </a:lnTo>
                  <a:lnTo>
                    <a:pt x="9227756" y="9067"/>
                  </a:lnTo>
                  <a:lnTo>
                    <a:pt x="9229623" y="7200"/>
                  </a:lnTo>
                  <a:lnTo>
                    <a:pt x="9230081" y="6083"/>
                  </a:lnTo>
                  <a:lnTo>
                    <a:pt x="9230081" y="3454"/>
                  </a:lnTo>
                  <a:close/>
                </a:path>
                <a:path w="12773660" h="4123690">
                  <a:moveTo>
                    <a:pt x="9249131" y="4117517"/>
                  </a:moveTo>
                  <a:lnTo>
                    <a:pt x="9248673" y="4116400"/>
                  </a:lnTo>
                  <a:lnTo>
                    <a:pt x="9246806" y="4114533"/>
                  </a:lnTo>
                  <a:lnTo>
                    <a:pt x="9245689" y="4114076"/>
                  </a:lnTo>
                  <a:lnTo>
                    <a:pt x="9243060" y="4114076"/>
                  </a:lnTo>
                  <a:lnTo>
                    <a:pt x="9241930" y="4114533"/>
                  </a:lnTo>
                  <a:lnTo>
                    <a:pt x="9240075" y="4116400"/>
                  </a:lnTo>
                  <a:lnTo>
                    <a:pt x="9239606" y="4117517"/>
                  </a:lnTo>
                  <a:lnTo>
                    <a:pt x="9239606" y="4120146"/>
                  </a:lnTo>
                  <a:lnTo>
                    <a:pt x="9240075" y="4121277"/>
                  </a:lnTo>
                  <a:lnTo>
                    <a:pt x="9241930" y="4123131"/>
                  </a:lnTo>
                  <a:lnTo>
                    <a:pt x="9243060" y="4123601"/>
                  </a:lnTo>
                  <a:lnTo>
                    <a:pt x="9245689" y="4123601"/>
                  </a:lnTo>
                  <a:lnTo>
                    <a:pt x="9246806" y="4123131"/>
                  </a:lnTo>
                  <a:lnTo>
                    <a:pt x="9248673" y="4121277"/>
                  </a:lnTo>
                  <a:lnTo>
                    <a:pt x="9249131" y="4120146"/>
                  </a:lnTo>
                  <a:lnTo>
                    <a:pt x="9249131" y="4117517"/>
                  </a:lnTo>
                  <a:close/>
                </a:path>
                <a:path w="12773660" h="4123690">
                  <a:moveTo>
                    <a:pt x="9249131" y="2746159"/>
                  </a:moveTo>
                  <a:lnTo>
                    <a:pt x="9248673" y="2745041"/>
                  </a:lnTo>
                  <a:lnTo>
                    <a:pt x="9246806" y="2743174"/>
                  </a:lnTo>
                  <a:lnTo>
                    <a:pt x="9245689" y="2742717"/>
                  </a:lnTo>
                  <a:lnTo>
                    <a:pt x="9243060" y="2742717"/>
                  </a:lnTo>
                  <a:lnTo>
                    <a:pt x="9241930" y="2743174"/>
                  </a:lnTo>
                  <a:lnTo>
                    <a:pt x="9240075" y="2745041"/>
                  </a:lnTo>
                  <a:lnTo>
                    <a:pt x="9239606" y="2746159"/>
                  </a:lnTo>
                  <a:lnTo>
                    <a:pt x="9239606" y="2748788"/>
                  </a:lnTo>
                  <a:lnTo>
                    <a:pt x="9240075" y="2749918"/>
                  </a:lnTo>
                  <a:lnTo>
                    <a:pt x="9241930" y="2751772"/>
                  </a:lnTo>
                  <a:lnTo>
                    <a:pt x="9243060" y="2752242"/>
                  </a:lnTo>
                  <a:lnTo>
                    <a:pt x="9245689" y="2752242"/>
                  </a:lnTo>
                  <a:lnTo>
                    <a:pt x="9246806" y="2751772"/>
                  </a:lnTo>
                  <a:lnTo>
                    <a:pt x="9248673" y="2749918"/>
                  </a:lnTo>
                  <a:lnTo>
                    <a:pt x="9249131" y="2748788"/>
                  </a:lnTo>
                  <a:lnTo>
                    <a:pt x="9249131" y="2746159"/>
                  </a:lnTo>
                  <a:close/>
                </a:path>
                <a:path w="12773660" h="4123690">
                  <a:moveTo>
                    <a:pt x="9249131" y="1374800"/>
                  </a:moveTo>
                  <a:lnTo>
                    <a:pt x="9248673" y="1373682"/>
                  </a:lnTo>
                  <a:lnTo>
                    <a:pt x="9246806" y="1371828"/>
                  </a:lnTo>
                  <a:lnTo>
                    <a:pt x="9245689" y="1371358"/>
                  </a:lnTo>
                  <a:lnTo>
                    <a:pt x="9243060" y="1371358"/>
                  </a:lnTo>
                  <a:lnTo>
                    <a:pt x="9241930" y="1371828"/>
                  </a:lnTo>
                  <a:lnTo>
                    <a:pt x="9240075" y="1373682"/>
                  </a:lnTo>
                  <a:lnTo>
                    <a:pt x="9239606" y="1374800"/>
                  </a:lnTo>
                  <a:lnTo>
                    <a:pt x="9239606" y="1377442"/>
                  </a:lnTo>
                  <a:lnTo>
                    <a:pt x="9240075" y="1378559"/>
                  </a:lnTo>
                  <a:lnTo>
                    <a:pt x="9241930" y="1380413"/>
                  </a:lnTo>
                  <a:lnTo>
                    <a:pt x="9243060" y="1380883"/>
                  </a:lnTo>
                  <a:lnTo>
                    <a:pt x="9245689" y="1380883"/>
                  </a:lnTo>
                  <a:lnTo>
                    <a:pt x="9246806" y="1380413"/>
                  </a:lnTo>
                  <a:lnTo>
                    <a:pt x="9248673" y="1378559"/>
                  </a:lnTo>
                  <a:lnTo>
                    <a:pt x="9249131" y="1377442"/>
                  </a:lnTo>
                  <a:lnTo>
                    <a:pt x="9249131" y="1374800"/>
                  </a:lnTo>
                  <a:close/>
                </a:path>
                <a:path w="12773660" h="4123690">
                  <a:moveTo>
                    <a:pt x="9249131" y="3454"/>
                  </a:moveTo>
                  <a:lnTo>
                    <a:pt x="9248673" y="2324"/>
                  </a:lnTo>
                  <a:lnTo>
                    <a:pt x="9246806" y="469"/>
                  </a:lnTo>
                  <a:lnTo>
                    <a:pt x="9245689" y="0"/>
                  </a:lnTo>
                  <a:lnTo>
                    <a:pt x="9243060" y="0"/>
                  </a:lnTo>
                  <a:lnTo>
                    <a:pt x="9241930" y="469"/>
                  </a:lnTo>
                  <a:lnTo>
                    <a:pt x="9240075" y="2324"/>
                  </a:lnTo>
                  <a:lnTo>
                    <a:pt x="9239606" y="3454"/>
                  </a:lnTo>
                  <a:lnTo>
                    <a:pt x="9239606" y="6083"/>
                  </a:lnTo>
                  <a:lnTo>
                    <a:pt x="9240075" y="7200"/>
                  </a:lnTo>
                  <a:lnTo>
                    <a:pt x="9241930" y="9067"/>
                  </a:lnTo>
                  <a:lnTo>
                    <a:pt x="9243060" y="9525"/>
                  </a:lnTo>
                  <a:lnTo>
                    <a:pt x="9245689" y="9525"/>
                  </a:lnTo>
                  <a:lnTo>
                    <a:pt x="9246806" y="9067"/>
                  </a:lnTo>
                  <a:lnTo>
                    <a:pt x="9248673" y="7200"/>
                  </a:lnTo>
                  <a:lnTo>
                    <a:pt x="9249131" y="6083"/>
                  </a:lnTo>
                  <a:lnTo>
                    <a:pt x="9249131" y="3454"/>
                  </a:lnTo>
                  <a:close/>
                </a:path>
                <a:path w="12773660" h="4123690">
                  <a:moveTo>
                    <a:pt x="9268181" y="4117517"/>
                  </a:moveTo>
                  <a:lnTo>
                    <a:pt x="9267723" y="4116400"/>
                  </a:lnTo>
                  <a:lnTo>
                    <a:pt x="9265856" y="4114533"/>
                  </a:lnTo>
                  <a:lnTo>
                    <a:pt x="9264739" y="4114076"/>
                  </a:lnTo>
                  <a:lnTo>
                    <a:pt x="9262110" y="4114076"/>
                  </a:lnTo>
                  <a:lnTo>
                    <a:pt x="9260980" y="4114533"/>
                  </a:lnTo>
                  <a:lnTo>
                    <a:pt x="9259125" y="4116400"/>
                  </a:lnTo>
                  <a:lnTo>
                    <a:pt x="9258656" y="4117517"/>
                  </a:lnTo>
                  <a:lnTo>
                    <a:pt x="9258656" y="4120146"/>
                  </a:lnTo>
                  <a:lnTo>
                    <a:pt x="9259125" y="4121277"/>
                  </a:lnTo>
                  <a:lnTo>
                    <a:pt x="9260980" y="4123131"/>
                  </a:lnTo>
                  <a:lnTo>
                    <a:pt x="9262110" y="4123601"/>
                  </a:lnTo>
                  <a:lnTo>
                    <a:pt x="9264739" y="4123601"/>
                  </a:lnTo>
                  <a:lnTo>
                    <a:pt x="9265856" y="4123131"/>
                  </a:lnTo>
                  <a:lnTo>
                    <a:pt x="9267723" y="4121277"/>
                  </a:lnTo>
                  <a:lnTo>
                    <a:pt x="9268181" y="4120146"/>
                  </a:lnTo>
                  <a:lnTo>
                    <a:pt x="9268181" y="4117517"/>
                  </a:lnTo>
                  <a:close/>
                </a:path>
                <a:path w="12773660" h="4123690">
                  <a:moveTo>
                    <a:pt x="9268181" y="2746159"/>
                  </a:moveTo>
                  <a:lnTo>
                    <a:pt x="9267723" y="2745041"/>
                  </a:lnTo>
                  <a:lnTo>
                    <a:pt x="9265856" y="2743174"/>
                  </a:lnTo>
                  <a:lnTo>
                    <a:pt x="9264739" y="2742717"/>
                  </a:lnTo>
                  <a:lnTo>
                    <a:pt x="9262110" y="2742717"/>
                  </a:lnTo>
                  <a:lnTo>
                    <a:pt x="9260980" y="2743174"/>
                  </a:lnTo>
                  <a:lnTo>
                    <a:pt x="9259125" y="2745041"/>
                  </a:lnTo>
                  <a:lnTo>
                    <a:pt x="9258656" y="2746159"/>
                  </a:lnTo>
                  <a:lnTo>
                    <a:pt x="9258656" y="2748788"/>
                  </a:lnTo>
                  <a:lnTo>
                    <a:pt x="9259125" y="2749918"/>
                  </a:lnTo>
                  <a:lnTo>
                    <a:pt x="9260980" y="2751772"/>
                  </a:lnTo>
                  <a:lnTo>
                    <a:pt x="9262110" y="2752242"/>
                  </a:lnTo>
                  <a:lnTo>
                    <a:pt x="9264739" y="2752242"/>
                  </a:lnTo>
                  <a:lnTo>
                    <a:pt x="9265856" y="2751772"/>
                  </a:lnTo>
                  <a:lnTo>
                    <a:pt x="9267723" y="2749918"/>
                  </a:lnTo>
                  <a:lnTo>
                    <a:pt x="9268181" y="2748788"/>
                  </a:lnTo>
                  <a:lnTo>
                    <a:pt x="9268181" y="2746159"/>
                  </a:lnTo>
                  <a:close/>
                </a:path>
                <a:path w="12773660" h="4123690">
                  <a:moveTo>
                    <a:pt x="9268181" y="1374800"/>
                  </a:moveTo>
                  <a:lnTo>
                    <a:pt x="9267723" y="1373682"/>
                  </a:lnTo>
                  <a:lnTo>
                    <a:pt x="9265856" y="1371828"/>
                  </a:lnTo>
                  <a:lnTo>
                    <a:pt x="9264739" y="1371358"/>
                  </a:lnTo>
                  <a:lnTo>
                    <a:pt x="9262110" y="1371358"/>
                  </a:lnTo>
                  <a:lnTo>
                    <a:pt x="9260980" y="1371828"/>
                  </a:lnTo>
                  <a:lnTo>
                    <a:pt x="9259125" y="1373682"/>
                  </a:lnTo>
                  <a:lnTo>
                    <a:pt x="9258656" y="1374800"/>
                  </a:lnTo>
                  <a:lnTo>
                    <a:pt x="9258656" y="1377442"/>
                  </a:lnTo>
                  <a:lnTo>
                    <a:pt x="9259125" y="1378559"/>
                  </a:lnTo>
                  <a:lnTo>
                    <a:pt x="9260980" y="1380413"/>
                  </a:lnTo>
                  <a:lnTo>
                    <a:pt x="9262110" y="1380883"/>
                  </a:lnTo>
                  <a:lnTo>
                    <a:pt x="9264739" y="1380883"/>
                  </a:lnTo>
                  <a:lnTo>
                    <a:pt x="9265856" y="1380413"/>
                  </a:lnTo>
                  <a:lnTo>
                    <a:pt x="9267723" y="1378559"/>
                  </a:lnTo>
                  <a:lnTo>
                    <a:pt x="9268181" y="1377442"/>
                  </a:lnTo>
                  <a:lnTo>
                    <a:pt x="9268181" y="1374800"/>
                  </a:lnTo>
                  <a:close/>
                </a:path>
                <a:path w="12773660" h="4123690">
                  <a:moveTo>
                    <a:pt x="9268181" y="3454"/>
                  </a:moveTo>
                  <a:lnTo>
                    <a:pt x="9267723" y="2324"/>
                  </a:lnTo>
                  <a:lnTo>
                    <a:pt x="9265856" y="469"/>
                  </a:lnTo>
                  <a:lnTo>
                    <a:pt x="9264739" y="0"/>
                  </a:lnTo>
                  <a:lnTo>
                    <a:pt x="9262110" y="0"/>
                  </a:lnTo>
                  <a:lnTo>
                    <a:pt x="9260980" y="469"/>
                  </a:lnTo>
                  <a:lnTo>
                    <a:pt x="9259125" y="2324"/>
                  </a:lnTo>
                  <a:lnTo>
                    <a:pt x="9258656" y="3454"/>
                  </a:lnTo>
                  <a:lnTo>
                    <a:pt x="9258656" y="6083"/>
                  </a:lnTo>
                  <a:lnTo>
                    <a:pt x="9259125" y="7200"/>
                  </a:lnTo>
                  <a:lnTo>
                    <a:pt x="9260980" y="9067"/>
                  </a:lnTo>
                  <a:lnTo>
                    <a:pt x="9262110" y="9525"/>
                  </a:lnTo>
                  <a:lnTo>
                    <a:pt x="9264739" y="9525"/>
                  </a:lnTo>
                  <a:lnTo>
                    <a:pt x="9265856" y="9067"/>
                  </a:lnTo>
                  <a:lnTo>
                    <a:pt x="9267723" y="7200"/>
                  </a:lnTo>
                  <a:lnTo>
                    <a:pt x="9268181" y="6083"/>
                  </a:lnTo>
                  <a:lnTo>
                    <a:pt x="9268181" y="3454"/>
                  </a:lnTo>
                  <a:close/>
                </a:path>
                <a:path w="12773660" h="4123690">
                  <a:moveTo>
                    <a:pt x="9287231" y="4117517"/>
                  </a:moveTo>
                  <a:lnTo>
                    <a:pt x="9286773" y="4116400"/>
                  </a:lnTo>
                  <a:lnTo>
                    <a:pt x="9284906" y="4114533"/>
                  </a:lnTo>
                  <a:lnTo>
                    <a:pt x="9283789" y="4114076"/>
                  </a:lnTo>
                  <a:lnTo>
                    <a:pt x="9281160" y="4114076"/>
                  </a:lnTo>
                  <a:lnTo>
                    <a:pt x="9280030" y="4114533"/>
                  </a:lnTo>
                  <a:lnTo>
                    <a:pt x="9278175" y="4116400"/>
                  </a:lnTo>
                  <a:lnTo>
                    <a:pt x="9277706" y="4117517"/>
                  </a:lnTo>
                  <a:lnTo>
                    <a:pt x="9277706" y="4120146"/>
                  </a:lnTo>
                  <a:lnTo>
                    <a:pt x="9278175" y="4121277"/>
                  </a:lnTo>
                  <a:lnTo>
                    <a:pt x="9280030" y="4123131"/>
                  </a:lnTo>
                  <a:lnTo>
                    <a:pt x="9281160" y="4123601"/>
                  </a:lnTo>
                  <a:lnTo>
                    <a:pt x="9283789" y="4123601"/>
                  </a:lnTo>
                  <a:lnTo>
                    <a:pt x="9284906" y="4123131"/>
                  </a:lnTo>
                  <a:lnTo>
                    <a:pt x="9286773" y="4121277"/>
                  </a:lnTo>
                  <a:lnTo>
                    <a:pt x="9287231" y="4120146"/>
                  </a:lnTo>
                  <a:lnTo>
                    <a:pt x="9287231" y="4117517"/>
                  </a:lnTo>
                  <a:close/>
                </a:path>
                <a:path w="12773660" h="4123690">
                  <a:moveTo>
                    <a:pt x="9287231" y="2746159"/>
                  </a:moveTo>
                  <a:lnTo>
                    <a:pt x="9286773" y="2745041"/>
                  </a:lnTo>
                  <a:lnTo>
                    <a:pt x="9284906" y="2743174"/>
                  </a:lnTo>
                  <a:lnTo>
                    <a:pt x="9283789" y="2742717"/>
                  </a:lnTo>
                  <a:lnTo>
                    <a:pt x="9281160" y="2742717"/>
                  </a:lnTo>
                  <a:lnTo>
                    <a:pt x="9280030" y="2743174"/>
                  </a:lnTo>
                  <a:lnTo>
                    <a:pt x="9278175" y="2745041"/>
                  </a:lnTo>
                  <a:lnTo>
                    <a:pt x="9277706" y="2746159"/>
                  </a:lnTo>
                  <a:lnTo>
                    <a:pt x="9277706" y="2748788"/>
                  </a:lnTo>
                  <a:lnTo>
                    <a:pt x="9278175" y="2749918"/>
                  </a:lnTo>
                  <a:lnTo>
                    <a:pt x="9280030" y="2751772"/>
                  </a:lnTo>
                  <a:lnTo>
                    <a:pt x="9281160" y="2752242"/>
                  </a:lnTo>
                  <a:lnTo>
                    <a:pt x="9283789" y="2752242"/>
                  </a:lnTo>
                  <a:lnTo>
                    <a:pt x="9284906" y="2751772"/>
                  </a:lnTo>
                  <a:lnTo>
                    <a:pt x="9286773" y="2749918"/>
                  </a:lnTo>
                  <a:lnTo>
                    <a:pt x="9287231" y="2748788"/>
                  </a:lnTo>
                  <a:lnTo>
                    <a:pt x="9287231" y="2746159"/>
                  </a:lnTo>
                  <a:close/>
                </a:path>
                <a:path w="12773660" h="4123690">
                  <a:moveTo>
                    <a:pt x="9287231" y="1374800"/>
                  </a:moveTo>
                  <a:lnTo>
                    <a:pt x="9286773" y="1373682"/>
                  </a:lnTo>
                  <a:lnTo>
                    <a:pt x="9284906" y="1371828"/>
                  </a:lnTo>
                  <a:lnTo>
                    <a:pt x="9283789" y="1371358"/>
                  </a:lnTo>
                  <a:lnTo>
                    <a:pt x="9281160" y="1371358"/>
                  </a:lnTo>
                  <a:lnTo>
                    <a:pt x="9280030" y="1371828"/>
                  </a:lnTo>
                  <a:lnTo>
                    <a:pt x="9278175" y="1373682"/>
                  </a:lnTo>
                  <a:lnTo>
                    <a:pt x="9277706" y="1374800"/>
                  </a:lnTo>
                  <a:lnTo>
                    <a:pt x="9277706" y="1377442"/>
                  </a:lnTo>
                  <a:lnTo>
                    <a:pt x="9278175" y="1378559"/>
                  </a:lnTo>
                  <a:lnTo>
                    <a:pt x="9280030" y="1380413"/>
                  </a:lnTo>
                  <a:lnTo>
                    <a:pt x="9281160" y="1380883"/>
                  </a:lnTo>
                  <a:lnTo>
                    <a:pt x="9283789" y="1380883"/>
                  </a:lnTo>
                  <a:lnTo>
                    <a:pt x="9284906" y="1380413"/>
                  </a:lnTo>
                  <a:lnTo>
                    <a:pt x="9286773" y="1378559"/>
                  </a:lnTo>
                  <a:lnTo>
                    <a:pt x="9287231" y="1377442"/>
                  </a:lnTo>
                  <a:lnTo>
                    <a:pt x="9287231" y="1374800"/>
                  </a:lnTo>
                  <a:close/>
                </a:path>
                <a:path w="12773660" h="4123690">
                  <a:moveTo>
                    <a:pt x="9287231" y="3454"/>
                  </a:moveTo>
                  <a:lnTo>
                    <a:pt x="9286773" y="2324"/>
                  </a:lnTo>
                  <a:lnTo>
                    <a:pt x="9284906" y="469"/>
                  </a:lnTo>
                  <a:lnTo>
                    <a:pt x="9283789" y="0"/>
                  </a:lnTo>
                  <a:lnTo>
                    <a:pt x="9281160" y="0"/>
                  </a:lnTo>
                  <a:lnTo>
                    <a:pt x="9280030" y="469"/>
                  </a:lnTo>
                  <a:lnTo>
                    <a:pt x="9278175" y="2324"/>
                  </a:lnTo>
                  <a:lnTo>
                    <a:pt x="9277706" y="3454"/>
                  </a:lnTo>
                  <a:lnTo>
                    <a:pt x="9277706" y="6083"/>
                  </a:lnTo>
                  <a:lnTo>
                    <a:pt x="9278175" y="7200"/>
                  </a:lnTo>
                  <a:lnTo>
                    <a:pt x="9280030" y="9067"/>
                  </a:lnTo>
                  <a:lnTo>
                    <a:pt x="9281160" y="9525"/>
                  </a:lnTo>
                  <a:lnTo>
                    <a:pt x="9283789" y="9525"/>
                  </a:lnTo>
                  <a:lnTo>
                    <a:pt x="9284906" y="9067"/>
                  </a:lnTo>
                  <a:lnTo>
                    <a:pt x="9286773" y="7200"/>
                  </a:lnTo>
                  <a:lnTo>
                    <a:pt x="9287231" y="6083"/>
                  </a:lnTo>
                  <a:lnTo>
                    <a:pt x="9287231" y="3454"/>
                  </a:lnTo>
                  <a:close/>
                </a:path>
                <a:path w="12773660" h="4123690">
                  <a:moveTo>
                    <a:pt x="9306293" y="4117517"/>
                  </a:moveTo>
                  <a:lnTo>
                    <a:pt x="9305823" y="4116400"/>
                  </a:lnTo>
                  <a:lnTo>
                    <a:pt x="9303956" y="4114533"/>
                  </a:lnTo>
                  <a:lnTo>
                    <a:pt x="9302839" y="4114076"/>
                  </a:lnTo>
                  <a:lnTo>
                    <a:pt x="9300210" y="4114076"/>
                  </a:lnTo>
                  <a:lnTo>
                    <a:pt x="9299080" y="4114533"/>
                  </a:lnTo>
                  <a:lnTo>
                    <a:pt x="9297225" y="4116400"/>
                  </a:lnTo>
                  <a:lnTo>
                    <a:pt x="9296756" y="4117517"/>
                  </a:lnTo>
                  <a:lnTo>
                    <a:pt x="9296756" y="4120146"/>
                  </a:lnTo>
                  <a:lnTo>
                    <a:pt x="9297225" y="4121277"/>
                  </a:lnTo>
                  <a:lnTo>
                    <a:pt x="9299080" y="4123131"/>
                  </a:lnTo>
                  <a:lnTo>
                    <a:pt x="9300210" y="4123601"/>
                  </a:lnTo>
                  <a:lnTo>
                    <a:pt x="9302839" y="4123601"/>
                  </a:lnTo>
                  <a:lnTo>
                    <a:pt x="9303956" y="4123131"/>
                  </a:lnTo>
                  <a:lnTo>
                    <a:pt x="9305823" y="4121277"/>
                  </a:lnTo>
                  <a:lnTo>
                    <a:pt x="9306293" y="4120146"/>
                  </a:lnTo>
                  <a:lnTo>
                    <a:pt x="9306293" y="4117517"/>
                  </a:lnTo>
                  <a:close/>
                </a:path>
                <a:path w="12773660" h="4123690">
                  <a:moveTo>
                    <a:pt x="9306293" y="2746159"/>
                  </a:moveTo>
                  <a:lnTo>
                    <a:pt x="9305823" y="2745041"/>
                  </a:lnTo>
                  <a:lnTo>
                    <a:pt x="9303956" y="2743174"/>
                  </a:lnTo>
                  <a:lnTo>
                    <a:pt x="9302839" y="2742717"/>
                  </a:lnTo>
                  <a:lnTo>
                    <a:pt x="9300210" y="2742717"/>
                  </a:lnTo>
                  <a:lnTo>
                    <a:pt x="9299080" y="2743174"/>
                  </a:lnTo>
                  <a:lnTo>
                    <a:pt x="9297225" y="2745041"/>
                  </a:lnTo>
                  <a:lnTo>
                    <a:pt x="9296756" y="2746159"/>
                  </a:lnTo>
                  <a:lnTo>
                    <a:pt x="9296756" y="2748788"/>
                  </a:lnTo>
                  <a:lnTo>
                    <a:pt x="9297225" y="2749918"/>
                  </a:lnTo>
                  <a:lnTo>
                    <a:pt x="9299080" y="2751772"/>
                  </a:lnTo>
                  <a:lnTo>
                    <a:pt x="9300210" y="2752242"/>
                  </a:lnTo>
                  <a:lnTo>
                    <a:pt x="9302839" y="2752242"/>
                  </a:lnTo>
                  <a:lnTo>
                    <a:pt x="9303956" y="2751772"/>
                  </a:lnTo>
                  <a:lnTo>
                    <a:pt x="9305823" y="2749918"/>
                  </a:lnTo>
                  <a:lnTo>
                    <a:pt x="9306293" y="2748788"/>
                  </a:lnTo>
                  <a:lnTo>
                    <a:pt x="9306293" y="2746159"/>
                  </a:lnTo>
                  <a:close/>
                </a:path>
                <a:path w="12773660" h="4123690">
                  <a:moveTo>
                    <a:pt x="9306293" y="1374800"/>
                  </a:moveTo>
                  <a:lnTo>
                    <a:pt x="9305823" y="1373682"/>
                  </a:lnTo>
                  <a:lnTo>
                    <a:pt x="9303956" y="1371828"/>
                  </a:lnTo>
                  <a:lnTo>
                    <a:pt x="9302839" y="1371358"/>
                  </a:lnTo>
                  <a:lnTo>
                    <a:pt x="9300210" y="1371358"/>
                  </a:lnTo>
                  <a:lnTo>
                    <a:pt x="9299080" y="1371828"/>
                  </a:lnTo>
                  <a:lnTo>
                    <a:pt x="9297225" y="1373682"/>
                  </a:lnTo>
                  <a:lnTo>
                    <a:pt x="9296756" y="1374800"/>
                  </a:lnTo>
                  <a:lnTo>
                    <a:pt x="9296756" y="1377442"/>
                  </a:lnTo>
                  <a:lnTo>
                    <a:pt x="9297225" y="1378559"/>
                  </a:lnTo>
                  <a:lnTo>
                    <a:pt x="9299080" y="1380413"/>
                  </a:lnTo>
                  <a:lnTo>
                    <a:pt x="9300210" y="1380883"/>
                  </a:lnTo>
                  <a:lnTo>
                    <a:pt x="9302839" y="1380883"/>
                  </a:lnTo>
                  <a:lnTo>
                    <a:pt x="9303956" y="1380413"/>
                  </a:lnTo>
                  <a:lnTo>
                    <a:pt x="9305823" y="1378559"/>
                  </a:lnTo>
                  <a:lnTo>
                    <a:pt x="9306293" y="1377442"/>
                  </a:lnTo>
                  <a:lnTo>
                    <a:pt x="9306293" y="1374800"/>
                  </a:lnTo>
                  <a:close/>
                </a:path>
                <a:path w="12773660" h="4123690">
                  <a:moveTo>
                    <a:pt x="9306293" y="3454"/>
                  </a:moveTo>
                  <a:lnTo>
                    <a:pt x="9305823" y="2324"/>
                  </a:lnTo>
                  <a:lnTo>
                    <a:pt x="9303956" y="469"/>
                  </a:lnTo>
                  <a:lnTo>
                    <a:pt x="9302839" y="0"/>
                  </a:lnTo>
                  <a:lnTo>
                    <a:pt x="9300210" y="0"/>
                  </a:lnTo>
                  <a:lnTo>
                    <a:pt x="9299080" y="469"/>
                  </a:lnTo>
                  <a:lnTo>
                    <a:pt x="9297225" y="2324"/>
                  </a:lnTo>
                  <a:lnTo>
                    <a:pt x="9296756" y="3454"/>
                  </a:lnTo>
                  <a:lnTo>
                    <a:pt x="9296756" y="6083"/>
                  </a:lnTo>
                  <a:lnTo>
                    <a:pt x="9297225" y="7200"/>
                  </a:lnTo>
                  <a:lnTo>
                    <a:pt x="9299080" y="9067"/>
                  </a:lnTo>
                  <a:lnTo>
                    <a:pt x="9300210" y="9525"/>
                  </a:lnTo>
                  <a:lnTo>
                    <a:pt x="9302839" y="9525"/>
                  </a:lnTo>
                  <a:lnTo>
                    <a:pt x="9303956" y="9067"/>
                  </a:lnTo>
                  <a:lnTo>
                    <a:pt x="9305823" y="7200"/>
                  </a:lnTo>
                  <a:lnTo>
                    <a:pt x="9306293" y="6083"/>
                  </a:lnTo>
                  <a:lnTo>
                    <a:pt x="9306293" y="3454"/>
                  </a:lnTo>
                  <a:close/>
                </a:path>
                <a:path w="12773660" h="4123690">
                  <a:moveTo>
                    <a:pt x="9325343" y="4117517"/>
                  </a:moveTo>
                  <a:lnTo>
                    <a:pt x="9324873" y="4116400"/>
                  </a:lnTo>
                  <a:lnTo>
                    <a:pt x="9323019" y="4114533"/>
                  </a:lnTo>
                  <a:lnTo>
                    <a:pt x="9321889" y="4114076"/>
                  </a:lnTo>
                  <a:lnTo>
                    <a:pt x="9319260" y="4114076"/>
                  </a:lnTo>
                  <a:lnTo>
                    <a:pt x="9318142" y="4114533"/>
                  </a:lnTo>
                  <a:lnTo>
                    <a:pt x="9316275" y="4116400"/>
                  </a:lnTo>
                  <a:lnTo>
                    <a:pt x="9315806" y="4117517"/>
                  </a:lnTo>
                  <a:lnTo>
                    <a:pt x="9315806" y="4120146"/>
                  </a:lnTo>
                  <a:lnTo>
                    <a:pt x="9316275" y="4121277"/>
                  </a:lnTo>
                  <a:lnTo>
                    <a:pt x="9318142" y="4123131"/>
                  </a:lnTo>
                  <a:lnTo>
                    <a:pt x="9319260" y="4123601"/>
                  </a:lnTo>
                  <a:lnTo>
                    <a:pt x="9321889" y="4123601"/>
                  </a:lnTo>
                  <a:lnTo>
                    <a:pt x="9323019" y="4123131"/>
                  </a:lnTo>
                  <a:lnTo>
                    <a:pt x="9324873" y="4121277"/>
                  </a:lnTo>
                  <a:lnTo>
                    <a:pt x="9325343" y="4120146"/>
                  </a:lnTo>
                  <a:lnTo>
                    <a:pt x="9325343" y="4117517"/>
                  </a:lnTo>
                  <a:close/>
                </a:path>
                <a:path w="12773660" h="4123690">
                  <a:moveTo>
                    <a:pt x="9325343" y="2746159"/>
                  </a:moveTo>
                  <a:lnTo>
                    <a:pt x="9324873" y="2745041"/>
                  </a:lnTo>
                  <a:lnTo>
                    <a:pt x="9323019" y="2743174"/>
                  </a:lnTo>
                  <a:lnTo>
                    <a:pt x="9321889" y="2742717"/>
                  </a:lnTo>
                  <a:lnTo>
                    <a:pt x="9319260" y="2742717"/>
                  </a:lnTo>
                  <a:lnTo>
                    <a:pt x="9318142" y="2743174"/>
                  </a:lnTo>
                  <a:lnTo>
                    <a:pt x="9316275" y="2745041"/>
                  </a:lnTo>
                  <a:lnTo>
                    <a:pt x="9315806" y="2746159"/>
                  </a:lnTo>
                  <a:lnTo>
                    <a:pt x="9315806" y="2748788"/>
                  </a:lnTo>
                  <a:lnTo>
                    <a:pt x="9316275" y="2749918"/>
                  </a:lnTo>
                  <a:lnTo>
                    <a:pt x="9318142" y="2751772"/>
                  </a:lnTo>
                  <a:lnTo>
                    <a:pt x="9319260" y="2752242"/>
                  </a:lnTo>
                  <a:lnTo>
                    <a:pt x="9321889" y="2752242"/>
                  </a:lnTo>
                  <a:lnTo>
                    <a:pt x="9323019" y="2751772"/>
                  </a:lnTo>
                  <a:lnTo>
                    <a:pt x="9324873" y="2749918"/>
                  </a:lnTo>
                  <a:lnTo>
                    <a:pt x="9325343" y="2748788"/>
                  </a:lnTo>
                  <a:lnTo>
                    <a:pt x="9325343" y="2746159"/>
                  </a:lnTo>
                  <a:close/>
                </a:path>
                <a:path w="12773660" h="4123690">
                  <a:moveTo>
                    <a:pt x="9325343" y="1374800"/>
                  </a:moveTo>
                  <a:lnTo>
                    <a:pt x="9324873" y="1373682"/>
                  </a:lnTo>
                  <a:lnTo>
                    <a:pt x="9323019" y="1371828"/>
                  </a:lnTo>
                  <a:lnTo>
                    <a:pt x="9321889" y="1371358"/>
                  </a:lnTo>
                  <a:lnTo>
                    <a:pt x="9319260" y="1371358"/>
                  </a:lnTo>
                  <a:lnTo>
                    <a:pt x="9318142" y="1371828"/>
                  </a:lnTo>
                  <a:lnTo>
                    <a:pt x="9316275" y="1373682"/>
                  </a:lnTo>
                  <a:lnTo>
                    <a:pt x="9315806" y="1374800"/>
                  </a:lnTo>
                  <a:lnTo>
                    <a:pt x="9315806" y="1377442"/>
                  </a:lnTo>
                  <a:lnTo>
                    <a:pt x="9316275" y="1378559"/>
                  </a:lnTo>
                  <a:lnTo>
                    <a:pt x="9318142" y="1380413"/>
                  </a:lnTo>
                  <a:lnTo>
                    <a:pt x="9319260" y="1380883"/>
                  </a:lnTo>
                  <a:lnTo>
                    <a:pt x="9321889" y="1380883"/>
                  </a:lnTo>
                  <a:lnTo>
                    <a:pt x="9323019" y="1380413"/>
                  </a:lnTo>
                  <a:lnTo>
                    <a:pt x="9324873" y="1378559"/>
                  </a:lnTo>
                  <a:lnTo>
                    <a:pt x="9325343" y="1377442"/>
                  </a:lnTo>
                  <a:lnTo>
                    <a:pt x="9325343" y="1374800"/>
                  </a:lnTo>
                  <a:close/>
                </a:path>
                <a:path w="12773660" h="4123690">
                  <a:moveTo>
                    <a:pt x="9325343" y="3454"/>
                  </a:moveTo>
                  <a:lnTo>
                    <a:pt x="9324873" y="2324"/>
                  </a:lnTo>
                  <a:lnTo>
                    <a:pt x="9323019" y="469"/>
                  </a:lnTo>
                  <a:lnTo>
                    <a:pt x="9321889" y="0"/>
                  </a:lnTo>
                  <a:lnTo>
                    <a:pt x="9319260" y="0"/>
                  </a:lnTo>
                  <a:lnTo>
                    <a:pt x="9318142" y="469"/>
                  </a:lnTo>
                  <a:lnTo>
                    <a:pt x="9316275" y="2324"/>
                  </a:lnTo>
                  <a:lnTo>
                    <a:pt x="9315806" y="3454"/>
                  </a:lnTo>
                  <a:lnTo>
                    <a:pt x="9315806" y="6083"/>
                  </a:lnTo>
                  <a:lnTo>
                    <a:pt x="9316275" y="7200"/>
                  </a:lnTo>
                  <a:lnTo>
                    <a:pt x="9318142" y="9067"/>
                  </a:lnTo>
                  <a:lnTo>
                    <a:pt x="9319260" y="9525"/>
                  </a:lnTo>
                  <a:lnTo>
                    <a:pt x="9321889" y="9525"/>
                  </a:lnTo>
                  <a:lnTo>
                    <a:pt x="9323019" y="9067"/>
                  </a:lnTo>
                  <a:lnTo>
                    <a:pt x="9324873" y="7200"/>
                  </a:lnTo>
                  <a:lnTo>
                    <a:pt x="9325343" y="6083"/>
                  </a:lnTo>
                  <a:lnTo>
                    <a:pt x="9325343" y="3454"/>
                  </a:lnTo>
                  <a:close/>
                </a:path>
                <a:path w="12773660" h="4123690">
                  <a:moveTo>
                    <a:pt x="9344393" y="4117517"/>
                  </a:moveTo>
                  <a:lnTo>
                    <a:pt x="9343923" y="4116400"/>
                  </a:lnTo>
                  <a:lnTo>
                    <a:pt x="9342069" y="4114533"/>
                  </a:lnTo>
                  <a:lnTo>
                    <a:pt x="9340939" y="4114076"/>
                  </a:lnTo>
                  <a:lnTo>
                    <a:pt x="9338310" y="4114076"/>
                  </a:lnTo>
                  <a:lnTo>
                    <a:pt x="9337192" y="4114533"/>
                  </a:lnTo>
                  <a:lnTo>
                    <a:pt x="9335325" y="4116400"/>
                  </a:lnTo>
                  <a:lnTo>
                    <a:pt x="9334868" y="4117517"/>
                  </a:lnTo>
                  <a:lnTo>
                    <a:pt x="9334868" y="4120146"/>
                  </a:lnTo>
                  <a:lnTo>
                    <a:pt x="9335325" y="4121277"/>
                  </a:lnTo>
                  <a:lnTo>
                    <a:pt x="9337192" y="4123131"/>
                  </a:lnTo>
                  <a:lnTo>
                    <a:pt x="9338310" y="4123601"/>
                  </a:lnTo>
                  <a:lnTo>
                    <a:pt x="9340939" y="4123601"/>
                  </a:lnTo>
                  <a:lnTo>
                    <a:pt x="9342069" y="4123131"/>
                  </a:lnTo>
                  <a:lnTo>
                    <a:pt x="9343923" y="4121277"/>
                  </a:lnTo>
                  <a:lnTo>
                    <a:pt x="9344393" y="4120146"/>
                  </a:lnTo>
                  <a:lnTo>
                    <a:pt x="9344393" y="4117517"/>
                  </a:lnTo>
                  <a:close/>
                </a:path>
                <a:path w="12773660" h="4123690">
                  <a:moveTo>
                    <a:pt x="9344393" y="2746159"/>
                  </a:moveTo>
                  <a:lnTo>
                    <a:pt x="9343923" y="2745041"/>
                  </a:lnTo>
                  <a:lnTo>
                    <a:pt x="9342069" y="2743174"/>
                  </a:lnTo>
                  <a:lnTo>
                    <a:pt x="9340939" y="2742717"/>
                  </a:lnTo>
                  <a:lnTo>
                    <a:pt x="9338310" y="2742717"/>
                  </a:lnTo>
                  <a:lnTo>
                    <a:pt x="9337192" y="2743174"/>
                  </a:lnTo>
                  <a:lnTo>
                    <a:pt x="9335325" y="2745041"/>
                  </a:lnTo>
                  <a:lnTo>
                    <a:pt x="9334868" y="2746159"/>
                  </a:lnTo>
                  <a:lnTo>
                    <a:pt x="9334868" y="2748788"/>
                  </a:lnTo>
                  <a:lnTo>
                    <a:pt x="9335325" y="2749918"/>
                  </a:lnTo>
                  <a:lnTo>
                    <a:pt x="9337192" y="2751772"/>
                  </a:lnTo>
                  <a:lnTo>
                    <a:pt x="9338310" y="2752242"/>
                  </a:lnTo>
                  <a:lnTo>
                    <a:pt x="9340939" y="2752242"/>
                  </a:lnTo>
                  <a:lnTo>
                    <a:pt x="9342069" y="2751772"/>
                  </a:lnTo>
                  <a:lnTo>
                    <a:pt x="9343923" y="2749918"/>
                  </a:lnTo>
                  <a:lnTo>
                    <a:pt x="9344393" y="2748788"/>
                  </a:lnTo>
                  <a:lnTo>
                    <a:pt x="9344393" y="2746159"/>
                  </a:lnTo>
                  <a:close/>
                </a:path>
                <a:path w="12773660" h="4123690">
                  <a:moveTo>
                    <a:pt x="9344393" y="1374800"/>
                  </a:moveTo>
                  <a:lnTo>
                    <a:pt x="9343923" y="1373682"/>
                  </a:lnTo>
                  <a:lnTo>
                    <a:pt x="9342069" y="1371828"/>
                  </a:lnTo>
                  <a:lnTo>
                    <a:pt x="9340939" y="1371358"/>
                  </a:lnTo>
                  <a:lnTo>
                    <a:pt x="9338310" y="1371358"/>
                  </a:lnTo>
                  <a:lnTo>
                    <a:pt x="9337192" y="1371828"/>
                  </a:lnTo>
                  <a:lnTo>
                    <a:pt x="9335325" y="1373682"/>
                  </a:lnTo>
                  <a:lnTo>
                    <a:pt x="9334868" y="1374800"/>
                  </a:lnTo>
                  <a:lnTo>
                    <a:pt x="9334868" y="1377442"/>
                  </a:lnTo>
                  <a:lnTo>
                    <a:pt x="9335325" y="1378559"/>
                  </a:lnTo>
                  <a:lnTo>
                    <a:pt x="9337192" y="1380413"/>
                  </a:lnTo>
                  <a:lnTo>
                    <a:pt x="9338310" y="1380883"/>
                  </a:lnTo>
                  <a:lnTo>
                    <a:pt x="9340939" y="1380883"/>
                  </a:lnTo>
                  <a:lnTo>
                    <a:pt x="9342069" y="1380413"/>
                  </a:lnTo>
                  <a:lnTo>
                    <a:pt x="9343923" y="1378559"/>
                  </a:lnTo>
                  <a:lnTo>
                    <a:pt x="9344393" y="1377442"/>
                  </a:lnTo>
                  <a:lnTo>
                    <a:pt x="9344393" y="1374800"/>
                  </a:lnTo>
                  <a:close/>
                </a:path>
                <a:path w="12773660" h="4123690">
                  <a:moveTo>
                    <a:pt x="9344393" y="3454"/>
                  </a:moveTo>
                  <a:lnTo>
                    <a:pt x="9343923" y="2324"/>
                  </a:lnTo>
                  <a:lnTo>
                    <a:pt x="9342069" y="469"/>
                  </a:lnTo>
                  <a:lnTo>
                    <a:pt x="9340939" y="0"/>
                  </a:lnTo>
                  <a:lnTo>
                    <a:pt x="9338310" y="0"/>
                  </a:lnTo>
                  <a:lnTo>
                    <a:pt x="9337192" y="469"/>
                  </a:lnTo>
                  <a:lnTo>
                    <a:pt x="9335325" y="2324"/>
                  </a:lnTo>
                  <a:lnTo>
                    <a:pt x="9334868" y="3454"/>
                  </a:lnTo>
                  <a:lnTo>
                    <a:pt x="9334868" y="6083"/>
                  </a:lnTo>
                  <a:lnTo>
                    <a:pt x="9335325" y="7200"/>
                  </a:lnTo>
                  <a:lnTo>
                    <a:pt x="9337192" y="9067"/>
                  </a:lnTo>
                  <a:lnTo>
                    <a:pt x="9338310" y="9525"/>
                  </a:lnTo>
                  <a:lnTo>
                    <a:pt x="9340939" y="9525"/>
                  </a:lnTo>
                  <a:lnTo>
                    <a:pt x="9342069" y="9067"/>
                  </a:lnTo>
                  <a:lnTo>
                    <a:pt x="9343923" y="7200"/>
                  </a:lnTo>
                  <a:lnTo>
                    <a:pt x="9344393" y="6083"/>
                  </a:lnTo>
                  <a:lnTo>
                    <a:pt x="9344393" y="3454"/>
                  </a:lnTo>
                  <a:close/>
                </a:path>
                <a:path w="12773660" h="4123690">
                  <a:moveTo>
                    <a:pt x="9363443" y="4117517"/>
                  </a:moveTo>
                  <a:lnTo>
                    <a:pt x="9362973" y="4116400"/>
                  </a:lnTo>
                  <a:lnTo>
                    <a:pt x="9361119" y="4114533"/>
                  </a:lnTo>
                  <a:lnTo>
                    <a:pt x="9359989" y="4114076"/>
                  </a:lnTo>
                  <a:lnTo>
                    <a:pt x="9357360" y="4114076"/>
                  </a:lnTo>
                  <a:lnTo>
                    <a:pt x="9356242" y="4114533"/>
                  </a:lnTo>
                  <a:lnTo>
                    <a:pt x="9354375" y="4116400"/>
                  </a:lnTo>
                  <a:lnTo>
                    <a:pt x="9353918" y="4117517"/>
                  </a:lnTo>
                  <a:lnTo>
                    <a:pt x="9353918" y="4120146"/>
                  </a:lnTo>
                  <a:lnTo>
                    <a:pt x="9354375" y="4121277"/>
                  </a:lnTo>
                  <a:lnTo>
                    <a:pt x="9356242" y="4123131"/>
                  </a:lnTo>
                  <a:lnTo>
                    <a:pt x="9357360" y="4123601"/>
                  </a:lnTo>
                  <a:lnTo>
                    <a:pt x="9359989" y="4123601"/>
                  </a:lnTo>
                  <a:lnTo>
                    <a:pt x="9361119" y="4123131"/>
                  </a:lnTo>
                  <a:lnTo>
                    <a:pt x="9362973" y="4121277"/>
                  </a:lnTo>
                  <a:lnTo>
                    <a:pt x="9363443" y="4120146"/>
                  </a:lnTo>
                  <a:lnTo>
                    <a:pt x="9363443" y="4117517"/>
                  </a:lnTo>
                  <a:close/>
                </a:path>
                <a:path w="12773660" h="4123690">
                  <a:moveTo>
                    <a:pt x="9363443" y="2746159"/>
                  </a:moveTo>
                  <a:lnTo>
                    <a:pt x="9362973" y="2745041"/>
                  </a:lnTo>
                  <a:lnTo>
                    <a:pt x="9361119" y="2743174"/>
                  </a:lnTo>
                  <a:lnTo>
                    <a:pt x="9359989" y="2742717"/>
                  </a:lnTo>
                  <a:lnTo>
                    <a:pt x="9357360" y="2742717"/>
                  </a:lnTo>
                  <a:lnTo>
                    <a:pt x="9356242" y="2743174"/>
                  </a:lnTo>
                  <a:lnTo>
                    <a:pt x="9354375" y="2745041"/>
                  </a:lnTo>
                  <a:lnTo>
                    <a:pt x="9353918" y="2746159"/>
                  </a:lnTo>
                  <a:lnTo>
                    <a:pt x="9353918" y="2748788"/>
                  </a:lnTo>
                  <a:lnTo>
                    <a:pt x="9354375" y="2749918"/>
                  </a:lnTo>
                  <a:lnTo>
                    <a:pt x="9356242" y="2751772"/>
                  </a:lnTo>
                  <a:lnTo>
                    <a:pt x="9357360" y="2752242"/>
                  </a:lnTo>
                  <a:lnTo>
                    <a:pt x="9359989" y="2752242"/>
                  </a:lnTo>
                  <a:lnTo>
                    <a:pt x="9361119" y="2751772"/>
                  </a:lnTo>
                  <a:lnTo>
                    <a:pt x="9362973" y="2749918"/>
                  </a:lnTo>
                  <a:lnTo>
                    <a:pt x="9363443" y="2748788"/>
                  </a:lnTo>
                  <a:lnTo>
                    <a:pt x="9363443" y="2746159"/>
                  </a:lnTo>
                  <a:close/>
                </a:path>
                <a:path w="12773660" h="4123690">
                  <a:moveTo>
                    <a:pt x="9363443" y="1374800"/>
                  </a:moveTo>
                  <a:lnTo>
                    <a:pt x="9362973" y="1373682"/>
                  </a:lnTo>
                  <a:lnTo>
                    <a:pt x="9361119" y="1371828"/>
                  </a:lnTo>
                  <a:lnTo>
                    <a:pt x="9359989" y="1371358"/>
                  </a:lnTo>
                  <a:lnTo>
                    <a:pt x="9357360" y="1371358"/>
                  </a:lnTo>
                  <a:lnTo>
                    <a:pt x="9356242" y="1371828"/>
                  </a:lnTo>
                  <a:lnTo>
                    <a:pt x="9354375" y="1373682"/>
                  </a:lnTo>
                  <a:lnTo>
                    <a:pt x="9353918" y="1374800"/>
                  </a:lnTo>
                  <a:lnTo>
                    <a:pt x="9353918" y="1377442"/>
                  </a:lnTo>
                  <a:lnTo>
                    <a:pt x="9354375" y="1378559"/>
                  </a:lnTo>
                  <a:lnTo>
                    <a:pt x="9356242" y="1380413"/>
                  </a:lnTo>
                  <a:lnTo>
                    <a:pt x="9357360" y="1380883"/>
                  </a:lnTo>
                  <a:lnTo>
                    <a:pt x="9359989" y="1380883"/>
                  </a:lnTo>
                  <a:lnTo>
                    <a:pt x="9361119" y="1380413"/>
                  </a:lnTo>
                  <a:lnTo>
                    <a:pt x="9362973" y="1378559"/>
                  </a:lnTo>
                  <a:lnTo>
                    <a:pt x="9363443" y="1377442"/>
                  </a:lnTo>
                  <a:lnTo>
                    <a:pt x="9363443" y="1374800"/>
                  </a:lnTo>
                  <a:close/>
                </a:path>
                <a:path w="12773660" h="4123690">
                  <a:moveTo>
                    <a:pt x="9363443" y="3454"/>
                  </a:moveTo>
                  <a:lnTo>
                    <a:pt x="9362973" y="2324"/>
                  </a:lnTo>
                  <a:lnTo>
                    <a:pt x="9361119" y="469"/>
                  </a:lnTo>
                  <a:lnTo>
                    <a:pt x="9359989" y="0"/>
                  </a:lnTo>
                  <a:lnTo>
                    <a:pt x="9357360" y="0"/>
                  </a:lnTo>
                  <a:lnTo>
                    <a:pt x="9356242" y="469"/>
                  </a:lnTo>
                  <a:lnTo>
                    <a:pt x="9354375" y="2324"/>
                  </a:lnTo>
                  <a:lnTo>
                    <a:pt x="9353918" y="3454"/>
                  </a:lnTo>
                  <a:lnTo>
                    <a:pt x="9353918" y="6083"/>
                  </a:lnTo>
                  <a:lnTo>
                    <a:pt x="9354375" y="7200"/>
                  </a:lnTo>
                  <a:lnTo>
                    <a:pt x="9356242" y="9067"/>
                  </a:lnTo>
                  <a:lnTo>
                    <a:pt x="9357360" y="9525"/>
                  </a:lnTo>
                  <a:lnTo>
                    <a:pt x="9359989" y="9525"/>
                  </a:lnTo>
                  <a:lnTo>
                    <a:pt x="9361119" y="9067"/>
                  </a:lnTo>
                  <a:lnTo>
                    <a:pt x="9362973" y="7200"/>
                  </a:lnTo>
                  <a:lnTo>
                    <a:pt x="9363443" y="6083"/>
                  </a:lnTo>
                  <a:lnTo>
                    <a:pt x="9363443" y="3454"/>
                  </a:lnTo>
                  <a:close/>
                </a:path>
                <a:path w="12773660" h="4123690">
                  <a:moveTo>
                    <a:pt x="9382493" y="4117517"/>
                  </a:moveTo>
                  <a:lnTo>
                    <a:pt x="9382023" y="4116400"/>
                  </a:lnTo>
                  <a:lnTo>
                    <a:pt x="9380169" y="4114533"/>
                  </a:lnTo>
                  <a:lnTo>
                    <a:pt x="9379039" y="4114076"/>
                  </a:lnTo>
                  <a:lnTo>
                    <a:pt x="9376410" y="4114076"/>
                  </a:lnTo>
                  <a:lnTo>
                    <a:pt x="9375292" y="4114533"/>
                  </a:lnTo>
                  <a:lnTo>
                    <a:pt x="9373425" y="4116400"/>
                  </a:lnTo>
                  <a:lnTo>
                    <a:pt x="9372968" y="4117517"/>
                  </a:lnTo>
                  <a:lnTo>
                    <a:pt x="9372968" y="4120146"/>
                  </a:lnTo>
                  <a:lnTo>
                    <a:pt x="9373425" y="4121277"/>
                  </a:lnTo>
                  <a:lnTo>
                    <a:pt x="9375292" y="4123131"/>
                  </a:lnTo>
                  <a:lnTo>
                    <a:pt x="9376410" y="4123601"/>
                  </a:lnTo>
                  <a:lnTo>
                    <a:pt x="9379039" y="4123601"/>
                  </a:lnTo>
                  <a:lnTo>
                    <a:pt x="9380169" y="4123131"/>
                  </a:lnTo>
                  <a:lnTo>
                    <a:pt x="9382023" y="4121277"/>
                  </a:lnTo>
                  <a:lnTo>
                    <a:pt x="9382493" y="4120146"/>
                  </a:lnTo>
                  <a:lnTo>
                    <a:pt x="9382493" y="4117517"/>
                  </a:lnTo>
                  <a:close/>
                </a:path>
                <a:path w="12773660" h="4123690">
                  <a:moveTo>
                    <a:pt x="9382493" y="2746159"/>
                  </a:moveTo>
                  <a:lnTo>
                    <a:pt x="9382023" y="2745041"/>
                  </a:lnTo>
                  <a:lnTo>
                    <a:pt x="9380169" y="2743174"/>
                  </a:lnTo>
                  <a:lnTo>
                    <a:pt x="9379039" y="2742717"/>
                  </a:lnTo>
                  <a:lnTo>
                    <a:pt x="9376410" y="2742717"/>
                  </a:lnTo>
                  <a:lnTo>
                    <a:pt x="9375292" y="2743174"/>
                  </a:lnTo>
                  <a:lnTo>
                    <a:pt x="9373425" y="2745041"/>
                  </a:lnTo>
                  <a:lnTo>
                    <a:pt x="9372968" y="2746159"/>
                  </a:lnTo>
                  <a:lnTo>
                    <a:pt x="9372968" y="2748788"/>
                  </a:lnTo>
                  <a:lnTo>
                    <a:pt x="9373425" y="2749918"/>
                  </a:lnTo>
                  <a:lnTo>
                    <a:pt x="9375292" y="2751772"/>
                  </a:lnTo>
                  <a:lnTo>
                    <a:pt x="9376410" y="2752242"/>
                  </a:lnTo>
                  <a:lnTo>
                    <a:pt x="9379039" y="2752242"/>
                  </a:lnTo>
                  <a:lnTo>
                    <a:pt x="9380169" y="2751772"/>
                  </a:lnTo>
                  <a:lnTo>
                    <a:pt x="9382023" y="2749918"/>
                  </a:lnTo>
                  <a:lnTo>
                    <a:pt x="9382493" y="2748788"/>
                  </a:lnTo>
                  <a:lnTo>
                    <a:pt x="9382493" y="2746159"/>
                  </a:lnTo>
                  <a:close/>
                </a:path>
                <a:path w="12773660" h="4123690">
                  <a:moveTo>
                    <a:pt x="9382493" y="1374800"/>
                  </a:moveTo>
                  <a:lnTo>
                    <a:pt x="9382023" y="1373682"/>
                  </a:lnTo>
                  <a:lnTo>
                    <a:pt x="9380169" y="1371828"/>
                  </a:lnTo>
                  <a:lnTo>
                    <a:pt x="9379039" y="1371358"/>
                  </a:lnTo>
                  <a:lnTo>
                    <a:pt x="9376410" y="1371358"/>
                  </a:lnTo>
                  <a:lnTo>
                    <a:pt x="9375292" y="1371828"/>
                  </a:lnTo>
                  <a:lnTo>
                    <a:pt x="9373425" y="1373682"/>
                  </a:lnTo>
                  <a:lnTo>
                    <a:pt x="9372968" y="1374800"/>
                  </a:lnTo>
                  <a:lnTo>
                    <a:pt x="9372968" y="1377442"/>
                  </a:lnTo>
                  <a:lnTo>
                    <a:pt x="9373425" y="1378559"/>
                  </a:lnTo>
                  <a:lnTo>
                    <a:pt x="9375292" y="1380413"/>
                  </a:lnTo>
                  <a:lnTo>
                    <a:pt x="9376410" y="1380883"/>
                  </a:lnTo>
                  <a:lnTo>
                    <a:pt x="9379039" y="1380883"/>
                  </a:lnTo>
                  <a:lnTo>
                    <a:pt x="9380169" y="1380413"/>
                  </a:lnTo>
                  <a:lnTo>
                    <a:pt x="9382023" y="1378559"/>
                  </a:lnTo>
                  <a:lnTo>
                    <a:pt x="9382493" y="1377442"/>
                  </a:lnTo>
                  <a:lnTo>
                    <a:pt x="9382493" y="1374800"/>
                  </a:lnTo>
                  <a:close/>
                </a:path>
                <a:path w="12773660" h="4123690">
                  <a:moveTo>
                    <a:pt x="9382493" y="3454"/>
                  </a:moveTo>
                  <a:lnTo>
                    <a:pt x="9382023" y="2324"/>
                  </a:lnTo>
                  <a:lnTo>
                    <a:pt x="9380169" y="469"/>
                  </a:lnTo>
                  <a:lnTo>
                    <a:pt x="9379039" y="0"/>
                  </a:lnTo>
                  <a:lnTo>
                    <a:pt x="9376410" y="0"/>
                  </a:lnTo>
                  <a:lnTo>
                    <a:pt x="9375292" y="469"/>
                  </a:lnTo>
                  <a:lnTo>
                    <a:pt x="9373425" y="2324"/>
                  </a:lnTo>
                  <a:lnTo>
                    <a:pt x="9372968" y="3454"/>
                  </a:lnTo>
                  <a:lnTo>
                    <a:pt x="9372968" y="6083"/>
                  </a:lnTo>
                  <a:lnTo>
                    <a:pt x="9373425" y="7200"/>
                  </a:lnTo>
                  <a:lnTo>
                    <a:pt x="9375292" y="9067"/>
                  </a:lnTo>
                  <a:lnTo>
                    <a:pt x="9376410" y="9525"/>
                  </a:lnTo>
                  <a:lnTo>
                    <a:pt x="9379039" y="9525"/>
                  </a:lnTo>
                  <a:lnTo>
                    <a:pt x="9380169" y="9067"/>
                  </a:lnTo>
                  <a:lnTo>
                    <a:pt x="9382023" y="7200"/>
                  </a:lnTo>
                  <a:lnTo>
                    <a:pt x="9382493" y="6083"/>
                  </a:lnTo>
                  <a:lnTo>
                    <a:pt x="9382493" y="3454"/>
                  </a:lnTo>
                  <a:close/>
                </a:path>
                <a:path w="12773660" h="4123690">
                  <a:moveTo>
                    <a:pt x="9401543" y="4117517"/>
                  </a:moveTo>
                  <a:lnTo>
                    <a:pt x="9401073" y="4116400"/>
                  </a:lnTo>
                  <a:lnTo>
                    <a:pt x="9399219" y="4114533"/>
                  </a:lnTo>
                  <a:lnTo>
                    <a:pt x="9398089" y="4114076"/>
                  </a:lnTo>
                  <a:lnTo>
                    <a:pt x="9395460" y="4114076"/>
                  </a:lnTo>
                  <a:lnTo>
                    <a:pt x="9394342" y="4114533"/>
                  </a:lnTo>
                  <a:lnTo>
                    <a:pt x="9392475" y="4116400"/>
                  </a:lnTo>
                  <a:lnTo>
                    <a:pt x="9392018" y="4117517"/>
                  </a:lnTo>
                  <a:lnTo>
                    <a:pt x="9392018" y="4120146"/>
                  </a:lnTo>
                  <a:lnTo>
                    <a:pt x="9392475" y="4121277"/>
                  </a:lnTo>
                  <a:lnTo>
                    <a:pt x="9394342" y="4123131"/>
                  </a:lnTo>
                  <a:lnTo>
                    <a:pt x="9395460" y="4123601"/>
                  </a:lnTo>
                  <a:lnTo>
                    <a:pt x="9398089" y="4123601"/>
                  </a:lnTo>
                  <a:lnTo>
                    <a:pt x="9399219" y="4123131"/>
                  </a:lnTo>
                  <a:lnTo>
                    <a:pt x="9401073" y="4121277"/>
                  </a:lnTo>
                  <a:lnTo>
                    <a:pt x="9401543" y="4120146"/>
                  </a:lnTo>
                  <a:lnTo>
                    <a:pt x="9401543" y="4117517"/>
                  </a:lnTo>
                  <a:close/>
                </a:path>
                <a:path w="12773660" h="4123690">
                  <a:moveTo>
                    <a:pt x="9401543" y="2746159"/>
                  </a:moveTo>
                  <a:lnTo>
                    <a:pt x="9401073" y="2745041"/>
                  </a:lnTo>
                  <a:lnTo>
                    <a:pt x="9399219" y="2743174"/>
                  </a:lnTo>
                  <a:lnTo>
                    <a:pt x="9398089" y="2742717"/>
                  </a:lnTo>
                  <a:lnTo>
                    <a:pt x="9395460" y="2742717"/>
                  </a:lnTo>
                  <a:lnTo>
                    <a:pt x="9394342" y="2743174"/>
                  </a:lnTo>
                  <a:lnTo>
                    <a:pt x="9392475" y="2745041"/>
                  </a:lnTo>
                  <a:lnTo>
                    <a:pt x="9392018" y="2746159"/>
                  </a:lnTo>
                  <a:lnTo>
                    <a:pt x="9392018" y="2748788"/>
                  </a:lnTo>
                  <a:lnTo>
                    <a:pt x="9392475" y="2749918"/>
                  </a:lnTo>
                  <a:lnTo>
                    <a:pt x="9394342" y="2751772"/>
                  </a:lnTo>
                  <a:lnTo>
                    <a:pt x="9395460" y="2752242"/>
                  </a:lnTo>
                  <a:lnTo>
                    <a:pt x="9398089" y="2752242"/>
                  </a:lnTo>
                  <a:lnTo>
                    <a:pt x="9399219" y="2751772"/>
                  </a:lnTo>
                  <a:lnTo>
                    <a:pt x="9401073" y="2749918"/>
                  </a:lnTo>
                  <a:lnTo>
                    <a:pt x="9401543" y="2748788"/>
                  </a:lnTo>
                  <a:lnTo>
                    <a:pt x="9401543" y="2746159"/>
                  </a:lnTo>
                  <a:close/>
                </a:path>
                <a:path w="12773660" h="4123690">
                  <a:moveTo>
                    <a:pt x="9401543" y="1374800"/>
                  </a:moveTo>
                  <a:lnTo>
                    <a:pt x="9401073" y="1373682"/>
                  </a:lnTo>
                  <a:lnTo>
                    <a:pt x="9399219" y="1371828"/>
                  </a:lnTo>
                  <a:lnTo>
                    <a:pt x="9398089" y="1371358"/>
                  </a:lnTo>
                  <a:lnTo>
                    <a:pt x="9395460" y="1371358"/>
                  </a:lnTo>
                  <a:lnTo>
                    <a:pt x="9394342" y="1371828"/>
                  </a:lnTo>
                  <a:lnTo>
                    <a:pt x="9392475" y="1373682"/>
                  </a:lnTo>
                  <a:lnTo>
                    <a:pt x="9392018" y="1374800"/>
                  </a:lnTo>
                  <a:lnTo>
                    <a:pt x="9392018" y="1377442"/>
                  </a:lnTo>
                  <a:lnTo>
                    <a:pt x="9392475" y="1378559"/>
                  </a:lnTo>
                  <a:lnTo>
                    <a:pt x="9394342" y="1380413"/>
                  </a:lnTo>
                  <a:lnTo>
                    <a:pt x="9395460" y="1380883"/>
                  </a:lnTo>
                  <a:lnTo>
                    <a:pt x="9398089" y="1380883"/>
                  </a:lnTo>
                  <a:lnTo>
                    <a:pt x="9399219" y="1380413"/>
                  </a:lnTo>
                  <a:lnTo>
                    <a:pt x="9401073" y="1378559"/>
                  </a:lnTo>
                  <a:lnTo>
                    <a:pt x="9401543" y="1377442"/>
                  </a:lnTo>
                  <a:lnTo>
                    <a:pt x="9401543" y="1374800"/>
                  </a:lnTo>
                  <a:close/>
                </a:path>
                <a:path w="12773660" h="4123690">
                  <a:moveTo>
                    <a:pt x="9401543" y="3454"/>
                  </a:moveTo>
                  <a:lnTo>
                    <a:pt x="9401073" y="2324"/>
                  </a:lnTo>
                  <a:lnTo>
                    <a:pt x="9399219" y="469"/>
                  </a:lnTo>
                  <a:lnTo>
                    <a:pt x="9398089" y="0"/>
                  </a:lnTo>
                  <a:lnTo>
                    <a:pt x="9395460" y="0"/>
                  </a:lnTo>
                  <a:lnTo>
                    <a:pt x="9394342" y="469"/>
                  </a:lnTo>
                  <a:lnTo>
                    <a:pt x="9392475" y="2324"/>
                  </a:lnTo>
                  <a:lnTo>
                    <a:pt x="9392018" y="3454"/>
                  </a:lnTo>
                  <a:lnTo>
                    <a:pt x="9392018" y="6083"/>
                  </a:lnTo>
                  <a:lnTo>
                    <a:pt x="9392475" y="7200"/>
                  </a:lnTo>
                  <a:lnTo>
                    <a:pt x="9394342" y="9067"/>
                  </a:lnTo>
                  <a:lnTo>
                    <a:pt x="9395460" y="9525"/>
                  </a:lnTo>
                  <a:lnTo>
                    <a:pt x="9398089" y="9525"/>
                  </a:lnTo>
                  <a:lnTo>
                    <a:pt x="9399219" y="9067"/>
                  </a:lnTo>
                  <a:lnTo>
                    <a:pt x="9401073" y="7200"/>
                  </a:lnTo>
                  <a:lnTo>
                    <a:pt x="9401543" y="6083"/>
                  </a:lnTo>
                  <a:lnTo>
                    <a:pt x="9401543" y="3454"/>
                  </a:lnTo>
                  <a:close/>
                </a:path>
                <a:path w="12773660" h="4123690">
                  <a:moveTo>
                    <a:pt x="9420593" y="4117517"/>
                  </a:moveTo>
                  <a:lnTo>
                    <a:pt x="9420123" y="4116400"/>
                  </a:lnTo>
                  <a:lnTo>
                    <a:pt x="9418269" y="4114533"/>
                  </a:lnTo>
                  <a:lnTo>
                    <a:pt x="9417139" y="4114076"/>
                  </a:lnTo>
                  <a:lnTo>
                    <a:pt x="9414510" y="4114076"/>
                  </a:lnTo>
                  <a:lnTo>
                    <a:pt x="9413392" y="4114533"/>
                  </a:lnTo>
                  <a:lnTo>
                    <a:pt x="9411525" y="4116400"/>
                  </a:lnTo>
                  <a:lnTo>
                    <a:pt x="9411068" y="4117517"/>
                  </a:lnTo>
                  <a:lnTo>
                    <a:pt x="9411068" y="4120146"/>
                  </a:lnTo>
                  <a:lnTo>
                    <a:pt x="9411525" y="4121277"/>
                  </a:lnTo>
                  <a:lnTo>
                    <a:pt x="9413392" y="4123131"/>
                  </a:lnTo>
                  <a:lnTo>
                    <a:pt x="9414510" y="4123601"/>
                  </a:lnTo>
                  <a:lnTo>
                    <a:pt x="9417139" y="4123601"/>
                  </a:lnTo>
                  <a:lnTo>
                    <a:pt x="9418269" y="4123131"/>
                  </a:lnTo>
                  <a:lnTo>
                    <a:pt x="9420123" y="4121277"/>
                  </a:lnTo>
                  <a:lnTo>
                    <a:pt x="9420593" y="4120146"/>
                  </a:lnTo>
                  <a:lnTo>
                    <a:pt x="9420593" y="4117517"/>
                  </a:lnTo>
                  <a:close/>
                </a:path>
                <a:path w="12773660" h="4123690">
                  <a:moveTo>
                    <a:pt x="9420593" y="2746159"/>
                  </a:moveTo>
                  <a:lnTo>
                    <a:pt x="9420123" y="2745041"/>
                  </a:lnTo>
                  <a:lnTo>
                    <a:pt x="9418269" y="2743174"/>
                  </a:lnTo>
                  <a:lnTo>
                    <a:pt x="9417139" y="2742717"/>
                  </a:lnTo>
                  <a:lnTo>
                    <a:pt x="9414510" y="2742717"/>
                  </a:lnTo>
                  <a:lnTo>
                    <a:pt x="9413392" y="2743174"/>
                  </a:lnTo>
                  <a:lnTo>
                    <a:pt x="9411525" y="2745041"/>
                  </a:lnTo>
                  <a:lnTo>
                    <a:pt x="9411068" y="2746159"/>
                  </a:lnTo>
                  <a:lnTo>
                    <a:pt x="9411068" y="2748788"/>
                  </a:lnTo>
                  <a:lnTo>
                    <a:pt x="9411525" y="2749918"/>
                  </a:lnTo>
                  <a:lnTo>
                    <a:pt x="9413392" y="2751772"/>
                  </a:lnTo>
                  <a:lnTo>
                    <a:pt x="9414510" y="2752242"/>
                  </a:lnTo>
                  <a:lnTo>
                    <a:pt x="9417139" y="2752242"/>
                  </a:lnTo>
                  <a:lnTo>
                    <a:pt x="9418269" y="2751772"/>
                  </a:lnTo>
                  <a:lnTo>
                    <a:pt x="9420123" y="2749918"/>
                  </a:lnTo>
                  <a:lnTo>
                    <a:pt x="9420593" y="2748788"/>
                  </a:lnTo>
                  <a:lnTo>
                    <a:pt x="9420593" y="2746159"/>
                  </a:lnTo>
                  <a:close/>
                </a:path>
                <a:path w="12773660" h="4123690">
                  <a:moveTo>
                    <a:pt x="9420593" y="1374800"/>
                  </a:moveTo>
                  <a:lnTo>
                    <a:pt x="9420123" y="1373682"/>
                  </a:lnTo>
                  <a:lnTo>
                    <a:pt x="9418269" y="1371828"/>
                  </a:lnTo>
                  <a:lnTo>
                    <a:pt x="9417139" y="1371358"/>
                  </a:lnTo>
                  <a:lnTo>
                    <a:pt x="9414510" y="1371358"/>
                  </a:lnTo>
                  <a:lnTo>
                    <a:pt x="9413392" y="1371828"/>
                  </a:lnTo>
                  <a:lnTo>
                    <a:pt x="9411525" y="1373682"/>
                  </a:lnTo>
                  <a:lnTo>
                    <a:pt x="9411068" y="1374800"/>
                  </a:lnTo>
                  <a:lnTo>
                    <a:pt x="9411068" y="1377442"/>
                  </a:lnTo>
                  <a:lnTo>
                    <a:pt x="9411525" y="1378559"/>
                  </a:lnTo>
                  <a:lnTo>
                    <a:pt x="9413392" y="1380413"/>
                  </a:lnTo>
                  <a:lnTo>
                    <a:pt x="9414510" y="1380883"/>
                  </a:lnTo>
                  <a:lnTo>
                    <a:pt x="9417139" y="1380883"/>
                  </a:lnTo>
                  <a:lnTo>
                    <a:pt x="9418269" y="1380413"/>
                  </a:lnTo>
                  <a:lnTo>
                    <a:pt x="9420123" y="1378559"/>
                  </a:lnTo>
                  <a:lnTo>
                    <a:pt x="9420593" y="1377442"/>
                  </a:lnTo>
                  <a:lnTo>
                    <a:pt x="9420593" y="1374800"/>
                  </a:lnTo>
                  <a:close/>
                </a:path>
                <a:path w="12773660" h="4123690">
                  <a:moveTo>
                    <a:pt x="9420593" y="3454"/>
                  </a:moveTo>
                  <a:lnTo>
                    <a:pt x="9420123" y="2324"/>
                  </a:lnTo>
                  <a:lnTo>
                    <a:pt x="9418269" y="469"/>
                  </a:lnTo>
                  <a:lnTo>
                    <a:pt x="9417139" y="0"/>
                  </a:lnTo>
                  <a:lnTo>
                    <a:pt x="9414510" y="0"/>
                  </a:lnTo>
                  <a:lnTo>
                    <a:pt x="9413392" y="469"/>
                  </a:lnTo>
                  <a:lnTo>
                    <a:pt x="9411525" y="2324"/>
                  </a:lnTo>
                  <a:lnTo>
                    <a:pt x="9411068" y="3454"/>
                  </a:lnTo>
                  <a:lnTo>
                    <a:pt x="9411068" y="6083"/>
                  </a:lnTo>
                  <a:lnTo>
                    <a:pt x="9411525" y="7200"/>
                  </a:lnTo>
                  <a:lnTo>
                    <a:pt x="9413392" y="9067"/>
                  </a:lnTo>
                  <a:lnTo>
                    <a:pt x="9414510" y="9525"/>
                  </a:lnTo>
                  <a:lnTo>
                    <a:pt x="9417139" y="9525"/>
                  </a:lnTo>
                  <a:lnTo>
                    <a:pt x="9418269" y="9067"/>
                  </a:lnTo>
                  <a:lnTo>
                    <a:pt x="9420123" y="7200"/>
                  </a:lnTo>
                  <a:lnTo>
                    <a:pt x="9420593" y="6083"/>
                  </a:lnTo>
                  <a:lnTo>
                    <a:pt x="9420593" y="3454"/>
                  </a:lnTo>
                  <a:close/>
                </a:path>
                <a:path w="12773660" h="4123690">
                  <a:moveTo>
                    <a:pt x="9439643" y="4117517"/>
                  </a:moveTo>
                  <a:lnTo>
                    <a:pt x="9439173" y="4116400"/>
                  </a:lnTo>
                  <a:lnTo>
                    <a:pt x="9437319" y="4114533"/>
                  </a:lnTo>
                  <a:lnTo>
                    <a:pt x="9436189" y="4114076"/>
                  </a:lnTo>
                  <a:lnTo>
                    <a:pt x="9433560" y="4114076"/>
                  </a:lnTo>
                  <a:lnTo>
                    <a:pt x="9432442" y="4114533"/>
                  </a:lnTo>
                  <a:lnTo>
                    <a:pt x="9430575" y="4116400"/>
                  </a:lnTo>
                  <a:lnTo>
                    <a:pt x="9430118" y="4117517"/>
                  </a:lnTo>
                  <a:lnTo>
                    <a:pt x="9430118" y="4120146"/>
                  </a:lnTo>
                  <a:lnTo>
                    <a:pt x="9430575" y="4121277"/>
                  </a:lnTo>
                  <a:lnTo>
                    <a:pt x="9432442" y="4123131"/>
                  </a:lnTo>
                  <a:lnTo>
                    <a:pt x="9433560" y="4123601"/>
                  </a:lnTo>
                  <a:lnTo>
                    <a:pt x="9436189" y="4123601"/>
                  </a:lnTo>
                  <a:lnTo>
                    <a:pt x="9437319" y="4123131"/>
                  </a:lnTo>
                  <a:lnTo>
                    <a:pt x="9439173" y="4121277"/>
                  </a:lnTo>
                  <a:lnTo>
                    <a:pt x="9439643" y="4120146"/>
                  </a:lnTo>
                  <a:lnTo>
                    <a:pt x="9439643" y="4117517"/>
                  </a:lnTo>
                  <a:close/>
                </a:path>
                <a:path w="12773660" h="4123690">
                  <a:moveTo>
                    <a:pt x="9439643" y="2746159"/>
                  </a:moveTo>
                  <a:lnTo>
                    <a:pt x="9439173" y="2745041"/>
                  </a:lnTo>
                  <a:lnTo>
                    <a:pt x="9437319" y="2743174"/>
                  </a:lnTo>
                  <a:lnTo>
                    <a:pt x="9436189" y="2742717"/>
                  </a:lnTo>
                  <a:lnTo>
                    <a:pt x="9433560" y="2742717"/>
                  </a:lnTo>
                  <a:lnTo>
                    <a:pt x="9432442" y="2743174"/>
                  </a:lnTo>
                  <a:lnTo>
                    <a:pt x="9430575" y="2745041"/>
                  </a:lnTo>
                  <a:lnTo>
                    <a:pt x="9430118" y="2746159"/>
                  </a:lnTo>
                  <a:lnTo>
                    <a:pt x="9430118" y="2748788"/>
                  </a:lnTo>
                  <a:lnTo>
                    <a:pt x="9430575" y="2749918"/>
                  </a:lnTo>
                  <a:lnTo>
                    <a:pt x="9432442" y="2751772"/>
                  </a:lnTo>
                  <a:lnTo>
                    <a:pt x="9433560" y="2752242"/>
                  </a:lnTo>
                  <a:lnTo>
                    <a:pt x="9436189" y="2752242"/>
                  </a:lnTo>
                  <a:lnTo>
                    <a:pt x="9437319" y="2751772"/>
                  </a:lnTo>
                  <a:lnTo>
                    <a:pt x="9439173" y="2749918"/>
                  </a:lnTo>
                  <a:lnTo>
                    <a:pt x="9439643" y="2748788"/>
                  </a:lnTo>
                  <a:lnTo>
                    <a:pt x="9439643" y="2746159"/>
                  </a:lnTo>
                  <a:close/>
                </a:path>
                <a:path w="12773660" h="4123690">
                  <a:moveTo>
                    <a:pt x="9439643" y="1374800"/>
                  </a:moveTo>
                  <a:lnTo>
                    <a:pt x="9439173" y="1373682"/>
                  </a:lnTo>
                  <a:lnTo>
                    <a:pt x="9437319" y="1371828"/>
                  </a:lnTo>
                  <a:lnTo>
                    <a:pt x="9436189" y="1371358"/>
                  </a:lnTo>
                  <a:lnTo>
                    <a:pt x="9433560" y="1371358"/>
                  </a:lnTo>
                  <a:lnTo>
                    <a:pt x="9432442" y="1371828"/>
                  </a:lnTo>
                  <a:lnTo>
                    <a:pt x="9430575" y="1373682"/>
                  </a:lnTo>
                  <a:lnTo>
                    <a:pt x="9430118" y="1374800"/>
                  </a:lnTo>
                  <a:lnTo>
                    <a:pt x="9430118" y="1377442"/>
                  </a:lnTo>
                  <a:lnTo>
                    <a:pt x="9430575" y="1378559"/>
                  </a:lnTo>
                  <a:lnTo>
                    <a:pt x="9432442" y="1380413"/>
                  </a:lnTo>
                  <a:lnTo>
                    <a:pt x="9433560" y="1380883"/>
                  </a:lnTo>
                  <a:lnTo>
                    <a:pt x="9436189" y="1380883"/>
                  </a:lnTo>
                  <a:lnTo>
                    <a:pt x="9437319" y="1380413"/>
                  </a:lnTo>
                  <a:lnTo>
                    <a:pt x="9439173" y="1378559"/>
                  </a:lnTo>
                  <a:lnTo>
                    <a:pt x="9439643" y="1377442"/>
                  </a:lnTo>
                  <a:lnTo>
                    <a:pt x="9439643" y="1374800"/>
                  </a:lnTo>
                  <a:close/>
                </a:path>
                <a:path w="12773660" h="4123690">
                  <a:moveTo>
                    <a:pt x="9439643" y="3454"/>
                  </a:moveTo>
                  <a:lnTo>
                    <a:pt x="9439173" y="2324"/>
                  </a:lnTo>
                  <a:lnTo>
                    <a:pt x="9437319" y="469"/>
                  </a:lnTo>
                  <a:lnTo>
                    <a:pt x="9436189" y="0"/>
                  </a:lnTo>
                  <a:lnTo>
                    <a:pt x="9433560" y="0"/>
                  </a:lnTo>
                  <a:lnTo>
                    <a:pt x="9432442" y="469"/>
                  </a:lnTo>
                  <a:lnTo>
                    <a:pt x="9430575" y="2324"/>
                  </a:lnTo>
                  <a:lnTo>
                    <a:pt x="9430118" y="3454"/>
                  </a:lnTo>
                  <a:lnTo>
                    <a:pt x="9430118" y="6083"/>
                  </a:lnTo>
                  <a:lnTo>
                    <a:pt x="9430575" y="7200"/>
                  </a:lnTo>
                  <a:lnTo>
                    <a:pt x="9432442" y="9067"/>
                  </a:lnTo>
                  <a:lnTo>
                    <a:pt x="9433560" y="9525"/>
                  </a:lnTo>
                  <a:lnTo>
                    <a:pt x="9436189" y="9525"/>
                  </a:lnTo>
                  <a:lnTo>
                    <a:pt x="9437319" y="9067"/>
                  </a:lnTo>
                  <a:lnTo>
                    <a:pt x="9439173" y="7200"/>
                  </a:lnTo>
                  <a:lnTo>
                    <a:pt x="9439643" y="6083"/>
                  </a:lnTo>
                  <a:lnTo>
                    <a:pt x="9439643" y="3454"/>
                  </a:lnTo>
                  <a:close/>
                </a:path>
                <a:path w="12773660" h="4123690">
                  <a:moveTo>
                    <a:pt x="9458693" y="4117517"/>
                  </a:moveTo>
                  <a:lnTo>
                    <a:pt x="9458223" y="4116400"/>
                  </a:lnTo>
                  <a:lnTo>
                    <a:pt x="9456369" y="4114533"/>
                  </a:lnTo>
                  <a:lnTo>
                    <a:pt x="9455252" y="4114076"/>
                  </a:lnTo>
                  <a:lnTo>
                    <a:pt x="9452610" y="4114076"/>
                  </a:lnTo>
                  <a:lnTo>
                    <a:pt x="9451492" y="4114533"/>
                  </a:lnTo>
                  <a:lnTo>
                    <a:pt x="9449638" y="4116400"/>
                  </a:lnTo>
                  <a:lnTo>
                    <a:pt x="9449168" y="4117517"/>
                  </a:lnTo>
                  <a:lnTo>
                    <a:pt x="9449168" y="4120146"/>
                  </a:lnTo>
                  <a:lnTo>
                    <a:pt x="9449638" y="4121277"/>
                  </a:lnTo>
                  <a:lnTo>
                    <a:pt x="9451492" y="4123131"/>
                  </a:lnTo>
                  <a:lnTo>
                    <a:pt x="9452610" y="4123601"/>
                  </a:lnTo>
                  <a:lnTo>
                    <a:pt x="9455252" y="4123601"/>
                  </a:lnTo>
                  <a:lnTo>
                    <a:pt x="9456369" y="4123131"/>
                  </a:lnTo>
                  <a:lnTo>
                    <a:pt x="9458223" y="4121277"/>
                  </a:lnTo>
                  <a:lnTo>
                    <a:pt x="9458693" y="4120146"/>
                  </a:lnTo>
                  <a:lnTo>
                    <a:pt x="9458693" y="4117517"/>
                  </a:lnTo>
                  <a:close/>
                </a:path>
                <a:path w="12773660" h="4123690">
                  <a:moveTo>
                    <a:pt x="9458693" y="2746159"/>
                  </a:moveTo>
                  <a:lnTo>
                    <a:pt x="9458223" y="2745041"/>
                  </a:lnTo>
                  <a:lnTo>
                    <a:pt x="9456369" y="2743174"/>
                  </a:lnTo>
                  <a:lnTo>
                    <a:pt x="9455252" y="2742717"/>
                  </a:lnTo>
                  <a:lnTo>
                    <a:pt x="9452610" y="2742717"/>
                  </a:lnTo>
                  <a:lnTo>
                    <a:pt x="9451492" y="2743174"/>
                  </a:lnTo>
                  <a:lnTo>
                    <a:pt x="9449638" y="2745041"/>
                  </a:lnTo>
                  <a:lnTo>
                    <a:pt x="9449168" y="2746159"/>
                  </a:lnTo>
                  <a:lnTo>
                    <a:pt x="9449168" y="2748788"/>
                  </a:lnTo>
                  <a:lnTo>
                    <a:pt x="9449638" y="2749918"/>
                  </a:lnTo>
                  <a:lnTo>
                    <a:pt x="9451492" y="2751772"/>
                  </a:lnTo>
                  <a:lnTo>
                    <a:pt x="9452610" y="2752242"/>
                  </a:lnTo>
                  <a:lnTo>
                    <a:pt x="9455252" y="2752242"/>
                  </a:lnTo>
                  <a:lnTo>
                    <a:pt x="9456369" y="2751772"/>
                  </a:lnTo>
                  <a:lnTo>
                    <a:pt x="9458223" y="2749918"/>
                  </a:lnTo>
                  <a:lnTo>
                    <a:pt x="9458693" y="2748788"/>
                  </a:lnTo>
                  <a:lnTo>
                    <a:pt x="9458693" y="2746159"/>
                  </a:lnTo>
                  <a:close/>
                </a:path>
                <a:path w="12773660" h="4123690">
                  <a:moveTo>
                    <a:pt x="9458693" y="1374800"/>
                  </a:moveTo>
                  <a:lnTo>
                    <a:pt x="9458223" y="1373682"/>
                  </a:lnTo>
                  <a:lnTo>
                    <a:pt x="9456369" y="1371828"/>
                  </a:lnTo>
                  <a:lnTo>
                    <a:pt x="9455252" y="1371358"/>
                  </a:lnTo>
                  <a:lnTo>
                    <a:pt x="9452610" y="1371358"/>
                  </a:lnTo>
                  <a:lnTo>
                    <a:pt x="9451492" y="1371828"/>
                  </a:lnTo>
                  <a:lnTo>
                    <a:pt x="9449638" y="1373682"/>
                  </a:lnTo>
                  <a:lnTo>
                    <a:pt x="9449168" y="1374800"/>
                  </a:lnTo>
                  <a:lnTo>
                    <a:pt x="9449168" y="1377442"/>
                  </a:lnTo>
                  <a:lnTo>
                    <a:pt x="9449638" y="1378559"/>
                  </a:lnTo>
                  <a:lnTo>
                    <a:pt x="9451492" y="1380413"/>
                  </a:lnTo>
                  <a:lnTo>
                    <a:pt x="9452610" y="1380883"/>
                  </a:lnTo>
                  <a:lnTo>
                    <a:pt x="9455252" y="1380883"/>
                  </a:lnTo>
                  <a:lnTo>
                    <a:pt x="9456369" y="1380413"/>
                  </a:lnTo>
                  <a:lnTo>
                    <a:pt x="9458223" y="1378559"/>
                  </a:lnTo>
                  <a:lnTo>
                    <a:pt x="9458693" y="1377442"/>
                  </a:lnTo>
                  <a:lnTo>
                    <a:pt x="9458693" y="1374800"/>
                  </a:lnTo>
                  <a:close/>
                </a:path>
                <a:path w="12773660" h="4123690">
                  <a:moveTo>
                    <a:pt x="9458693" y="3454"/>
                  </a:moveTo>
                  <a:lnTo>
                    <a:pt x="9458223" y="2324"/>
                  </a:lnTo>
                  <a:lnTo>
                    <a:pt x="9456369" y="469"/>
                  </a:lnTo>
                  <a:lnTo>
                    <a:pt x="9455252" y="0"/>
                  </a:lnTo>
                  <a:lnTo>
                    <a:pt x="9452610" y="0"/>
                  </a:lnTo>
                  <a:lnTo>
                    <a:pt x="9451492" y="469"/>
                  </a:lnTo>
                  <a:lnTo>
                    <a:pt x="9449638" y="2324"/>
                  </a:lnTo>
                  <a:lnTo>
                    <a:pt x="9449168" y="3454"/>
                  </a:lnTo>
                  <a:lnTo>
                    <a:pt x="9449168" y="6083"/>
                  </a:lnTo>
                  <a:lnTo>
                    <a:pt x="9449638" y="7200"/>
                  </a:lnTo>
                  <a:lnTo>
                    <a:pt x="9451492" y="9067"/>
                  </a:lnTo>
                  <a:lnTo>
                    <a:pt x="9452610" y="9525"/>
                  </a:lnTo>
                  <a:lnTo>
                    <a:pt x="9455252" y="9525"/>
                  </a:lnTo>
                  <a:lnTo>
                    <a:pt x="9456369" y="9067"/>
                  </a:lnTo>
                  <a:lnTo>
                    <a:pt x="9458223" y="7200"/>
                  </a:lnTo>
                  <a:lnTo>
                    <a:pt x="9458693" y="6083"/>
                  </a:lnTo>
                  <a:lnTo>
                    <a:pt x="9458693" y="3454"/>
                  </a:lnTo>
                  <a:close/>
                </a:path>
                <a:path w="12773660" h="4123690">
                  <a:moveTo>
                    <a:pt x="9477743" y="4117517"/>
                  </a:moveTo>
                  <a:lnTo>
                    <a:pt x="9477273" y="4116400"/>
                  </a:lnTo>
                  <a:lnTo>
                    <a:pt x="9475419" y="4114533"/>
                  </a:lnTo>
                  <a:lnTo>
                    <a:pt x="9474302" y="4114076"/>
                  </a:lnTo>
                  <a:lnTo>
                    <a:pt x="9471660" y="4114076"/>
                  </a:lnTo>
                  <a:lnTo>
                    <a:pt x="9470542" y="4114533"/>
                  </a:lnTo>
                  <a:lnTo>
                    <a:pt x="9468688" y="4116400"/>
                  </a:lnTo>
                  <a:lnTo>
                    <a:pt x="9468218" y="4117517"/>
                  </a:lnTo>
                  <a:lnTo>
                    <a:pt x="9468218" y="4120146"/>
                  </a:lnTo>
                  <a:lnTo>
                    <a:pt x="9468688" y="4121277"/>
                  </a:lnTo>
                  <a:lnTo>
                    <a:pt x="9470542" y="4123131"/>
                  </a:lnTo>
                  <a:lnTo>
                    <a:pt x="9471660" y="4123601"/>
                  </a:lnTo>
                  <a:lnTo>
                    <a:pt x="9474302" y="4123601"/>
                  </a:lnTo>
                  <a:lnTo>
                    <a:pt x="9475419" y="4123131"/>
                  </a:lnTo>
                  <a:lnTo>
                    <a:pt x="9477273" y="4121277"/>
                  </a:lnTo>
                  <a:lnTo>
                    <a:pt x="9477743" y="4120146"/>
                  </a:lnTo>
                  <a:lnTo>
                    <a:pt x="9477743" y="4117517"/>
                  </a:lnTo>
                  <a:close/>
                </a:path>
                <a:path w="12773660" h="4123690">
                  <a:moveTo>
                    <a:pt x="9477743" y="2746159"/>
                  </a:moveTo>
                  <a:lnTo>
                    <a:pt x="9477273" y="2745041"/>
                  </a:lnTo>
                  <a:lnTo>
                    <a:pt x="9475419" y="2743174"/>
                  </a:lnTo>
                  <a:lnTo>
                    <a:pt x="9474302" y="2742717"/>
                  </a:lnTo>
                  <a:lnTo>
                    <a:pt x="9471660" y="2742717"/>
                  </a:lnTo>
                  <a:lnTo>
                    <a:pt x="9470542" y="2743174"/>
                  </a:lnTo>
                  <a:lnTo>
                    <a:pt x="9468688" y="2745041"/>
                  </a:lnTo>
                  <a:lnTo>
                    <a:pt x="9468218" y="2746159"/>
                  </a:lnTo>
                  <a:lnTo>
                    <a:pt x="9468218" y="2748788"/>
                  </a:lnTo>
                  <a:lnTo>
                    <a:pt x="9468688" y="2749918"/>
                  </a:lnTo>
                  <a:lnTo>
                    <a:pt x="9470542" y="2751772"/>
                  </a:lnTo>
                  <a:lnTo>
                    <a:pt x="9471660" y="2752242"/>
                  </a:lnTo>
                  <a:lnTo>
                    <a:pt x="9474302" y="2752242"/>
                  </a:lnTo>
                  <a:lnTo>
                    <a:pt x="9475419" y="2751772"/>
                  </a:lnTo>
                  <a:lnTo>
                    <a:pt x="9477273" y="2749918"/>
                  </a:lnTo>
                  <a:lnTo>
                    <a:pt x="9477743" y="2748788"/>
                  </a:lnTo>
                  <a:lnTo>
                    <a:pt x="9477743" y="2746159"/>
                  </a:lnTo>
                  <a:close/>
                </a:path>
                <a:path w="12773660" h="4123690">
                  <a:moveTo>
                    <a:pt x="9477743" y="1374800"/>
                  </a:moveTo>
                  <a:lnTo>
                    <a:pt x="9477273" y="1373682"/>
                  </a:lnTo>
                  <a:lnTo>
                    <a:pt x="9475419" y="1371828"/>
                  </a:lnTo>
                  <a:lnTo>
                    <a:pt x="9474302" y="1371358"/>
                  </a:lnTo>
                  <a:lnTo>
                    <a:pt x="9471660" y="1371358"/>
                  </a:lnTo>
                  <a:lnTo>
                    <a:pt x="9470542" y="1371828"/>
                  </a:lnTo>
                  <a:lnTo>
                    <a:pt x="9468688" y="1373682"/>
                  </a:lnTo>
                  <a:lnTo>
                    <a:pt x="9468218" y="1374800"/>
                  </a:lnTo>
                  <a:lnTo>
                    <a:pt x="9468218" y="1377442"/>
                  </a:lnTo>
                  <a:lnTo>
                    <a:pt x="9468688" y="1378559"/>
                  </a:lnTo>
                  <a:lnTo>
                    <a:pt x="9470542" y="1380413"/>
                  </a:lnTo>
                  <a:lnTo>
                    <a:pt x="9471660" y="1380883"/>
                  </a:lnTo>
                  <a:lnTo>
                    <a:pt x="9474302" y="1380883"/>
                  </a:lnTo>
                  <a:lnTo>
                    <a:pt x="9475419" y="1380413"/>
                  </a:lnTo>
                  <a:lnTo>
                    <a:pt x="9477273" y="1378559"/>
                  </a:lnTo>
                  <a:lnTo>
                    <a:pt x="9477743" y="1377442"/>
                  </a:lnTo>
                  <a:lnTo>
                    <a:pt x="9477743" y="1374800"/>
                  </a:lnTo>
                  <a:close/>
                </a:path>
                <a:path w="12773660" h="4123690">
                  <a:moveTo>
                    <a:pt x="9477743" y="3454"/>
                  </a:moveTo>
                  <a:lnTo>
                    <a:pt x="9477273" y="2324"/>
                  </a:lnTo>
                  <a:lnTo>
                    <a:pt x="9475419" y="469"/>
                  </a:lnTo>
                  <a:lnTo>
                    <a:pt x="9474302" y="0"/>
                  </a:lnTo>
                  <a:lnTo>
                    <a:pt x="9471660" y="0"/>
                  </a:lnTo>
                  <a:lnTo>
                    <a:pt x="9470542" y="469"/>
                  </a:lnTo>
                  <a:lnTo>
                    <a:pt x="9468688" y="2324"/>
                  </a:lnTo>
                  <a:lnTo>
                    <a:pt x="9468218" y="3454"/>
                  </a:lnTo>
                  <a:lnTo>
                    <a:pt x="9468218" y="6083"/>
                  </a:lnTo>
                  <a:lnTo>
                    <a:pt x="9468688" y="7200"/>
                  </a:lnTo>
                  <a:lnTo>
                    <a:pt x="9470542" y="9067"/>
                  </a:lnTo>
                  <a:lnTo>
                    <a:pt x="9471660" y="9525"/>
                  </a:lnTo>
                  <a:lnTo>
                    <a:pt x="9474302" y="9525"/>
                  </a:lnTo>
                  <a:lnTo>
                    <a:pt x="9475419" y="9067"/>
                  </a:lnTo>
                  <a:lnTo>
                    <a:pt x="9477273" y="7200"/>
                  </a:lnTo>
                  <a:lnTo>
                    <a:pt x="9477743" y="6083"/>
                  </a:lnTo>
                  <a:lnTo>
                    <a:pt x="9477743" y="3454"/>
                  </a:lnTo>
                  <a:close/>
                </a:path>
                <a:path w="12773660" h="4123690">
                  <a:moveTo>
                    <a:pt x="9496793" y="4117517"/>
                  </a:moveTo>
                  <a:lnTo>
                    <a:pt x="9496323" y="4116400"/>
                  </a:lnTo>
                  <a:lnTo>
                    <a:pt x="9494469" y="4114533"/>
                  </a:lnTo>
                  <a:lnTo>
                    <a:pt x="9493352" y="4114076"/>
                  </a:lnTo>
                  <a:lnTo>
                    <a:pt x="9490723" y="4114076"/>
                  </a:lnTo>
                  <a:lnTo>
                    <a:pt x="9489592" y="4114533"/>
                  </a:lnTo>
                  <a:lnTo>
                    <a:pt x="9487738" y="4116400"/>
                  </a:lnTo>
                  <a:lnTo>
                    <a:pt x="9487268" y="4117517"/>
                  </a:lnTo>
                  <a:lnTo>
                    <a:pt x="9487268" y="4120146"/>
                  </a:lnTo>
                  <a:lnTo>
                    <a:pt x="9487738" y="4121277"/>
                  </a:lnTo>
                  <a:lnTo>
                    <a:pt x="9489592" y="4123131"/>
                  </a:lnTo>
                  <a:lnTo>
                    <a:pt x="9490723" y="4123601"/>
                  </a:lnTo>
                  <a:lnTo>
                    <a:pt x="9493352" y="4123601"/>
                  </a:lnTo>
                  <a:lnTo>
                    <a:pt x="9494469" y="4123131"/>
                  </a:lnTo>
                  <a:lnTo>
                    <a:pt x="9496323" y="4121277"/>
                  </a:lnTo>
                  <a:lnTo>
                    <a:pt x="9496793" y="4120146"/>
                  </a:lnTo>
                  <a:lnTo>
                    <a:pt x="9496793" y="4117517"/>
                  </a:lnTo>
                  <a:close/>
                </a:path>
                <a:path w="12773660" h="4123690">
                  <a:moveTo>
                    <a:pt x="9496793" y="2746159"/>
                  </a:moveTo>
                  <a:lnTo>
                    <a:pt x="9496323" y="2745041"/>
                  </a:lnTo>
                  <a:lnTo>
                    <a:pt x="9494469" y="2743174"/>
                  </a:lnTo>
                  <a:lnTo>
                    <a:pt x="9493352" y="2742717"/>
                  </a:lnTo>
                  <a:lnTo>
                    <a:pt x="9490723" y="2742717"/>
                  </a:lnTo>
                  <a:lnTo>
                    <a:pt x="9489592" y="2743174"/>
                  </a:lnTo>
                  <a:lnTo>
                    <a:pt x="9487738" y="2745041"/>
                  </a:lnTo>
                  <a:lnTo>
                    <a:pt x="9487268" y="2746159"/>
                  </a:lnTo>
                  <a:lnTo>
                    <a:pt x="9487268" y="2748788"/>
                  </a:lnTo>
                  <a:lnTo>
                    <a:pt x="9487738" y="2749918"/>
                  </a:lnTo>
                  <a:lnTo>
                    <a:pt x="9489592" y="2751772"/>
                  </a:lnTo>
                  <a:lnTo>
                    <a:pt x="9490723" y="2752242"/>
                  </a:lnTo>
                  <a:lnTo>
                    <a:pt x="9493352" y="2752242"/>
                  </a:lnTo>
                  <a:lnTo>
                    <a:pt x="9494469" y="2751772"/>
                  </a:lnTo>
                  <a:lnTo>
                    <a:pt x="9496323" y="2749918"/>
                  </a:lnTo>
                  <a:lnTo>
                    <a:pt x="9496793" y="2748788"/>
                  </a:lnTo>
                  <a:lnTo>
                    <a:pt x="9496793" y="2746159"/>
                  </a:lnTo>
                  <a:close/>
                </a:path>
                <a:path w="12773660" h="4123690">
                  <a:moveTo>
                    <a:pt x="9496793" y="1374800"/>
                  </a:moveTo>
                  <a:lnTo>
                    <a:pt x="9496323" y="1373682"/>
                  </a:lnTo>
                  <a:lnTo>
                    <a:pt x="9494469" y="1371828"/>
                  </a:lnTo>
                  <a:lnTo>
                    <a:pt x="9493352" y="1371358"/>
                  </a:lnTo>
                  <a:lnTo>
                    <a:pt x="9490723" y="1371358"/>
                  </a:lnTo>
                  <a:lnTo>
                    <a:pt x="9489592" y="1371828"/>
                  </a:lnTo>
                  <a:lnTo>
                    <a:pt x="9487738" y="1373682"/>
                  </a:lnTo>
                  <a:lnTo>
                    <a:pt x="9487268" y="1374800"/>
                  </a:lnTo>
                  <a:lnTo>
                    <a:pt x="9487268" y="1377442"/>
                  </a:lnTo>
                  <a:lnTo>
                    <a:pt x="9487738" y="1378559"/>
                  </a:lnTo>
                  <a:lnTo>
                    <a:pt x="9489592" y="1380413"/>
                  </a:lnTo>
                  <a:lnTo>
                    <a:pt x="9490723" y="1380883"/>
                  </a:lnTo>
                  <a:lnTo>
                    <a:pt x="9493352" y="1380883"/>
                  </a:lnTo>
                  <a:lnTo>
                    <a:pt x="9494469" y="1380413"/>
                  </a:lnTo>
                  <a:lnTo>
                    <a:pt x="9496323" y="1378559"/>
                  </a:lnTo>
                  <a:lnTo>
                    <a:pt x="9496793" y="1377442"/>
                  </a:lnTo>
                  <a:lnTo>
                    <a:pt x="9496793" y="1374800"/>
                  </a:lnTo>
                  <a:close/>
                </a:path>
                <a:path w="12773660" h="4123690">
                  <a:moveTo>
                    <a:pt x="9496793" y="3454"/>
                  </a:moveTo>
                  <a:lnTo>
                    <a:pt x="9496323" y="2324"/>
                  </a:lnTo>
                  <a:lnTo>
                    <a:pt x="9494469" y="469"/>
                  </a:lnTo>
                  <a:lnTo>
                    <a:pt x="9493352" y="0"/>
                  </a:lnTo>
                  <a:lnTo>
                    <a:pt x="9490723" y="0"/>
                  </a:lnTo>
                  <a:lnTo>
                    <a:pt x="9489592" y="469"/>
                  </a:lnTo>
                  <a:lnTo>
                    <a:pt x="9487738" y="2324"/>
                  </a:lnTo>
                  <a:lnTo>
                    <a:pt x="9487268" y="3454"/>
                  </a:lnTo>
                  <a:lnTo>
                    <a:pt x="9487268" y="6083"/>
                  </a:lnTo>
                  <a:lnTo>
                    <a:pt x="9487738" y="7200"/>
                  </a:lnTo>
                  <a:lnTo>
                    <a:pt x="9489592" y="9067"/>
                  </a:lnTo>
                  <a:lnTo>
                    <a:pt x="9490723" y="9525"/>
                  </a:lnTo>
                  <a:lnTo>
                    <a:pt x="9493352" y="9525"/>
                  </a:lnTo>
                  <a:lnTo>
                    <a:pt x="9494469" y="9067"/>
                  </a:lnTo>
                  <a:lnTo>
                    <a:pt x="9496323" y="7200"/>
                  </a:lnTo>
                  <a:lnTo>
                    <a:pt x="9496793" y="6083"/>
                  </a:lnTo>
                  <a:lnTo>
                    <a:pt x="9496793" y="3454"/>
                  </a:lnTo>
                  <a:close/>
                </a:path>
                <a:path w="12773660" h="4123690">
                  <a:moveTo>
                    <a:pt x="9515843" y="4117517"/>
                  </a:moveTo>
                  <a:lnTo>
                    <a:pt x="9515386" y="4116400"/>
                  </a:lnTo>
                  <a:lnTo>
                    <a:pt x="9513519" y="4114533"/>
                  </a:lnTo>
                  <a:lnTo>
                    <a:pt x="9512402" y="4114076"/>
                  </a:lnTo>
                  <a:lnTo>
                    <a:pt x="9509773" y="4114076"/>
                  </a:lnTo>
                  <a:lnTo>
                    <a:pt x="9508642" y="4114533"/>
                  </a:lnTo>
                  <a:lnTo>
                    <a:pt x="9506788" y="4116400"/>
                  </a:lnTo>
                  <a:lnTo>
                    <a:pt x="9506318" y="4117517"/>
                  </a:lnTo>
                  <a:lnTo>
                    <a:pt x="9506318" y="4120146"/>
                  </a:lnTo>
                  <a:lnTo>
                    <a:pt x="9506788" y="4121277"/>
                  </a:lnTo>
                  <a:lnTo>
                    <a:pt x="9508642" y="4123131"/>
                  </a:lnTo>
                  <a:lnTo>
                    <a:pt x="9509773" y="4123601"/>
                  </a:lnTo>
                  <a:lnTo>
                    <a:pt x="9512402" y="4123601"/>
                  </a:lnTo>
                  <a:lnTo>
                    <a:pt x="9513519" y="4123131"/>
                  </a:lnTo>
                  <a:lnTo>
                    <a:pt x="9515386" y="4121277"/>
                  </a:lnTo>
                  <a:lnTo>
                    <a:pt x="9515843" y="4120146"/>
                  </a:lnTo>
                  <a:lnTo>
                    <a:pt x="9515843" y="4117517"/>
                  </a:lnTo>
                  <a:close/>
                </a:path>
                <a:path w="12773660" h="4123690">
                  <a:moveTo>
                    <a:pt x="9515843" y="2746159"/>
                  </a:moveTo>
                  <a:lnTo>
                    <a:pt x="9515386" y="2745041"/>
                  </a:lnTo>
                  <a:lnTo>
                    <a:pt x="9513519" y="2743174"/>
                  </a:lnTo>
                  <a:lnTo>
                    <a:pt x="9512402" y="2742717"/>
                  </a:lnTo>
                  <a:lnTo>
                    <a:pt x="9509773" y="2742717"/>
                  </a:lnTo>
                  <a:lnTo>
                    <a:pt x="9508642" y="2743174"/>
                  </a:lnTo>
                  <a:lnTo>
                    <a:pt x="9506788" y="2745041"/>
                  </a:lnTo>
                  <a:lnTo>
                    <a:pt x="9506318" y="2746159"/>
                  </a:lnTo>
                  <a:lnTo>
                    <a:pt x="9506318" y="2748788"/>
                  </a:lnTo>
                  <a:lnTo>
                    <a:pt x="9506788" y="2749918"/>
                  </a:lnTo>
                  <a:lnTo>
                    <a:pt x="9508642" y="2751772"/>
                  </a:lnTo>
                  <a:lnTo>
                    <a:pt x="9509773" y="2752242"/>
                  </a:lnTo>
                  <a:lnTo>
                    <a:pt x="9512402" y="2752242"/>
                  </a:lnTo>
                  <a:lnTo>
                    <a:pt x="9513519" y="2751772"/>
                  </a:lnTo>
                  <a:lnTo>
                    <a:pt x="9515386" y="2749918"/>
                  </a:lnTo>
                  <a:lnTo>
                    <a:pt x="9515843" y="2748788"/>
                  </a:lnTo>
                  <a:lnTo>
                    <a:pt x="9515843" y="2746159"/>
                  </a:lnTo>
                  <a:close/>
                </a:path>
                <a:path w="12773660" h="4123690">
                  <a:moveTo>
                    <a:pt x="9515843" y="1374800"/>
                  </a:moveTo>
                  <a:lnTo>
                    <a:pt x="9515386" y="1373682"/>
                  </a:lnTo>
                  <a:lnTo>
                    <a:pt x="9513519" y="1371828"/>
                  </a:lnTo>
                  <a:lnTo>
                    <a:pt x="9512402" y="1371358"/>
                  </a:lnTo>
                  <a:lnTo>
                    <a:pt x="9509773" y="1371358"/>
                  </a:lnTo>
                  <a:lnTo>
                    <a:pt x="9508642" y="1371828"/>
                  </a:lnTo>
                  <a:lnTo>
                    <a:pt x="9506788" y="1373682"/>
                  </a:lnTo>
                  <a:lnTo>
                    <a:pt x="9506318" y="1374800"/>
                  </a:lnTo>
                  <a:lnTo>
                    <a:pt x="9506318" y="1377442"/>
                  </a:lnTo>
                  <a:lnTo>
                    <a:pt x="9506788" y="1378559"/>
                  </a:lnTo>
                  <a:lnTo>
                    <a:pt x="9508642" y="1380413"/>
                  </a:lnTo>
                  <a:lnTo>
                    <a:pt x="9509773" y="1380883"/>
                  </a:lnTo>
                  <a:lnTo>
                    <a:pt x="9512402" y="1380883"/>
                  </a:lnTo>
                  <a:lnTo>
                    <a:pt x="9513519" y="1380413"/>
                  </a:lnTo>
                  <a:lnTo>
                    <a:pt x="9515386" y="1378559"/>
                  </a:lnTo>
                  <a:lnTo>
                    <a:pt x="9515843" y="1377442"/>
                  </a:lnTo>
                  <a:lnTo>
                    <a:pt x="9515843" y="1374800"/>
                  </a:lnTo>
                  <a:close/>
                </a:path>
                <a:path w="12773660" h="4123690">
                  <a:moveTo>
                    <a:pt x="9515843" y="3454"/>
                  </a:moveTo>
                  <a:lnTo>
                    <a:pt x="9515386" y="2324"/>
                  </a:lnTo>
                  <a:lnTo>
                    <a:pt x="9513519" y="469"/>
                  </a:lnTo>
                  <a:lnTo>
                    <a:pt x="9512402" y="0"/>
                  </a:lnTo>
                  <a:lnTo>
                    <a:pt x="9509773" y="0"/>
                  </a:lnTo>
                  <a:lnTo>
                    <a:pt x="9508642" y="469"/>
                  </a:lnTo>
                  <a:lnTo>
                    <a:pt x="9506788" y="2324"/>
                  </a:lnTo>
                  <a:lnTo>
                    <a:pt x="9506318" y="3454"/>
                  </a:lnTo>
                  <a:lnTo>
                    <a:pt x="9506318" y="6083"/>
                  </a:lnTo>
                  <a:lnTo>
                    <a:pt x="9506788" y="7200"/>
                  </a:lnTo>
                  <a:lnTo>
                    <a:pt x="9508642" y="9067"/>
                  </a:lnTo>
                  <a:lnTo>
                    <a:pt x="9509773" y="9525"/>
                  </a:lnTo>
                  <a:lnTo>
                    <a:pt x="9512402" y="9525"/>
                  </a:lnTo>
                  <a:lnTo>
                    <a:pt x="9513519" y="9067"/>
                  </a:lnTo>
                  <a:lnTo>
                    <a:pt x="9515386" y="7200"/>
                  </a:lnTo>
                  <a:lnTo>
                    <a:pt x="9515843" y="6083"/>
                  </a:lnTo>
                  <a:lnTo>
                    <a:pt x="9515843" y="3454"/>
                  </a:lnTo>
                  <a:close/>
                </a:path>
                <a:path w="12773660" h="4123690">
                  <a:moveTo>
                    <a:pt x="9534893" y="4117517"/>
                  </a:moveTo>
                  <a:lnTo>
                    <a:pt x="9534436" y="4116400"/>
                  </a:lnTo>
                  <a:lnTo>
                    <a:pt x="9532569" y="4114533"/>
                  </a:lnTo>
                  <a:lnTo>
                    <a:pt x="9531452" y="4114076"/>
                  </a:lnTo>
                  <a:lnTo>
                    <a:pt x="9528823" y="4114076"/>
                  </a:lnTo>
                  <a:lnTo>
                    <a:pt x="9527692" y="4114533"/>
                  </a:lnTo>
                  <a:lnTo>
                    <a:pt x="9525838" y="4116400"/>
                  </a:lnTo>
                  <a:lnTo>
                    <a:pt x="9525368" y="4117517"/>
                  </a:lnTo>
                  <a:lnTo>
                    <a:pt x="9525368" y="4120146"/>
                  </a:lnTo>
                  <a:lnTo>
                    <a:pt x="9525838" y="4121277"/>
                  </a:lnTo>
                  <a:lnTo>
                    <a:pt x="9527692" y="4123131"/>
                  </a:lnTo>
                  <a:lnTo>
                    <a:pt x="9528823" y="4123601"/>
                  </a:lnTo>
                  <a:lnTo>
                    <a:pt x="9531452" y="4123601"/>
                  </a:lnTo>
                  <a:lnTo>
                    <a:pt x="9532569" y="4123131"/>
                  </a:lnTo>
                  <a:lnTo>
                    <a:pt x="9534436" y="4121277"/>
                  </a:lnTo>
                  <a:lnTo>
                    <a:pt x="9534893" y="4120146"/>
                  </a:lnTo>
                  <a:lnTo>
                    <a:pt x="9534893" y="4117517"/>
                  </a:lnTo>
                  <a:close/>
                </a:path>
                <a:path w="12773660" h="4123690">
                  <a:moveTo>
                    <a:pt x="9534893" y="2746159"/>
                  </a:moveTo>
                  <a:lnTo>
                    <a:pt x="9534436" y="2745041"/>
                  </a:lnTo>
                  <a:lnTo>
                    <a:pt x="9532569" y="2743174"/>
                  </a:lnTo>
                  <a:lnTo>
                    <a:pt x="9531452" y="2742717"/>
                  </a:lnTo>
                  <a:lnTo>
                    <a:pt x="9528823" y="2742717"/>
                  </a:lnTo>
                  <a:lnTo>
                    <a:pt x="9527692" y="2743174"/>
                  </a:lnTo>
                  <a:lnTo>
                    <a:pt x="9525838" y="2745041"/>
                  </a:lnTo>
                  <a:lnTo>
                    <a:pt x="9525368" y="2746159"/>
                  </a:lnTo>
                  <a:lnTo>
                    <a:pt x="9525368" y="2748788"/>
                  </a:lnTo>
                  <a:lnTo>
                    <a:pt x="9525838" y="2749918"/>
                  </a:lnTo>
                  <a:lnTo>
                    <a:pt x="9527692" y="2751772"/>
                  </a:lnTo>
                  <a:lnTo>
                    <a:pt x="9528823" y="2752242"/>
                  </a:lnTo>
                  <a:lnTo>
                    <a:pt x="9531452" y="2752242"/>
                  </a:lnTo>
                  <a:lnTo>
                    <a:pt x="9532569" y="2751772"/>
                  </a:lnTo>
                  <a:lnTo>
                    <a:pt x="9534436" y="2749918"/>
                  </a:lnTo>
                  <a:lnTo>
                    <a:pt x="9534893" y="2748788"/>
                  </a:lnTo>
                  <a:lnTo>
                    <a:pt x="9534893" y="2746159"/>
                  </a:lnTo>
                  <a:close/>
                </a:path>
                <a:path w="12773660" h="4123690">
                  <a:moveTo>
                    <a:pt x="9534893" y="1374800"/>
                  </a:moveTo>
                  <a:lnTo>
                    <a:pt x="9534436" y="1373682"/>
                  </a:lnTo>
                  <a:lnTo>
                    <a:pt x="9532569" y="1371828"/>
                  </a:lnTo>
                  <a:lnTo>
                    <a:pt x="9531452" y="1371358"/>
                  </a:lnTo>
                  <a:lnTo>
                    <a:pt x="9528823" y="1371358"/>
                  </a:lnTo>
                  <a:lnTo>
                    <a:pt x="9527692" y="1371828"/>
                  </a:lnTo>
                  <a:lnTo>
                    <a:pt x="9525838" y="1373682"/>
                  </a:lnTo>
                  <a:lnTo>
                    <a:pt x="9525368" y="1374800"/>
                  </a:lnTo>
                  <a:lnTo>
                    <a:pt x="9525368" y="1377442"/>
                  </a:lnTo>
                  <a:lnTo>
                    <a:pt x="9525838" y="1378559"/>
                  </a:lnTo>
                  <a:lnTo>
                    <a:pt x="9527692" y="1380413"/>
                  </a:lnTo>
                  <a:lnTo>
                    <a:pt x="9528823" y="1380883"/>
                  </a:lnTo>
                  <a:lnTo>
                    <a:pt x="9531452" y="1380883"/>
                  </a:lnTo>
                  <a:lnTo>
                    <a:pt x="9532569" y="1380413"/>
                  </a:lnTo>
                  <a:lnTo>
                    <a:pt x="9534436" y="1378559"/>
                  </a:lnTo>
                  <a:lnTo>
                    <a:pt x="9534893" y="1377442"/>
                  </a:lnTo>
                  <a:lnTo>
                    <a:pt x="9534893" y="1374800"/>
                  </a:lnTo>
                  <a:close/>
                </a:path>
                <a:path w="12773660" h="4123690">
                  <a:moveTo>
                    <a:pt x="9534893" y="3454"/>
                  </a:moveTo>
                  <a:lnTo>
                    <a:pt x="9534436" y="2324"/>
                  </a:lnTo>
                  <a:lnTo>
                    <a:pt x="9532569" y="469"/>
                  </a:lnTo>
                  <a:lnTo>
                    <a:pt x="9531452" y="0"/>
                  </a:lnTo>
                  <a:lnTo>
                    <a:pt x="9528823" y="0"/>
                  </a:lnTo>
                  <a:lnTo>
                    <a:pt x="9527692" y="469"/>
                  </a:lnTo>
                  <a:lnTo>
                    <a:pt x="9525838" y="2324"/>
                  </a:lnTo>
                  <a:lnTo>
                    <a:pt x="9525368" y="3454"/>
                  </a:lnTo>
                  <a:lnTo>
                    <a:pt x="9525368" y="6083"/>
                  </a:lnTo>
                  <a:lnTo>
                    <a:pt x="9525838" y="7200"/>
                  </a:lnTo>
                  <a:lnTo>
                    <a:pt x="9527692" y="9067"/>
                  </a:lnTo>
                  <a:lnTo>
                    <a:pt x="9528823" y="9525"/>
                  </a:lnTo>
                  <a:lnTo>
                    <a:pt x="9531452" y="9525"/>
                  </a:lnTo>
                  <a:lnTo>
                    <a:pt x="9532569" y="9067"/>
                  </a:lnTo>
                  <a:lnTo>
                    <a:pt x="9534436" y="7200"/>
                  </a:lnTo>
                  <a:lnTo>
                    <a:pt x="9534893" y="6083"/>
                  </a:lnTo>
                  <a:lnTo>
                    <a:pt x="9534893" y="3454"/>
                  </a:lnTo>
                  <a:close/>
                </a:path>
                <a:path w="12773660" h="4123690">
                  <a:moveTo>
                    <a:pt x="9553943" y="4117517"/>
                  </a:moveTo>
                  <a:lnTo>
                    <a:pt x="9553486" y="4116400"/>
                  </a:lnTo>
                  <a:lnTo>
                    <a:pt x="9551619" y="4114533"/>
                  </a:lnTo>
                  <a:lnTo>
                    <a:pt x="9550502" y="4114076"/>
                  </a:lnTo>
                  <a:lnTo>
                    <a:pt x="9547873" y="4114076"/>
                  </a:lnTo>
                  <a:lnTo>
                    <a:pt x="9546742" y="4114533"/>
                  </a:lnTo>
                  <a:lnTo>
                    <a:pt x="9544888" y="4116400"/>
                  </a:lnTo>
                  <a:lnTo>
                    <a:pt x="9544418" y="4117517"/>
                  </a:lnTo>
                  <a:lnTo>
                    <a:pt x="9544418" y="4120146"/>
                  </a:lnTo>
                  <a:lnTo>
                    <a:pt x="9544888" y="4121277"/>
                  </a:lnTo>
                  <a:lnTo>
                    <a:pt x="9546742" y="4123131"/>
                  </a:lnTo>
                  <a:lnTo>
                    <a:pt x="9547873" y="4123601"/>
                  </a:lnTo>
                  <a:lnTo>
                    <a:pt x="9550502" y="4123601"/>
                  </a:lnTo>
                  <a:lnTo>
                    <a:pt x="9551619" y="4123131"/>
                  </a:lnTo>
                  <a:lnTo>
                    <a:pt x="9553486" y="4121277"/>
                  </a:lnTo>
                  <a:lnTo>
                    <a:pt x="9553943" y="4120146"/>
                  </a:lnTo>
                  <a:lnTo>
                    <a:pt x="9553943" y="4117517"/>
                  </a:lnTo>
                  <a:close/>
                </a:path>
                <a:path w="12773660" h="4123690">
                  <a:moveTo>
                    <a:pt x="9553943" y="2746159"/>
                  </a:moveTo>
                  <a:lnTo>
                    <a:pt x="9553486" y="2745041"/>
                  </a:lnTo>
                  <a:lnTo>
                    <a:pt x="9551619" y="2743174"/>
                  </a:lnTo>
                  <a:lnTo>
                    <a:pt x="9550502" y="2742717"/>
                  </a:lnTo>
                  <a:lnTo>
                    <a:pt x="9547873" y="2742717"/>
                  </a:lnTo>
                  <a:lnTo>
                    <a:pt x="9546742" y="2743174"/>
                  </a:lnTo>
                  <a:lnTo>
                    <a:pt x="9544888" y="2745041"/>
                  </a:lnTo>
                  <a:lnTo>
                    <a:pt x="9544418" y="2746159"/>
                  </a:lnTo>
                  <a:lnTo>
                    <a:pt x="9544418" y="2748788"/>
                  </a:lnTo>
                  <a:lnTo>
                    <a:pt x="9544888" y="2749918"/>
                  </a:lnTo>
                  <a:lnTo>
                    <a:pt x="9546742" y="2751772"/>
                  </a:lnTo>
                  <a:lnTo>
                    <a:pt x="9547873" y="2752242"/>
                  </a:lnTo>
                  <a:lnTo>
                    <a:pt x="9550502" y="2752242"/>
                  </a:lnTo>
                  <a:lnTo>
                    <a:pt x="9551619" y="2751772"/>
                  </a:lnTo>
                  <a:lnTo>
                    <a:pt x="9553486" y="2749918"/>
                  </a:lnTo>
                  <a:lnTo>
                    <a:pt x="9553943" y="2748788"/>
                  </a:lnTo>
                  <a:lnTo>
                    <a:pt x="9553943" y="2746159"/>
                  </a:lnTo>
                  <a:close/>
                </a:path>
                <a:path w="12773660" h="4123690">
                  <a:moveTo>
                    <a:pt x="9553943" y="1374800"/>
                  </a:moveTo>
                  <a:lnTo>
                    <a:pt x="9553486" y="1373682"/>
                  </a:lnTo>
                  <a:lnTo>
                    <a:pt x="9551619" y="1371828"/>
                  </a:lnTo>
                  <a:lnTo>
                    <a:pt x="9550502" y="1371358"/>
                  </a:lnTo>
                  <a:lnTo>
                    <a:pt x="9547873" y="1371358"/>
                  </a:lnTo>
                  <a:lnTo>
                    <a:pt x="9546742" y="1371828"/>
                  </a:lnTo>
                  <a:lnTo>
                    <a:pt x="9544888" y="1373682"/>
                  </a:lnTo>
                  <a:lnTo>
                    <a:pt x="9544418" y="1374800"/>
                  </a:lnTo>
                  <a:lnTo>
                    <a:pt x="9544418" y="1377442"/>
                  </a:lnTo>
                  <a:lnTo>
                    <a:pt x="9544888" y="1378559"/>
                  </a:lnTo>
                  <a:lnTo>
                    <a:pt x="9546742" y="1380413"/>
                  </a:lnTo>
                  <a:lnTo>
                    <a:pt x="9547873" y="1380883"/>
                  </a:lnTo>
                  <a:lnTo>
                    <a:pt x="9550502" y="1380883"/>
                  </a:lnTo>
                  <a:lnTo>
                    <a:pt x="9551619" y="1380413"/>
                  </a:lnTo>
                  <a:lnTo>
                    <a:pt x="9553486" y="1378559"/>
                  </a:lnTo>
                  <a:lnTo>
                    <a:pt x="9553943" y="1377442"/>
                  </a:lnTo>
                  <a:lnTo>
                    <a:pt x="9553943" y="1374800"/>
                  </a:lnTo>
                  <a:close/>
                </a:path>
                <a:path w="12773660" h="4123690">
                  <a:moveTo>
                    <a:pt x="9553943" y="3454"/>
                  </a:moveTo>
                  <a:lnTo>
                    <a:pt x="9553486" y="2324"/>
                  </a:lnTo>
                  <a:lnTo>
                    <a:pt x="9551619" y="469"/>
                  </a:lnTo>
                  <a:lnTo>
                    <a:pt x="9550502" y="0"/>
                  </a:lnTo>
                  <a:lnTo>
                    <a:pt x="9547873" y="0"/>
                  </a:lnTo>
                  <a:lnTo>
                    <a:pt x="9546742" y="469"/>
                  </a:lnTo>
                  <a:lnTo>
                    <a:pt x="9544888" y="2324"/>
                  </a:lnTo>
                  <a:lnTo>
                    <a:pt x="9544418" y="3454"/>
                  </a:lnTo>
                  <a:lnTo>
                    <a:pt x="9544418" y="6083"/>
                  </a:lnTo>
                  <a:lnTo>
                    <a:pt x="9544888" y="7200"/>
                  </a:lnTo>
                  <a:lnTo>
                    <a:pt x="9546742" y="9067"/>
                  </a:lnTo>
                  <a:lnTo>
                    <a:pt x="9547873" y="9525"/>
                  </a:lnTo>
                  <a:lnTo>
                    <a:pt x="9550502" y="9525"/>
                  </a:lnTo>
                  <a:lnTo>
                    <a:pt x="9551619" y="9067"/>
                  </a:lnTo>
                  <a:lnTo>
                    <a:pt x="9553486" y="7200"/>
                  </a:lnTo>
                  <a:lnTo>
                    <a:pt x="9553943" y="6083"/>
                  </a:lnTo>
                  <a:lnTo>
                    <a:pt x="9553943" y="3454"/>
                  </a:lnTo>
                  <a:close/>
                </a:path>
                <a:path w="12773660" h="4123690">
                  <a:moveTo>
                    <a:pt x="9572993" y="4117517"/>
                  </a:moveTo>
                  <a:lnTo>
                    <a:pt x="9572536" y="4116400"/>
                  </a:lnTo>
                  <a:lnTo>
                    <a:pt x="9570669" y="4114533"/>
                  </a:lnTo>
                  <a:lnTo>
                    <a:pt x="9569552" y="4114076"/>
                  </a:lnTo>
                  <a:lnTo>
                    <a:pt x="9566923" y="4114076"/>
                  </a:lnTo>
                  <a:lnTo>
                    <a:pt x="9565792" y="4114533"/>
                  </a:lnTo>
                  <a:lnTo>
                    <a:pt x="9563938" y="4116400"/>
                  </a:lnTo>
                  <a:lnTo>
                    <a:pt x="9563468" y="4117517"/>
                  </a:lnTo>
                  <a:lnTo>
                    <a:pt x="9563468" y="4120146"/>
                  </a:lnTo>
                  <a:lnTo>
                    <a:pt x="9563938" y="4121277"/>
                  </a:lnTo>
                  <a:lnTo>
                    <a:pt x="9565792" y="4123131"/>
                  </a:lnTo>
                  <a:lnTo>
                    <a:pt x="9566923" y="4123601"/>
                  </a:lnTo>
                  <a:lnTo>
                    <a:pt x="9569552" y="4123601"/>
                  </a:lnTo>
                  <a:lnTo>
                    <a:pt x="9570669" y="4123131"/>
                  </a:lnTo>
                  <a:lnTo>
                    <a:pt x="9572536" y="4121277"/>
                  </a:lnTo>
                  <a:lnTo>
                    <a:pt x="9572993" y="4120146"/>
                  </a:lnTo>
                  <a:lnTo>
                    <a:pt x="9572993" y="4117517"/>
                  </a:lnTo>
                  <a:close/>
                </a:path>
                <a:path w="12773660" h="4123690">
                  <a:moveTo>
                    <a:pt x="9572993" y="2746159"/>
                  </a:moveTo>
                  <a:lnTo>
                    <a:pt x="9572536" y="2745041"/>
                  </a:lnTo>
                  <a:lnTo>
                    <a:pt x="9570669" y="2743174"/>
                  </a:lnTo>
                  <a:lnTo>
                    <a:pt x="9569552" y="2742717"/>
                  </a:lnTo>
                  <a:lnTo>
                    <a:pt x="9566923" y="2742717"/>
                  </a:lnTo>
                  <a:lnTo>
                    <a:pt x="9565792" y="2743174"/>
                  </a:lnTo>
                  <a:lnTo>
                    <a:pt x="9563938" y="2745041"/>
                  </a:lnTo>
                  <a:lnTo>
                    <a:pt x="9563468" y="2746159"/>
                  </a:lnTo>
                  <a:lnTo>
                    <a:pt x="9563468" y="2748788"/>
                  </a:lnTo>
                  <a:lnTo>
                    <a:pt x="9563938" y="2749918"/>
                  </a:lnTo>
                  <a:lnTo>
                    <a:pt x="9565792" y="2751772"/>
                  </a:lnTo>
                  <a:lnTo>
                    <a:pt x="9566923" y="2752242"/>
                  </a:lnTo>
                  <a:lnTo>
                    <a:pt x="9569552" y="2752242"/>
                  </a:lnTo>
                  <a:lnTo>
                    <a:pt x="9570669" y="2751772"/>
                  </a:lnTo>
                  <a:lnTo>
                    <a:pt x="9572536" y="2749918"/>
                  </a:lnTo>
                  <a:lnTo>
                    <a:pt x="9572993" y="2748788"/>
                  </a:lnTo>
                  <a:lnTo>
                    <a:pt x="9572993" y="2746159"/>
                  </a:lnTo>
                  <a:close/>
                </a:path>
                <a:path w="12773660" h="4123690">
                  <a:moveTo>
                    <a:pt x="9572993" y="1374800"/>
                  </a:moveTo>
                  <a:lnTo>
                    <a:pt x="9572536" y="1373682"/>
                  </a:lnTo>
                  <a:lnTo>
                    <a:pt x="9570669" y="1371828"/>
                  </a:lnTo>
                  <a:lnTo>
                    <a:pt x="9569552" y="1371358"/>
                  </a:lnTo>
                  <a:lnTo>
                    <a:pt x="9566923" y="1371358"/>
                  </a:lnTo>
                  <a:lnTo>
                    <a:pt x="9565792" y="1371828"/>
                  </a:lnTo>
                  <a:lnTo>
                    <a:pt x="9563938" y="1373682"/>
                  </a:lnTo>
                  <a:lnTo>
                    <a:pt x="9563468" y="1374800"/>
                  </a:lnTo>
                  <a:lnTo>
                    <a:pt x="9563468" y="1377442"/>
                  </a:lnTo>
                  <a:lnTo>
                    <a:pt x="9563938" y="1378559"/>
                  </a:lnTo>
                  <a:lnTo>
                    <a:pt x="9565792" y="1380413"/>
                  </a:lnTo>
                  <a:lnTo>
                    <a:pt x="9566923" y="1380883"/>
                  </a:lnTo>
                  <a:lnTo>
                    <a:pt x="9569552" y="1380883"/>
                  </a:lnTo>
                  <a:lnTo>
                    <a:pt x="9570669" y="1380413"/>
                  </a:lnTo>
                  <a:lnTo>
                    <a:pt x="9572536" y="1378559"/>
                  </a:lnTo>
                  <a:lnTo>
                    <a:pt x="9572993" y="1377442"/>
                  </a:lnTo>
                  <a:lnTo>
                    <a:pt x="9572993" y="1374800"/>
                  </a:lnTo>
                  <a:close/>
                </a:path>
                <a:path w="12773660" h="4123690">
                  <a:moveTo>
                    <a:pt x="9572993" y="3454"/>
                  </a:moveTo>
                  <a:lnTo>
                    <a:pt x="9572536" y="2324"/>
                  </a:lnTo>
                  <a:lnTo>
                    <a:pt x="9570669" y="469"/>
                  </a:lnTo>
                  <a:lnTo>
                    <a:pt x="9569552" y="0"/>
                  </a:lnTo>
                  <a:lnTo>
                    <a:pt x="9566923" y="0"/>
                  </a:lnTo>
                  <a:lnTo>
                    <a:pt x="9565792" y="469"/>
                  </a:lnTo>
                  <a:lnTo>
                    <a:pt x="9563938" y="2324"/>
                  </a:lnTo>
                  <a:lnTo>
                    <a:pt x="9563468" y="3454"/>
                  </a:lnTo>
                  <a:lnTo>
                    <a:pt x="9563468" y="6083"/>
                  </a:lnTo>
                  <a:lnTo>
                    <a:pt x="9563938" y="7200"/>
                  </a:lnTo>
                  <a:lnTo>
                    <a:pt x="9565792" y="9067"/>
                  </a:lnTo>
                  <a:lnTo>
                    <a:pt x="9566923" y="9525"/>
                  </a:lnTo>
                  <a:lnTo>
                    <a:pt x="9569552" y="9525"/>
                  </a:lnTo>
                  <a:lnTo>
                    <a:pt x="9570669" y="9067"/>
                  </a:lnTo>
                  <a:lnTo>
                    <a:pt x="9572536" y="7200"/>
                  </a:lnTo>
                  <a:lnTo>
                    <a:pt x="9572993" y="6083"/>
                  </a:lnTo>
                  <a:lnTo>
                    <a:pt x="9572993" y="3454"/>
                  </a:lnTo>
                  <a:close/>
                </a:path>
                <a:path w="12773660" h="4123690">
                  <a:moveTo>
                    <a:pt x="9592043" y="4117517"/>
                  </a:moveTo>
                  <a:lnTo>
                    <a:pt x="9591586" y="4116400"/>
                  </a:lnTo>
                  <a:lnTo>
                    <a:pt x="9589719" y="4114533"/>
                  </a:lnTo>
                  <a:lnTo>
                    <a:pt x="9588602" y="4114076"/>
                  </a:lnTo>
                  <a:lnTo>
                    <a:pt x="9585973" y="4114076"/>
                  </a:lnTo>
                  <a:lnTo>
                    <a:pt x="9584842" y="4114533"/>
                  </a:lnTo>
                  <a:lnTo>
                    <a:pt x="9582988" y="4116400"/>
                  </a:lnTo>
                  <a:lnTo>
                    <a:pt x="9582518" y="4117517"/>
                  </a:lnTo>
                  <a:lnTo>
                    <a:pt x="9582518" y="4120146"/>
                  </a:lnTo>
                  <a:lnTo>
                    <a:pt x="9582988" y="4121277"/>
                  </a:lnTo>
                  <a:lnTo>
                    <a:pt x="9584842" y="4123131"/>
                  </a:lnTo>
                  <a:lnTo>
                    <a:pt x="9585973" y="4123601"/>
                  </a:lnTo>
                  <a:lnTo>
                    <a:pt x="9588602" y="4123601"/>
                  </a:lnTo>
                  <a:lnTo>
                    <a:pt x="9589719" y="4123131"/>
                  </a:lnTo>
                  <a:lnTo>
                    <a:pt x="9591586" y="4121277"/>
                  </a:lnTo>
                  <a:lnTo>
                    <a:pt x="9592043" y="4120146"/>
                  </a:lnTo>
                  <a:lnTo>
                    <a:pt x="9592043" y="4117517"/>
                  </a:lnTo>
                  <a:close/>
                </a:path>
                <a:path w="12773660" h="4123690">
                  <a:moveTo>
                    <a:pt x="9592043" y="2746159"/>
                  </a:moveTo>
                  <a:lnTo>
                    <a:pt x="9591586" y="2745041"/>
                  </a:lnTo>
                  <a:lnTo>
                    <a:pt x="9589719" y="2743174"/>
                  </a:lnTo>
                  <a:lnTo>
                    <a:pt x="9588602" y="2742717"/>
                  </a:lnTo>
                  <a:lnTo>
                    <a:pt x="9585973" y="2742717"/>
                  </a:lnTo>
                  <a:lnTo>
                    <a:pt x="9584842" y="2743174"/>
                  </a:lnTo>
                  <a:lnTo>
                    <a:pt x="9582988" y="2745041"/>
                  </a:lnTo>
                  <a:lnTo>
                    <a:pt x="9582518" y="2746159"/>
                  </a:lnTo>
                  <a:lnTo>
                    <a:pt x="9582518" y="2748788"/>
                  </a:lnTo>
                  <a:lnTo>
                    <a:pt x="9582988" y="2749918"/>
                  </a:lnTo>
                  <a:lnTo>
                    <a:pt x="9584842" y="2751772"/>
                  </a:lnTo>
                  <a:lnTo>
                    <a:pt x="9585973" y="2752242"/>
                  </a:lnTo>
                  <a:lnTo>
                    <a:pt x="9588602" y="2752242"/>
                  </a:lnTo>
                  <a:lnTo>
                    <a:pt x="9589719" y="2751772"/>
                  </a:lnTo>
                  <a:lnTo>
                    <a:pt x="9591586" y="2749918"/>
                  </a:lnTo>
                  <a:lnTo>
                    <a:pt x="9592043" y="2748788"/>
                  </a:lnTo>
                  <a:lnTo>
                    <a:pt x="9592043" y="2746159"/>
                  </a:lnTo>
                  <a:close/>
                </a:path>
                <a:path w="12773660" h="4123690">
                  <a:moveTo>
                    <a:pt x="9592043" y="1374800"/>
                  </a:moveTo>
                  <a:lnTo>
                    <a:pt x="9591586" y="1373682"/>
                  </a:lnTo>
                  <a:lnTo>
                    <a:pt x="9589719" y="1371828"/>
                  </a:lnTo>
                  <a:lnTo>
                    <a:pt x="9588602" y="1371358"/>
                  </a:lnTo>
                  <a:lnTo>
                    <a:pt x="9585973" y="1371358"/>
                  </a:lnTo>
                  <a:lnTo>
                    <a:pt x="9584842" y="1371828"/>
                  </a:lnTo>
                  <a:lnTo>
                    <a:pt x="9582988" y="1373682"/>
                  </a:lnTo>
                  <a:lnTo>
                    <a:pt x="9582518" y="1374800"/>
                  </a:lnTo>
                  <a:lnTo>
                    <a:pt x="9582518" y="1377442"/>
                  </a:lnTo>
                  <a:lnTo>
                    <a:pt x="9582988" y="1378559"/>
                  </a:lnTo>
                  <a:lnTo>
                    <a:pt x="9584842" y="1380413"/>
                  </a:lnTo>
                  <a:lnTo>
                    <a:pt x="9585973" y="1380883"/>
                  </a:lnTo>
                  <a:lnTo>
                    <a:pt x="9588602" y="1380883"/>
                  </a:lnTo>
                  <a:lnTo>
                    <a:pt x="9589719" y="1380413"/>
                  </a:lnTo>
                  <a:lnTo>
                    <a:pt x="9591586" y="1378559"/>
                  </a:lnTo>
                  <a:lnTo>
                    <a:pt x="9592043" y="1377442"/>
                  </a:lnTo>
                  <a:lnTo>
                    <a:pt x="9592043" y="1374800"/>
                  </a:lnTo>
                  <a:close/>
                </a:path>
                <a:path w="12773660" h="4123690">
                  <a:moveTo>
                    <a:pt x="9592043" y="3454"/>
                  </a:moveTo>
                  <a:lnTo>
                    <a:pt x="9591586" y="2324"/>
                  </a:lnTo>
                  <a:lnTo>
                    <a:pt x="9589719" y="469"/>
                  </a:lnTo>
                  <a:lnTo>
                    <a:pt x="9588602" y="0"/>
                  </a:lnTo>
                  <a:lnTo>
                    <a:pt x="9585973" y="0"/>
                  </a:lnTo>
                  <a:lnTo>
                    <a:pt x="9584842" y="469"/>
                  </a:lnTo>
                  <a:lnTo>
                    <a:pt x="9582988" y="2324"/>
                  </a:lnTo>
                  <a:lnTo>
                    <a:pt x="9582518" y="3454"/>
                  </a:lnTo>
                  <a:lnTo>
                    <a:pt x="9582518" y="6083"/>
                  </a:lnTo>
                  <a:lnTo>
                    <a:pt x="9582988" y="7200"/>
                  </a:lnTo>
                  <a:lnTo>
                    <a:pt x="9584842" y="9067"/>
                  </a:lnTo>
                  <a:lnTo>
                    <a:pt x="9585973" y="9525"/>
                  </a:lnTo>
                  <a:lnTo>
                    <a:pt x="9588602" y="9525"/>
                  </a:lnTo>
                  <a:lnTo>
                    <a:pt x="9589719" y="9067"/>
                  </a:lnTo>
                  <a:lnTo>
                    <a:pt x="9591586" y="7200"/>
                  </a:lnTo>
                  <a:lnTo>
                    <a:pt x="9592043" y="6083"/>
                  </a:lnTo>
                  <a:lnTo>
                    <a:pt x="9592043" y="3454"/>
                  </a:lnTo>
                  <a:close/>
                </a:path>
                <a:path w="12773660" h="4123690">
                  <a:moveTo>
                    <a:pt x="9611093" y="4117517"/>
                  </a:moveTo>
                  <a:lnTo>
                    <a:pt x="9610636" y="4116400"/>
                  </a:lnTo>
                  <a:lnTo>
                    <a:pt x="9608769" y="4114533"/>
                  </a:lnTo>
                  <a:lnTo>
                    <a:pt x="9607652" y="4114076"/>
                  </a:lnTo>
                  <a:lnTo>
                    <a:pt x="9605023" y="4114076"/>
                  </a:lnTo>
                  <a:lnTo>
                    <a:pt x="9603892" y="4114533"/>
                  </a:lnTo>
                  <a:lnTo>
                    <a:pt x="9602038" y="4116400"/>
                  </a:lnTo>
                  <a:lnTo>
                    <a:pt x="9601568" y="4117517"/>
                  </a:lnTo>
                  <a:lnTo>
                    <a:pt x="9601568" y="4120146"/>
                  </a:lnTo>
                  <a:lnTo>
                    <a:pt x="9602038" y="4121277"/>
                  </a:lnTo>
                  <a:lnTo>
                    <a:pt x="9603892" y="4123131"/>
                  </a:lnTo>
                  <a:lnTo>
                    <a:pt x="9605023" y="4123601"/>
                  </a:lnTo>
                  <a:lnTo>
                    <a:pt x="9607652" y="4123601"/>
                  </a:lnTo>
                  <a:lnTo>
                    <a:pt x="9608769" y="4123131"/>
                  </a:lnTo>
                  <a:lnTo>
                    <a:pt x="9610636" y="4121277"/>
                  </a:lnTo>
                  <a:lnTo>
                    <a:pt x="9611093" y="4120146"/>
                  </a:lnTo>
                  <a:lnTo>
                    <a:pt x="9611093" y="4117517"/>
                  </a:lnTo>
                  <a:close/>
                </a:path>
                <a:path w="12773660" h="4123690">
                  <a:moveTo>
                    <a:pt x="9611093" y="2746159"/>
                  </a:moveTo>
                  <a:lnTo>
                    <a:pt x="9610636" y="2745041"/>
                  </a:lnTo>
                  <a:lnTo>
                    <a:pt x="9608769" y="2743174"/>
                  </a:lnTo>
                  <a:lnTo>
                    <a:pt x="9607652" y="2742717"/>
                  </a:lnTo>
                  <a:lnTo>
                    <a:pt x="9605023" y="2742717"/>
                  </a:lnTo>
                  <a:lnTo>
                    <a:pt x="9603892" y="2743174"/>
                  </a:lnTo>
                  <a:lnTo>
                    <a:pt x="9602038" y="2745041"/>
                  </a:lnTo>
                  <a:lnTo>
                    <a:pt x="9601568" y="2746159"/>
                  </a:lnTo>
                  <a:lnTo>
                    <a:pt x="9601568" y="2748788"/>
                  </a:lnTo>
                  <a:lnTo>
                    <a:pt x="9602038" y="2749918"/>
                  </a:lnTo>
                  <a:lnTo>
                    <a:pt x="9603892" y="2751772"/>
                  </a:lnTo>
                  <a:lnTo>
                    <a:pt x="9605023" y="2752242"/>
                  </a:lnTo>
                  <a:lnTo>
                    <a:pt x="9607652" y="2752242"/>
                  </a:lnTo>
                  <a:lnTo>
                    <a:pt x="9608769" y="2751772"/>
                  </a:lnTo>
                  <a:lnTo>
                    <a:pt x="9610636" y="2749918"/>
                  </a:lnTo>
                  <a:lnTo>
                    <a:pt x="9611093" y="2748788"/>
                  </a:lnTo>
                  <a:lnTo>
                    <a:pt x="9611093" y="2746159"/>
                  </a:lnTo>
                  <a:close/>
                </a:path>
                <a:path w="12773660" h="4123690">
                  <a:moveTo>
                    <a:pt x="9611093" y="1374800"/>
                  </a:moveTo>
                  <a:lnTo>
                    <a:pt x="9610636" y="1373682"/>
                  </a:lnTo>
                  <a:lnTo>
                    <a:pt x="9608769" y="1371828"/>
                  </a:lnTo>
                  <a:lnTo>
                    <a:pt x="9607652" y="1371358"/>
                  </a:lnTo>
                  <a:lnTo>
                    <a:pt x="9605023" y="1371358"/>
                  </a:lnTo>
                  <a:lnTo>
                    <a:pt x="9603892" y="1371828"/>
                  </a:lnTo>
                  <a:lnTo>
                    <a:pt x="9602038" y="1373682"/>
                  </a:lnTo>
                  <a:lnTo>
                    <a:pt x="9601568" y="1374800"/>
                  </a:lnTo>
                  <a:lnTo>
                    <a:pt x="9601568" y="1377442"/>
                  </a:lnTo>
                  <a:lnTo>
                    <a:pt x="9602038" y="1378559"/>
                  </a:lnTo>
                  <a:lnTo>
                    <a:pt x="9603892" y="1380413"/>
                  </a:lnTo>
                  <a:lnTo>
                    <a:pt x="9605023" y="1380883"/>
                  </a:lnTo>
                  <a:lnTo>
                    <a:pt x="9607652" y="1380883"/>
                  </a:lnTo>
                  <a:lnTo>
                    <a:pt x="9608769" y="1380413"/>
                  </a:lnTo>
                  <a:lnTo>
                    <a:pt x="9610636" y="1378559"/>
                  </a:lnTo>
                  <a:lnTo>
                    <a:pt x="9611093" y="1377442"/>
                  </a:lnTo>
                  <a:lnTo>
                    <a:pt x="9611093" y="1374800"/>
                  </a:lnTo>
                  <a:close/>
                </a:path>
                <a:path w="12773660" h="4123690">
                  <a:moveTo>
                    <a:pt x="9611093" y="3454"/>
                  </a:moveTo>
                  <a:lnTo>
                    <a:pt x="9610636" y="2324"/>
                  </a:lnTo>
                  <a:lnTo>
                    <a:pt x="9608769" y="469"/>
                  </a:lnTo>
                  <a:lnTo>
                    <a:pt x="9607652" y="0"/>
                  </a:lnTo>
                  <a:lnTo>
                    <a:pt x="9605023" y="0"/>
                  </a:lnTo>
                  <a:lnTo>
                    <a:pt x="9603892" y="469"/>
                  </a:lnTo>
                  <a:lnTo>
                    <a:pt x="9602038" y="2324"/>
                  </a:lnTo>
                  <a:lnTo>
                    <a:pt x="9601568" y="3454"/>
                  </a:lnTo>
                  <a:lnTo>
                    <a:pt x="9601568" y="6083"/>
                  </a:lnTo>
                  <a:lnTo>
                    <a:pt x="9602038" y="7200"/>
                  </a:lnTo>
                  <a:lnTo>
                    <a:pt x="9603892" y="9067"/>
                  </a:lnTo>
                  <a:lnTo>
                    <a:pt x="9605023" y="9525"/>
                  </a:lnTo>
                  <a:lnTo>
                    <a:pt x="9607652" y="9525"/>
                  </a:lnTo>
                  <a:lnTo>
                    <a:pt x="9608769" y="9067"/>
                  </a:lnTo>
                  <a:lnTo>
                    <a:pt x="9610636" y="7200"/>
                  </a:lnTo>
                  <a:lnTo>
                    <a:pt x="9611093" y="6083"/>
                  </a:lnTo>
                  <a:lnTo>
                    <a:pt x="9611093" y="3454"/>
                  </a:lnTo>
                  <a:close/>
                </a:path>
                <a:path w="12773660" h="4123690">
                  <a:moveTo>
                    <a:pt x="9630156" y="4117517"/>
                  </a:moveTo>
                  <a:lnTo>
                    <a:pt x="9629686" y="4116400"/>
                  </a:lnTo>
                  <a:lnTo>
                    <a:pt x="9627819" y="4114533"/>
                  </a:lnTo>
                  <a:lnTo>
                    <a:pt x="9626702" y="4114076"/>
                  </a:lnTo>
                  <a:lnTo>
                    <a:pt x="9624073" y="4114076"/>
                  </a:lnTo>
                  <a:lnTo>
                    <a:pt x="9622942" y="4114533"/>
                  </a:lnTo>
                  <a:lnTo>
                    <a:pt x="9621088" y="4116400"/>
                  </a:lnTo>
                  <a:lnTo>
                    <a:pt x="9620618" y="4117517"/>
                  </a:lnTo>
                  <a:lnTo>
                    <a:pt x="9620618" y="4120146"/>
                  </a:lnTo>
                  <a:lnTo>
                    <a:pt x="9621088" y="4121277"/>
                  </a:lnTo>
                  <a:lnTo>
                    <a:pt x="9622942" y="4123131"/>
                  </a:lnTo>
                  <a:lnTo>
                    <a:pt x="9624073" y="4123601"/>
                  </a:lnTo>
                  <a:lnTo>
                    <a:pt x="9626702" y="4123601"/>
                  </a:lnTo>
                  <a:lnTo>
                    <a:pt x="9627819" y="4123131"/>
                  </a:lnTo>
                  <a:lnTo>
                    <a:pt x="9629686" y="4121277"/>
                  </a:lnTo>
                  <a:lnTo>
                    <a:pt x="9630156" y="4120146"/>
                  </a:lnTo>
                  <a:lnTo>
                    <a:pt x="9630156" y="4117517"/>
                  </a:lnTo>
                  <a:close/>
                </a:path>
                <a:path w="12773660" h="4123690">
                  <a:moveTo>
                    <a:pt x="9630156" y="2746159"/>
                  </a:moveTo>
                  <a:lnTo>
                    <a:pt x="9629686" y="2745041"/>
                  </a:lnTo>
                  <a:lnTo>
                    <a:pt x="9627819" y="2743174"/>
                  </a:lnTo>
                  <a:lnTo>
                    <a:pt x="9626702" y="2742717"/>
                  </a:lnTo>
                  <a:lnTo>
                    <a:pt x="9624073" y="2742717"/>
                  </a:lnTo>
                  <a:lnTo>
                    <a:pt x="9622942" y="2743174"/>
                  </a:lnTo>
                  <a:lnTo>
                    <a:pt x="9621088" y="2745041"/>
                  </a:lnTo>
                  <a:lnTo>
                    <a:pt x="9620618" y="2746159"/>
                  </a:lnTo>
                  <a:lnTo>
                    <a:pt x="9620618" y="2748788"/>
                  </a:lnTo>
                  <a:lnTo>
                    <a:pt x="9621088" y="2749918"/>
                  </a:lnTo>
                  <a:lnTo>
                    <a:pt x="9622942" y="2751772"/>
                  </a:lnTo>
                  <a:lnTo>
                    <a:pt x="9624073" y="2752242"/>
                  </a:lnTo>
                  <a:lnTo>
                    <a:pt x="9626702" y="2752242"/>
                  </a:lnTo>
                  <a:lnTo>
                    <a:pt x="9627819" y="2751772"/>
                  </a:lnTo>
                  <a:lnTo>
                    <a:pt x="9629686" y="2749918"/>
                  </a:lnTo>
                  <a:lnTo>
                    <a:pt x="9630156" y="2748788"/>
                  </a:lnTo>
                  <a:lnTo>
                    <a:pt x="9630156" y="2746159"/>
                  </a:lnTo>
                  <a:close/>
                </a:path>
                <a:path w="12773660" h="4123690">
                  <a:moveTo>
                    <a:pt x="9630156" y="1374800"/>
                  </a:moveTo>
                  <a:lnTo>
                    <a:pt x="9629686" y="1373682"/>
                  </a:lnTo>
                  <a:lnTo>
                    <a:pt x="9627819" y="1371828"/>
                  </a:lnTo>
                  <a:lnTo>
                    <a:pt x="9626702" y="1371358"/>
                  </a:lnTo>
                  <a:lnTo>
                    <a:pt x="9624073" y="1371358"/>
                  </a:lnTo>
                  <a:lnTo>
                    <a:pt x="9622942" y="1371828"/>
                  </a:lnTo>
                  <a:lnTo>
                    <a:pt x="9621088" y="1373682"/>
                  </a:lnTo>
                  <a:lnTo>
                    <a:pt x="9620618" y="1374800"/>
                  </a:lnTo>
                  <a:lnTo>
                    <a:pt x="9620618" y="1377442"/>
                  </a:lnTo>
                  <a:lnTo>
                    <a:pt x="9621088" y="1378559"/>
                  </a:lnTo>
                  <a:lnTo>
                    <a:pt x="9622942" y="1380413"/>
                  </a:lnTo>
                  <a:lnTo>
                    <a:pt x="9624073" y="1380883"/>
                  </a:lnTo>
                  <a:lnTo>
                    <a:pt x="9626702" y="1380883"/>
                  </a:lnTo>
                  <a:lnTo>
                    <a:pt x="9627819" y="1380413"/>
                  </a:lnTo>
                  <a:lnTo>
                    <a:pt x="9629686" y="1378559"/>
                  </a:lnTo>
                  <a:lnTo>
                    <a:pt x="9630156" y="1377442"/>
                  </a:lnTo>
                  <a:lnTo>
                    <a:pt x="9630156" y="1374800"/>
                  </a:lnTo>
                  <a:close/>
                </a:path>
                <a:path w="12773660" h="4123690">
                  <a:moveTo>
                    <a:pt x="9630156" y="3454"/>
                  </a:moveTo>
                  <a:lnTo>
                    <a:pt x="9629686" y="2324"/>
                  </a:lnTo>
                  <a:lnTo>
                    <a:pt x="9627819" y="469"/>
                  </a:lnTo>
                  <a:lnTo>
                    <a:pt x="9626702" y="0"/>
                  </a:lnTo>
                  <a:lnTo>
                    <a:pt x="9624073" y="0"/>
                  </a:lnTo>
                  <a:lnTo>
                    <a:pt x="9622942" y="469"/>
                  </a:lnTo>
                  <a:lnTo>
                    <a:pt x="9621088" y="2324"/>
                  </a:lnTo>
                  <a:lnTo>
                    <a:pt x="9620618" y="3454"/>
                  </a:lnTo>
                  <a:lnTo>
                    <a:pt x="9620618" y="6083"/>
                  </a:lnTo>
                  <a:lnTo>
                    <a:pt x="9621088" y="7200"/>
                  </a:lnTo>
                  <a:lnTo>
                    <a:pt x="9622942" y="9067"/>
                  </a:lnTo>
                  <a:lnTo>
                    <a:pt x="9624073" y="9525"/>
                  </a:lnTo>
                  <a:lnTo>
                    <a:pt x="9626702" y="9525"/>
                  </a:lnTo>
                  <a:lnTo>
                    <a:pt x="9627819" y="9067"/>
                  </a:lnTo>
                  <a:lnTo>
                    <a:pt x="9629686" y="7200"/>
                  </a:lnTo>
                  <a:lnTo>
                    <a:pt x="9630156" y="6083"/>
                  </a:lnTo>
                  <a:lnTo>
                    <a:pt x="9630156" y="3454"/>
                  </a:lnTo>
                  <a:close/>
                </a:path>
                <a:path w="12773660" h="4123690">
                  <a:moveTo>
                    <a:pt x="9649206" y="4117517"/>
                  </a:moveTo>
                  <a:lnTo>
                    <a:pt x="9648736" y="4116400"/>
                  </a:lnTo>
                  <a:lnTo>
                    <a:pt x="9646882" y="4114533"/>
                  </a:lnTo>
                  <a:lnTo>
                    <a:pt x="9645752" y="4114076"/>
                  </a:lnTo>
                  <a:lnTo>
                    <a:pt x="9643123" y="4114076"/>
                  </a:lnTo>
                  <a:lnTo>
                    <a:pt x="9642005" y="4114533"/>
                  </a:lnTo>
                  <a:lnTo>
                    <a:pt x="9640138" y="4116400"/>
                  </a:lnTo>
                  <a:lnTo>
                    <a:pt x="9639668" y="4117517"/>
                  </a:lnTo>
                  <a:lnTo>
                    <a:pt x="9639668" y="4120146"/>
                  </a:lnTo>
                  <a:lnTo>
                    <a:pt x="9640138" y="4121277"/>
                  </a:lnTo>
                  <a:lnTo>
                    <a:pt x="9642005" y="4123131"/>
                  </a:lnTo>
                  <a:lnTo>
                    <a:pt x="9643123" y="4123601"/>
                  </a:lnTo>
                  <a:lnTo>
                    <a:pt x="9645752" y="4123601"/>
                  </a:lnTo>
                  <a:lnTo>
                    <a:pt x="9646882" y="4123131"/>
                  </a:lnTo>
                  <a:lnTo>
                    <a:pt x="9648736" y="4121277"/>
                  </a:lnTo>
                  <a:lnTo>
                    <a:pt x="9649206" y="4120146"/>
                  </a:lnTo>
                  <a:lnTo>
                    <a:pt x="9649206" y="4117517"/>
                  </a:lnTo>
                  <a:close/>
                </a:path>
                <a:path w="12773660" h="4123690">
                  <a:moveTo>
                    <a:pt x="9649206" y="2746159"/>
                  </a:moveTo>
                  <a:lnTo>
                    <a:pt x="9648736" y="2745041"/>
                  </a:lnTo>
                  <a:lnTo>
                    <a:pt x="9646882" y="2743174"/>
                  </a:lnTo>
                  <a:lnTo>
                    <a:pt x="9645752" y="2742717"/>
                  </a:lnTo>
                  <a:lnTo>
                    <a:pt x="9643123" y="2742717"/>
                  </a:lnTo>
                  <a:lnTo>
                    <a:pt x="9642005" y="2743174"/>
                  </a:lnTo>
                  <a:lnTo>
                    <a:pt x="9640138" y="2745041"/>
                  </a:lnTo>
                  <a:lnTo>
                    <a:pt x="9639668" y="2746159"/>
                  </a:lnTo>
                  <a:lnTo>
                    <a:pt x="9639668" y="2748788"/>
                  </a:lnTo>
                  <a:lnTo>
                    <a:pt x="9640138" y="2749918"/>
                  </a:lnTo>
                  <a:lnTo>
                    <a:pt x="9642005" y="2751772"/>
                  </a:lnTo>
                  <a:lnTo>
                    <a:pt x="9643123" y="2752242"/>
                  </a:lnTo>
                  <a:lnTo>
                    <a:pt x="9645752" y="2752242"/>
                  </a:lnTo>
                  <a:lnTo>
                    <a:pt x="9646882" y="2751772"/>
                  </a:lnTo>
                  <a:lnTo>
                    <a:pt x="9648736" y="2749918"/>
                  </a:lnTo>
                  <a:lnTo>
                    <a:pt x="9649206" y="2748788"/>
                  </a:lnTo>
                  <a:lnTo>
                    <a:pt x="9649206" y="2746159"/>
                  </a:lnTo>
                  <a:close/>
                </a:path>
                <a:path w="12773660" h="4123690">
                  <a:moveTo>
                    <a:pt x="9649206" y="1374800"/>
                  </a:moveTo>
                  <a:lnTo>
                    <a:pt x="9648736" y="1373682"/>
                  </a:lnTo>
                  <a:lnTo>
                    <a:pt x="9646882" y="1371828"/>
                  </a:lnTo>
                  <a:lnTo>
                    <a:pt x="9645752" y="1371358"/>
                  </a:lnTo>
                  <a:lnTo>
                    <a:pt x="9643123" y="1371358"/>
                  </a:lnTo>
                  <a:lnTo>
                    <a:pt x="9642005" y="1371828"/>
                  </a:lnTo>
                  <a:lnTo>
                    <a:pt x="9640138" y="1373682"/>
                  </a:lnTo>
                  <a:lnTo>
                    <a:pt x="9639668" y="1374800"/>
                  </a:lnTo>
                  <a:lnTo>
                    <a:pt x="9639668" y="1377442"/>
                  </a:lnTo>
                  <a:lnTo>
                    <a:pt x="9640138" y="1378559"/>
                  </a:lnTo>
                  <a:lnTo>
                    <a:pt x="9642005" y="1380413"/>
                  </a:lnTo>
                  <a:lnTo>
                    <a:pt x="9643123" y="1380883"/>
                  </a:lnTo>
                  <a:lnTo>
                    <a:pt x="9645752" y="1380883"/>
                  </a:lnTo>
                  <a:lnTo>
                    <a:pt x="9646882" y="1380413"/>
                  </a:lnTo>
                  <a:lnTo>
                    <a:pt x="9648736" y="1378559"/>
                  </a:lnTo>
                  <a:lnTo>
                    <a:pt x="9649206" y="1377442"/>
                  </a:lnTo>
                  <a:lnTo>
                    <a:pt x="9649206" y="1374800"/>
                  </a:lnTo>
                  <a:close/>
                </a:path>
                <a:path w="12773660" h="4123690">
                  <a:moveTo>
                    <a:pt x="9649206" y="3454"/>
                  </a:moveTo>
                  <a:lnTo>
                    <a:pt x="9648736" y="2324"/>
                  </a:lnTo>
                  <a:lnTo>
                    <a:pt x="9646882" y="469"/>
                  </a:lnTo>
                  <a:lnTo>
                    <a:pt x="9645752" y="0"/>
                  </a:lnTo>
                  <a:lnTo>
                    <a:pt x="9643123" y="0"/>
                  </a:lnTo>
                  <a:lnTo>
                    <a:pt x="9642005" y="469"/>
                  </a:lnTo>
                  <a:lnTo>
                    <a:pt x="9640138" y="2324"/>
                  </a:lnTo>
                  <a:lnTo>
                    <a:pt x="9639668" y="3454"/>
                  </a:lnTo>
                  <a:lnTo>
                    <a:pt x="9639668" y="6083"/>
                  </a:lnTo>
                  <a:lnTo>
                    <a:pt x="9640138" y="7200"/>
                  </a:lnTo>
                  <a:lnTo>
                    <a:pt x="9642005" y="9067"/>
                  </a:lnTo>
                  <a:lnTo>
                    <a:pt x="9643123" y="9525"/>
                  </a:lnTo>
                  <a:lnTo>
                    <a:pt x="9645752" y="9525"/>
                  </a:lnTo>
                  <a:lnTo>
                    <a:pt x="9646882" y="9067"/>
                  </a:lnTo>
                  <a:lnTo>
                    <a:pt x="9648736" y="7200"/>
                  </a:lnTo>
                  <a:lnTo>
                    <a:pt x="9649206" y="6083"/>
                  </a:lnTo>
                  <a:lnTo>
                    <a:pt x="9649206" y="3454"/>
                  </a:lnTo>
                  <a:close/>
                </a:path>
                <a:path w="12773660" h="4123690">
                  <a:moveTo>
                    <a:pt x="9668256" y="4117517"/>
                  </a:moveTo>
                  <a:lnTo>
                    <a:pt x="9667786" y="4116400"/>
                  </a:lnTo>
                  <a:lnTo>
                    <a:pt x="9665932" y="4114533"/>
                  </a:lnTo>
                  <a:lnTo>
                    <a:pt x="9664802" y="4114076"/>
                  </a:lnTo>
                  <a:lnTo>
                    <a:pt x="9662173" y="4114076"/>
                  </a:lnTo>
                  <a:lnTo>
                    <a:pt x="9661055" y="4114533"/>
                  </a:lnTo>
                  <a:lnTo>
                    <a:pt x="9659188" y="4116400"/>
                  </a:lnTo>
                  <a:lnTo>
                    <a:pt x="9658731" y="4117517"/>
                  </a:lnTo>
                  <a:lnTo>
                    <a:pt x="9658731" y="4120146"/>
                  </a:lnTo>
                  <a:lnTo>
                    <a:pt x="9659188" y="4121277"/>
                  </a:lnTo>
                  <a:lnTo>
                    <a:pt x="9661055" y="4123131"/>
                  </a:lnTo>
                  <a:lnTo>
                    <a:pt x="9662173" y="4123601"/>
                  </a:lnTo>
                  <a:lnTo>
                    <a:pt x="9664802" y="4123601"/>
                  </a:lnTo>
                  <a:lnTo>
                    <a:pt x="9665932" y="4123131"/>
                  </a:lnTo>
                  <a:lnTo>
                    <a:pt x="9667786" y="4121277"/>
                  </a:lnTo>
                  <a:lnTo>
                    <a:pt x="9668256" y="4120146"/>
                  </a:lnTo>
                  <a:lnTo>
                    <a:pt x="9668256" y="4117517"/>
                  </a:lnTo>
                  <a:close/>
                </a:path>
                <a:path w="12773660" h="4123690">
                  <a:moveTo>
                    <a:pt x="9668256" y="2746159"/>
                  </a:moveTo>
                  <a:lnTo>
                    <a:pt x="9667786" y="2745041"/>
                  </a:lnTo>
                  <a:lnTo>
                    <a:pt x="9665932" y="2743174"/>
                  </a:lnTo>
                  <a:lnTo>
                    <a:pt x="9664802" y="2742717"/>
                  </a:lnTo>
                  <a:lnTo>
                    <a:pt x="9662173" y="2742717"/>
                  </a:lnTo>
                  <a:lnTo>
                    <a:pt x="9661055" y="2743174"/>
                  </a:lnTo>
                  <a:lnTo>
                    <a:pt x="9659188" y="2745041"/>
                  </a:lnTo>
                  <a:lnTo>
                    <a:pt x="9658731" y="2746159"/>
                  </a:lnTo>
                  <a:lnTo>
                    <a:pt x="9658731" y="2748788"/>
                  </a:lnTo>
                  <a:lnTo>
                    <a:pt x="9659188" y="2749918"/>
                  </a:lnTo>
                  <a:lnTo>
                    <a:pt x="9661055" y="2751772"/>
                  </a:lnTo>
                  <a:lnTo>
                    <a:pt x="9662173" y="2752242"/>
                  </a:lnTo>
                  <a:lnTo>
                    <a:pt x="9664802" y="2752242"/>
                  </a:lnTo>
                  <a:lnTo>
                    <a:pt x="9665932" y="2751772"/>
                  </a:lnTo>
                  <a:lnTo>
                    <a:pt x="9667786" y="2749918"/>
                  </a:lnTo>
                  <a:lnTo>
                    <a:pt x="9668256" y="2748788"/>
                  </a:lnTo>
                  <a:lnTo>
                    <a:pt x="9668256" y="2746159"/>
                  </a:lnTo>
                  <a:close/>
                </a:path>
                <a:path w="12773660" h="4123690">
                  <a:moveTo>
                    <a:pt x="9668256" y="1374800"/>
                  </a:moveTo>
                  <a:lnTo>
                    <a:pt x="9667786" y="1373682"/>
                  </a:lnTo>
                  <a:lnTo>
                    <a:pt x="9665932" y="1371828"/>
                  </a:lnTo>
                  <a:lnTo>
                    <a:pt x="9664802" y="1371358"/>
                  </a:lnTo>
                  <a:lnTo>
                    <a:pt x="9662173" y="1371358"/>
                  </a:lnTo>
                  <a:lnTo>
                    <a:pt x="9661055" y="1371828"/>
                  </a:lnTo>
                  <a:lnTo>
                    <a:pt x="9659188" y="1373682"/>
                  </a:lnTo>
                  <a:lnTo>
                    <a:pt x="9658731" y="1374800"/>
                  </a:lnTo>
                  <a:lnTo>
                    <a:pt x="9658731" y="1377442"/>
                  </a:lnTo>
                  <a:lnTo>
                    <a:pt x="9659188" y="1378559"/>
                  </a:lnTo>
                  <a:lnTo>
                    <a:pt x="9661055" y="1380413"/>
                  </a:lnTo>
                  <a:lnTo>
                    <a:pt x="9662173" y="1380883"/>
                  </a:lnTo>
                  <a:lnTo>
                    <a:pt x="9664802" y="1380883"/>
                  </a:lnTo>
                  <a:lnTo>
                    <a:pt x="9665932" y="1380413"/>
                  </a:lnTo>
                  <a:lnTo>
                    <a:pt x="9667786" y="1378559"/>
                  </a:lnTo>
                  <a:lnTo>
                    <a:pt x="9668256" y="1377442"/>
                  </a:lnTo>
                  <a:lnTo>
                    <a:pt x="9668256" y="1374800"/>
                  </a:lnTo>
                  <a:close/>
                </a:path>
                <a:path w="12773660" h="4123690">
                  <a:moveTo>
                    <a:pt x="9668256" y="3454"/>
                  </a:moveTo>
                  <a:lnTo>
                    <a:pt x="9667786" y="2324"/>
                  </a:lnTo>
                  <a:lnTo>
                    <a:pt x="9665932" y="469"/>
                  </a:lnTo>
                  <a:lnTo>
                    <a:pt x="9664802" y="0"/>
                  </a:lnTo>
                  <a:lnTo>
                    <a:pt x="9662173" y="0"/>
                  </a:lnTo>
                  <a:lnTo>
                    <a:pt x="9661055" y="469"/>
                  </a:lnTo>
                  <a:lnTo>
                    <a:pt x="9659188" y="2324"/>
                  </a:lnTo>
                  <a:lnTo>
                    <a:pt x="9658731" y="3454"/>
                  </a:lnTo>
                  <a:lnTo>
                    <a:pt x="9658731" y="6083"/>
                  </a:lnTo>
                  <a:lnTo>
                    <a:pt x="9659188" y="7200"/>
                  </a:lnTo>
                  <a:lnTo>
                    <a:pt x="9661055" y="9067"/>
                  </a:lnTo>
                  <a:lnTo>
                    <a:pt x="9662173" y="9525"/>
                  </a:lnTo>
                  <a:lnTo>
                    <a:pt x="9664802" y="9525"/>
                  </a:lnTo>
                  <a:lnTo>
                    <a:pt x="9665932" y="9067"/>
                  </a:lnTo>
                  <a:lnTo>
                    <a:pt x="9667786" y="7200"/>
                  </a:lnTo>
                  <a:lnTo>
                    <a:pt x="9668256" y="6083"/>
                  </a:lnTo>
                  <a:lnTo>
                    <a:pt x="9668256" y="3454"/>
                  </a:lnTo>
                  <a:close/>
                </a:path>
                <a:path w="12773660" h="4123690">
                  <a:moveTo>
                    <a:pt x="9687306" y="4117517"/>
                  </a:moveTo>
                  <a:lnTo>
                    <a:pt x="9686836" y="4116400"/>
                  </a:lnTo>
                  <a:lnTo>
                    <a:pt x="9684982" y="4114533"/>
                  </a:lnTo>
                  <a:lnTo>
                    <a:pt x="9683852" y="4114076"/>
                  </a:lnTo>
                  <a:lnTo>
                    <a:pt x="9681223" y="4114076"/>
                  </a:lnTo>
                  <a:lnTo>
                    <a:pt x="9680105" y="4114533"/>
                  </a:lnTo>
                  <a:lnTo>
                    <a:pt x="9678238" y="4116400"/>
                  </a:lnTo>
                  <a:lnTo>
                    <a:pt x="9677781" y="4117517"/>
                  </a:lnTo>
                  <a:lnTo>
                    <a:pt x="9677781" y="4120146"/>
                  </a:lnTo>
                  <a:lnTo>
                    <a:pt x="9678238" y="4121277"/>
                  </a:lnTo>
                  <a:lnTo>
                    <a:pt x="9680105" y="4123131"/>
                  </a:lnTo>
                  <a:lnTo>
                    <a:pt x="9681223" y="4123601"/>
                  </a:lnTo>
                  <a:lnTo>
                    <a:pt x="9683852" y="4123601"/>
                  </a:lnTo>
                  <a:lnTo>
                    <a:pt x="9684982" y="4123131"/>
                  </a:lnTo>
                  <a:lnTo>
                    <a:pt x="9686836" y="4121277"/>
                  </a:lnTo>
                  <a:lnTo>
                    <a:pt x="9687306" y="4120146"/>
                  </a:lnTo>
                  <a:lnTo>
                    <a:pt x="9687306" y="4117517"/>
                  </a:lnTo>
                  <a:close/>
                </a:path>
                <a:path w="12773660" h="4123690">
                  <a:moveTo>
                    <a:pt x="9687306" y="2746159"/>
                  </a:moveTo>
                  <a:lnTo>
                    <a:pt x="9686836" y="2745041"/>
                  </a:lnTo>
                  <a:lnTo>
                    <a:pt x="9684982" y="2743174"/>
                  </a:lnTo>
                  <a:lnTo>
                    <a:pt x="9683852" y="2742717"/>
                  </a:lnTo>
                  <a:lnTo>
                    <a:pt x="9681223" y="2742717"/>
                  </a:lnTo>
                  <a:lnTo>
                    <a:pt x="9680105" y="2743174"/>
                  </a:lnTo>
                  <a:lnTo>
                    <a:pt x="9678238" y="2745041"/>
                  </a:lnTo>
                  <a:lnTo>
                    <a:pt x="9677781" y="2746159"/>
                  </a:lnTo>
                  <a:lnTo>
                    <a:pt x="9677781" y="2748788"/>
                  </a:lnTo>
                  <a:lnTo>
                    <a:pt x="9678238" y="2749918"/>
                  </a:lnTo>
                  <a:lnTo>
                    <a:pt x="9680105" y="2751772"/>
                  </a:lnTo>
                  <a:lnTo>
                    <a:pt x="9681223" y="2752242"/>
                  </a:lnTo>
                  <a:lnTo>
                    <a:pt x="9683852" y="2752242"/>
                  </a:lnTo>
                  <a:lnTo>
                    <a:pt x="9684982" y="2751772"/>
                  </a:lnTo>
                  <a:lnTo>
                    <a:pt x="9686836" y="2749918"/>
                  </a:lnTo>
                  <a:lnTo>
                    <a:pt x="9687306" y="2748788"/>
                  </a:lnTo>
                  <a:lnTo>
                    <a:pt x="9687306" y="2746159"/>
                  </a:lnTo>
                  <a:close/>
                </a:path>
                <a:path w="12773660" h="4123690">
                  <a:moveTo>
                    <a:pt x="9687306" y="1374800"/>
                  </a:moveTo>
                  <a:lnTo>
                    <a:pt x="9686836" y="1373682"/>
                  </a:lnTo>
                  <a:lnTo>
                    <a:pt x="9684982" y="1371828"/>
                  </a:lnTo>
                  <a:lnTo>
                    <a:pt x="9683852" y="1371358"/>
                  </a:lnTo>
                  <a:lnTo>
                    <a:pt x="9681223" y="1371358"/>
                  </a:lnTo>
                  <a:lnTo>
                    <a:pt x="9680105" y="1371828"/>
                  </a:lnTo>
                  <a:lnTo>
                    <a:pt x="9678238" y="1373682"/>
                  </a:lnTo>
                  <a:lnTo>
                    <a:pt x="9677781" y="1374800"/>
                  </a:lnTo>
                  <a:lnTo>
                    <a:pt x="9677781" y="1377442"/>
                  </a:lnTo>
                  <a:lnTo>
                    <a:pt x="9678238" y="1378559"/>
                  </a:lnTo>
                  <a:lnTo>
                    <a:pt x="9680105" y="1380413"/>
                  </a:lnTo>
                  <a:lnTo>
                    <a:pt x="9681223" y="1380883"/>
                  </a:lnTo>
                  <a:lnTo>
                    <a:pt x="9683852" y="1380883"/>
                  </a:lnTo>
                  <a:lnTo>
                    <a:pt x="9684982" y="1380413"/>
                  </a:lnTo>
                  <a:lnTo>
                    <a:pt x="9686836" y="1378559"/>
                  </a:lnTo>
                  <a:lnTo>
                    <a:pt x="9687306" y="1377442"/>
                  </a:lnTo>
                  <a:lnTo>
                    <a:pt x="9687306" y="1374800"/>
                  </a:lnTo>
                  <a:close/>
                </a:path>
                <a:path w="12773660" h="4123690">
                  <a:moveTo>
                    <a:pt x="9687306" y="3454"/>
                  </a:moveTo>
                  <a:lnTo>
                    <a:pt x="9686836" y="2324"/>
                  </a:lnTo>
                  <a:lnTo>
                    <a:pt x="9684982" y="469"/>
                  </a:lnTo>
                  <a:lnTo>
                    <a:pt x="9683852" y="0"/>
                  </a:lnTo>
                  <a:lnTo>
                    <a:pt x="9681223" y="0"/>
                  </a:lnTo>
                  <a:lnTo>
                    <a:pt x="9680105" y="469"/>
                  </a:lnTo>
                  <a:lnTo>
                    <a:pt x="9678238" y="2324"/>
                  </a:lnTo>
                  <a:lnTo>
                    <a:pt x="9677781" y="3454"/>
                  </a:lnTo>
                  <a:lnTo>
                    <a:pt x="9677781" y="6083"/>
                  </a:lnTo>
                  <a:lnTo>
                    <a:pt x="9678238" y="7200"/>
                  </a:lnTo>
                  <a:lnTo>
                    <a:pt x="9680105" y="9067"/>
                  </a:lnTo>
                  <a:lnTo>
                    <a:pt x="9681223" y="9525"/>
                  </a:lnTo>
                  <a:lnTo>
                    <a:pt x="9683852" y="9525"/>
                  </a:lnTo>
                  <a:lnTo>
                    <a:pt x="9684982" y="9067"/>
                  </a:lnTo>
                  <a:lnTo>
                    <a:pt x="9686836" y="7200"/>
                  </a:lnTo>
                  <a:lnTo>
                    <a:pt x="9687306" y="6083"/>
                  </a:lnTo>
                  <a:lnTo>
                    <a:pt x="9687306" y="3454"/>
                  </a:lnTo>
                  <a:close/>
                </a:path>
                <a:path w="12773660" h="4123690">
                  <a:moveTo>
                    <a:pt x="9706356" y="4117517"/>
                  </a:moveTo>
                  <a:lnTo>
                    <a:pt x="9705886" y="4116400"/>
                  </a:lnTo>
                  <a:lnTo>
                    <a:pt x="9704032" y="4114533"/>
                  </a:lnTo>
                  <a:lnTo>
                    <a:pt x="9702902" y="4114076"/>
                  </a:lnTo>
                  <a:lnTo>
                    <a:pt x="9700273" y="4114076"/>
                  </a:lnTo>
                  <a:lnTo>
                    <a:pt x="9699155" y="4114533"/>
                  </a:lnTo>
                  <a:lnTo>
                    <a:pt x="9697288" y="4116400"/>
                  </a:lnTo>
                  <a:lnTo>
                    <a:pt x="9696831" y="4117517"/>
                  </a:lnTo>
                  <a:lnTo>
                    <a:pt x="9696831" y="4120146"/>
                  </a:lnTo>
                  <a:lnTo>
                    <a:pt x="9697288" y="4121277"/>
                  </a:lnTo>
                  <a:lnTo>
                    <a:pt x="9699155" y="4123131"/>
                  </a:lnTo>
                  <a:lnTo>
                    <a:pt x="9700273" y="4123601"/>
                  </a:lnTo>
                  <a:lnTo>
                    <a:pt x="9702902" y="4123601"/>
                  </a:lnTo>
                  <a:lnTo>
                    <a:pt x="9704032" y="4123131"/>
                  </a:lnTo>
                  <a:lnTo>
                    <a:pt x="9705886" y="4121277"/>
                  </a:lnTo>
                  <a:lnTo>
                    <a:pt x="9706356" y="4120146"/>
                  </a:lnTo>
                  <a:lnTo>
                    <a:pt x="9706356" y="4117517"/>
                  </a:lnTo>
                  <a:close/>
                </a:path>
                <a:path w="12773660" h="4123690">
                  <a:moveTo>
                    <a:pt x="9706356" y="2746159"/>
                  </a:moveTo>
                  <a:lnTo>
                    <a:pt x="9705886" y="2745041"/>
                  </a:lnTo>
                  <a:lnTo>
                    <a:pt x="9704032" y="2743174"/>
                  </a:lnTo>
                  <a:lnTo>
                    <a:pt x="9702902" y="2742717"/>
                  </a:lnTo>
                  <a:lnTo>
                    <a:pt x="9700273" y="2742717"/>
                  </a:lnTo>
                  <a:lnTo>
                    <a:pt x="9699155" y="2743174"/>
                  </a:lnTo>
                  <a:lnTo>
                    <a:pt x="9697288" y="2745041"/>
                  </a:lnTo>
                  <a:lnTo>
                    <a:pt x="9696831" y="2746159"/>
                  </a:lnTo>
                  <a:lnTo>
                    <a:pt x="9696831" y="2748788"/>
                  </a:lnTo>
                  <a:lnTo>
                    <a:pt x="9697288" y="2749918"/>
                  </a:lnTo>
                  <a:lnTo>
                    <a:pt x="9699155" y="2751772"/>
                  </a:lnTo>
                  <a:lnTo>
                    <a:pt x="9700273" y="2752242"/>
                  </a:lnTo>
                  <a:lnTo>
                    <a:pt x="9702902" y="2752242"/>
                  </a:lnTo>
                  <a:lnTo>
                    <a:pt x="9704032" y="2751772"/>
                  </a:lnTo>
                  <a:lnTo>
                    <a:pt x="9705886" y="2749918"/>
                  </a:lnTo>
                  <a:lnTo>
                    <a:pt x="9706356" y="2748788"/>
                  </a:lnTo>
                  <a:lnTo>
                    <a:pt x="9706356" y="2746159"/>
                  </a:lnTo>
                  <a:close/>
                </a:path>
                <a:path w="12773660" h="4123690">
                  <a:moveTo>
                    <a:pt x="9706356" y="1374800"/>
                  </a:moveTo>
                  <a:lnTo>
                    <a:pt x="9705886" y="1373682"/>
                  </a:lnTo>
                  <a:lnTo>
                    <a:pt x="9704032" y="1371828"/>
                  </a:lnTo>
                  <a:lnTo>
                    <a:pt x="9702902" y="1371358"/>
                  </a:lnTo>
                  <a:lnTo>
                    <a:pt x="9700273" y="1371358"/>
                  </a:lnTo>
                  <a:lnTo>
                    <a:pt x="9699155" y="1371828"/>
                  </a:lnTo>
                  <a:lnTo>
                    <a:pt x="9697288" y="1373682"/>
                  </a:lnTo>
                  <a:lnTo>
                    <a:pt x="9696831" y="1374800"/>
                  </a:lnTo>
                  <a:lnTo>
                    <a:pt x="9696831" y="1377442"/>
                  </a:lnTo>
                  <a:lnTo>
                    <a:pt x="9697288" y="1378559"/>
                  </a:lnTo>
                  <a:lnTo>
                    <a:pt x="9699155" y="1380413"/>
                  </a:lnTo>
                  <a:lnTo>
                    <a:pt x="9700273" y="1380883"/>
                  </a:lnTo>
                  <a:lnTo>
                    <a:pt x="9702902" y="1380883"/>
                  </a:lnTo>
                  <a:lnTo>
                    <a:pt x="9704032" y="1380413"/>
                  </a:lnTo>
                  <a:lnTo>
                    <a:pt x="9705886" y="1378559"/>
                  </a:lnTo>
                  <a:lnTo>
                    <a:pt x="9706356" y="1377442"/>
                  </a:lnTo>
                  <a:lnTo>
                    <a:pt x="9706356" y="1374800"/>
                  </a:lnTo>
                  <a:close/>
                </a:path>
                <a:path w="12773660" h="4123690">
                  <a:moveTo>
                    <a:pt x="9706356" y="3454"/>
                  </a:moveTo>
                  <a:lnTo>
                    <a:pt x="9705886" y="2324"/>
                  </a:lnTo>
                  <a:lnTo>
                    <a:pt x="9704032" y="469"/>
                  </a:lnTo>
                  <a:lnTo>
                    <a:pt x="9702902" y="0"/>
                  </a:lnTo>
                  <a:lnTo>
                    <a:pt x="9700273" y="0"/>
                  </a:lnTo>
                  <a:lnTo>
                    <a:pt x="9699155" y="469"/>
                  </a:lnTo>
                  <a:lnTo>
                    <a:pt x="9697288" y="2324"/>
                  </a:lnTo>
                  <a:lnTo>
                    <a:pt x="9696831" y="3454"/>
                  </a:lnTo>
                  <a:lnTo>
                    <a:pt x="9696831" y="6083"/>
                  </a:lnTo>
                  <a:lnTo>
                    <a:pt x="9697288" y="7200"/>
                  </a:lnTo>
                  <a:lnTo>
                    <a:pt x="9699155" y="9067"/>
                  </a:lnTo>
                  <a:lnTo>
                    <a:pt x="9700273" y="9525"/>
                  </a:lnTo>
                  <a:lnTo>
                    <a:pt x="9702902" y="9525"/>
                  </a:lnTo>
                  <a:lnTo>
                    <a:pt x="9704032" y="9067"/>
                  </a:lnTo>
                  <a:lnTo>
                    <a:pt x="9705886" y="7200"/>
                  </a:lnTo>
                  <a:lnTo>
                    <a:pt x="9706356" y="6083"/>
                  </a:lnTo>
                  <a:lnTo>
                    <a:pt x="9706356" y="3454"/>
                  </a:lnTo>
                  <a:close/>
                </a:path>
                <a:path w="12773660" h="4123690">
                  <a:moveTo>
                    <a:pt x="9725406" y="4117517"/>
                  </a:moveTo>
                  <a:lnTo>
                    <a:pt x="9724936" y="4116400"/>
                  </a:lnTo>
                  <a:lnTo>
                    <a:pt x="9723082" y="4114533"/>
                  </a:lnTo>
                  <a:lnTo>
                    <a:pt x="9721952" y="4114076"/>
                  </a:lnTo>
                  <a:lnTo>
                    <a:pt x="9719323" y="4114076"/>
                  </a:lnTo>
                  <a:lnTo>
                    <a:pt x="9718205" y="4114533"/>
                  </a:lnTo>
                  <a:lnTo>
                    <a:pt x="9716338" y="4116400"/>
                  </a:lnTo>
                  <a:lnTo>
                    <a:pt x="9715881" y="4117517"/>
                  </a:lnTo>
                  <a:lnTo>
                    <a:pt x="9715881" y="4120146"/>
                  </a:lnTo>
                  <a:lnTo>
                    <a:pt x="9716338" y="4121277"/>
                  </a:lnTo>
                  <a:lnTo>
                    <a:pt x="9718205" y="4123131"/>
                  </a:lnTo>
                  <a:lnTo>
                    <a:pt x="9719323" y="4123601"/>
                  </a:lnTo>
                  <a:lnTo>
                    <a:pt x="9721952" y="4123601"/>
                  </a:lnTo>
                  <a:lnTo>
                    <a:pt x="9723082" y="4123131"/>
                  </a:lnTo>
                  <a:lnTo>
                    <a:pt x="9724936" y="4121277"/>
                  </a:lnTo>
                  <a:lnTo>
                    <a:pt x="9725406" y="4120146"/>
                  </a:lnTo>
                  <a:lnTo>
                    <a:pt x="9725406" y="4117517"/>
                  </a:lnTo>
                  <a:close/>
                </a:path>
                <a:path w="12773660" h="4123690">
                  <a:moveTo>
                    <a:pt x="9725406" y="2746159"/>
                  </a:moveTo>
                  <a:lnTo>
                    <a:pt x="9724936" y="2745041"/>
                  </a:lnTo>
                  <a:lnTo>
                    <a:pt x="9723082" y="2743174"/>
                  </a:lnTo>
                  <a:lnTo>
                    <a:pt x="9721952" y="2742717"/>
                  </a:lnTo>
                  <a:lnTo>
                    <a:pt x="9719323" y="2742717"/>
                  </a:lnTo>
                  <a:lnTo>
                    <a:pt x="9718205" y="2743174"/>
                  </a:lnTo>
                  <a:lnTo>
                    <a:pt x="9716338" y="2745041"/>
                  </a:lnTo>
                  <a:lnTo>
                    <a:pt x="9715881" y="2746159"/>
                  </a:lnTo>
                  <a:lnTo>
                    <a:pt x="9715881" y="2748788"/>
                  </a:lnTo>
                  <a:lnTo>
                    <a:pt x="9716338" y="2749918"/>
                  </a:lnTo>
                  <a:lnTo>
                    <a:pt x="9718205" y="2751772"/>
                  </a:lnTo>
                  <a:lnTo>
                    <a:pt x="9719323" y="2752242"/>
                  </a:lnTo>
                  <a:lnTo>
                    <a:pt x="9721952" y="2752242"/>
                  </a:lnTo>
                  <a:lnTo>
                    <a:pt x="9723082" y="2751772"/>
                  </a:lnTo>
                  <a:lnTo>
                    <a:pt x="9724936" y="2749918"/>
                  </a:lnTo>
                  <a:lnTo>
                    <a:pt x="9725406" y="2748788"/>
                  </a:lnTo>
                  <a:lnTo>
                    <a:pt x="9725406" y="2746159"/>
                  </a:lnTo>
                  <a:close/>
                </a:path>
                <a:path w="12773660" h="4123690">
                  <a:moveTo>
                    <a:pt x="9725406" y="1374800"/>
                  </a:moveTo>
                  <a:lnTo>
                    <a:pt x="9724936" y="1373682"/>
                  </a:lnTo>
                  <a:lnTo>
                    <a:pt x="9723082" y="1371828"/>
                  </a:lnTo>
                  <a:lnTo>
                    <a:pt x="9721952" y="1371358"/>
                  </a:lnTo>
                  <a:lnTo>
                    <a:pt x="9719323" y="1371358"/>
                  </a:lnTo>
                  <a:lnTo>
                    <a:pt x="9718205" y="1371828"/>
                  </a:lnTo>
                  <a:lnTo>
                    <a:pt x="9716338" y="1373682"/>
                  </a:lnTo>
                  <a:lnTo>
                    <a:pt x="9715881" y="1374800"/>
                  </a:lnTo>
                  <a:lnTo>
                    <a:pt x="9715881" y="1377442"/>
                  </a:lnTo>
                  <a:lnTo>
                    <a:pt x="9716338" y="1378559"/>
                  </a:lnTo>
                  <a:lnTo>
                    <a:pt x="9718205" y="1380413"/>
                  </a:lnTo>
                  <a:lnTo>
                    <a:pt x="9719323" y="1380883"/>
                  </a:lnTo>
                  <a:lnTo>
                    <a:pt x="9721952" y="1380883"/>
                  </a:lnTo>
                  <a:lnTo>
                    <a:pt x="9723082" y="1380413"/>
                  </a:lnTo>
                  <a:lnTo>
                    <a:pt x="9724936" y="1378559"/>
                  </a:lnTo>
                  <a:lnTo>
                    <a:pt x="9725406" y="1377442"/>
                  </a:lnTo>
                  <a:lnTo>
                    <a:pt x="9725406" y="1374800"/>
                  </a:lnTo>
                  <a:close/>
                </a:path>
                <a:path w="12773660" h="4123690">
                  <a:moveTo>
                    <a:pt x="9725406" y="3454"/>
                  </a:moveTo>
                  <a:lnTo>
                    <a:pt x="9724936" y="2324"/>
                  </a:lnTo>
                  <a:lnTo>
                    <a:pt x="9723082" y="469"/>
                  </a:lnTo>
                  <a:lnTo>
                    <a:pt x="9721952" y="0"/>
                  </a:lnTo>
                  <a:lnTo>
                    <a:pt x="9719323" y="0"/>
                  </a:lnTo>
                  <a:lnTo>
                    <a:pt x="9718205" y="469"/>
                  </a:lnTo>
                  <a:lnTo>
                    <a:pt x="9716338" y="2324"/>
                  </a:lnTo>
                  <a:lnTo>
                    <a:pt x="9715881" y="3454"/>
                  </a:lnTo>
                  <a:lnTo>
                    <a:pt x="9715881" y="6083"/>
                  </a:lnTo>
                  <a:lnTo>
                    <a:pt x="9716338" y="7200"/>
                  </a:lnTo>
                  <a:lnTo>
                    <a:pt x="9718205" y="9067"/>
                  </a:lnTo>
                  <a:lnTo>
                    <a:pt x="9719323" y="9525"/>
                  </a:lnTo>
                  <a:lnTo>
                    <a:pt x="9721952" y="9525"/>
                  </a:lnTo>
                  <a:lnTo>
                    <a:pt x="9723082" y="9067"/>
                  </a:lnTo>
                  <a:lnTo>
                    <a:pt x="9724936" y="7200"/>
                  </a:lnTo>
                  <a:lnTo>
                    <a:pt x="9725406" y="6083"/>
                  </a:lnTo>
                  <a:lnTo>
                    <a:pt x="9725406" y="3454"/>
                  </a:lnTo>
                  <a:close/>
                </a:path>
                <a:path w="12773660" h="4123690">
                  <a:moveTo>
                    <a:pt x="9744456" y="4117517"/>
                  </a:moveTo>
                  <a:lnTo>
                    <a:pt x="9743986" y="4116400"/>
                  </a:lnTo>
                  <a:lnTo>
                    <a:pt x="9742132" y="4114533"/>
                  </a:lnTo>
                  <a:lnTo>
                    <a:pt x="9741002" y="4114076"/>
                  </a:lnTo>
                  <a:lnTo>
                    <a:pt x="9738373" y="4114076"/>
                  </a:lnTo>
                  <a:lnTo>
                    <a:pt x="9737255" y="4114533"/>
                  </a:lnTo>
                  <a:lnTo>
                    <a:pt x="9735388" y="4116400"/>
                  </a:lnTo>
                  <a:lnTo>
                    <a:pt x="9734931" y="4117517"/>
                  </a:lnTo>
                  <a:lnTo>
                    <a:pt x="9734931" y="4120146"/>
                  </a:lnTo>
                  <a:lnTo>
                    <a:pt x="9735388" y="4121277"/>
                  </a:lnTo>
                  <a:lnTo>
                    <a:pt x="9737255" y="4123131"/>
                  </a:lnTo>
                  <a:lnTo>
                    <a:pt x="9738373" y="4123601"/>
                  </a:lnTo>
                  <a:lnTo>
                    <a:pt x="9741002" y="4123601"/>
                  </a:lnTo>
                  <a:lnTo>
                    <a:pt x="9742132" y="4123131"/>
                  </a:lnTo>
                  <a:lnTo>
                    <a:pt x="9743986" y="4121277"/>
                  </a:lnTo>
                  <a:lnTo>
                    <a:pt x="9744456" y="4120146"/>
                  </a:lnTo>
                  <a:lnTo>
                    <a:pt x="9744456" y="4117517"/>
                  </a:lnTo>
                  <a:close/>
                </a:path>
                <a:path w="12773660" h="4123690">
                  <a:moveTo>
                    <a:pt x="9744456" y="2746159"/>
                  </a:moveTo>
                  <a:lnTo>
                    <a:pt x="9743986" y="2745041"/>
                  </a:lnTo>
                  <a:lnTo>
                    <a:pt x="9742132" y="2743174"/>
                  </a:lnTo>
                  <a:lnTo>
                    <a:pt x="9741002" y="2742717"/>
                  </a:lnTo>
                  <a:lnTo>
                    <a:pt x="9738373" y="2742717"/>
                  </a:lnTo>
                  <a:lnTo>
                    <a:pt x="9737255" y="2743174"/>
                  </a:lnTo>
                  <a:lnTo>
                    <a:pt x="9735388" y="2745041"/>
                  </a:lnTo>
                  <a:lnTo>
                    <a:pt x="9734931" y="2746159"/>
                  </a:lnTo>
                  <a:lnTo>
                    <a:pt x="9734931" y="2748788"/>
                  </a:lnTo>
                  <a:lnTo>
                    <a:pt x="9735388" y="2749918"/>
                  </a:lnTo>
                  <a:lnTo>
                    <a:pt x="9737255" y="2751772"/>
                  </a:lnTo>
                  <a:lnTo>
                    <a:pt x="9738373" y="2752242"/>
                  </a:lnTo>
                  <a:lnTo>
                    <a:pt x="9741002" y="2752242"/>
                  </a:lnTo>
                  <a:lnTo>
                    <a:pt x="9742132" y="2751772"/>
                  </a:lnTo>
                  <a:lnTo>
                    <a:pt x="9743986" y="2749918"/>
                  </a:lnTo>
                  <a:lnTo>
                    <a:pt x="9744456" y="2748788"/>
                  </a:lnTo>
                  <a:lnTo>
                    <a:pt x="9744456" y="2746159"/>
                  </a:lnTo>
                  <a:close/>
                </a:path>
                <a:path w="12773660" h="4123690">
                  <a:moveTo>
                    <a:pt x="9744456" y="1374800"/>
                  </a:moveTo>
                  <a:lnTo>
                    <a:pt x="9743986" y="1373682"/>
                  </a:lnTo>
                  <a:lnTo>
                    <a:pt x="9742132" y="1371828"/>
                  </a:lnTo>
                  <a:lnTo>
                    <a:pt x="9741002" y="1371358"/>
                  </a:lnTo>
                  <a:lnTo>
                    <a:pt x="9738373" y="1371358"/>
                  </a:lnTo>
                  <a:lnTo>
                    <a:pt x="9737255" y="1371828"/>
                  </a:lnTo>
                  <a:lnTo>
                    <a:pt x="9735388" y="1373682"/>
                  </a:lnTo>
                  <a:lnTo>
                    <a:pt x="9734931" y="1374800"/>
                  </a:lnTo>
                  <a:lnTo>
                    <a:pt x="9734931" y="1377442"/>
                  </a:lnTo>
                  <a:lnTo>
                    <a:pt x="9735388" y="1378559"/>
                  </a:lnTo>
                  <a:lnTo>
                    <a:pt x="9737255" y="1380413"/>
                  </a:lnTo>
                  <a:lnTo>
                    <a:pt x="9738373" y="1380883"/>
                  </a:lnTo>
                  <a:lnTo>
                    <a:pt x="9741002" y="1380883"/>
                  </a:lnTo>
                  <a:lnTo>
                    <a:pt x="9742132" y="1380413"/>
                  </a:lnTo>
                  <a:lnTo>
                    <a:pt x="9743986" y="1378559"/>
                  </a:lnTo>
                  <a:lnTo>
                    <a:pt x="9744456" y="1377442"/>
                  </a:lnTo>
                  <a:lnTo>
                    <a:pt x="9744456" y="1374800"/>
                  </a:lnTo>
                  <a:close/>
                </a:path>
                <a:path w="12773660" h="4123690">
                  <a:moveTo>
                    <a:pt x="9744456" y="3454"/>
                  </a:moveTo>
                  <a:lnTo>
                    <a:pt x="9743986" y="2324"/>
                  </a:lnTo>
                  <a:lnTo>
                    <a:pt x="9742132" y="469"/>
                  </a:lnTo>
                  <a:lnTo>
                    <a:pt x="9741002" y="0"/>
                  </a:lnTo>
                  <a:lnTo>
                    <a:pt x="9738373" y="0"/>
                  </a:lnTo>
                  <a:lnTo>
                    <a:pt x="9737255" y="469"/>
                  </a:lnTo>
                  <a:lnTo>
                    <a:pt x="9735388" y="2324"/>
                  </a:lnTo>
                  <a:lnTo>
                    <a:pt x="9734931" y="3454"/>
                  </a:lnTo>
                  <a:lnTo>
                    <a:pt x="9734931" y="6083"/>
                  </a:lnTo>
                  <a:lnTo>
                    <a:pt x="9735388" y="7200"/>
                  </a:lnTo>
                  <a:lnTo>
                    <a:pt x="9737255" y="9067"/>
                  </a:lnTo>
                  <a:lnTo>
                    <a:pt x="9738373" y="9525"/>
                  </a:lnTo>
                  <a:lnTo>
                    <a:pt x="9741002" y="9525"/>
                  </a:lnTo>
                  <a:lnTo>
                    <a:pt x="9742132" y="9067"/>
                  </a:lnTo>
                  <a:lnTo>
                    <a:pt x="9743986" y="7200"/>
                  </a:lnTo>
                  <a:lnTo>
                    <a:pt x="9744456" y="6083"/>
                  </a:lnTo>
                  <a:lnTo>
                    <a:pt x="9744456" y="3454"/>
                  </a:lnTo>
                  <a:close/>
                </a:path>
                <a:path w="12773660" h="4123690">
                  <a:moveTo>
                    <a:pt x="9763506" y="4117517"/>
                  </a:moveTo>
                  <a:lnTo>
                    <a:pt x="9763036" y="4116400"/>
                  </a:lnTo>
                  <a:lnTo>
                    <a:pt x="9761182" y="4114533"/>
                  </a:lnTo>
                  <a:lnTo>
                    <a:pt x="9760052" y="4114076"/>
                  </a:lnTo>
                  <a:lnTo>
                    <a:pt x="9757423" y="4114076"/>
                  </a:lnTo>
                  <a:lnTo>
                    <a:pt x="9756305" y="4114533"/>
                  </a:lnTo>
                  <a:lnTo>
                    <a:pt x="9754438" y="4116400"/>
                  </a:lnTo>
                  <a:lnTo>
                    <a:pt x="9753981" y="4117517"/>
                  </a:lnTo>
                  <a:lnTo>
                    <a:pt x="9753981" y="4120146"/>
                  </a:lnTo>
                  <a:lnTo>
                    <a:pt x="9754438" y="4121277"/>
                  </a:lnTo>
                  <a:lnTo>
                    <a:pt x="9756305" y="4123131"/>
                  </a:lnTo>
                  <a:lnTo>
                    <a:pt x="9757423" y="4123601"/>
                  </a:lnTo>
                  <a:lnTo>
                    <a:pt x="9760052" y="4123601"/>
                  </a:lnTo>
                  <a:lnTo>
                    <a:pt x="9761182" y="4123131"/>
                  </a:lnTo>
                  <a:lnTo>
                    <a:pt x="9763036" y="4121277"/>
                  </a:lnTo>
                  <a:lnTo>
                    <a:pt x="9763506" y="4120146"/>
                  </a:lnTo>
                  <a:lnTo>
                    <a:pt x="9763506" y="4117517"/>
                  </a:lnTo>
                  <a:close/>
                </a:path>
                <a:path w="12773660" h="4123690">
                  <a:moveTo>
                    <a:pt x="9763506" y="2746159"/>
                  </a:moveTo>
                  <a:lnTo>
                    <a:pt x="9763036" y="2745041"/>
                  </a:lnTo>
                  <a:lnTo>
                    <a:pt x="9761182" y="2743174"/>
                  </a:lnTo>
                  <a:lnTo>
                    <a:pt x="9760052" y="2742717"/>
                  </a:lnTo>
                  <a:lnTo>
                    <a:pt x="9757423" y="2742717"/>
                  </a:lnTo>
                  <a:lnTo>
                    <a:pt x="9756305" y="2743174"/>
                  </a:lnTo>
                  <a:lnTo>
                    <a:pt x="9754438" y="2745041"/>
                  </a:lnTo>
                  <a:lnTo>
                    <a:pt x="9753981" y="2746159"/>
                  </a:lnTo>
                  <a:lnTo>
                    <a:pt x="9753981" y="2748788"/>
                  </a:lnTo>
                  <a:lnTo>
                    <a:pt x="9754438" y="2749918"/>
                  </a:lnTo>
                  <a:lnTo>
                    <a:pt x="9756305" y="2751772"/>
                  </a:lnTo>
                  <a:lnTo>
                    <a:pt x="9757423" y="2752242"/>
                  </a:lnTo>
                  <a:lnTo>
                    <a:pt x="9760052" y="2752242"/>
                  </a:lnTo>
                  <a:lnTo>
                    <a:pt x="9761182" y="2751772"/>
                  </a:lnTo>
                  <a:lnTo>
                    <a:pt x="9763036" y="2749918"/>
                  </a:lnTo>
                  <a:lnTo>
                    <a:pt x="9763506" y="2748788"/>
                  </a:lnTo>
                  <a:lnTo>
                    <a:pt x="9763506" y="2746159"/>
                  </a:lnTo>
                  <a:close/>
                </a:path>
                <a:path w="12773660" h="4123690">
                  <a:moveTo>
                    <a:pt x="9763506" y="1374800"/>
                  </a:moveTo>
                  <a:lnTo>
                    <a:pt x="9763036" y="1373682"/>
                  </a:lnTo>
                  <a:lnTo>
                    <a:pt x="9761182" y="1371828"/>
                  </a:lnTo>
                  <a:lnTo>
                    <a:pt x="9760052" y="1371358"/>
                  </a:lnTo>
                  <a:lnTo>
                    <a:pt x="9757423" y="1371358"/>
                  </a:lnTo>
                  <a:lnTo>
                    <a:pt x="9756305" y="1371828"/>
                  </a:lnTo>
                  <a:lnTo>
                    <a:pt x="9754438" y="1373682"/>
                  </a:lnTo>
                  <a:lnTo>
                    <a:pt x="9753981" y="1374800"/>
                  </a:lnTo>
                  <a:lnTo>
                    <a:pt x="9753981" y="1377442"/>
                  </a:lnTo>
                  <a:lnTo>
                    <a:pt x="9754438" y="1378559"/>
                  </a:lnTo>
                  <a:lnTo>
                    <a:pt x="9756305" y="1380413"/>
                  </a:lnTo>
                  <a:lnTo>
                    <a:pt x="9757423" y="1380883"/>
                  </a:lnTo>
                  <a:lnTo>
                    <a:pt x="9760052" y="1380883"/>
                  </a:lnTo>
                  <a:lnTo>
                    <a:pt x="9761182" y="1380413"/>
                  </a:lnTo>
                  <a:lnTo>
                    <a:pt x="9763036" y="1378559"/>
                  </a:lnTo>
                  <a:lnTo>
                    <a:pt x="9763506" y="1377442"/>
                  </a:lnTo>
                  <a:lnTo>
                    <a:pt x="9763506" y="1374800"/>
                  </a:lnTo>
                  <a:close/>
                </a:path>
                <a:path w="12773660" h="4123690">
                  <a:moveTo>
                    <a:pt x="9763506" y="3454"/>
                  </a:moveTo>
                  <a:lnTo>
                    <a:pt x="9763036" y="2324"/>
                  </a:lnTo>
                  <a:lnTo>
                    <a:pt x="9761182" y="469"/>
                  </a:lnTo>
                  <a:lnTo>
                    <a:pt x="9760052" y="0"/>
                  </a:lnTo>
                  <a:lnTo>
                    <a:pt x="9757423" y="0"/>
                  </a:lnTo>
                  <a:lnTo>
                    <a:pt x="9756305" y="469"/>
                  </a:lnTo>
                  <a:lnTo>
                    <a:pt x="9754438" y="2324"/>
                  </a:lnTo>
                  <a:lnTo>
                    <a:pt x="9753981" y="3454"/>
                  </a:lnTo>
                  <a:lnTo>
                    <a:pt x="9753981" y="6083"/>
                  </a:lnTo>
                  <a:lnTo>
                    <a:pt x="9754438" y="7200"/>
                  </a:lnTo>
                  <a:lnTo>
                    <a:pt x="9756305" y="9067"/>
                  </a:lnTo>
                  <a:lnTo>
                    <a:pt x="9757423" y="9525"/>
                  </a:lnTo>
                  <a:lnTo>
                    <a:pt x="9760052" y="9525"/>
                  </a:lnTo>
                  <a:lnTo>
                    <a:pt x="9761182" y="9067"/>
                  </a:lnTo>
                  <a:lnTo>
                    <a:pt x="9763036" y="7200"/>
                  </a:lnTo>
                  <a:lnTo>
                    <a:pt x="9763506" y="6083"/>
                  </a:lnTo>
                  <a:lnTo>
                    <a:pt x="9763506" y="3454"/>
                  </a:lnTo>
                  <a:close/>
                </a:path>
                <a:path w="12773660" h="4123690">
                  <a:moveTo>
                    <a:pt x="9782556" y="4117517"/>
                  </a:moveTo>
                  <a:lnTo>
                    <a:pt x="9782086" y="4116400"/>
                  </a:lnTo>
                  <a:lnTo>
                    <a:pt x="9780232" y="4114533"/>
                  </a:lnTo>
                  <a:lnTo>
                    <a:pt x="9779114" y="4114076"/>
                  </a:lnTo>
                  <a:lnTo>
                    <a:pt x="9776473" y="4114076"/>
                  </a:lnTo>
                  <a:lnTo>
                    <a:pt x="9775355" y="4114533"/>
                  </a:lnTo>
                  <a:lnTo>
                    <a:pt x="9773501" y="4116400"/>
                  </a:lnTo>
                  <a:lnTo>
                    <a:pt x="9773031" y="4117517"/>
                  </a:lnTo>
                  <a:lnTo>
                    <a:pt x="9773031" y="4120146"/>
                  </a:lnTo>
                  <a:lnTo>
                    <a:pt x="9773501" y="4121277"/>
                  </a:lnTo>
                  <a:lnTo>
                    <a:pt x="9775355" y="4123131"/>
                  </a:lnTo>
                  <a:lnTo>
                    <a:pt x="9776473" y="4123601"/>
                  </a:lnTo>
                  <a:lnTo>
                    <a:pt x="9779114" y="4123601"/>
                  </a:lnTo>
                  <a:lnTo>
                    <a:pt x="9780232" y="4123131"/>
                  </a:lnTo>
                  <a:lnTo>
                    <a:pt x="9782086" y="4121277"/>
                  </a:lnTo>
                  <a:lnTo>
                    <a:pt x="9782556" y="4120146"/>
                  </a:lnTo>
                  <a:lnTo>
                    <a:pt x="9782556" y="4117517"/>
                  </a:lnTo>
                  <a:close/>
                </a:path>
                <a:path w="12773660" h="4123690">
                  <a:moveTo>
                    <a:pt x="9782556" y="2746159"/>
                  </a:moveTo>
                  <a:lnTo>
                    <a:pt x="9782086" y="2745041"/>
                  </a:lnTo>
                  <a:lnTo>
                    <a:pt x="9780232" y="2743174"/>
                  </a:lnTo>
                  <a:lnTo>
                    <a:pt x="9779114" y="2742717"/>
                  </a:lnTo>
                  <a:lnTo>
                    <a:pt x="9776473" y="2742717"/>
                  </a:lnTo>
                  <a:lnTo>
                    <a:pt x="9775355" y="2743174"/>
                  </a:lnTo>
                  <a:lnTo>
                    <a:pt x="9773501" y="2745041"/>
                  </a:lnTo>
                  <a:lnTo>
                    <a:pt x="9773031" y="2746159"/>
                  </a:lnTo>
                  <a:lnTo>
                    <a:pt x="9773031" y="2748788"/>
                  </a:lnTo>
                  <a:lnTo>
                    <a:pt x="9773501" y="2749918"/>
                  </a:lnTo>
                  <a:lnTo>
                    <a:pt x="9775355" y="2751772"/>
                  </a:lnTo>
                  <a:lnTo>
                    <a:pt x="9776473" y="2752242"/>
                  </a:lnTo>
                  <a:lnTo>
                    <a:pt x="9779114" y="2752242"/>
                  </a:lnTo>
                  <a:lnTo>
                    <a:pt x="9780232" y="2751772"/>
                  </a:lnTo>
                  <a:lnTo>
                    <a:pt x="9782086" y="2749918"/>
                  </a:lnTo>
                  <a:lnTo>
                    <a:pt x="9782556" y="2748788"/>
                  </a:lnTo>
                  <a:lnTo>
                    <a:pt x="9782556" y="2746159"/>
                  </a:lnTo>
                  <a:close/>
                </a:path>
                <a:path w="12773660" h="4123690">
                  <a:moveTo>
                    <a:pt x="9782556" y="1374800"/>
                  </a:moveTo>
                  <a:lnTo>
                    <a:pt x="9782086" y="1373682"/>
                  </a:lnTo>
                  <a:lnTo>
                    <a:pt x="9780232" y="1371828"/>
                  </a:lnTo>
                  <a:lnTo>
                    <a:pt x="9779114" y="1371358"/>
                  </a:lnTo>
                  <a:lnTo>
                    <a:pt x="9776473" y="1371358"/>
                  </a:lnTo>
                  <a:lnTo>
                    <a:pt x="9775355" y="1371828"/>
                  </a:lnTo>
                  <a:lnTo>
                    <a:pt x="9773501" y="1373682"/>
                  </a:lnTo>
                  <a:lnTo>
                    <a:pt x="9773031" y="1374800"/>
                  </a:lnTo>
                  <a:lnTo>
                    <a:pt x="9773031" y="1377442"/>
                  </a:lnTo>
                  <a:lnTo>
                    <a:pt x="9773501" y="1378559"/>
                  </a:lnTo>
                  <a:lnTo>
                    <a:pt x="9775355" y="1380413"/>
                  </a:lnTo>
                  <a:lnTo>
                    <a:pt x="9776473" y="1380883"/>
                  </a:lnTo>
                  <a:lnTo>
                    <a:pt x="9779114" y="1380883"/>
                  </a:lnTo>
                  <a:lnTo>
                    <a:pt x="9780232" y="1380413"/>
                  </a:lnTo>
                  <a:lnTo>
                    <a:pt x="9782086" y="1378559"/>
                  </a:lnTo>
                  <a:lnTo>
                    <a:pt x="9782556" y="1377442"/>
                  </a:lnTo>
                  <a:lnTo>
                    <a:pt x="9782556" y="1374800"/>
                  </a:lnTo>
                  <a:close/>
                </a:path>
                <a:path w="12773660" h="4123690">
                  <a:moveTo>
                    <a:pt x="9782556" y="3454"/>
                  </a:moveTo>
                  <a:lnTo>
                    <a:pt x="9782086" y="2324"/>
                  </a:lnTo>
                  <a:lnTo>
                    <a:pt x="9780232" y="469"/>
                  </a:lnTo>
                  <a:lnTo>
                    <a:pt x="9779114" y="0"/>
                  </a:lnTo>
                  <a:lnTo>
                    <a:pt x="9776473" y="0"/>
                  </a:lnTo>
                  <a:lnTo>
                    <a:pt x="9775355" y="469"/>
                  </a:lnTo>
                  <a:lnTo>
                    <a:pt x="9773501" y="2324"/>
                  </a:lnTo>
                  <a:lnTo>
                    <a:pt x="9773031" y="3454"/>
                  </a:lnTo>
                  <a:lnTo>
                    <a:pt x="9773031" y="6083"/>
                  </a:lnTo>
                  <a:lnTo>
                    <a:pt x="9773501" y="7200"/>
                  </a:lnTo>
                  <a:lnTo>
                    <a:pt x="9775355" y="9067"/>
                  </a:lnTo>
                  <a:lnTo>
                    <a:pt x="9776473" y="9525"/>
                  </a:lnTo>
                  <a:lnTo>
                    <a:pt x="9779114" y="9525"/>
                  </a:lnTo>
                  <a:lnTo>
                    <a:pt x="9780232" y="9067"/>
                  </a:lnTo>
                  <a:lnTo>
                    <a:pt x="9782086" y="7200"/>
                  </a:lnTo>
                  <a:lnTo>
                    <a:pt x="9782556" y="6083"/>
                  </a:lnTo>
                  <a:lnTo>
                    <a:pt x="9782556" y="3454"/>
                  </a:lnTo>
                  <a:close/>
                </a:path>
                <a:path w="12773660" h="4123690">
                  <a:moveTo>
                    <a:pt x="9801606" y="4117517"/>
                  </a:moveTo>
                  <a:lnTo>
                    <a:pt x="9801136" y="4116400"/>
                  </a:lnTo>
                  <a:lnTo>
                    <a:pt x="9799282" y="4114533"/>
                  </a:lnTo>
                  <a:lnTo>
                    <a:pt x="9798164" y="4114076"/>
                  </a:lnTo>
                  <a:lnTo>
                    <a:pt x="9795523" y="4114076"/>
                  </a:lnTo>
                  <a:lnTo>
                    <a:pt x="9794405" y="4114533"/>
                  </a:lnTo>
                  <a:lnTo>
                    <a:pt x="9792551" y="4116400"/>
                  </a:lnTo>
                  <a:lnTo>
                    <a:pt x="9792081" y="4117517"/>
                  </a:lnTo>
                  <a:lnTo>
                    <a:pt x="9792081" y="4120146"/>
                  </a:lnTo>
                  <a:lnTo>
                    <a:pt x="9792551" y="4121277"/>
                  </a:lnTo>
                  <a:lnTo>
                    <a:pt x="9794405" y="4123131"/>
                  </a:lnTo>
                  <a:lnTo>
                    <a:pt x="9795523" y="4123601"/>
                  </a:lnTo>
                  <a:lnTo>
                    <a:pt x="9798164" y="4123601"/>
                  </a:lnTo>
                  <a:lnTo>
                    <a:pt x="9799282" y="4123131"/>
                  </a:lnTo>
                  <a:lnTo>
                    <a:pt x="9801136" y="4121277"/>
                  </a:lnTo>
                  <a:lnTo>
                    <a:pt x="9801606" y="4120146"/>
                  </a:lnTo>
                  <a:lnTo>
                    <a:pt x="9801606" y="4117517"/>
                  </a:lnTo>
                  <a:close/>
                </a:path>
                <a:path w="12773660" h="4123690">
                  <a:moveTo>
                    <a:pt x="9801606" y="2746159"/>
                  </a:moveTo>
                  <a:lnTo>
                    <a:pt x="9801136" y="2745041"/>
                  </a:lnTo>
                  <a:lnTo>
                    <a:pt x="9799282" y="2743174"/>
                  </a:lnTo>
                  <a:lnTo>
                    <a:pt x="9798164" y="2742717"/>
                  </a:lnTo>
                  <a:lnTo>
                    <a:pt x="9795523" y="2742717"/>
                  </a:lnTo>
                  <a:lnTo>
                    <a:pt x="9794405" y="2743174"/>
                  </a:lnTo>
                  <a:lnTo>
                    <a:pt x="9792551" y="2745041"/>
                  </a:lnTo>
                  <a:lnTo>
                    <a:pt x="9792081" y="2746159"/>
                  </a:lnTo>
                  <a:lnTo>
                    <a:pt x="9792081" y="2748788"/>
                  </a:lnTo>
                  <a:lnTo>
                    <a:pt x="9792551" y="2749918"/>
                  </a:lnTo>
                  <a:lnTo>
                    <a:pt x="9794405" y="2751772"/>
                  </a:lnTo>
                  <a:lnTo>
                    <a:pt x="9795523" y="2752242"/>
                  </a:lnTo>
                  <a:lnTo>
                    <a:pt x="9798164" y="2752242"/>
                  </a:lnTo>
                  <a:lnTo>
                    <a:pt x="9799282" y="2751772"/>
                  </a:lnTo>
                  <a:lnTo>
                    <a:pt x="9801136" y="2749918"/>
                  </a:lnTo>
                  <a:lnTo>
                    <a:pt x="9801606" y="2748788"/>
                  </a:lnTo>
                  <a:lnTo>
                    <a:pt x="9801606" y="2746159"/>
                  </a:lnTo>
                  <a:close/>
                </a:path>
                <a:path w="12773660" h="4123690">
                  <a:moveTo>
                    <a:pt x="9801606" y="1374800"/>
                  </a:moveTo>
                  <a:lnTo>
                    <a:pt x="9801136" y="1373682"/>
                  </a:lnTo>
                  <a:lnTo>
                    <a:pt x="9799282" y="1371828"/>
                  </a:lnTo>
                  <a:lnTo>
                    <a:pt x="9798164" y="1371358"/>
                  </a:lnTo>
                  <a:lnTo>
                    <a:pt x="9795523" y="1371358"/>
                  </a:lnTo>
                  <a:lnTo>
                    <a:pt x="9794405" y="1371828"/>
                  </a:lnTo>
                  <a:lnTo>
                    <a:pt x="9792551" y="1373682"/>
                  </a:lnTo>
                  <a:lnTo>
                    <a:pt x="9792081" y="1374800"/>
                  </a:lnTo>
                  <a:lnTo>
                    <a:pt x="9792081" y="1377442"/>
                  </a:lnTo>
                  <a:lnTo>
                    <a:pt x="9792551" y="1378559"/>
                  </a:lnTo>
                  <a:lnTo>
                    <a:pt x="9794405" y="1380413"/>
                  </a:lnTo>
                  <a:lnTo>
                    <a:pt x="9795523" y="1380883"/>
                  </a:lnTo>
                  <a:lnTo>
                    <a:pt x="9798164" y="1380883"/>
                  </a:lnTo>
                  <a:lnTo>
                    <a:pt x="9799282" y="1380413"/>
                  </a:lnTo>
                  <a:lnTo>
                    <a:pt x="9801136" y="1378559"/>
                  </a:lnTo>
                  <a:lnTo>
                    <a:pt x="9801606" y="1377442"/>
                  </a:lnTo>
                  <a:lnTo>
                    <a:pt x="9801606" y="1374800"/>
                  </a:lnTo>
                  <a:close/>
                </a:path>
                <a:path w="12773660" h="4123690">
                  <a:moveTo>
                    <a:pt x="9801606" y="3454"/>
                  </a:moveTo>
                  <a:lnTo>
                    <a:pt x="9801136" y="2324"/>
                  </a:lnTo>
                  <a:lnTo>
                    <a:pt x="9799282" y="469"/>
                  </a:lnTo>
                  <a:lnTo>
                    <a:pt x="9798164" y="0"/>
                  </a:lnTo>
                  <a:lnTo>
                    <a:pt x="9795523" y="0"/>
                  </a:lnTo>
                  <a:lnTo>
                    <a:pt x="9794405" y="469"/>
                  </a:lnTo>
                  <a:lnTo>
                    <a:pt x="9792551" y="2324"/>
                  </a:lnTo>
                  <a:lnTo>
                    <a:pt x="9792081" y="3454"/>
                  </a:lnTo>
                  <a:lnTo>
                    <a:pt x="9792081" y="6083"/>
                  </a:lnTo>
                  <a:lnTo>
                    <a:pt x="9792551" y="7200"/>
                  </a:lnTo>
                  <a:lnTo>
                    <a:pt x="9794405" y="9067"/>
                  </a:lnTo>
                  <a:lnTo>
                    <a:pt x="9795523" y="9525"/>
                  </a:lnTo>
                  <a:lnTo>
                    <a:pt x="9798164" y="9525"/>
                  </a:lnTo>
                  <a:lnTo>
                    <a:pt x="9799282" y="9067"/>
                  </a:lnTo>
                  <a:lnTo>
                    <a:pt x="9801136" y="7200"/>
                  </a:lnTo>
                  <a:lnTo>
                    <a:pt x="9801606" y="6083"/>
                  </a:lnTo>
                  <a:lnTo>
                    <a:pt x="9801606" y="3454"/>
                  </a:lnTo>
                  <a:close/>
                </a:path>
                <a:path w="12773660" h="4123690">
                  <a:moveTo>
                    <a:pt x="9820656" y="4117517"/>
                  </a:moveTo>
                  <a:lnTo>
                    <a:pt x="9820186" y="4116400"/>
                  </a:lnTo>
                  <a:lnTo>
                    <a:pt x="9818332" y="4114533"/>
                  </a:lnTo>
                  <a:lnTo>
                    <a:pt x="9817214" y="4114076"/>
                  </a:lnTo>
                  <a:lnTo>
                    <a:pt x="9814585" y="4114076"/>
                  </a:lnTo>
                  <a:lnTo>
                    <a:pt x="9813455" y="4114533"/>
                  </a:lnTo>
                  <a:lnTo>
                    <a:pt x="9811601" y="4116400"/>
                  </a:lnTo>
                  <a:lnTo>
                    <a:pt x="9811131" y="4117517"/>
                  </a:lnTo>
                  <a:lnTo>
                    <a:pt x="9811131" y="4120146"/>
                  </a:lnTo>
                  <a:lnTo>
                    <a:pt x="9811601" y="4121277"/>
                  </a:lnTo>
                  <a:lnTo>
                    <a:pt x="9813455" y="4123131"/>
                  </a:lnTo>
                  <a:lnTo>
                    <a:pt x="9814585" y="4123601"/>
                  </a:lnTo>
                  <a:lnTo>
                    <a:pt x="9817214" y="4123601"/>
                  </a:lnTo>
                  <a:lnTo>
                    <a:pt x="9818332" y="4123131"/>
                  </a:lnTo>
                  <a:lnTo>
                    <a:pt x="9820186" y="4121277"/>
                  </a:lnTo>
                  <a:lnTo>
                    <a:pt x="9820656" y="4120146"/>
                  </a:lnTo>
                  <a:lnTo>
                    <a:pt x="9820656" y="4117517"/>
                  </a:lnTo>
                  <a:close/>
                </a:path>
                <a:path w="12773660" h="4123690">
                  <a:moveTo>
                    <a:pt x="9820656" y="2746159"/>
                  </a:moveTo>
                  <a:lnTo>
                    <a:pt x="9820186" y="2745041"/>
                  </a:lnTo>
                  <a:lnTo>
                    <a:pt x="9818332" y="2743174"/>
                  </a:lnTo>
                  <a:lnTo>
                    <a:pt x="9817214" y="2742717"/>
                  </a:lnTo>
                  <a:lnTo>
                    <a:pt x="9814585" y="2742717"/>
                  </a:lnTo>
                  <a:lnTo>
                    <a:pt x="9813455" y="2743174"/>
                  </a:lnTo>
                  <a:lnTo>
                    <a:pt x="9811601" y="2745041"/>
                  </a:lnTo>
                  <a:lnTo>
                    <a:pt x="9811131" y="2746159"/>
                  </a:lnTo>
                  <a:lnTo>
                    <a:pt x="9811131" y="2748788"/>
                  </a:lnTo>
                  <a:lnTo>
                    <a:pt x="9811601" y="2749918"/>
                  </a:lnTo>
                  <a:lnTo>
                    <a:pt x="9813455" y="2751772"/>
                  </a:lnTo>
                  <a:lnTo>
                    <a:pt x="9814585" y="2752242"/>
                  </a:lnTo>
                  <a:lnTo>
                    <a:pt x="9817214" y="2752242"/>
                  </a:lnTo>
                  <a:lnTo>
                    <a:pt x="9818332" y="2751772"/>
                  </a:lnTo>
                  <a:lnTo>
                    <a:pt x="9820186" y="2749918"/>
                  </a:lnTo>
                  <a:lnTo>
                    <a:pt x="9820656" y="2748788"/>
                  </a:lnTo>
                  <a:lnTo>
                    <a:pt x="9820656" y="2746159"/>
                  </a:lnTo>
                  <a:close/>
                </a:path>
                <a:path w="12773660" h="4123690">
                  <a:moveTo>
                    <a:pt x="9820656" y="1374800"/>
                  </a:moveTo>
                  <a:lnTo>
                    <a:pt x="9820186" y="1373682"/>
                  </a:lnTo>
                  <a:lnTo>
                    <a:pt x="9818332" y="1371828"/>
                  </a:lnTo>
                  <a:lnTo>
                    <a:pt x="9817214" y="1371358"/>
                  </a:lnTo>
                  <a:lnTo>
                    <a:pt x="9814585" y="1371358"/>
                  </a:lnTo>
                  <a:lnTo>
                    <a:pt x="9813455" y="1371828"/>
                  </a:lnTo>
                  <a:lnTo>
                    <a:pt x="9811601" y="1373682"/>
                  </a:lnTo>
                  <a:lnTo>
                    <a:pt x="9811131" y="1374800"/>
                  </a:lnTo>
                  <a:lnTo>
                    <a:pt x="9811131" y="1377442"/>
                  </a:lnTo>
                  <a:lnTo>
                    <a:pt x="9811601" y="1378559"/>
                  </a:lnTo>
                  <a:lnTo>
                    <a:pt x="9813455" y="1380413"/>
                  </a:lnTo>
                  <a:lnTo>
                    <a:pt x="9814585" y="1380883"/>
                  </a:lnTo>
                  <a:lnTo>
                    <a:pt x="9817214" y="1380883"/>
                  </a:lnTo>
                  <a:lnTo>
                    <a:pt x="9818332" y="1380413"/>
                  </a:lnTo>
                  <a:lnTo>
                    <a:pt x="9820186" y="1378559"/>
                  </a:lnTo>
                  <a:lnTo>
                    <a:pt x="9820656" y="1377442"/>
                  </a:lnTo>
                  <a:lnTo>
                    <a:pt x="9820656" y="1374800"/>
                  </a:lnTo>
                  <a:close/>
                </a:path>
                <a:path w="12773660" h="4123690">
                  <a:moveTo>
                    <a:pt x="9820656" y="3454"/>
                  </a:moveTo>
                  <a:lnTo>
                    <a:pt x="9820186" y="2324"/>
                  </a:lnTo>
                  <a:lnTo>
                    <a:pt x="9818332" y="469"/>
                  </a:lnTo>
                  <a:lnTo>
                    <a:pt x="9817214" y="0"/>
                  </a:lnTo>
                  <a:lnTo>
                    <a:pt x="9814585" y="0"/>
                  </a:lnTo>
                  <a:lnTo>
                    <a:pt x="9813455" y="469"/>
                  </a:lnTo>
                  <a:lnTo>
                    <a:pt x="9811601" y="2324"/>
                  </a:lnTo>
                  <a:lnTo>
                    <a:pt x="9811131" y="3454"/>
                  </a:lnTo>
                  <a:lnTo>
                    <a:pt x="9811131" y="6083"/>
                  </a:lnTo>
                  <a:lnTo>
                    <a:pt x="9811601" y="7200"/>
                  </a:lnTo>
                  <a:lnTo>
                    <a:pt x="9813455" y="9067"/>
                  </a:lnTo>
                  <a:lnTo>
                    <a:pt x="9814585" y="9525"/>
                  </a:lnTo>
                  <a:lnTo>
                    <a:pt x="9817214" y="9525"/>
                  </a:lnTo>
                  <a:lnTo>
                    <a:pt x="9818332" y="9067"/>
                  </a:lnTo>
                  <a:lnTo>
                    <a:pt x="9820186" y="7200"/>
                  </a:lnTo>
                  <a:lnTo>
                    <a:pt x="9820656" y="6083"/>
                  </a:lnTo>
                  <a:lnTo>
                    <a:pt x="9820656" y="3454"/>
                  </a:lnTo>
                  <a:close/>
                </a:path>
                <a:path w="12773660" h="4123690">
                  <a:moveTo>
                    <a:pt x="9839706" y="4117517"/>
                  </a:moveTo>
                  <a:lnTo>
                    <a:pt x="9839249" y="4116400"/>
                  </a:lnTo>
                  <a:lnTo>
                    <a:pt x="9837382" y="4114533"/>
                  </a:lnTo>
                  <a:lnTo>
                    <a:pt x="9836264" y="4114076"/>
                  </a:lnTo>
                  <a:lnTo>
                    <a:pt x="9833623" y="4114076"/>
                  </a:lnTo>
                  <a:lnTo>
                    <a:pt x="9832505" y="4114533"/>
                  </a:lnTo>
                  <a:lnTo>
                    <a:pt x="9830651" y="4116400"/>
                  </a:lnTo>
                  <a:lnTo>
                    <a:pt x="9830181" y="4117517"/>
                  </a:lnTo>
                  <a:lnTo>
                    <a:pt x="9830181" y="4120146"/>
                  </a:lnTo>
                  <a:lnTo>
                    <a:pt x="9830651" y="4121277"/>
                  </a:lnTo>
                  <a:lnTo>
                    <a:pt x="9832505" y="4123131"/>
                  </a:lnTo>
                  <a:lnTo>
                    <a:pt x="9833623" y="4123601"/>
                  </a:lnTo>
                  <a:lnTo>
                    <a:pt x="9836264" y="4123601"/>
                  </a:lnTo>
                  <a:lnTo>
                    <a:pt x="9837382" y="4123131"/>
                  </a:lnTo>
                  <a:lnTo>
                    <a:pt x="9839249" y="4121277"/>
                  </a:lnTo>
                  <a:lnTo>
                    <a:pt x="9839706" y="4120146"/>
                  </a:lnTo>
                  <a:lnTo>
                    <a:pt x="9839706" y="4117517"/>
                  </a:lnTo>
                  <a:close/>
                </a:path>
                <a:path w="12773660" h="4123690">
                  <a:moveTo>
                    <a:pt x="9839706" y="2746159"/>
                  </a:moveTo>
                  <a:lnTo>
                    <a:pt x="9839249" y="2745041"/>
                  </a:lnTo>
                  <a:lnTo>
                    <a:pt x="9837382" y="2743174"/>
                  </a:lnTo>
                  <a:lnTo>
                    <a:pt x="9836264" y="2742717"/>
                  </a:lnTo>
                  <a:lnTo>
                    <a:pt x="9833623" y="2742717"/>
                  </a:lnTo>
                  <a:lnTo>
                    <a:pt x="9832505" y="2743174"/>
                  </a:lnTo>
                  <a:lnTo>
                    <a:pt x="9830651" y="2745041"/>
                  </a:lnTo>
                  <a:lnTo>
                    <a:pt x="9830181" y="2746159"/>
                  </a:lnTo>
                  <a:lnTo>
                    <a:pt x="9830181" y="2748788"/>
                  </a:lnTo>
                  <a:lnTo>
                    <a:pt x="9830651" y="2749918"/>
                  </a:lnTo>
                  <a:lnTo>
                    <a:pt x="9832505" y="2751772"/>
                  </a:lnTo>
                  <a:lnTo>
                    <a:pt x="9833623" y="2752242"/>
                  </a:lnTo>
                  <a:lnTo>
                    <a:pt x="9836264" y="2752242"/>
                  </a:lnTo>
                  <a:lnTo>
                    <a:pt x="9837382" y="2751772"/>
                  </a:lnTo>
                  <a:lnTo>
                    <a:pt x="9839249" y="2749918"/>
                  </a:lnTo>
                  <a:lnTo>
                    <a:pt x="9839706" y="2748788"/>
                  </a:lnTo>
                  <a:lnTo>
                    <a:pt x="9839706" y="2746159"/>
                  </a:lnTo>
                  <a:close/>
                </a:path>
                <a:path w="12773660" h="4123690">
                  <a:moveTo>
                    <a:pt x="9839706" y="1374800"/>
                  </a:moveTo>
                  <a:lnTo>
                    <a:pt x="9839249" y="1373682"/>
                  </a:lnTo>
                  <a:lnTo>
                    <a:pt x="9837382" y="1371828"/>
                  </a:lnTo>
                  <a:lnTo>
                    <a:pt x="9836264" y="1371358"/>
                  </a:lnTo>
                  <a:lnTo>
                    <a:pt x="9833623" y="1371358"/>
                  </a:lnTo>
                  <a:lnTo>
                    <a:pt x="9832505" y="1371828"/>
                  </a:lnTo>
                  <a:lnTo>
                    <a:pt x="9830651" y="1373682"/>
                  </a:lnTo>
                  <a:lnTo>
                    <a:pt x="9830181" y="1374800"/>
                  </a:lnTo>
                  <a:lnTo>
                    <a:pt x="9830181" y="1377442"/>
                  </a:lnTo>
                  <a:lnTo>
                    <a:pt x="9830651" y="1378559"/>
                  </a:lnTo>
                  <a:lnTo>
                    <a:pt x="9832505" y="1380413"/>
                  </a:lnTo>
                  <a:lnTo>
                    <a:pt x="9833623" y="1380883"/>
                  </a:lnTo>
                  <a:lnTo>
                    <a:pt x="9836264" y="1380883"/>
                  </a:lnTo>
                  <a:lnTo>
                    <a:pt x="9837382" y="1380413"/>
                  </a:lnTo>
                  <a:lnTo>
                    <a:pt x="9839249" y="1378559"/>
                  </a:lnTo>
                  <a:lnTo>
                    <a:pt x="9839706" y="1377442"/>
                  </a:lnTo>
                  <a:lnTo>
                    <a:pt x="9839706" y="1374800"/>
                  </a:lnTo>
                  <a:close/>
                </a:path>
                <a:path w="12773660" h="4123690">
                  <a:moveTo>
                    <a:pt x="9839706" y="3454"/>
                  </a:moveTo>
                  <a:lnTo>
                    <a:pt x="9839249" y="2324"/>
                  </a:lnTo>
                  <a:lnTo>
                    <a:pt x="9837382" y="469"/>
                  </a:lnTo>
                  <a:lnTo>
                    <a:pt x="9836264" y="0"/>
                  </a:lnTo>
                  <a:lnTo>
                    <a:pt x="9833623" y="0"/>
                  </a:lnTo>
                  <a:lnTo>
                    <a:pt x="9832505" y="469"/>
                  </a:lnTo>
                  <a:lnTo>
                    <a:pt x="9830651" y="2324"/>
                  </a:lnTo>
                  <a:lnTo>
                    <a:pt x="9830181" y="3454"/>
                  </a:lnTo>
                  <a:lnTo>
                    <a:pt x="9830181" y="6083"/>
                  </a:lnTo>
                  <a:lnTo>
                    <a:pt x="9830651" y="7200"/>
                  </a:lnTo>
                  <a:lnTo>
                    <a:pt x="9832505" y="9067"/>
                  </a:lnTo>
                  <a:lnTo>
                    <a:pt x="9833623" y="9525"/>
                  </a:lnTo>
                  <a:lnTo>
                    <a:pt x="9836264" y="9525"/>
                  </a:lnTo>
                  <a:lnTo>
                    <a:pt x="9837382" y="9067"/>
                  </a:lnTo>
                  <a:lnTo>
                    <a:pt x="9839249" y="7200"/>
                  </a:lnTo>
                  <a:lnTo>
                    <a:pt x="9839706" y="6083"/>
                  </a:lnTo>
                  <a:lnTo>
                    <a:pt x="9839706" y="3454"/>
                  </a:lnTo>
                  <a:close/>
                </a:path>
                <a:path w="12773660" h="4123690">
                  <a:moveTo>
                    <a:pt x="9858756" y="4117517"/>
                  </a:moveTo>
                  <a:lnTo>
                    <a:pt x="9858286" y="4116400"/>
                  </a:lnTo>
                  <a:lnTo>
                    <a:pt x="9856432" y="4114533"/>
                  </a:lnTo>
                  <a:lnTo>
                    <a:pt x="9855314" y="4114076"/>
                  </a:lnTo>
                  <a:lnTo>
                    <a:pt x="9852685" y="4114076"/>
                  </a:lnTo>
                  <a:lnTo>
                    <a:pt x="9851555" y="4114533"/>
                  </a:lnTo>
                  <a:lnTo>
                    <a:pt x="9849701" y="4116400"/>
                  </a:lnTo>
                  <a:lnTo>
                    <a:pt x="9849231" y="4117517"/>
                  </a:lnTo>
                  <a:lnTo>
                    <a:pt x="9849231" y="4120146"/>
                  </a:lnTo>
                  <a:lnTo>
                    <a:pt x="9849701" y="4121277"/>
                  </a:lnTo>
                  <a:lnTo>
                    <a:pt x="9851555" y="4123131"/>
                  </a:lnTo>
                  <a:lnTo>
                    <a:pt x="9852685" y="4123601"/>
                  </a:lnTo>
                  <a:lnTo>
                    <a:pt x="9855314" y="4123601"/>
                  </a:lnTo>
                  <a:lnTo>
                    <a:pt x="9856432" y="4123131"/>
                  </a:lnTo>
                  <a:lnTo>
                    <a:pt x="9858286" y="4121277"/>
                  </a:lnTo>
                  <a:lnTo>
                    <a:pt x="9858756" y="4120146"/>
                  </a:lnTo>
                  <a:lnTo>
                    <a:pt x="9858756" y="4117517"/>
                  </a:lnTo>
                  <a:close/>
                </a:path>
                <a:path w="12773660" h="4123690">
                  <a:moveTo>
                    <a:pt x="9858756" y="2746159"/>
                  </a:moveTo>
                  <a:lnTo>
                    <a:pt x="9858286" y="2745041"/>
                  </a:lnTo>
                  <a:lnTo>
                    <a:pt x="9856432" y="2743174"/>
                  </a:lnTo>
                  <a:lnTo>
                    <a:pt x="9855314" y="2742717"/>
                  </a:lnTo>
                  <a:lnTo>
                    <a:pt x="9852685" y="2742717"/>
                  </a:lnTo>
                  <a:lnTo>
                    <a:pt x="9851555" y="2743174"/>
                  </a:lnTo>
                  <a:lnTo>
                    <a:pt x="9849701" y="2745041"/>
                  </a:lnTo>
                  <a:lnTo>
                    <a:pt x="9849231" y="2746159"/>
                  </a:lnTo>
                  <a:lnTo>
                    <a:pt x="9849231" y="2748788"/>
                  </a:lnTo>
                  <a:lnTo>
                    <a:pt x="9849701" y="2749918"/>
                  </a:lnTo>
                  <a:lnTo>
                    <a:pt x="9851555" y="2751772"/>
                  </a:lnTo>
                  <a:lnTo>
                    <a:pt x="9852685" y="2752242"/>
                  </a:lnTo>
                  <a:lnTo>
                    <a:pt x="9855314" y="2752242"/>
                  </a:lnTo>
                  <a:lnTo>
                    <a:pt x="9856432" y="2751772"/>
                  </a:lnTo>
                  <a:lnTo>
                    <a:pt x="9858286" y="2749918"/>
                  </a:lnTo>
                  <a:lnTo>
                    <a:pt x="9858756" y="2748788"/>
                  </a:lnTo>
                  <a:lnTo>
                    <a:pt x="9858756" y="2746159"/>
                  </a:lnTo>
                  <a:close/>
                </a:path>
                <a:path w="12773660" h="4123690">
                  <a:moveTo>
                    <a:pt x="9858756" y="1374800"/>
                  </a:moveTo>
                  <a:lnTo>
                    <a:pt x="9858286" y="1373682"/>
                  </a:lnTo>
                  <a:lnTo>
                    <a:pt x="9856432" y="1371828"/>
                  </a:lnTo>
                  <a:lnTo>
                    <a:pt x="9855314" y="1371358"/>
                  </a:lnTo>
                  <a:lnTo>
                    <a:pt x="9852685" y="1371358"/>
                  </a:lnTo>
                  <a:lnTo>
                    <a:pt x="9851555" y="1371828"/>
                  </a:lnTo>
                  <a:lnTo>
                    <a:pt x="9849701" y="1373682"/>
                  </a:lnTo>
                  <a:lnTo>
                    <a:pt x="9849231" y="1374800"/>
                  </a:lnTo>
                  <a:lnTo>
                    <a:pt x="9849231" y="1377442"/>
                  </a:lnTo>
                  <a:lnTo>
                    <a:pt x="9849701" y="1378559"/>
                  </a:lnTo>
                  <a:lnTo>
                    <a:pt x="9851555" y="1380413"/>
                  </a:lnTo>
                  <a:lnTo>
                    <a:pt x="9852685" y="1380883"/>
                  </a:lnTo>
                  <a:lnTo>
                    <a:pt x="9855314" y="1380883"/>
                  </a:lnTo>
                  <a:lnTo>
                    <a:pt x="9856432" y="1380413"/>
                  </a:lnTo>
                  <a:lnTo>
                    <a:pt x="9858286" y="1378559"/>
                  </a:lnTo>
                  <a:lnTo>
                    <a:pt x="9858756" y="1377442"/>
                  </a:lnTo>
                  <a:lnTo>
                    <a:pt x="9858756" y="1374800"/>
                  </a:lnTo>
                  <a:close/>
                </a:path>
                <a:path w="12773660" h="4123690">
                  <a:moveTo>
                    <a:pt x="9858756" y="3454"/>
                  </a:moveTo>
                  <a:lnTo>
                    <a:pt x="9858286" y="2324"/>
                  </a:lnTo>
                  <a:lnTo>
                    <a:pt x="9856432" y="469"/>
                  </a:lnTo>
                  <a:lnTo>
                    <a:pt x="9855314" y="0"/>
                  </a:lnTo>
                  <a:lnTo>
                    <a:pt x="9852685" y="0"/>
                  </a:lnTo>
                  <a:lnTo>
                    <a:pt x="9851555" y="469"/>
                  </a:lnTo>
                  <a:lnTo>
                    <a:pt x="9849701" y="2324"/>
                  </a:lnTo>
                  <a:lnTo>
                    <a:pt x="9849231" y="3454"/>
                  </a:lnTo>
                  <a:lnTo>
                    <a:pt x="9849231" y="6083"/>
                  </a:lnTo>
                  <a:lnTo>
                    <a:pt x="9849701" y="7200"/>
                  </a:lnTo>
                  <a:lnTo>
                    <a:pt x="9851555" y="9067"/>
                  </a:lnTo>
                  <a:lnTo>
                    <a:pt x="9852685" y="9525"/>
                  </a:lnTo>
                  <a:lnTo>
                    <a:pt x="9855314" y="9525"/>
                  </a:lnTo>
                  <a:lnTo>
                    <a:pt x="9856432" y="9067"/>
                  </a:lnTo>
                  <a:lnTo>
                    <a:pt x="9858286" y="7200"/>
                  </a:lnTo>
                  <a:lnTo>
                    <a:pt x="9858756" y="6083"/>
                  </a:lnTo>
                  <a:lnTo>
                    <a:pt x="9858756" y="3454"/>
                  </a:lnTo>
                  <a:close/>
                </a:path>
                <a:path w="12773660" h="4123690">
                  <a:moveTo>
                    <a:pt x="9877806" y="4117517"/>
                  </a:moveTo>
                  <a:lnTo>
                    <a:pt x="9877349" y="4116400"/>
                  </a:lnTo>
                  <a:lnTo>
                    <a:pt x="9875482" y="4114533"/>
                  </a:lnTo>
                  <a:lnTo>
                    <a:pt x="9874364" y="4114076"/>
                  </a:lnTo>
                  <a:lnTo>
                    <a:pt x="9871735" y="4114076"/>
                  </a:lnTo>
                  <a:lnTo>
                    <a:pt x="9870605" y="4114533"/>
                  </a:lnTo>
                  <a:lnTo>
                    <a:pt x="9868751" y="4116400"/>
                  </a:lnTo>
                  <a:lnTo>
                    <a:pt x="9868281" y="4117517"/>
                  </a:lnTo>
                  <a:lnTo>
                    <a:pt x="9868281" y="4120146"/>
                  </a:lnTo>
                  <a:lnTo>
                    <a:pt x="9868751" y="4121277"/>
                  </a:lnTo>
                  <a:lnTo>
                    <a:pt x="9870605" y="4123131"/>
                  </a:lnTo>
                  <a:lnTo>
                    <a:pt x="9871735" y="4123601"/>
                  </a:lnTo>
                  <a:lnTo>
                    <a:pt x="9874364" y="4123601"/>
                  </a:lnTo>
                  <a:lnTo>
                    <a:pt x="9875482" y="4123131"/>
                  </a:lnTo>
                  <a:lnTo>
                    <a:pt x="9877349" y="4121277"/>
                  </a:lnTo>
                  <a:lnTo>
                    <a:pt x="9877806" y="4120146"/>
                  </a:lnTo>
                  <a:lnTo>
                    <a:pt x="9877806" y="4117517"/>
                  </a:lnTo>
                  <a:close/>
                </a:path>
                <a:path w="12773660" h="4123690">
                  <a:moveTo>
                    <a:pt x="9877806" y="2746159"/>
                  </a:moveTo>
                  <a:lnTo>
                    <a:pt x="9877349" y="2745041"/>
                  </a:lnTo>
                  <a:lnTo>
                    <a:pt x="9875482" y="2743174"/>
                  </a:lnTo>
                  <a:lnTo>
                    <a:pt x="9874364" y="2742717"/>
                  </a:lnTo>
                  <a:lnTo>
                    <a:pt x="9871735" y="2742717"/>
                  </a:lnTo>
                  <a:lnTo>
                    <a:pt x="9870605" y="2743174"/>
                  </a:lnTo>
                  <a:lnTo>
                    <a:pt x="9868751" y="2745041"/>
                  </a:lnTo>
                  <a:lnTo>
                    <a:pt x="9868281" y="2746159"/>
                  </a:lnTo>
                  <a:lnTo>
                    <a:pt x="9868281" y="2748788"/>
                  </a:lnTo>
                  <a:lnTo>
                    <a:pt x="9868751" y="2749918"/>
                  </a:lnTo>
                  <a:lnTo>
                    <a:pt x="9870605" y="2751772"/>
                  </a:lnTo>
                  <a:lnTo>
                    <a:pt x="9871735" y="2752242"/>
                  </a:lnTo>
                  <a:lnTo>
                    <a:pt x="9874364" y="2752242"/>
                  </a:lnTo>
                  <a:lnTo>
                    <a:pt x="9875482" y="2751772"/>
                  </a:lnTo>
                  <a:lnTo>
                    <a:pt x="9877349" y="2749918"/>
                  </a:lnTo>
                  <a:lnTo>
                    <a:pt x="9877806" y="2748788"/>
                  </a:lnTo>
                  <a:lnTo>
                    <a:pt x="9877806" y="2746159"/>
                  </a:lnTo>
                  <a:close/>
                </a:path>
                <a:path w="12773660" h="4123690">
                  <a:moveTo>
                    <a:pt x="9877806" y="1374800"/>
                  </a:moveTo>
                  <a:lnTo>
                    <a:pt x="9877349" y="1373682"/>
                  </a:lnTo>
                  <a:lnTo>
                    <a:pt x="9875482" y="1371828"/>
                  </a:lnTo>
                  <a:lnTo>
                    <a:pt x="9874364" y="1371358"/>
                  </a:lnTo>
                  <a:lnTo>
                    <a:pt x="9871735" y="1371358"/>
                  </a:lnTo>
                  <a:lnTo>
                    <a:pt x="9870605" y="1371828"/>
                  </a:lnTo>
                  <a:lnTo>
                    <a:pt x="9868751" y="1373682"/>
                  </a:lnTo>
                  <a:lnTo>
                    <a:pt x="9868281" y="1374800"/>
                  </a:lnTo>
                  <a:lnTo>
                    <a:pt x="9868281" y="1377442"/>
                  </a:lnTo>
                  <a:lnTo>
                    <a:pt x="9868751" y="1378559"/>
                  </a:lnTo>
                  <a:lnTo>
                    <a:pt x="9870605" y="1380413"/>
                  </a:lnTo>
                  <a:lnTo>
                    <a:pt x="9871735" y="1380883"/>
                  </a:lnTo>
                  <a:lnTo>
                    <a:pt x="9874364" y="1380883"/>
                  </a:lnTo>
                  <a:lnTo>
                    <a:pt x="9875482" y="1380413"/>
                  </a:lnTo>
                  <a:lnTo>
                    <a:pt x="9877349" y="1378559"/>
                  </a:lnTo>
                  <a:lnTo>
                    <a:pt x="9877806" y="1377442"/>
                  </a:lnTo>
                  <a:lnTo>
                    <a:pt x="9877806" y="1374800"/>
                  </a:lnTo>
                  <a:close/>
                </a:path>
                <a:path w="12773660" h="4123690">
                  <a:moveTo>
                    <a:pt x="9877806" y="3454"/>
                  </a:moveTo>
                  <a:lnTo>
                    <a:pt x="9877349" y="2324"/>
                  </a:lnTo>
                  <a:lnTo>
                    <a:pt x="9875482" y="469"/>
                  </a:lnTo>
                  <a:lnTo>
                    <a:pt x="9874364" y="0"/>
                  </a:lnTo>
                  <a:lnTo>
                    <a:pt x="9871735" y="0"/>
                  </a:lnTo>
                  <a:lnTo>
                    <a:pt x="9870605" y="469"/>
                  </a:lnTo>
                  <a:lnTo>
                    <a:pt x="9868751" y="2324"/>
                  </a:lnTo>
                  <a:lnTo>
                    <a:pt x="9868281" y="3454"/>
                  </a:lnTo>
                  <a:lnTo>
                    <a:pt x="9868281" y="6083"/>
                  </a:lnTo>
                  <a:lnTo>
                    <a:pt x="9868751" y="7200"/>
                  </a:lnTo>
                  <a:lnTo>
                    <a:pt x="9870605" y="9067"/>
                  </a:lnTo>
                  <a:lnTo>
                    <a:pt x="9871735" y="9525"/>
                  </a:lnTo>
                  <a:lnTo>
                    <a:pt x="9874364" y="9525"/>
                  </a:lnTo>
                  <a:lnTo>
                    <a:pt x="9875482" y="9067"/>
                  </a:lnTo>
                  <a:lnTo>
                    <a:pt x="9877349" y="7200"/>
                  </a:lnTo>
                  <a:lnTo>
                    <a:pt x="9877806" y="6083"/>
                  </a:lnTo>
                  <a:lnTo>
                    <a:pt x="9877806" y="3454"/>
                  </a:lnTo>
                  <a:close/>
                </a:path>
                <a:path w="12773660" h="4123690">
                  <a:moveTo>
                    <a:pt x="9896856" y="4117517"/>
                  </a:moveTo>
                  <a:lnTo>
                    <a:pt x="9896399" y="4116400"/>
                  </a:lnTo>
                  <a:lnTo>
                    <a:pt x="9894532" y="4114533"/>
                  </a:lnTo>
                  <a:lnTo>
                    <a:pt x="9893414" y="4114076"/>
                  </a:lnTo>
                  <a:lnTo>
                    <a:pt x="9890785" y="4114076"/>
                  </a:lnTo>
                  <a:lnTo>
                    <a:pt x="9889655" y="4114533"/>
                  </a:lnTo>
                  <a:lnTo>
                    <a:pt x="9887801" y="4116400"/>
                  </a:lnTo>
                  <a:lnTo>
                    <a:pt x="9887331" y="4117517"/>
                  </a:lnTo>
                  <a:lnTo>
                    <a:pt x="9887331" y="4120146"/>
                  </a:lnTo>
                  <a:lnTo>
                    <a:pt x="9887801" y="4121277"/>
                  </a:lnTo>
                  <a:lnTo>
                    <a:pt x="9889655" y="4123131"/>
                  </a:lnTo>
                  <a:lnTo>
                    <a:pt x="9890785" y="4123601"/>
                  </a:lnTo>
                  <a:lnTo>
                    <a:pt x="9893414" y="4123601"/>
                  </a:lnTo>
                  <a:lnTo>
                    <a:pt x="9894532" y="4123131"/>
                  </a:lnTo>
                  <a:lnTo>
                    <a:pt x="9896399" y="4121277"/>
                  </a:lnTo>
                  <a:lnTo>
                    <a:pt x="9896856" y="4120146"/>
                  </a:lnTo>
                  <a:lnTo>
                    <a:pt x="9896856" y="4117517"/>
                  </a:lnTo>
                  <a:close/>
                </a:path>
                <a:path w="12773660" h="4123690">
                  <a:moveTo>
                    <a:pt x="9896856" y="2746159"/>
                  </a:moveTo>
                  <a:lnTo>
                    <a:pt x="9896399" y="2745041"/>
                  </a:lnTo>
                  <a:lnTo>
                    <a:pt x="9894532" y="2743174"/>
                  </a:lnTo>
                  <a:lnTo>
                    <a:pt x="9893414" y="2742717"/>
                  </a:lnTo>
                  <a:lnTo>
                    <a:pt x="9890785" y="2742717"/>
                  </a:lnTo>
                  <a:lnTo>
                    <a:pt x="9889655" y="2743174"/>
                  </a:lnTo>
                  <a:lnTo>
                    <a:pt x="9887801" y="2745041"/>
                  </a:lnTo>
                  <a:lnTo>
                    <a:pt x="9887331" y="2746159"/>
                  </a:lnTo>
                  <a:lnTo>
                    <a:pt x="9887331" y="2748788"/>
                  </a:lnTo>
                  <a:lnTo>
                    <a:pt x="9887801" y="2749918"/>
                  </a:lnTo>
                  <a:lnTo>
                    <a:pt x="9889655" y="2751772"/>
                  </a:lnTo>
                  <a:lnTo>
                    <a:pt x="9890785" y="2752242"/>
                  </a:lnTo>
                  <a:lnTo>
                    <a:pt x="9893414" y="2752242"/>
                  </a:lnTo>
                  <a:lnTo>
                    <a:pt x="9894532" y="2751772"/>
                  </a:lnTo>
                  <a:lnTo>
                    <a:pt x="9896399" y="2749918"/>
                  </a:lnTo>
                  <a:lnTo>
                    <a:pt x="9896856" y="2748788"/>
                  </a:lnTo>
                  <a:lnTo>
                    <a:pt x="9896856" y="2746159"/>
                  </a:lnTo>
                  <a:close/>
                </a:path>
                <a:path w="12773660" h="4123690">
                  <a:moveTo>
                    <a:pt x="9896856" y="1374800"/>
                  </a:moveTo>
                  <a:lnTo>
                    <a:pt x="9896399" y="1373682"/>
                  </a:lnTo>
                  <a:lnTo>
                    <a:pt x="9894532" y="1371828"/>
                  </a:lnTo>
                  <a:lnTo>
                    <a:pt x="9893414" y="1371358"/>
                  </a:lnTo>
                  <a:lnTo>
                    <a:pt x="9890785" y="1371358"/>
                  </a:lnTo>
                  <a:lnTo>
                    <a:pt x="9889655" y="1371828"/>
                  </a:lnTo>
                  <a:lnTo>
                    <a:pt x="9887801" y="1373682"/>
                  </a:lnTo>
                  <a:lnTo>
                    <a:pt x="9887331" y="1374800"/>
                  </a:lnTo>
                  <a:lnTo>
                    <a:pt x="9887331" y="1377442"/>
                  </a:lnTo>
                  <a:lnTo>
                    <a:pt x="9887801" y="1378559"/>
                  </a:lnTo>
                  <a:lnTo>
                    <a:pt x="9889655" y="1380413"/>
                  </a:lnTo>
                  <a:lnTo>
                    <a:pt x="9890785" y="1380883"/>
                  </a:lnTo>
                  <a:lnTo>
                    <a:pt x="9893414" y="1380883"/>
                  </a:lnTo>
                  <a:lnTo>
                    <a:pt x="9894532" y="1380413"/>
                  </a:lnTo>
                  <a:lnTo>
                    <a:pt x="9896399" y="1378559"/>
                  </a:lnTo>
                  <a:lnTo>
                    <a:pt x="9896856" y="1377442"/>
                  </a:lnTo>
                  <a:lnTo>
                    <a:pt x="9896856" y="1374800"/>
                  </a:lnTo>
                  <a:close/>
                </a:path>
                <a:path w="12773660" h="4123690">
                  <a:moveTo>
                    <a:pt x="9896856" y="3454"/>
                  </a:moveTo>
                  <a:lnTo>
                    <a:pt x="9896399" y="2324"/>
                  </a:lnTo>
                  <a:lnTo>
                    <a:pt x="9894532" y="469"/>
                  </a:lnTo>
                  <a:lnTo>
                    <a:pt x="9893414" y="0"/>
                  </a:lnTo>
                  <a:lnTo>
                    <a:pt x="9890785" y="0"/>
                  </a:lnTo>
                  <a:lnTo>
                    <a:pt x="9889655" y="469"/>
                  </a:lnTo>
                  <a:lnTo>
                    <a:pt x="9887801" y="2324"/>
                  </a:lnTo>
                  <a:lnTo>
                    <a:pt x="9887331" y="3454"/>
                  </a:lnTo>
                  <a:lnTo>
                    <a:pt x="9887331" y="6083"/>
                  </a:lnTo>
                  <a:lnTo>
                    <a:pt x="9887801" y="7200"/>
                  </a:lnTo>
                  <a:lnTo>
                    <a:pt x="9889655" y="9067"/>
                  </a:lnTo>
                  <a:lnTo>
                    <a:pt x="9890785" y="9525"/>
                  </a:lnTo>
                  <a:lnTo>
                    <a:pt x="9893414" y="9525"/>
                  </a:lnTo>
                  <a:lnTo>
                    <a:pt x="9894532" y="9067"/>
                  </a:lnTo>
                  <a:lnTo>
                    <a:pt x="9896399" y="7200"/>
                  </a:lnTo>
                  <a:lnTo>
                    <a:pt x="9896856" y="6083"/>
                  </a:lnTo>
                  <a:lnTo>
                    <a:pt x="9896856" y="3454"/>
                  </a:lnTo>
                  <a:close/>
                </a:path>
                <a:path w="12773660" h="4123690">
                  <a:moveTo>
                    <a:pt x="9915906" y="4117517"/>
                  </a:moveTo>
                  <a:lnTo>
                    <a:pt x="9915449" y="4116400"/>
                  </a:lnTo>
                  <a:lnTo>
                    <a:pt x="9913582" y="4114533"/>
                  </a:lnTo>
                  <a:lnTo>
                    <a:pt x="9912464" y="4114076"/>
                  </a:lnTo>
                  <a:lnTo>
                    <a:pt x="9909835" y="4114076"/>
                  </a:lnTo>
                  <a:lnTo>
                    <a:pt x="9908705" y="4114533"/>
                  </a:lnTo>
                  <a:lnTo>
                    <a:pt x="9906851" y="4116400"/>
                  </a:lnTo>
                  <a:lnTo>
                    <a:pt x="9906381" y="4117517"/>
                  </a:lnTo>
                  <a:lnTo>
                    <a:pt x="9906381" y="4120146"/>
                  </a:lnTo>
                  <a:lnTo>
                    <a:pt x="9906851" y="4121277"/>
                  </a:lnTo>
                  <a:lnTo>
                    <a:pt x="9908705" y="4123131"/>
                  </a:lnTo>
                  <a:lnTo>
                    <a:pt x="9909835" y="4123601"/>
                  </a:lnTo>
                  <a:lnTo>
                    <a:pt x="9912464" y="4123601"/>
                  </a:lnTo>
                  <a:lnTo>
                    <a:pt x="9913582" y="4123131"/>
                  </a:lnTo>
                  <a:lnTo>
                    <a:pt x="9915449" y="4121277"/>
                  </a:lnTo>
                  <a:lnTo>
                    <a:pt x="9915906" y="4120146"/>
                  </a:lnTo>
                  <a:lnTo>
                    <a:pt x="9915906" y="4117517"/>
                  </a:lnTo>
                  <a:close/>
                </a:path>
                <a:path w="12773660" h="4123690">
                  <a:moveTo>
                    <a:pt x="9915906" y="2746159"/>
                  </a:moveTo>
                  <a:lnTo>
                    <a:pt x="9915449" y="2745041"/>
                  </a:lnTo>
                  <a:lnTo>
                    <a:pt x="9913582" y="2743174"/>
                  </a:lnTo>
                  <a:lnTo>
                    <a:pt x="9912464" y="2742717"/>
                  </a:lnTo>
                  <a:lnTo>
                    <a:pt x="9909835" y="2742717"/>
                  </a:lnTo>
                  <a:lnTo>
                    <a:pt x="9908705" y="2743174"/>
                  </a:lnTo>
                  <a:lnTo>
                    <a:pt x="9906851" y="2745041"/>
                  </a:lnTo>
                  <a:lnTo>
                    <a:pt x="9906381" y="2746159"/>
                  </a:lnTo>
                  <a:lnTo>
                    <a:pt x="9906381" y="2748788"/>
                  </a:lnTo>
                  <a:lnTo>
                    <a:pt x="9906851" y="2749918"/>
                  </a:lnTo>
                  <a:lnTo>
                    <a:pt x="9908705" y="2751772"/>
                  </a:lnTo>
                  <a:lnTo>
                    <a:pt x="9909835" y="2752242"/>
                  </a:lnTo>
                  <a:lnTo>
                    <a:pt x="9912464" y="2752242"/>
                  </a:lnTo>
                  <a:lnTo>
                    <a:pt x="9913582" y="2751772"/>
                  </a:lnTo>
                  <a:lnTo>
                    <a:pt x="9915449" y="2749918"/>
                  </a:lnTo>
                  <a:lnTo>
                    <a:pt x="9915906" y="2748788"/>
                  </a:lnTo>
                  <a:lnTo>
                    <a:pt x="9915906" y="2746159"/>
                  </a:lnTo>
                  <a:close/>
                </a:path>
                <a:path w="12773660" h="4123690">
                  <a:moveTo>
                    <a:pt x="9915906" y="1374800"/>
                  </a:moveTo>
                  <a:lnTo>
                    <a:pt x="9915449" y="1373682"/>
                  </a:lnTo>
                  <a:lnTo>
                    <a:pt x="9913582" y="1371828"/>
                  </a:lnTo>
                  <a:lnTo>
                    <a:pt x="9912464" y="1371358"/>
                  </a:lnTo>
                  <a:lnTo>
                    <a:pt x="9909835" y="1371358"/>
                  </a:lnTo>
                  <a:lnTo>
                    <a:pt x="9908705" y="1371828"/>
                  </a:lnTo>
                  <a:lnTo>
                    <a:pt x="9906851" y="1373682"/>
                  </a:lnTo>
                  <a:lnTo>
                    <a:pt x="9906381" y="1374800"/>
                  </a:lnTo>
                  <a:lnTo>
                    <a:pt x="9906381" y="1377442"/>
                  </a:lnTo>
                  <a:lnTo>
                    <a:pt x="9906851" y="1378559"/>
                  </a:lnTo>
                  <a:lnTo>
                    <a:pt x="9908705" y="1380413"/>
                  </a:lnTo>
                  <a:lnTo>
                    <a:pt x="9909835" y="1380883"/>
                  </a:lnTo>
                  <a:lnTo>
                    <a:pt x="9912464" y="1380883"/>
                  </a:lnTo>
                  <a:lnTo>
                    <a:pt x="9913582" y="1380413"/>
                  </a:lnTo>
                  <a:lnTo>
                    <a:pt x="9915449" y="1378559"/>
                  </a:lnTo>
                  <a:lnTo>
                    <a:pt x="9915906" y="1377442"/>
                  </a:lnTo>
                  <a:lnTo>
                    <a:pt x="9915906" y="1374800"/>
                  </a:lnTo>
                  <a:close/>
                </a:path>
                <a:path w="12773660" h="4123690">
                  <a:moveTo>
                    <a:pt x="9915906" y="3454"/>
                  </a:moveTo>
                  <a:lnTo>
                    <a:pt x="9915449" y="2324"/>
                  </a:lnTo>
                  <a:lnTo>
                    <a:pt x="9913582" y="469"/>
                  </a:lnTo>
                  <a:lnTo>
                    <a:pt x="9912464" y="0"/>
                  </a:lnTo>
                  <a:lnTo>
                    <a:pt x="9909835" y="0"/>
                  </a:lnTo>
                  <a:lnTo>
                    <a:pt x="9908705" y="469"/>
                  </a:lnTo>
                  <a:lnTo>
                    <a:pt x="9906851" y="2324"/>
                  </a:lnTo>
                  <a:lnTo>
                    <a:pt x="9906381" y="3454"/>
                  </a:lnTo>
                  <a:lnTo>
                    <a:pt x="9906381" y="6083"/>
                  </a:lnTo>
                  <a:lnTo>
                    <a:pt x="9906851" y="7200"/>
                  </a:lnTo>
                  <a:lnTo>
                    <a:pt x="9908705" y="9067"/>
                  </a:lnTo>
                  <a:lnTo>
                    <a:pt x="9909835" y="9525"/>
                  </a:lnTo>
                  <a:lnTo>
                    <a:pt x="9912464" y="9525"/>
                  </a:lnTo>
                  <a:lnTo>
                    <a:pt x="9913582" y="9067"/>
                  </a:lnTo>
                  <a:lnTo>
                    <a:pt x="9915449" y="7200"/>
                  </a:lnTo>
                  <a:lnTo>
                    <a:pt x="9915906" y="6083"/>
                  </a:lnTo>
                  <a:lnTo>
                    <a:pt x="9915906" y="3454"/>
                  </a:lnTo>
                  <a:close/>
                </a:path>
                <a:path w="12773660" h="4123690">
                  <a:moveTo>
                    <a:pt x="9934956" y="4117517"/>
                  </a:moveTo>
                  <a:lnTo>
                    <a:pt x="9934499" y="4116400"/>
                  </a:lnTo>
                  <a:lnTo>
                    <a:pt x="9932632" y="4114533"/>
                  </a:lnTo>
                  <a:lnTo>
                    <a:pt x="9931514" y="4114076"/>
                  </a:lnTo>
                  <a:lnTo>
                    <a:pt x="9928885" y="4114076"/>
                  </a:lnTo>
                  <a:lnTo>
                    <a:pt x="9927755" y="4114533"/>
                  </a:lnTo>
                  <a:lnTo>
                    <a:pt x="9925901" y="4116400"/>
                  </a:lnTo>
                  <a:lnTo>
                    <a:pt x="9925431" y="4117517"/>
                  </a:lnTo>
                  <a:lnTo>
                    <a:pt x="9925431" y="4120146"/>
                  </a:lnTo>
                  <a:lnTo>
                    <a:pt x="9925901" y="4121277"/>
                  </a:lnTo>
                  <a:lnTo>
                    <a:pt x="9927755" y="4123131"/>
                  </a:lnTo>
                  <a:lnTo>
                    <a:pt x="9928885" y="4123601"/>
                  </a:lnTo>
                  <a:lnTo>
                    <a:pt x="9931514" y="4123601"/>
                  </a:lnTo>
                  <a:lnTo>
                    <a:pt x="9932632" y="4123131"/>
                  </a:lnTo>
                  <a:lnTo>
                    <a:pt x="9934499" y="4121277"/>
                  </a:lnTo>
                  <a:lnTo>
                    <a:pt x="9934956" y="4120146"/>
                  </a:lnTo>
                  <a:lnTo>
                    <a:pt x="9934956" y="4117517"/>
                  </a:lnTo>
                  <a:close/>
                </a:path>
                <a:path w="12773660" h="4123690">
                  <a:moveTo>
                    <a:pt x="9934956" y="2746159"/>
                  </a:moveTo>
                  <a:lnTo>
                    <a:pt x="9934499" y="2745041"/>
                  </a:lnTo>
                  <a:lnTo>
                    <a:pt x="9932632" y="2743174"/>
                  </a:lnTo>
                  <a:lnTo>
                    <a:pt x="9931514" y="2742717"/>
                  </a:lnTo>
                  <a:lnTo>
                    <a:pt x="9928885" y="2742717"/>
                  </a:lnTo>
                  <a:lnTo>
                    <a:pt x="9927755" y="2743174"/>
                  </a:lnTo>
                  <a:lnTo>
                    <a:pt x="9925901" y="2745041"/>
                  </a:lnTo>
                  <a:lnTo>
                    <a:pt x="9925431" y="2746159"/>
                  </a:lnTo>
                  <a:lnTo>
                    <a:pt x="9925431" y="2748788"/>
                  </a:lnTo>
                  <a:lnTo>
                    <a:pt x="9925901" y="2749918"/>
                  </a:lnTo>
                  <a:lnTo>
                    <a:pt x="9927755" y="2751772"/>
                  </a:lnTo>
                  <a:lnTo>
                    <a:pt x="9928885" y="2752242"/>
                  </a:lnTo>
                  <a:lnTo>
                    <a:pt x="9931514" y="2752242"/>
                  </a:lnTo>
                  <a:lnTo>
                    <a:pt x="9932632" y="2751772"/>
                  </a:lnTo>
                  <a:lnTo>
                    <a:pt x="9934499" y="2749918"/>
                  </a:lnTo>
                  <a:lnTo>
                    <a:pt x="9934956" y="2748788"/>
                  </a:lnTo>
                  <a:lnTo>
                    <a:pt x="9934956" y="2746159"/>
                  </a:lnTo>
                  <a:close/>
                </a:path>
                <a:path w="12773660" h="4123690">
                  <a:moveTo>
                    <a:pt x="9934956" y="1374800"/>
                  </a:moveTo>
                  <a:lnTo>
                    <a:pt x="9934499" y="1373682"/>
                  </a:lnTo>
                  <a:lnTo>
                    <a:pt x="9932632" y="1371828"/>
                  </a:lnTo>
                  <a:lnTo>
                    <a:pt x="9931514" y="1371358"/>
                  </a:lnTo>
                  <a:lnTo>
                    <a:pt x="9928885" y="1371358"/>
                  </a:lnTo>
                  <a:lnTo>
                    <a:pt x="9927755" y="1371828"/>
                  </a:lnTo>
                  <a:lnTo>
                    <a:pt x="9925901" y="1373682"/>
                  </a:lnTo>
                  <a:lnTo>
                    <a:pt x="9925431" y="1374800"/>
                  </a:lnTo>
                  <a:lnTo>
                    <a:pt x="9925431" y="1377442"/>
                  </a:lnTo>
                  <a:lnTo>
                    <a:pt x="9925901" y="1378559"/>
                  </a:lnTo>
                  <a:lnTo>
                    <a:pt x="9927755" y="1380413"/>
                  </a:lnTo>
                  <a:lnTo>
                    <a:pt x="9928885" y="1380883"/>
                  </a:lnTo>
                  <a:lnTo>
                    <a:pt x="9931514" y="1380883"/>
                  </a:lnTo>
                  <a:lnTo>
                    <a:pt x="9932632" y="1380413"/>
                  </a:lnTo>
                  <a:lnTo>
                    <a:pt x="9934499" y="1378559"/>
                  </a:lnTo>
                  <a:lnTo>
                    <a:pt x="9934956" y="1377442"/>
                  </a:lnTo>
                  <a:lnTo>
                    <a:pt x="9934956" y="1374800"/>
                  </a:lnTo>
                  <a:close/>
                </a:path>
                <a:path w="12773660" h="4123690">
                  <a:moveTo>
                    <a:pt x="9934956" y="3454"/>
                  </a:moveTo>
                  <a:lnTo>
                    <a:pt x="9934499" y="2324"/>
                  </a:lnTo>
                  <a:lnTo>
                    <a:pt x="9932632" y="469"/>
                  </a:lnTo>
                  <a:lnTo>
                    <a:pt x="9931514" y="0"/>
                  </a:lnTo>
                  <a:lnTo>
                    <a:pt x="9928885" y="0"/>
                  </a:lnTo>
                  <a:lnTo>
                    <a:pt x="9927755" y="469"/>
                  </a:lnTo>
                  <a:lnTo>
                    <a:pt x="9925901" y="2324"/>
                  </a:lnTo>
                  <a:lnTo>
                    <a:pt x="9925431" y="3454"/>
                  </a:lnTo>
                  <a:lnTo>
                    <a:pt x="9925431" y="6083"/>
                  </a:lnTo>
                  <a:lnTo>
                    <a:pt x="9925901" y="7200"/>
                  </a:lnTo>
                  <a:lnTo>
                    <a:pt x="9927755" y="9067"/>
                  </a:lnTo>
                  <a:lnTo>
                    <a:pt x="9928885" y="9525"/>
                  </a:lnTo>
                  <a:lnTo>
                    <a:pt x="9931514" y="9525"/>
                  </a:lnTo>
                  <a:lnTo>
                    <a:pt x="9932632" y="9067"/>
                  </a:lnTo>
                  <a:lnTo>
                    <a:pt x="9934499" y="7200"/>
                  </a:lnTo>
                  <a:lnTo>
                    <a:pt x="9934956" y="6083"/>
                  </a:lnTo>
                  <a:lnTo>
                    <a:pt x="9934956" y="3454"/>
                  </a:lnTo>
                  <a:close/>
                </a:path>
                <a:path w="12773660" h="4123690">
                  <a:moveTo>
                    <a:pt x="9954006" y="4117517"/>
                  </a:moveTo>
                  <a:lnTo>
                    <a:pt x="9953549" y="4116400"/>
                  </a:lnTo>
                  <a:lnTo>
                    <a:pt x="9951682" y="4114533"/>
                  </a:lnTo>
                  <a:lnTo>
                    <a:pt x="9950564" y="4114076"/>
                  </a:lnTo>
                  <a:lnTo>
                    <a:pt x="9947935" y="4114076"/>
                  </a:lnTo>
                  <a:lnTo>
                    <a:pt x="9946805" y="4114533"/>
                  </a:lnTo>
                  <a:lnTo>
                    <a:pt x="9944951" y="4116400"/>
                  </a:lnTo>
                  <a:lnTo>
                    <a:pt x="9944481" y="4117517"/>
                  </a:lnTo>
                  <a:lnTo>
                    <a:pt x="9944481" y="4120146"/>
                  </a:lnTo>
                  <a:lnTo>
                    <a:pt x="9944951" y="4121277"/>
                  </a:lnTo>
                  <a:lnTo>
                    <a:pt x="9946805" y="4123131"/>
                  </a:lnTo>
                  <a:lnTo>
                    <a:pt x="9947935" y="4123601"/>
                  </a:lnTo>
                  <a:lnTo>
                    <a:pt x="9950564" y="4123601"/>
                  </a:lnTo>
                  <a:lnTo>
                    <a:pt x="9951682" y="4123131"/>
                  </a:lnTo>
                  <a:lnTo>
                    <a:pt x="9953549" y="4121277"/>
                  </a:lnTo>
                  <a:lnTo>
                    <a:pt x="9954006" y="4120146"/>
                  </a:lnTo>
                  <a:lnTo>
                    <a:pt x="9954006" y="4117517"/>
                  </a:lnTo>
                  <a:close/>
                </a:path>
                <a:path w="12773660" h="4123690">
                  <a:moveTo>
                    <a:pt x="9954006" y="2746159"/>
                  </a:moveTo>
                  <a:lnTo>
                    <a:pt x="9953549" y="2745041"/>
                  </a:lnTo>
                  <a:lnTo>
                    <a:pt x="9951682" y="2743174"/>
                  </a:lnTo>
                  <a:lnTo>
                    <a:pt x="9950564" y="2742717"/>
                  </a:lnTo>
                  <a:lnTo>
                    <a:pt x="9947935" y="2742717"/>
                  </a:lnTo>
                  <a:lnTo>
                    <a:pt x="9946805" y="2743174"/>
                  </a:lnTo>
                  <a:lnTo>
                    <a:pt x="9944951" y="2745041"/>
                  </a:lnTo>
                  <a:lnTo>
                    <a:pt x="9944481" y="2746159"/>
                  </a:lnTo>
                  <a:lnTo>
                    <a:pt x="9944481" y="2748788"/>
                  </a:lnTo>
                  <a:lnTo>
                    <a:pt x="9944951" y="2749918"/>
                  </a:lnTo>
                  <a:lnTo>
                    <a:pt x="9946805" y="2751772"/>
                  </a:lnTo>
                  <a:lnTo>
                    <a:pt x="9947935" y="2752242"/>
                  </a:lnTo>
                  <a:lnTo>
                    <a:pt x="9950564" y="2752242"/>
                  </a:lnTo>
                  <a:lnTo>
                    <a:pt x="9951682" y="2751772"/>
                  </a:lnTo>
                  <a:lnTo>
                    <a:pt x="9953549" y="2749918"/>
                  </a:lnTo>
                  <a:lnTo>
                    <a:pt x="9954006" y="2748788"/>
                  </a:lnTo>
                  <a:lnTo>
                    <a:pt x="9954006" y="2746159"/>
                  </a:lnTo>
                  <a:close/>
                </a:path>
                <a:path w="12773660" h="4123690">
                  <a:moveTo>
                    <a:pt x="9954006" y="1374800"/>
                  </a:moveTo>
                  <a:lnTo>
                    <a:pt x="9953549" y="1373682"/>
                  </a:lnTo>
                  <a:lnTo>
                    <a:pt x="9951682" y="1371828"/>
                  </a:lnTo>
                  <a:lnTo>
                    <a:pt x="9950564" y="1371358"/>
                  </a:lnTo>
                  <a:lnTo>
                    <a:pt x="9947935" y="1371358"/>
                  </a:lnTo>
                  <a:lnTo>
                    <a:pt x="9946805" y="1371828"/>
                  </a:lnTo>
                  <a:lnTo>
                    <a:pt x="9944951" y="1373682"/>
                  </a:lnTo>
                  <a:lnTo>
                    <a:pt x="9944481" y="1374800"/>
                  </a:lnTo>
                  <a:lnTo>
                    <a:pt x="9944481" y="1377442"/>
                  </a:lnTo>
                  <a:lnTo>
                    <a:pt x="9944951" y="1378559"/>
                  </a:lnTo>
                  <a:lnTo>
                    <a:pt x="9946805" y="1380413"/>
                  </a:lnTo>
                  <a:lnTo>
                    <a:pt x="9947935" y="1380883"/>
                  </a:lnTo>
                  <a:lnTo>
                    <a:pt x="9950564" y="1380883"/>
                  </a:lnTo>
                  <a:lnTo>
                    <a:pt x="9951682" y="1380413"/>
                  </a:lnTo>
                  <a:lnTo>
                    <a:pt x="9953549" y="1378559"/>
                  </a:lnTo>
                  <a:lnTo>
                    <a:pt x="9954006" y="1377442"/>
                  </a:lnTo>
                  <a:lnTo>
                    <a:pt x="9954006" y="1374800"/>
                  </a:lnTo>
                  <a:close/>
                </a:path>
                <a:path w="12773660" h="4123690">
                  <a:moveTo>
                    <a:pt x="9954006" y="3454"/>
                  </a:moveTo>
                  <a:lnTo>
                    <a:pt x="9953549" y="2324"/>
                  </a:lnTo>
                  <a:lnTo>
                    <a:pt x="9951682" y="469"/>
                  </a:lnTo>
                  <a:lnTo>
                    <a:pt x="9950564" y="0"/>
                  </a:lnTo>
                  <a:lnTo>
                    <a:pt x="9947935" y="0"/>
                  </a:lnTo>
                  <a:lnTo>
                    <a:pt x="9946805" y="469"/>
                  </a:lnTo>
                  <a:lnTo>
                    <a:pt x="9944951" y="2324"/>
                  </a:lnTo>
                  <a:lnTo>
                    <a:pt x="9944481" y="3454"/>
                  </a:lnTo>
                  <a:lnTo>
                    <a:pt x="9944481" y="6083"/>
                  </a:lnTo>
                  <a:lnTo>
                    <a:pt x="9944951" y="7200"/>
                  </a:lnTo>
                  <a:lnTo>
                    <a:pt x="9946805" y="9067"/>
                  </a:lnTo>
                  <a:lnTo>
                    <a:pt x="9947935" y="9525"/>
                  </a:lnTo>
                  <a:lnTo>
                    <a:pt x="9950564" y="9525"/>
                  </a:lnTo>
                  <a:lnTo>
                    <a:pt x="9951682" y="9067"/>
                  </a:lnTo>
                  <a:lnTo>
                    <a:pt x="9953549" y="7200"/>
                  </a:lnTo>
                  <a:lnTo>
                    <a:pt x="9954006" y="6083"/>
                  </a:lnTo>
                  <a:lnTo>
                    <a:pt x="9954006" y="3454"/>
                  </a:lnTo>
                  <a:close/>
                </a:path>
                <a:path w="12773660" h="4123690">
                  <a:moveTo>
                    <a:pt x="9973056" y="4117517"/>
                  </a:moveTo>
                  <a:lnTo>
                    <a:pt x="9972599" y="4116400"/>
                  </a:lnTo>
                  <a:lnTo>
                    <a:pt x="9970732" y="4114533"/>
                  </a:lnTo>
                  <a:lnTo>
                    <a:pt x="9969614" y="4114076"/>
                  </a:lnTo>
                  <a:lnTo>
                    <a:pt x="9966985" y="4114076"/>
                  </a:lnTo>
                  <a:lnTo>
                    <a:pt x="9965855" y="4114533"/>
                  </a:lnTo>
                  <a:lnTo>
                    <a:pt x="9964001" y="4116400"/>
                  </a:lnTo>
                  <a:lnTo>
                    <a:pt x="9963531" y="4117517"/>
                  </a:lnTo>
                  <a:lnTo>
                    <a:pt x="9963531" y="4120146"/>
                  </a:lnTo>
                  <a:lnTo>
                    <a:pt x="9964001" y="4121277"/>
                  </a:lnTo>
                  <a:lnTo>
                    <a:pt x="9965855" y="4123131"/>
                  </a:lnTo>
                  <a:lnTo>
                    <a:pt x="9966985" y="4123601"/>
                  </a:lnTo>
                  <a:lnTo>
                    <a:pt x="9969614" y="4123601"/>
                  </a:lnTo>
                  <a:lnTo>
                    <a:pt x="9970732" y="4123131"/>
                  </a:lnTo>
                  <a:lnTo>
                    <a:pt x="9972599" y="4121277"/>
                  </a:lnTo>
                  <a:lnTo>
                    <a:pt x="9973056" y="4120146"/>
                  </a:lnTo>
                  <a:lnTo>
                    <a:pt x="9973056" y="4117517"/>
                  </a:lnTo>
                  <a:close/>
                </a:path>
                <a:path w="12773660" h="4123690">
                  <a:moveTo>
                    <a:pt x="9973056" y="2746159"/>
                  </a:moveTo>
                  <a:lnTo>
                    <a:pt x="9972599" y="2745041"/>
                  </a:lnTo>
                  <a:lnTo>
                    <a:pt x="9970732" y="2743174"/>
                  </a:lnTo>
                  <a:lnTo>
                    <a:pt x="9969614" y="2742717"/>
                  </a:lnTo>
                  <a:lnTo>
                    <a:pt x="9966985" y="2742717"/>
                  </a:lnTo>
                  <a:lnTo>
                    <a:pt x="9965855" y="2743174"/>
                  </a:lnTo>
                  <a:lnTo>
                    <a:pt x="9964001" y="2745041"/>
                  </a:lnTo>
                  <a:lnTo>
                    <a:pt x="9963531" y="2746159"/>
                  </a:lnTo>
                  <a:lnTo>
                    <a:pt x="9963531" y="2748788"/>
                  </a:lnTo>
                  <a:lnTo>
                    <a:pt x="9964001" y="2749918"/>
                  </a:lnTo>
                  <a:lnTo>
                    <a:pt x="9965855" y="2751772"/>
                  </a:lnTo>
                  <a:lnTo>
                    <a:pt x="9966985" y="2752242"/>
                  </a:lnTo>
                  <a:lnTo>
                    <a:pt x="9969614" y="2752242"/>
                  </a:lnTo>
                  <a:lnTo>
                    <a:pt x="9970732" y="2751772"/>
                  </a:lnTo>
                  <a:lnTo>
                    <a:pt x="9972599" y="2749918"/>
                  </a:lnTo>
                  <a:lnTo>
                    <a:pt x="9973056" y="2748788"/>
                  </a:lnTo>
                  <a:lnTo>
                    <a:pt x="9973056" y="2746159"/>
                  </a:lnTo>
                  <a:close/>
                </a:path>
                <a:path w="12773660" h="4123690">
                  <a:moveTo>
                    <a:pt x="9973056" y="1374800"/>
                  </a:moveTo>
                  <a:lnTo>
                    <a:pt x="9972599" y="1373682"/>
                  </a:lnTo>
                  <a:lnTo>
                    <a:pt x="9970732" y="1371828"/>
                  </a:lnTo>
                  <a:lnTo>
                    <a:pt x="9969614" y="1371358"/>
                  </a:lnTo>
                  <a:lnTo>
                    <a:pt x="9966985" y="1371358"/>
                  </a:lnTo>
                  <a:lnTo>
                    <a:pt x="9965855" y="1371828"/>
                  </a:lnTo>
                  <a:lnTo>
                    <a:pt x="9964001" y="1373682"/>
                  </a:lnTo>
                  <a:lnTo>
                    <a:pt x="9963531" y="1374800"/>
                  </a:lnTo>
                  <a:lnTo>
                    <a:pt x="9963531" y="1377442"/>
                  </a:lnTo>
                  <a:lnTo>
                    <a:pt x="9964001" y="1378559"/>
                  </a:lnTo>
                  <a:lnTo>
                    <a:pt x="9965855" y="1380413"/>
                  </a:lnTo>
                  <a:lnTo>
                    <a:pt x="9966985" y="1380883"/>
                  </a:lnTo>
                  <a:lnTo>
                    <a:pt x="9969614" y="1380883"/>
                  </a:lnTo>
                  <a:lnTo>
                    <a:pt x="9970732" y="1380413"/>
                  </a:lnTo>
                  <a:lnTo>
                    <a:pt x="9972599" y="1378559"/>
                  </a:lnTo>
                  <a:lnTo>
                    <a:pt x="9973056" y="1377442"/>
                  </a:lnTo>
                  <a:lnTo>
                    <a:pt x="9973056" y="1374800"/>
                  </a:lnTo>
                  <a:close/>
                </a:path>
                <a:path w="12773660" h="4123690">
                  <a:moveTo>
                    <a:pt x="9973056" y="3454"/>
                  </a:moveTo>
                  <a:lnTo>
                    <a:pt x="9972599" y="2324"/>
                  </a:lnTo>
                  <a:lnTo>
                    <a:pt x="9970732" y="469"/>
                  </a:lnTo>
                  <a:lnTo>
                    <a:pt x="9969614" y="0"/>
                  </a:lnTo>
                  <a:lnTo>
                    <a:pt x="9966985" y="0"/>
                  </a:lnTo>
                  <a:lnTo>
                    <a:pt x="9965855" y="469"/>
                  </a:lnTo>
                  <a:lnTo>
                    <a:pt x="9964001" y="2324"/>
                  </a:lnTo>
                  <a:lnTo>
                    <a:pt x="9963531" y="3454"/>
                  </a:lnTo>
                  <a:lnTo>
                    <a:pt x="9963531" y="6083"/>
                  </a:lnTo>
                  <a:lnTo>
                    <a:pt x="9964001" y="7200"/>
                  </a:lnTo>
                  <a:lnTo>
                    <a:pt x="9965855" y="9067"/>
                  </a:lnTo>
                  <a:lnTo>
                    <a:pt x="9966985" y="9525"/>
                  </a:lnTo>
                  <a:lnTo>
                    <a:pt x="9969614" y="9525"/>
                  </a:lnTo>
                  <a:lnTo>
                    <a:pt x="9970732" y="9067"/>
                  </a:lnTo>
                  <a:lnTo>
                    <a:pt x="9972599" y="7200"/>
                  </a:lnTo>
                  <a:lnTo>
                    <a:pt x="9973056" y="6083"/>
                  </a:lnTo>
                  <a:lnTo>
                    <a:pt x="9973056" y="3454"/>
                  </a:lnTo>
                  <a:close/>
                </a:path>
                <a:path w="12773660" h="4123690">
                  <a:moveTo>
                    <a:pt x="9992119" y="4117517"/>
                  </a:moveTo>
                  <a:lnTo>
                    <a:pt x="9991649" y="4116400"/>
                  </a:lnTo>
                  <a:lnTo>
                    <a:pt x="9989795" y="4114533"/>
                  </a:lnTo>
                  <a:lnTo>
                    <a:pt x="9988664" y="4114076"/>
                  </a:lnTo>
                  <a:lnTo>
                    <a:pt x="9986035" y="4114076"/>
                  </a:lnTo>
                  <a:lnTo>
                    <a:pt x="9984905" y="4114533"/>
                  </a:lnTo>
                  <a:lnTo>
                    <a:pt x="9983051" y="4116400"/>
                  </a:lnTo>
                  <a:lnTo>
                    <a:pt x="9982581" y="4117517"/>
                  </a:lnTo>
                  <a:lnTo>
                    <a:pt x="9982581" y="4120146"/>
                  </a:lnTo>
                  <a:lnTo>
                    <a:pt x="9983051" y="4121277"/>
                  </a:lnTo>
                  <a:lnTo>
                    <a:pt x="9984905" y="4123131"/>
                  </a:lnTo>
                  <a:lnTo>
                    <a:pt x="9986035" y="4123601"/>
                  </a:lnTo>
                  <a:lnTo>
                    <a:pt x="9988664" y="4123601"/>
                  </a:lnTo>
                  <a:lnTo>
                    <a:pt x="9989795" y="4123131"/>
                  </a:lnTo>
                  <a:lnTo>
                    <a:pt x="9991649" y="4121277"/>
                  </a:lnTo>
                  <a:lnTo>
                    <a:pt x="9992119" y="4120146"/>
                  </a:lnTo>
                  <a:lnTo>
                    <a:pt x="9992119" y="4117517"/>
                  </a:lnTo>
                  <a:close/>
                </a:path>
                <a:path w="12773660" h="4123690">
                  <a:moveTo>
                    <a:pt x="9992119" y="2746159"/>
                  </a:moveTo>
                  <a:lnTo>
                    <a:pt x="9991649" y="2745041"/>
                  </a:lnTo>
                  <a:lnTo>
                    <a:pt x="9989795" y="2743174"/>
                  </a:lnTo>
                  <a:lnTo>
                    <a:pt x="9988664" y="2742717"/>
                  </a:lnTo>
                  <a:lnTo>
                    <a:pt x="9986035" y="2742717"/>
                  </a:lnTo>
                  <a:lnTo>
                    <a:pt x="9984905" y="2743174"/>
                  </a:lnTo>
                  <a:lnTo>
                    <a:pt x="9983051" y="2745041"/>
                  </a:lnTo>
                  <a:lnTo>
                    <a:pt x="9982581" y="2746159"/>
                  </a:lnTo>
                  <a:lnTo>
                    <a:pt x="9982581" y="2748788"/>
                  </a:lnTo>
                  <a:lnTo>
                    <a:pt x="9983051" y="2749918"/>
                  </a:lnTo>
                  <a:lnTo>
                    <a:pt x="9984905" y="2751772"/>
                  </a:lnTo>
                  <a:lnTo>
                    <a:pt x="9986035" y="2752242"/>
                  </a:lnTo>
                  <a:lnTo>
                    <a:pt x="9988664" y="2752242"/>
                  </a:lnTo>
                  <a:lnTo>
                    <a:pt x="9989795" y="2751772"/>
                  </a:lnTo>
                  <a:lnTo>
                    <a:pt x="9991649" y="2749918"/>
                  </a:lnTo>
                  <a:lnTo>
                    <a:pt x="9992119" y="2748788"/>
                  </a:lnTo>
                  <a:lnTo>
                    <a:pt x="9992119" y="2746159"/>
                  </a:lnTo>
                  <a:close/>
                </a:path>
                <a:path w="12773660" h="4123690">
                  <a:moveTo>
                    <a:pt x="9992119" y="1374800"/>
                  </a:moveTo>
                  <a:lnTo>
                    <a:pt x="9991649" y="1373682"/>
                  </a:lnTo>
                  <a:lnTo>
                    <a:pt x="9989795" y="1371828"/>
                  </a:lnTo>
                  <a:lnTo>
                    <a:pt x="9988664" y="1371358"/>
                  </a:lnTo>
                  <a:lnTo>
                    <a:pt x="9986035" y="1371358"/>
                  </a:lnTo>
                  <a:lnTo>
                    <a:pt x="9984905" y="1371828"/>
                  </a:lnTo>
                  <a:lnTo>
                    <a:pt x="9983051" y="1373682"/>
                  </a:lnTo>
                  <a:lnTo>
                    <a:pt x="9982581" y="1374800"/>
                  </a:lnTo>
                  <a:lnTo>
                    <a:pt x="9982581" y="1377442"/>
                  </a:lnTo>
                  <a:lnTo>
                    <a:pt x="9983051" y="1378559"/>
                  </a:lnTo>
                  <a:lnTo>
                    <a:pt x="9984905" y="1380413"/>
                  </a:lnTo>
                  <a:lnTo>
                    <a:pt x="9986035" y="1380883"/>
                  </a:lnTo>
                  <a:lnTo>
                    <a:pt x="9988664" y="1380883"/>
                  </a:lnTo>
                  <a:lnTo>
                    <a:pt x="9989795" y="1380413"/>
                  </a:lnTo>
                  <a:lnTo>
                    <a:pt x="9991649" y="1378559"/>
                  </a:lnTo>
                  <a:lnTo>
                    <a:pt x="9992119" y="1377442"/>
                  </a:lnTo>
                  <a:lnTo>
                    <a:pt x="9992119" y="1374800"/>
                  </a:lnTo>
                  <a:close/>
                </a:path>
                <a:path w="12773660" h="4123690">
                  <a:moveTo>
                    <a:pt x="9992119" y="3454"/>
                  </a:moveTo>
                  <a:lnTo>
                    <a:pt x="9991649" y="2324"/>
                  </a:lnTo>
                  <a:lnTo>
                    <a:pt x="9989795" y="469"/>
                  </a:lnTo>
                  <a:lnTo>
                    <a:pt x="9988664" y="0"/>
                  </a:lnTo>
                  <a:lnTo>
                    <a:pt x="9986035" y="0"/>
                  </a:lnTo>
                  <a:lnTo>
                    <a:pt x="9984905" y="469"/>
                  </a:lnTo>
                  <a:lnTo>
                    <a:pt x="9983051" y="2324"/>
                  </a:lnTo>
                  <a:lnTo>
                    <a:pt x="9982581" y="3454"/>
                  </a:lnTo>
                  <a:lnTo>
                    <a:pt x="9982581" y="6083"/>
                  </a:lnTo>
                  <a:lnTo>
                    <a:pt x="9983051" y="7200"/>
                  </a:lnTo>
                  <a:lnTo>
                    <a:pt x="9984905" y="9067"/>
                  </a:lnTo>
                  <a:lnTo>
                    <a:pt x="9986035" y="9525"/>
                  </a:lnTo>
                  <a:lnTo>
                    <a:pt x="9988664" y="9525"/>
                  </a:lnTo>
                  <a:lnTo>
                    <a:pt x="9989795" y="9067"/>
                  </a:lnTo>
                  <a:lnTo>
                    <a:pt x="9991649" y="7200"/>
                  </a:lnTo>
                  <a:lnTo>
                    <a:pt x="9992119" y="6083"/>
                  </a:lnTo>
                  <a:lnTo>
                    <a:pt x="9992119" y="3454"/>
                  </a:lnTo>
                  <a:close/>
                </a:path>
                <a:path w="12773660" h="4123690">
                  <a:moveTo>
                    <a:pt x="10011169" y="4117517"/>
                  </a:moveTo>
                  <a:lnTo>
                    <a:pt x="10010699" y="4116400"/>
                  </a:lnTo>
                  <a:lnTo>
                    <a:pt x="10008845" y="4114533"/>
                  </a:lnTo>
                  <a:lnTo>
                    <a:pt x="10007714" y="4114076"/>
                  </a:lnTo>
                  <a:lnTo>
                    <a:pt x="10005085" y="4114076"/>
                  </a:lnTo>
                  <a:lnTo>
                    <a:pt x="10003968" y="4114533"/>
                  </a:lnTo>
                  <a:lnTo>
                    <a:pt x="10002101" y="4116400"/>
                  </a:lnTo>
                  <a:lnTo>
                    <a:pt x="10001644" y="4117517"/>
                  </a:lnTo>
                  <a:lnTo>
                    <a:pt x="10001644" y="4120146"/>
                  </a:lnTo>
                  <a:lnTo>
                    <a:pt x="10002101" y="4121277"/>
                  </a:lnTo>
                  <a:lnTo>
                    <a:pt x="10003968" y="4123131"/>
                  </a:lnTo>
                  <a:lnTo>
                    <a:pt x="10005085" y="4123601"/>
                  </a:lnTo>
                  <a:lnTo>
                    <a:pt x="10007714" y="4123601"/>
                  </a:lnTo>
                  <a:lnTo>
                    <a:pt x="10008845" y="4123131"/>
                  </a:lnTo>
                  <a:lnTo>
                    <a:pt x="10010699" y="4121277"/>
                  </a:lnTo>
                  <a:lnTo>
                    <a:pt x="10011169" y="4120146"/>
                  </a:lnTo>
                  <a:lnTo>
                    <a:pt x="10011169" y="4117517"/>
                  </a:lnTo>
                  <a:close/>
                </a:path>
                <a:path w="12773660" h="4123690">
                  <a:moveTo>
                    <a:pt x="10011169" y="2746159"/>
                  </a:moveTo>
                  <a:lnTo>
                    <a:pt x="10010699" y="2745041"/>
                  </a:lnTo>
                  <a:lnTo>
                    <a:pt x="10008845" y="2743174"/>
                  </a:lnTo>
                  <a:lnTo>
                    <a:pt x="10007714" y="2742717"/>
                  </a:lnTo>
                  <a:lnTo>
                    <a:pt x="10005085" y="2742717"/>
                  </a:lnTo>
                  <a:lnTo>
                    <a:pt x="10003968" y="2743174"/>
                  </a:lnTo>
                  <a:lnTo>
                    <a:pt x="10002101" y="2745041"/>
                  </a:lnTo>
                  <a:lnTo>
                    <a:pt x="10001644" y="2746159"/>
                  </a:lnTo>
                  <a:lnTo>
                    <a:pt x="10001644" y="2748788"/>
                  </a:lnTo>
                  <a:lnTo>
                    <a:pt x="10002101" y="2749918"/>
                  </a:lnTo>
                  <a:lnTo>
                    <a:pt x="10003968" y="2751772"/>
                  </a:lnTo>
                  <a:lnTo>
                    <a:pt x="10005085" y="2752242"/>
                  </a:lnTo>
                  <a:lnTo>
                    <a:pt x="10007714" y="2752242"/>
                  </a:lnTo>
                  <a:lnTo>
                    <a:pt x="10008845" y="2751772"/>
                  </a:lnTo>
                  <a:lnTo>
                    <a:pt x="10010699" y="2749918"/>
                  </a:lnTo>
                  <a:lnTo>
                    <a:pt x="10011169" y="2748788"/>
                  </a:lnTo>
                  <a:lnTo>
                    <a:pt x="10011169" y="2746159"/>
                  </a:lnTo>
                  <a:close/>
                </a:path>
                <a:path w="12773660" h="4123690">
                  <a:moveTo>
                    <a:pt x="10011169" y="1374800"/>
                  </a:moveTo>
                  <a:lnTo>
                    <a:pt x="10010699" y="1373682"/>
                  </a:lnTo>
                  <a:lnTo>
                    <a:pt x="10008845" y="1371828"/>
                  </a:lnTo>
                  <a:lnTo>
                    <a:pt x="10007714" y="1371358"/>
                  </a:lnTo>
                  <a:lnTo>
                    <a:pt x="10005085" y="1371358"/>
                  </a:lnTo>
                  <a:lnTo>
                    <a:pt x="10003968" y="1371828"/>
                  </a:lnTo>
                  <a:lnTo>
                    <a:pt x="10002101" y="1373682"/>
                  </a:lnTo>
                  <a:lnTo>
                    <a:pt x="10001644" y="1374800"/>
                  </a:lnTo>
                  <a:lnTo>
                    <a:pt x="10001644" y="1377442"/>
                  </a:lnTo>
                  <a:lnTo>
                    <a:pt x="10002101" y="1378559"/>
                  </a:lnTo>
                  <a:lnTo>
                    <a:pt x="10003968" y="1380413"/>
                  </a:lnTo>
                  <a:lnTo>
                    <a:pt x="10005085" y="1380883"/>
                  </a:lnTo>
                  <a:lnTo>
                    <a:pt x="10007714" y="1380883"/>
                  </a:lnTo>
                  <a:lnTo>
                    <a:pt x="10008845" y="1380413"/>
                  </a:lnTo>
                  <a:lnTo>
                    <a:pt x="10010699" y="1378559"/>
                  </a:lnTo>
                  <a:lnTo>
                    <a:pt x="10011169" y="1377442"/>
                  </a:lnTo>
                  <a:lnTo>
                    <a:pt x="10011169" y="1374800"/>
                  </a:lnTo>
                  <a:close/>
                </a:path>
                <a:path w="12773660" h="4123690">
                  <a:moveTo>
                    <a:pt x="10011169" y="3454"/>
                  </a:moveTo>
                  <a:lnTo>
                    <a:pt x="10010699" y="2324"/>
                  </a:lnTo>
                  <a:lnTo>
                    <a:pt x="10008845" y="469"/>
                  </a:lnTo>
                  <a:lnTo>
                    <a:pt x="10007714" y="0"/>
                  </a:lnTo>
                  <a:lnTo>
                    <a:pt x="10005085" y="0"/>
                  </a:lnTo>
                  <a:lnTo>
                    <a:pt x="10003968" y="469"/>
                  </a:lnTo>
                  <a:lnTo>
                    <a:pt x="10002101" y="2324"/>
                  </a:lnTo>
                  <a:lnTo>
                    <a:pt x="10001644" y="3454"/>
                  </a:lnTo>
                  <a:lnTo>
                    <a:pt x="10001644" y="6083"/>
                  </a:lnTo>
                  <a:lnTo>
                    <a:pt x="10002101" y="7200"/>
                  </a:lnTo>
                  <a:lnTo>
                    <a:pt x="10003968" y="9067"/>
                  </a:lnTo>
                  <a:lnTo>
                    <a:pt x="10005085" y="9525"/>
                  </a:lnTo>
                  <a:lnTo>
                    <a:pt x="10007714" y="9525"/>
                  </a:lnTo>
                  <a:lnTo>
                    <a:pt x="10008845" y="9067"/>
                  </a:lnTo>
                  <a:lnTo>
                    <a:pt x="10010699" y="7200"/>
                  </a:lnTo>
                  <a:lnTo>
                    <a:pt x="10011169" y="6083"/>
                  </a:lnTo>
                  <a:lnTo>
                    <a:pt x="10011169" y="3454"/>
                  </a:lnTo>
                  <a:close/>
                </a:path>
                <a:path w="12773660" h="4123690">
                  <a:moveTo>
                    <a:pt x="10030219" y="4117517"/>
                  </a:moveTo>
                  <a:lnTo>
                    <a:pt x="10029749" y="4116400"/>
                  </a:lnTo>
                  <a:lnTo>
                    <a:pt x="10027895" y="4114533"/>
                  </a:lnTo>
                  <a:lnTo>
                    <a:pt x="10026764" y="4114076"/>
                  </a:lnTo>
                  <a:lnTo>
                    <a:pt x="10024135" y="4114076"/>
                  </a:lnTo>
                  <a:lnTo>
                    <a:pt x="10023018" y="4114533"/>
                  </a:lnTo>
                  <a:lnTo>
                    <a:pt x="10021151" y="4116400"/>
                  </a:lnTo>
                  <a:lnTo>
                    <a:pt x="10020694" y="4117517"/>
                  </a:lnTo>
                  <a:lnTo>
                    <a:pt x="10020694" y="4120146"/>
                  </a:lnTo>
                  <a:lnTo>
                    <a:pt x="10021151" y="4121277"/>
                  </a:lnTo>
                  <a:lnTo>
                    <a:pt x="10023018" y="4123131"/>
                  </a:lnTo>
                  <a:lnTo>
                    <a:pt x="10024135" y="4123601"/>
                  </a:lnTo>
                  <a:lnTo>
                    <a:pt x="10026764" y="4123601"/>
                  </a:lnTo>
                  <a:lnTo>
                    <a:pt x="10027895" y="4123131"/>
                  </a:lnTo>
                  <a:lnTo>
                    <a:pt x="10029749" y="4121277"/>
                  </a:lnTo>
                  <a:lnTo>
                    <a:pt x="10030219" y="4120146"/>
                  </a:lnTo>
                  <a:lnTo>
                    <a:pt x="10030219" y="4117517"/>
                  </a:lnTo>
                  <a:close/>
                </a:path>
                <a:path w="12773660" h="4123690">
                  <a:moveTo>
                    <a:pt x="10030219" y="2746159"/>
                  </a:moveTo>
                  <a:lnTo>
                    <a:pt x="10029749" y="2745041"/>
                  </a:lnTo>
                  <a:lnTo>
                    <a:pt x="10027895" y="2743174"/>
                  </a:lnTo>
                  <a:lnTo>
                    <a:pt x="10026764" y="2742717"/>
                  </a:lnTo>
                  <a:lnTo>
                    <a:pt x="10024135" y="2742717"/>
                  </a:lnTo>
                  <a:lnTo>
                    <a:pt x="10023018" y="2743174"/>
                  </a:lnTo>
                  <a:lnTo>
                    <a:pt x="10021151" y="2745041"/>
                  </a:lnTo>
                  <a:lnTo>
                    <a:pt x="10020694" y="2746159"/>
                  </a:lnTo>
                  <a:lnTo>
                    <a:pt x="10020694" y="2748788"/>
                  </a:lnTo>
                  <a:lnTo>
                    <a:pt x="10021151" y="2749918"/>
                  </a:lnTo>
                  <a:lnTo>
                    <a:pt x="10023018" y="2751772"/>
                  </a:lnTo>
                  <a:lnTo>
                    <a:pt x="10024135" y="2752242"/>
                  </a:lnTo>
                  <a:lnTo>
                    <a:pt x="10026764" y="2752242"/>
                  </a:lnTo>
                  <a:lnTo>
                    <a:pt x="10027895" y="2751772"/>
                  </a:lnTo>
                  <a:lnTo>
                    <a:pt x="10029749" y="2749918"/>
                  </a:lnTo>
                  <a:lnTo>
                    <a:pt x="10030219" y="2748788"/>
                  </a:lnTo>
                  <a:lnTo>
                    <a:pt x="10030219" y="2746159"/>
                  </a:lnTo>
                  <a:close/>
                </a:path>
                <a:path w="12773660" h="4123690">
                  <a:moveTo>
                    <a:pt x="10030219" y="1374800"/>
                  </a:moveTo>
                  <a:lnTo>
                    <a:pt x="10029749" y="1373682"/>
                  </a:lnTo>
                  <a:lnTo>
                    <a:pt x="10027895" y="1371828"/>
                  </a:lnTo>
                  <a:lnTo>
                    <a:pt x="10026764" y="1371358"/>
                  </a:lnTo>
                  <a:lnTo>
                    <a:pt x="10024135" y="1371358"/>
                  </a:lnTo>
                  <a:lnTo>
                    <a:pt x="10023018" y="1371828"/>
                  </a:lnTo>
                  <a:lnTo>
                    <a:pt x="10021151" y="1373682"/>
                  </a:lnTo>
                  <a:lnTo>
                    <a:pt x="10020694" y="1374800"/>
                  </a:lnTo>
                  <a:lnTo>
                    <a:pt x="10020694" y="1377442"/>
                  </a:lnTo>
                  <a:lnTo>
                    <a:pt x="10021151" y="1378559"/>
                  </a:lnTo>
                  <a:lnTo>
                    <a:pt x="10023018" y="1380413"/>
                  </a:lnTo>
                  <a:lnTo>
                    <a:pt x="10024135" y="1380883"/>
                  </a:lnTo>
                  <a:lnTo>
                    <a:pt x="10026764" y="1380883"/>
                  </a:lnTo>
                  <a:lnTo>
                    <a:pt x="10027895" y="1380413"/>
                  </a:lnTo>
                  <a:lnTo>
                    <a:pt x="10029749" y="1378559"/>
                  </a:lnTo>
                  <a:lnTo>
                    <a:pt x="10030219" y="1377442"/>
                  </a:lnTo>
                  <a:lnTo>
                    <a:pt x="10030219" y="1374800"/>
                  </a:lnTo>
                  <a:close/>
                </a:path>
                <a:path w="12773660" h="4123690">
                  <a:moveTo>
                    <a:pt x="10030219" y="3454"/>
                  </a:moveTo>
                  <a:lnTo>
                    <a:pt x="10029749" y="2324"/>
                  </a:lnTo>
                  <a:lnTo>
                    <a:pt x="10027895" y="469"/>
                  </a:lnTo>
                  <a:lnTo>
                    <a:pt x="10026764" y="0"/>
                  </a:lnTo>
                  <a:lnTo>
                    <a:pt x="10024135" y="0"/>
                  </a:lnTo>
                  <a:lnTo>
                    <a:pt x="10023018" y="469"/>
                  </a:lnTo>
                  <a:lnTo>
                    <a:pt x="10021151" y="2324"/>
                  </a:lnTo>
                  <a:lnTo>
                    <a:pt x="10020694" y="3454"/>
                  </a:lnTo>
                  <a:lnTo>
                    <a:pt x="10020694" y="6083"/>
                  </a:lnTo>
                  <a:lnTo>
                    <a:pt x="10021151" y="7200"/>
                  </a:lnTo>
                  <a:lnTo>
                    <a:pt x="10023018" y="9067"/>
                  </a:lnTo>
                  <a:lnTo>
                    <a:pt x="10024135" y="9525"/>
                  </a:lnTo>
                  <a:lnTo>
                    <a:pt x="10026764" y="9525"/>
                  </a:lnTo>
                  <a:lnTo>
                    <a:pt x="10027895" y="9067"/>
                  </a:lnTo>
                  <a:lnTo>
                    <a:pt x="10029749" y="7200"/>
                  </a:lnTo>
                  <a:lnTo>
                    <a:pt x="10030219" y="6083"/>
                  </a:lnTo>
                  <a:lnTo>
                    <a:pt x="10030219" y="3454"/>
                  </a:lnTo>
                  <a:close/>
                </a:path>
                <a:path w="12773660" h="4123690">
                  <a:moveTo>
                    <a:pt x="10049269" y="4117517"/>
                  </a:moveTo>
                  <a:lnTo>
                    <a:pt x="10048799" y="4116400"/>
                  </a:lnTo>
                  <a:lnTo>
                    <a:pt x="10046945" y="4114533"/>
                  </a:lnTo>
                  <a:lnTo>
                    <a:pt x="10045814" y="4114076"/>
                  </a:lnTo>
                  <a:lnTo>
                    <a:pt x="10043185" y="4114076"/>
                  </a:lnTo>
                  <a:lnTo>
                    <a:pt x="10042068" y="4114533"/>
                  </a:lnTo>
                  <a:lnTo>
                    <a:pt x="10040201" y="4116400"/>
                  </a:lnTo>
                  <a:lnTo>
                    <a:pt x="10039744" y="4117517"/>
                  </a:lnTo>
                  <a:lnTo>
                    <a:pt x="10039744" y="4120146"/>
                  </a:lnTo>
                  <a:lnTo>
                    <a:pt x="10040201" y="4121277"/>
                  </a:lnTo>
                  <a:lnTo>
                    <a:pt x="10042068" y="4123131"/>
                  </a:lnTo>
                  <a:lnTo>
                    <a:pt x="10043185" y="4123601"/>
                  </a:lnTo>
                  <a:lnTo>
                    <a:pt x="10045814" y="4123601"/>
                  </a:lnTo>
                  <a:lnTo>
                    <a:pt x="10046945" y="4123131"/>
                  </a:lnTo>
                  <a:lnTo>
                    <a:pt x="10048799" y="4121277"/>
                  </a:lnTo>
                  <a:lnTo>
                    <a:pt x="10049269" y="4120146"/>
                  </a:lnTo>
                  <a:lnTo>
                    <a:pt x="10049269" y="4117517"/>
                  </a:lnTo>
                  <a:close/>
                </a:path>
                <a:path w="12773660" h="4123690">
                  <a:moveTo>
                    <a:pt x="10049269" y="2746159"/>
                  </a:moveTo>
                  <a:lnTo>
                    <a:pt x="10048799" y="2745041"/>
                  </a:lnTo>
                  <a:lnTo>
                    <a:pt x="10046945" y="2743174"/>
                  </a:lnTo>
                  <a:lnTo>
                    <a:pt x="10045814" y="2742717"/>
                  </a:lnTo>
                  <a:lnTo>
                    <a:pt x="10043185" y="2742717"/>
                  </a:lnTo>
                  <a:lnTo>
                    <a:pt x="10042068" y="2743174"/>
                  </a:lnTo>
                  <a:lnTo>
                    <a:pt x="10040201" y="2745041"/>
                  </a:lnTo>
                  <a:lnTo>
                    <a:pt x="10039744" y="2746159"/>
                  </a:lnTo>
                  <a:lnTo>
                    <a:pt x="10039744" y="2748788"/>
                  </a:lnTo>
                  <a:lnTo>
                    <a:pt x="10040201" y="2749918"/>
                  </a:lnTo>
                  <a:lnTo>
                    <a:pt x="10042068" y="2751772"/>
                  </a:lnTo>
                  <a:lnTo>
                    <a:pt x="10043185" y="2752242"/>
                  </a:lnTo>
                  <a:lnTo>
                    <a:pt x="10045814" y="2752242"/>
                  </a:lnTo>
                  <a:lnTo>
                    <a:pt x="10046945" y="2751772"/>
                  </a:lnTo>
                  <a:lnTo>
                    <a:pt x="10048799" y="2749918"/>
                  </a:lnTo>
                  <a:lnTo>
                    <a:pt x="10049269" y="2748788"/>
                  </a:lnTo>
                  <a:lnTo>
                    <a:pt x="10049269" y="2746159"/>
                  </a:lnTo>
                  <a:close/>
                </a:path>
                <a:path w="12773660" h="4123690">
                  <a:moveTo>
                    <a:pt x="10049269" y="1374800"/>
                  </a:moveTo>
                  <a:lnTo>
                    <a:pt x="10048799" y="1373682"/>
                  </a:lnTo>
                  <a:lnTo>
                    <a:pt x="10046945" y="1371828"/>
                  </a:lnTo>
                  <a:lnTo>
                    <a:pt x="10045814" y="1371358"/>
                  </a:lnTo>
                  <a:lnTo>
                    <a:pt x="10043185" y="1371358"/>
                  </a:lnTo>
                  <a:lnTo>
                    <a:pt x="10042068" y="1371828"/>
                  </a:lnTo>
                  <a:lnTo>
                    <a:pt x="10040201" y="1373682"/>
                  </a:lnTo>
                  <a:lnTo>
                    <a:pt x="10039744" y="1374800"/>
                  </a:lnTo>
                  <a:lnTo>
                    <a:pt x="10039744" y="1377442"/>
                  </a:lnTo>
                  <a:lnTo>
                    <a:pt x="10040201" y="1378559"/>
                  </a:lnTo>
                  <a:lnTo>
                    <a:pt x="10042068" y="1380413"/>
                  </a:lnTo>
                  <a:lnTo>
                    <a:pt x="10043185" y="1380883"/>
                  </a:lnTo>
                  <a:lnTo>
                    <a:pt x="10045814" y="1380883"/>
                  </a:lnTo>
                  <a:lnTo>
                    <a:pt x="10046945" y="1380413"/>
                  </a:lnTo>
                  <a:lnTo>
                    <a:pt x="10048799" y="1378559"/>
                  </a:lnTo>
                  <a:lnTo>
                    <a:pt x="10049269" y="1377442"/>
                  </a:lnTo>
                  <a:lnTo>
                    <a:pt x="10049269" y="1374800"/>
                  </a:lnTo>
                  <a:close/>
                </a:path>
                <a:path w="12773660" h="4123690">
                  <a:moveTo>
                    <a:pt x="10049269" y="3454"/>
                  </a:moveTo>
                  <a:lnTo>
                    <a:pt x="10048799" y="2324"/>
                  </a:lnTo>
                  <a:lnTo>
                    <a:pt x="10046945" y="469"/>
                  </a:lnTo>
                  <a:lnTo>
                    <a:pt x="10045814" y="0"/>
                  </a:lnTo>
                  <a:lnTo>
                    <a:pt x="10043185" y="0"/>
                  </a:lnTo>
                  <a:lnTo>
                    <a:pt x="10042068" y="469"/>
                  </a:lnTo>
                  <a:lnTo>
                    <a:pt x="10040201" y="2324"/>
                  </a:lnTo>
                  <a:lnTo>
                    <a:pt x="10039744" y="3454"/>
                  </a:lnTo>
                  <a:lnTo>
                    <a:pt x="10039744" y="6083"/>
                  </a:lnTo>
                  <a:lnTo>
                    <a:pt x="10040201" y="7200"/>
                  </a:lnTo>
                  <a:lnTo>
                    <a:pt x="10042068" y="9067"/>
                  </a:lnTo>
                  <a:lnTo>
                    <a:pt x="10043185" y="9525"/>
                  </a:lnTo>
                  <a:lnTo>
                    <a:pt x="10045814" y="9525"/>
                  </a:lnTo>
                  <a:lnTo>
                    <a:pt x="10046945" y="9067"/>
                  </a:lnTo>
                  <a:lnTo>
                    <a:pt x="10048799" y="7200"/>
                  </a:lnTo>
                  <a:lnTo>
                    <a:pt x="10049269" y="6083"/>
                  </a:lnTo>
                  <a:lnTo>
                    <a:pt x="10049269" y="3454"/>
                  </a:lnTo>
                  <a:close/>
                </a:path>
                <a:path w="12773660" h="4123690">
                  <a:moveTo>
                    <a:pt x="10068319" y="4117517"/>
                  </a:moveTo>
                  <a:lnTo>
                    <a:pt x="10067849" y="4116400"/>
                  </a:lnTo>
                  <a:lnTo>
                    <a:pt x="10065995" y="4114533"/>
                  </a:lnTo>
                  <a:lnTo>
                    <a:pt x="10064864" y="4114076"/>
                  </a:lnTo>
                  <a:lnTo>
                    <a:pt x="10062235" y="4114076"/>
                  </a:lnTo>
                  <a:lnTo>
                    <a:pt x="10061118" y="4114533"/>
                  </a:lnTo>
                  <a:lnTo>
                    <a:pt x="10059251" y="4116400"/>
                  </a:lnTo>
                  <a:lnTo>
                    <a:pt x="10058794" y="4117517"/>
                  </a:lnTo>
                  <a:lnTo>
                    <a:pt x="10058794" y="4120146"/>
                  </a:lnTo>
                  <a:lnTo>
                    <a:pt x="10059251" y="4121277"/>
                  </a:lnTo>
                  <a:lnTo>
                    <a:pt x="10061118" y="4123131"/>
                  </a:lnTo>
                  <a:lnTo>
                    <a:pt x="10062235" y="4123601"/>
                  </a:lnTo>
                  <a:lnTo>
                    <a:pt x="10064864" y="4123601"/>
                  </a:lnTo>
                  <a:lnTo>
                    <a:pt x="10065995" y="4123131"/>
                  </a:lnTo>
                  <a:lnTo>
                    <a:pt x="10067849" y="4121277"/>
                  </a:lnTo>
                  <a:lnTo>
                    <a:pt x="10068319" y="4120146"/>
                  </a:lnTo>
                  <a:lnTo>
                    <a:pt x="10068319" y="4117517"/>
                  </a:lnTo>
                  <a:close/>
                </a:path>
                <a:path w="12773660" h="4123690">
                  <a:moveTo>
                    <a:pt x="10068319" y="2746159"/>
                  </a:moveTo>
                  <a:lnTo>
                    <a:pt x="10067849" y="2745041"/>
                  </a:lnTo>
                  <a:lnTo>
                    <a:pt x="10065995" y="2743174"/>
                  </a:lnTo>
                  <a:lnTo>
                    <a:pt x="10064864" y="2742717"/>
                  </a:lnTo>
                  <a:lnTo>
                    <a:pt x="10062235" y="2742717"/>
                  </a:lnTo>
                  <a:lnTo>
                    <a:pt x="10061118" y="2743174"/>
                  </a:lnTo>
                  <a:lnTo>
                    <a:pt x="10059251" y="2745041"/>
                  </a:lnTo>
                  <a:lnTo>
                    <a:pt x="10058794" y="2746159"/>
                  </a:lnTo>
                  <a:lnTo>
                    <a:pt x="10058794" y="2748788"/>
                  </a:lnTo>
                  <a:lnTo>
                    <a:pt x="10059251" y="2749918"/>
                  </a:lnTo>
                  <a:lnTo>
                    <a:pt x="10061118" y="2751772"/>
                  </a:lnTo>
                  <a:lnTo>
                    <a:pt x="10062235" y="2752242"/>
                  </a:lnTo>
                  <a:lnTo>
                    <a:pt x="10064864" y="2752242"/>
                  </a:lnTo>
                  <a:lnTo>
                    <a:pt x="10065995" y="2751772"/>
                  </a:lnTo>
                  <a:lnTo>
                    <a:pt x="10067849" y="2749918"/>
                  </a:lnTo>
                  <a:lnTo>
                    <a:pt x="10068319" y="2748788"/>
                  </a:lnTo>
                  <a:lnTo>
                    <a:pt x="10068319" y="2746159"/>
                  </a:lnTo>
                  <a:close/>
                </a:path>
                <a:path w="12773660" h="4123690">
                  <a:moveTo>
                    <a:pt x="10068319" y="1374800"/>
                  </a:moveTo>
                  <a:lnTo>
                    <a:pt x="10067849" y="1373682"/>
                  </a:lnTo>
                  <a:lnTo>
                    <a:pt x="10065995" y="1371828"/>
                  </a:lnTo>
                  <a:lnTo>
                    <a:pt x="10064864" y="1371358"/>
                  </a:lnTo>
                  <a:lnTo>
                    <a:pt x="10062235" y="1371358"/>
                  </a:lnTo>
                  <a:lnTo>
                    <a:pt x="10061118" y="1371828"/>
                  </a:lnTo>
                  <a:lnTo>
                    <a:pt x="10059251" y="1373682"/>
                  </a:lnTo>
                  <a:lnTo>
                    <a:pt x="10058794" y="1374800"/>
                  </a:lnTo>
                  <a:lnTo>
                    <a:pt x="10058794" y="1377442"/>
                  </a:lnTo>
                  <a:lnTo>
                    <a:pt x="10059251" y="1378559"/>
                  </a:lnTo>
                  <a:lnTo>
                    <a:pt x="10061118" y="1380413"/>
                  </a:lnTo>
                  <a:lnTo>
                    <a:pt x="10062235" y="1380883"/>
                  </a:lnTo>
                  <a:lnTo>
                    <a:pt x="10064864" y="1380883"/>
                  </a:lnTo>
                  <a:lnTo>
                    <a:pt x="10065995" y="1380413"/>
                  </a:lnTo>
                  <a:lnTo>
                    <a:pt x="10067849" y="1378559"/>
                  </a:lnTo>
                  <a:lnTo>
                    <a:pt x="10068319" y="1377442"/>
                  </a:lnTo>
                  <a:lnTo>
                    <a:pt x="10068319" y="1374800"/>
                  </a:lnTo>
                  <a:close/>
                </a:path>
                <a:path w="12773660" h="4123690">
                  <a:moveTo>
                    <a:pt x="10068319" y="3454"/>
                  </a:moveTo>
                  <a:lnTo>
                    <a:pt x="10067849" y="2324"/>
                  </a:lnTo>
                  <a:lnTo>
                    <a:pt x="10065995" y="469"/>
                  </a:lnTo>
                  <a:lnTo>
                    <a:pt x="10064864" y="0"/>
                  </a:lnTo>
                  <a:lnTo>
                    <a:pt x="10062235" y="0"/>
                  </a:lnTo>
                  <a:lnTo>
                    <a:pt x="10061118" y="469"/>
                  </a:lnTo>
                  <a:lnTo>
                    <a:pt x="10059251" y="2324"/>
                  </a:lnTo>
                  <a:lnTo>
                    <a:pt x="10058794" y="3454"/>
                  </a:lnTo>
                  <a:lnTo>
                    <a:pt x="10058794" y="6083"/>
                  </a:lnTo>
                  <a:lnTo>
                    <a:pt x="10059251" y="7200"/>
                  </a:lnTo>
                  <a:lnTo>
                    <a:pt x="10061118" y="9067"/>
                  </a:lnTo>
                  <a:lnTo>
                    <a:pt x="10062235" y="9525"/>
                  </a:lnTo>
                  <a:lnTo>
                    <a:pt x="10064864" y="9525"/>
                  </a:lnTo>
                  <a:lnTo>
                    <a:pt x="10065995" y="9067"/>
                  </a:lnTo>
                  <a:lnTo>
                    <a:pt x="10067849" y="7200"/>
                  </a:lnTo>
                  <a:lnTo>
                    <a:pt x="10068319" y="6083"/>
                  </a:lnTo>
                  <a:lnTo>
                    <a:pt x="10068319" y="3454"/>
                  </a:lnTo>
                  <a:close/>
                </a:path>
                <a:path w="12773660" h="4123690">
                  <a:moveTo>
                    <a:pt x="10087369" y="4117517"/>
                  </a:moveTo>
                  <a:lnTo>
                    <a:pt x="10086899" y="4116400"/>
                  </a:lnTo>
                  <a:lnTo>
                    <a:pt x="10085045" y="4114533"/>
                  </a:lnTo>
                  <a:lnTo>
                    <a:pt x="10083914" y="4114076"/>
                  </a:lnTo>
                  <a:lnTo>
                    <a:pt x="10081285" y="4114076"/>
                  </a:lnTo>
                  <a:lnTo>
                    <a:pt x="10080168" y="4114533"/>
                  </a:lnTo>
                  <a:lnTo>
                    <a:pt x="10078301" y="4116400"/>
                  </a:lnTo>
                  <a:lnTo>
                    <a:pt x="10077844" y="4117517"/>
                  </a:lnTo>
                  <a:lnTo>
                    <a:pt x="10077844" y="4120146"/>
                  </a:lnTo>
                  <a:lnTo>
                    <a:pt x="10078301" y="4121277"/>
                  </a:lnTo>
                  <a:lnTo>
                    <a:pt x="10080168" y="4123131"/>
                  </a:lnTo>
                  <a:lnTo>
                    <a:pt x="10081285" y="4123601"/>
                  </a:lnTo>
                  <a:lnTo>
                    <a:pt x="10083914" y="4123601"/>
                  </a:lnTo>
                  <a:lnTo>
                    <a:pt x="10085045" y="4123131"/>
                  </a:lnTo>
                  <a:lnTo>
                    <a:pt x="10086899" y="4121277"/>
                  </a:lnTo>
                  <a:lnTo>
                    <a:pt x="10087369" y="4120146"/>
                  </a:lnTo>
                  <a:lnTo>
                    <a:pt x="10087369" y="4117517"/>
                  </a:lnTo>
                  <a:close/>
                </a:path>
                <a:path w="12773660" h="4123690">
                  <a:moveTo>
                    <a:pt x="10087369" y="2746159"/>
                  </a:moveTo>
                  <a:lnTo>
                    <a:pt x="10086899" y="2745041"/>
                  </a:lnTo>
                  <a:lnTo>
                    <a:pt x="10085045" y="2743174"/>
                  </a:lnTo>
                  <a:lnTo>
                    <a:pt x="10083914" y="2742717"/>
                  </a:lnTo>
                  <a:lnTo>
                    <a:pt x="10081285" y="2742717"/>
                  </a:lnTo>
                  <a:lnTo>
                    <a:pt x="10080168" y="2743174"/>
                  </a:lnTo>
                  <a:lnTo>
                    <a:pt x="10078301" y="2745041"/>
                  </a:lnTo>
                  <a:lnTo>
                    <a:pt x="10077844" y="2746159"/>
                  </a:lnTo>
                  <a:lnTo>
                    <a:pt x="10077844" y="2748788"/>
                  </a:lnTo>
                  <a:lnTo>
                    <a:pt x="10078301" y="2749918"/>
                  </a:lnTo>
                  <a:lnTo>
                    <a:pt x="10080168" y="2751772"/>
                  </a:lnTo>
                  <a:lnTo>
                    <a:pt x="10081285" y="2752242"/>
                  </a:lnTo>
                  <a:lnTo>
                    <a:pt x="10083914" y="2752242"/>
                  </a:lnTo>
                  <a:lnTo>
                    <a:pt x="10085045" y="2751772"/>
                  </a:lnTo>
                  <a:lnTo>
                    <a:pt x="10086899" y="2749918"/>
                  </a:lnTo>
                  <a:lnTo>
                    <a:pt x="10087369" y="2748788"/>
                  </a:lnTo>
                  <a:lnTo>
                    <a:pt x="10087369" y="2746159"/>
                  </a:lnTo>
                  <a:close/>
                </a:path>
                <a:path w="12773660" h="4123690">
                  <a:moveTo>
                    <a:pt x="10087369" y="1374800"/>
                  </a:moveTo>
                  <a:lnTo>
                    <a:pt x="10086899" y="1373682"/>
                  </a:lnTo>
                  <a:lnTo>
                    <a:pt x="10085045" y="1371828"/>
                  </a:lnTo>
                  <a:lnTo>
                    <a:pt x="10083914" y="1371358"/>
                  </a:lnTo>
                  <a:lnTo>
                    <a:pt x="10081285" y="1371358"/>
                  </a:lnTo>
                  <a:lnTo>
                    <a:pt x="10080168" y="1371828"/>
                  </a:lnTo>
                  <a:lnTo>
                    <a:pt x="10078301" y="1373682"/>
                  </a:lnTo>
                  <a:lnTo>
                    <a:pt x="10077844" y="1374800"/>
                  </a:lnTo>
                  <a:lnTo>
                    <a:pt x="10077844" y="1377442"/>
                  </a:lnTo>
                  <a:lnTo>
                    <a:pt x="10078301" y="1378559"/>
                  </a:lnTo>
                  <a:lnTo>
                    <a:pt x="10080168" y="1380413"/>
                  </a:lnTo>
                  <a:lnTo>
                    <a:pt x="10081285" y="1380883"/>
                  </a:lnTo>
                  <a:lnTo>
                    <a:pt x="10083914" y="1380883"/>
                  </a:lnTo>
                  <a:lnTo>
                    <a:pt x="10085045" y="1380413"/>
                  </a:lnTo>
                  <a:lnTo>
                    <a:pt x="10086899" y="1378559"/>
                  </a:lnTo>
                  <a:lnTo>
                    <a:pt x="10087369" y="1377442"/>
                  </a:lnTo>
                  <a:lnTo>
                    <a:pt x="10087369" y="1374800"/>
                  </a:lnTo>
                  <a:close/>
                </a:path>
                <a:path w="12773660" h="4123690">
                  <a:moveTo>
                    <a:pt x="10087369" y="3454"/>
                  </a:moveTo>
                  <a:lnTo>
                    <a:pt x="10086899" y="2324"/>
                  </a:lnTo>
                  <a:lnTo>
                    <a:pt x="10085045" y="469"/>
                  </a:lnTo>
                  <a:lnTo>
                    <a:pt x="10083914" y="0"/>
                  </a:lnTo>
                  <a:lnTo>
                    <a:pt x="10081285" y="0"/>
                  </a:lnTo>
                  <a:lnTo>
                    <a:pt x="10080168" y="469"/>
                  </a:lnTo>
                  <a:lnTo>
                    <a:pt x="10078301" y="2324"/>
                  </a:lnTo>
                  <a:lnTo>
                    <a:pt x="10077844" y="3454"/>
                  </a:lnTo>
                  <a:lnTo>
                    <a:pt x="10077844" y="6083"/>
                  </a:lnTo>
                  <a:lnTo>
                    <a:pt x="10078301" y="7200"/>
                  </a:lnTo>
                  <a:lnTo>
                    <a:pt x="10080168" y="9067"/>
                  </a:lnTo>
                  <a:lnTo>
                    <a:pt x="10081285" y="9525"/>
                  </a:lnTo>
                  <a:lnTo>
                    <a:pt x="10083914" y="9525"/>
                  </a:lnTo>
                  <a:lnTo>
                    <a:pt x="10085045" y="9067"/>
                  </a:lnTo>
                  <a:lnTo>
                    <a:pt x="10086899" y="7200"/>
                  </a:lnTo>
                  <a:lnTo>
                    <a:pt x="10087369" y="6083"/>
                  </a:lnTo>
                  <a:lnTo>
                    <a:pt x="10087369" y="3454"/>
                  </a:lnTo>
                  <a:close/>
                </a:path>
                <a:path w="12773660" h="4123690">
                  <a:moveTo>
                    <a:pt x="10106419" y="4117517"/>
                  </a:moveTo>
                  <a:lnTo>
                    <a:pt x="10105949" y="4116400"/>
                  </a:lnTo>
                  <a:lnTo>
                    <a:pt x="10104095" y="4114533"/>
                  </a:lnTo>
                  <a:lnTo>
                    <a:pt x="10102977" y="4114076"/>
                  </a:lnTo>
                  <a:lnTo>
                    <a:pt x="10100335" y="4114076"/>
                  </a:lnTo>
                  <a:lnTo>
                    <a:pt x="10099218" y="4114533"/>
                  </a:lnTo>
                  <a:lnTo>
                    <a:pt x="10097351" y="4116400"/>
                  </a:lnTo>
                  <a:lnTo>
                    <a:pt x="10096894" y="4117517"/>
                  </a:lnTo>
                  <a:lnTo>
                    <a:pt x="10096894" y="4120146"/>
                  </a:lnTo>
                  <a:lnTo>
                    <a:pt x="10097351" y="4121277"/>
                  </a:lnTo>
                  <a:lnTo>
                    <a:pt x="10099218" y="4123131"/>
                  </a:lnTo>
                  <a:lnTo>
                    <a:pt x="10100335" y="4123601"/>
                  </a:lnTo>
                  <a:lnTo>
                    <a:pt x="10102977" y="4123601"/>
                  </a:lnTo>
                  <a:lnTo>
                    <a:pt x="10104095" y="4123131"/>
                  </a:lnTo>
                  <a:lnTo>
                    <a:pt x="10105949" y="4121277"/>
                  </a:lnTo>
                  <a:lnTo>
                    <a:pt x="10106419" y="4120146"/>
                  </a:lnTo>
                  <a:lnTo>
                    <a:pt x="10106419" y="4117517"/>
                  </a:lnTo>
                  <a:close/>
                </a:path>
                <a:path w="12773660" h="4123690">
                  <a:moveTo>
                    <a:pt x="10106419" y="2746159"/>
                  </a:moveTo>
                  <a:lnTo>
                    <a:pt x="10105949" y="2745041"/>
                  </a:lnTo>
                  <a:lnTo>
                    <a:pt x="10104095" y="2743174"/>
                  </a:lnTo>
                  <a:lnTo>
                    <a:pt x="10102977" y="2742717"/>
                  </a:lnTo>
                  <a:lnTo>
                    <a:pt x="10100335" y="2742717"/>
                  </a:lnTo>
                  <a:lnTo>
                    <a:pt x="10099218" y="2743174"/>
                  </a:lnTo>
                  <a:lnTo>
                    <a:pt x="10097351" y="2745041"/>
                  </a:lnTo>
                  <a:lnTo>
                    <a:pt x="10096894" y="2746159"/>
                  </a:lnTo>
                  <a:lnTo>
                    <a:pt x="10096894" y="2748788"/>
                  </a:lnTo>
                  <a:lnTo>
                    <a:pt x="10097351" y="2749918"/>
                  </a:lnTo>
                  <a:lnTo>
                    <a:pt x="10099218" y="2751772"/>
                  </a:lnTo>
                  <a:lnTo>
                    <a:pt x="10100335" y="2752242"/>
                  </a:lnTo>
                  <a:lnTo>
                    <a:pt x="10102977" y="2752242"/>
                  </a:lnTo>
                  <a:lnTo>
                    <a:pt x="10104095" y="2751772"/>
                  </a:lnTo>
                  <a:lnTo>
                    <a:pt x="10105949" y="2749918"/>
                  </a:lnTo>
                  <a:lnTo>
                    <a:pt x="10106419" y="2748788"/>
                  </a:lnTo>
                  <a:lnTo>
                    <a:pt x="10106419" y="2746159"/>
                  </a:lnTo>
                  <a:close/>
                </a:path>
                <a:path w="12773660" h="4123690">
                  <a:moveTo>
                    <a:pt x="10106419" y="1374800"/>
                  </a:moveTo>
                  <a:lnTo>
                    <a:pt x="10105949" y="1373682"/>
                  </a:lnTo>
                  <a:lnTo>
                    <a:pt x="10104095" y="1371828"/>
                  </a:lnTo>
                  <a:lnTo>
                    <a:pt x="10102977" y="1371358"/>
                  </a:lnTo>
                  <a:lnTo>
                    <a:pt x="10100335" y="1371358"/>
                  </a:lnTo>
                  <a:lnTo>
                    <a:pt x="10099218" y="1371828"/>
                  </a:lnTo>
                  <a:lnTo>
                    <a:pt x="10097351" y="1373682"/>
                  </a:lnTo>
                  <a:lnTo>
                    <a:pt x="10096894" y="1374800"/>
                  </a:lnTo>
                  <a:lnTo>
                    <a:pt x="10096894" y="1377442"/>
                  </a:lnTo>
                  <a:lnTo>
                    <a:pt x="10097351" y="1378559"/>
                  </a:lnTo>
                  <a:lnTo>
                    <a:pt x="10099218" y="1380413"/>
                  </a:lnTo>
                  <a:lnTo>
                    <a:pt x="10100335" y="1380883"/>
                  </a:lnTo>
                  <a:lnTo>
                    <a:pt x="10102977" y="1380883"/>
                  </a:lnTo>
                  <a:lnTo>
                    <a:pt x="10104095" y="1380413"/>
                  </a:lnTo>
                  <a:lnTo>
                    <a:pt x="10105949" y="1378559"/>
                  </a:lnTo>
                  <a:lnTo>
                    <a:pt x="10106419" y="1377442"/>
                  </a:lnTo>
                  <a:lnTo>
                    <a:pt x="10106419" y="1374800"/>
                  </a:lnTo>
                  <a:close/>
                </a:path>
                <a:path w="12773660" h="4123690">
                  <a:moveTo>
                    <a:pt x="10106419" y="3454"/>
                  </a:moveTo>
                  <a:lnTo>
                    <a:pt x="10105949" y="2324"/>
                  </a:lnTo>
                  <a:lnTo>
                    <a:pt x="10104095" y="469"/>
                  </a:lnTo>
                  <a:lnTo>
                    <a:pt x="10102977" y="0"/>
                  </a:lnTo>
                  <a:lnTo>
                    <a:pt x="10100335" y="0"/>
                  </a:lnTo>
                  <a:lnTo>
                    <a:pt x="10099218" y="469"/>
                  </a:lnTo>
                  <a:lnTo>
                    <a:pt x="10097351" y="2324"/>
                  </a:lnTo>
                  <a:lnTo>
                    <a:pt x="10096894" y="3454"/>
                  </a:lnTo>
                  <a:lnTo>
                    <a:pt x="10096894" y="6083"/>
                  </a:lnTo>
                  <a:lnTo>
                    <a:pt x="10097351" y="7200"/>
                  </a:lnTo>
                  <a:lnTo>
                    <a:pt x="10099218" y="9067"/>
                  </a:lnTo>
                  <a:lnTo>
                    <a:pt x="10100335" y="9525"/>
                  </a:lnTo>
                  <a:lnTo>
                    <a:pt x="10102977" y="9525"/>
                  </a:lnTo>
                  <a:lnTo>
                    <a:pt x="10104095" y="9067"/>
                  </a:lnTo>
                  <a:lnTo>
                    <a:pt x="10105949" y="7200"/>
                  </a:lnTo>
                  <a:lnTo>
                    <a:pt x="10106419" y="6083"/>
                  </a:lnTo>
                  <a:lnTo>
                    <a:pt x="10106419" y="3454"/>
                  </a:lnTo>
                  <a:close/>
                </a:path>
                <a:path w="12773660" h="4123690">
                  <a:moveTo>
                    <a:pt x="10125469" y="4117517"/>
                  </a:moveTo>
                  <a:lnTo>
                    <a:pt x="10124999" y="4116400"/>
                  </a:lnTo>
                  <a:lnTo>
                    <a:pt x="10123145" y="4114533"/>
                  </a:lnTo>
                  <a:lnTo>
                    <a:pt x="10122027" y="4114076"/>
                  </a:lnTo>
                  <a:lnTo>
                    <a:pt x="10119385" y="4114076"/>
                  </a:lnTo>
                  <a:lnTo>
                    <a:pt x="10118268" y="4114533"/>
                  </a:lnTo>
                  <a:lnTo>
                    <a:pt x="10116414" y="4116400"/>
                  </a:lnTo>
                  <a:lnTo>
                    <a:pt x="10115944" y="4117517"/>
                  </a:lnTo>
                  <a:lnTo>
                    <a:pt x="10115944" y="4120146"/>
                  </a:lnTo>
                  <a:lnTo>
                    <a:pt x="10116414" y="4121277"/>
                  </a:lnTo>
                  <a:lnTo>
                    <a:pt x="10118268" y="4123131"/>
                  </a:lnTo>
                  <a:lnTo>
                    <a:pt x="10119385" y="4123601"/>
                  </a:lnTo>
                  <a:lnTo>
                    <a:pt x="10122027" y="4123601"/>
                  </a:lnTo>
                  <a:lnTo>
                    <a:pt x="10123145" y="4123131"/>
                  </a:lnTo>
                  <a:lnTo>
                    <a:pt x="10124999" y="4121277"/>
                  </a:lnTo>
                  <a:lnTo>
                    <a:pt x="10125469" y="4120146"/>
                  </a:lnTo>
                  <a:lnTo>
                    <a:pt x="10125469" y="4117517"/>
                  </a:lnTo>
                  <a:close/>
                </a:path>
                <a:path w="12773660" h="4123690">
                  <a:moveTo>
                    <a:pt x="10125469" y="2746159"/>
                  </a:moveTo>
                  <a:lnTo>
                    <a:pt x="10124999" y="2745041"/>
                  </a:lnTo>
                  <a:lnTo>
                    <a:pt x="10123145" y="2743174"/>
                  </a:lnTo>
                  <a:lnTo>
                    <a:pt x="10122027" y="2742717"/>
                  </a:lnTo>
                  <a:lnTo>
                    <a:pt x="10119385" y="2742717"/>
                  </a:lnTo>
                  <a:lnTo>
                    <a:pt x="10118268" y="2743174"/>
                  </a:lnTo>
                  <a:lnTo>
                    <a:pt x="10116414" y="2745041"/>
                  </a:lnTo>
                  <a:lnTo>
                    <a:pt x="10115944" y="2746159"/>
                  </a:lnTo>
                  <a:lnTo>
                    <a:pt x="10115944" y="2748788"/>
                  </a:lnTo>
                  <a:lnTo>
                    <a:pt x="10116414" y="2749918"/>
                  </a:lnTo>
                  <a:lnTo>
                    <a:pt x="10118268" y="2751772"/>
                  </a:lnTo>
                  <a:lnTo>
                    <a:pt x="10119385" y="2752242"/>
                  </a:lnTo>
                  <a:lnTo>
                    <a:pt x="10122027" y="2752242"/>
                  </a:lnTo>
                  <a:lnTo>
                    <a:pt x="10123145" y="2751772"/>
                  </a:lnTo>
                  <a:lnTo>
                    <a:pt x="10124999" y="2749918"/>
                  </a:lnTo>
                  <a:lnTo>
                    <a:pt x="10125469" y="2748788"/>
                  </a:lnTo>
                  <a:lnTo>
                    <a:pt x="10125469" y="2746159"/>
                  </a:lnTo>
                  <a:close/>
                </a:path>
                <a:path w="12773660" h="4123690">
                  <a:moveTo>
                    <a:pt x="10125469" y="1374800"/>
                  </a:moveTo>
                  <a:lnTo>
                    <a:pt x="10124999" y="1373682"/>
                  </a:lnTo>
                  <a:lnTo>
                    <a:pt x="10123145" y="1371828"/>
                  </a:lnTo>
                  <a:lnTo>
                    <a:pt x="10122027" y="1371358"/>
                  </a:lnTo>
                  <a:lnTo>
                    <a:pt x="10119385" y="1371358"/>
                  </a:lnTo>
                  <a:lnTo>
                    <a:pt x="10118268" y="1371828"/>
                  </a:lnTo>
                  <a:lnTo>
                    <a:pt x="10116414" y="1373682"/>
                  </a:lnTo>
                  <a:lnTo>
                    <a:pt x="10115944" y="1374800"/>
                  </a:lnTo>
                  <a:lnTo>
                    <a:pt x="10115944" y="1377442"/>
                  </a:lnTo>
                  <a:lnTo>
                    <a:pt x="10116414" y="1378559"/>
                  </a:lnTo>
                  <a:lnTo>
                    <a:pt x="10118268" y="1380413"/>
                  </a:lnTo>
                  <a:lnTo>
                    <a:pt x="10119385" y="1380883"/>
                  </a:lnTo>
                  <a:lnTo>
                    <a:pt x="10122027" y="1380883"/>
                  </a:lnTo>
                  <a:lnTo>
                    <a:pt x="10123145" y="1380413"/>
                  </a:lnTo>
                  <a:lnTo>
                    <a:pt x="10124999" y="1378559"/>
                  </a:lnTo>
                  <a:lnTo>
                    <a:pt x="10125469" y="1377442"/>
                  </a:lnTo>
                  <a:lnTo>
                    <a:pt x="10125469" y="1374800"/>
                  </a:lnTo>
                  <a:close/>
                </a:path>
                <a:path w="12773660" h="4123690">
                  <a:moveTo>
                    <a:pt x="10125469" y="3454"/>
                  </a:moveTo>
                  <a:lnTo>
                    <a:pt x="10124999" y="2324"/>
                  </a:lnTo>
                  <a:lnTo>
                    <a:pt x="10123145" y="469"/>
                  </a:lnTo>
                  <a:lnTo>
                    <a:pt x="10122027" y="0"/>
                  </a:lnTo>
                  <a:lnTo>
                    <a:pt x="10119385" y="0"/>
                  </a:lnTo>
                  <a:lnTo>
                    <a:pt x="10118268" y="469"/>
                  </a:lnTo>
                  <a:lnTo>
                    <a:pt x="10116414" y="2324"/>
                  </a:lnTo>
                  <a:lnTo>
                    <a:pt x="10115944" y="3454"/>
                  </a:lnTo>
                  <a:lnTo>
                    <a:pt x="10115944" y="6083"/>
                  </a:lnTo>
                  <a:lnTo>
                    <a:pt x="10116414" y="7200"/>
                  </a:lnTo>
                  <a:lnTo>
                    <a:pt x="10118268" y="9067"/>
                  </a:lnTo>
                  <a:lnTo>
                    <a:pt x="10119385" y="9525"/>
                  </a:lnTo>
                  <a:lnTo>
                    <a:pt x="10122027" y="9525"/>
                  </a:lnTo>
                  <a:lnTo>
                    <a:pt x="10123145" y="9067"/>
                  </a:lnTo>
                  <a:lnTo>
                    <a:pt x="10124999" y="7200"/>
                  </a:lnTo>
                  <a:lnTo>
                    <a:pt x="10125469" y="6083"/>
                  </a:lnTo>
                  <a:lnTo>
                    <a:pt x="10125469" y="3454"/>
                  </a:lnTo>
                  <a:close/>
                </a:path>
                <a:path w="12773660" h="4123690">
                  <a:moveTo>
                    <a:pt x="10144519" y="4117517"/>
                  </a:moveTo>
                  <a:lnTo>
                    <a:pt x="10144049" y="4116400"/>
                  </a:lnTo>
                  <a:lnTo>
                    <a:pt x="10142195" y="4114533"/>
                  </a:lnTo>
                  <a:lnTo>
                    <a:pt x="10141077" y="4114076"/>
                  </a:lnTo>
                  <a:lnTo>
                    <a:pt x="10138435" y="4114076"/>
                  </a:lnTo>
                  <a:lnTo>
                    <a:pt x="10137318" y="4114533"/>
                  </a:lnTo>
                  <a:lnTo>
                    <a:pt x="10135464" y="4116400"/>
                  </a:lnTo>
                  <a:lnTo>
                    <a:pt x="10134994" y="4117517"/>
                  </a:lnTo>
                  <a:lnTo>
                    <a:pt x="10134994" y="4120146"/>
                  </a:lnTo>
                  <a:lnTo>
                    <a:pt x="10135464" y="4121277"/>
                  </a:lnTo>
                  <a:lnTo>
                    <a:pt x="10137318" y="4123131"/>
                  </a:lnTo>
                  <a:lnTo>
                    <a:pt x="10138435" y="4123601"/>
                  </a:lnTo>
                  <a:lnTo>
                    <a:pt x="10141077" y="4123601"/>
                  </a:lnTo>
                  <a:lnTo>
                    <a:pt x="10142195" y="4123131"/>
                  </a:lnTo>
                  <a:lnTo>
                    <a:pt x="10144049" y="4121277"/>
                  </a:lnTo>
                  <a:lnTo>
                    <a:pt x="10144519" y="4120146"/>
                  </a:lnTo>
                  <a:lnTo>
                    <a:pt x="10144519" y="4117517"/>
                  </a:lnTo>
                  <a:close/>
                </a:path>
                <a:path w="12773660" h="4123690">
                  <a:moveTo>
                    <a:pt x="10144519" y="2746159"/>
                  </a:moveTo>
                  <a:lnTo>
                    <a:pt x="10144049" y="2745041"/>
                  </a:lnTo>
                  <a:lnTo>
                    <a:pt x="10142195" y="2743174"/>
                  </a:lnTo>
                  <a:lnTo>
                    <a:pt x="10141077" y="2742717"/>
                  </a:lnTo>
                  <a:lnTo>
                    <a:pt x="10138435" y="2742717"/>
                  </a:lnTo>
                  <a:lnTo>
                    <a:pt x="10137318" y="2743174"/>
                  </a:lnTo>
                  <a:lnTo>
                    <a:pt x="10135464" y="2745041"/>
                  </a:lnTo>
                  <a:lnTo>
                    <a:pt x="10134994" y="2746159"/>
                  </a:lnTo>
                  <a:lnTo>
                    <a:pt x="10134994" y="2748788"/>
                  </a:lnTo>
                  <a:lnTo>
                    <a:pt x="10135464" y="2749918"/>
                  </a:lnTo>
                  <a:lnTo>
                    <a:pt x="10137318" y="2751772"/>
                  </a:lnTo>
                  <a:lnTo>
                    <a:pt x="10138435" y="2752242"/>
                  </a:lnTo>
                  <a:lnTo>
                    <a:pt x="10141077" y="2752242"/>
                  </a:lnTo>
                  <a:lnTo>
                    <a:pt x="10142195" y="2751772"/>
                  </a:lnTo>
                  <a:lnTo>
                    <a:pt x="10144049" y="2749918"/>
                  </a:lnTo>
                  <a:lnTo>
                    <a:pt x="10144519" y="2748788"/>
                  </a:lnTo>
                  <a:lnTo>
                    <a:pt x="10144519" y="2746159"/>
                  </a:lnTo>
                  <a:close/>
                </a:path>
                <a:path w="12773660" h="4123690">
                  <a:moveTo>
                    <a:pt x="10144519" y="1374800"/>
                  </a:moveTo>
                  <a:lnTo>
                    <a:pt x="10144049" y="1373682"/>
                  </a:lnTo>
                  <a:lnTo>
                    <a:pt x="10142195" y="1371828"/>
                  </a:lnTo>
                  <a:lnTo>
                    <a:pt x="10141077" y="1371358"/>
                  </a:lnTo>
                  <a:lnTo>
                    <a:pt x="10138435" y="1371358"/>
                  </a:lnTo>
                  <a:lnTo>
                    <a:pt x="10137318" y="1371828"/>
                  </a:lnTo>
                  <a:lnTo>
                    <a:pt x="10135464" y="1373682"/>
                  </a:lnTo>
                  <a:lnTo>
                    <a:pt x="10134994" y="1374800"/>
                  </a:lnTo>
                  <a:lnTo>
                    <a:pt x="10134994" y="1377442"/>
                  </a:lnTo>
                  <a:lnTo>
                    <a:pt x="10135464" y="1378559"/>
                  </a:lnTo>
                  <a:lnTo>
                    <a:pt x="10137318" y="1380413"/>
                  </a:lnTo>
                  <a:lnTo>
                    <a:pt x="10138435" y="1380883"/>
                  </a:lnTo>
                  <a:lnTo>
                    <a:pt x="10141077" y="1380883"/>
                  </a:lnTo>
                  <a:lnTo>
                    <a:pt x="10142195" y="1380413"/>
                  </a:lnTo>
                  <a:lnTo>
                    <a:pt x="10144049" y="1378559"/>
                  </a:lnTo>
                  <a:lnTo>
                    <a:pt x="10144519" y="1377442"/>
                  </a:lnTo>
                  <a:lnTo>
                    <a:pt x="10144519" y="1374800"/>
                  </a:lnTo>
                  <a:close/>
                </a:path>
                <a:path w="12773660" h="4123690">
                  <a:moveTo>
                    <a:pt x="10144519" y="3454"/>
                  </a:moveTo>
                  <a:lnTo>
                    <a:pt x="10144049" y="2324"/>
                  </a:lnTo>
                  <a:lnTo>
                    <a:pt x="10142195" y="469"/>
                  </a:lnTo>
                  <a:lnTo>
                    <a:pt x="10141077" y="0"/>
                  </a:lnTo>
                  <a:lnTo>
                    <a:pt x="10138435" y="0"/>
                  </a:lnTo>
                  <a:lnTo>
                    <a:pt x="10137318" y="469"/>
                  </a:lnTo>
                  <a:lnTo>
                    <a:pt x="10135464" y="2324"/>
                  </a:lnTo>
                  <a:lnTo>
                    <a:pt x="10134994" y="3454"/>
                  </a:lnTo>
                  <a:lnTo>
                    <a:pt x="10134994" y="6083"/>
                  </a:lnTo>
                  <a:lnTo>
                    <a:pt x="10135464" y="7200"/>
                  </a:lnTo>
                  <a:lnTo>
                    <a:pt x="10137318" y="9067"/>
                  </a:lnTo>
                  <a:lnTo>
                    <a:pt x="10138435" y="9525"/>
                  </a:lnTo>
                  <a:lnTo>
                    <a:pt x="10141077" y="9525"/>
                  </a:lnTo>
                  <a:lnTo>
                    <a:pt x="10142195" y="9067"/>
                  </a:lnTo>
                  <a:lnTo>
                    <a:pt x="10144049" y="7200"/>
                  </a:lnTo>
                  <a:lnTo>
                    <a:pt x="10144519" y="6083"/>
                  </a:lnTo>
                  <a:lnTo>
                    <a:pt x="10144519" y="3454"/>
                  </a:lnTo>
                  <a:close/>
                </a:path>
                <a:path w="12773660" h="4123690">
                  <a:moveTo>
                    <a:pt x="10163569" y="4117517"/>
                  </a:moveTo>
                  <a:lnTo>
                    <a:pt x="10163099" y="4116400"/>
                  </a:lnTo>
                  <a:lnTo>
                    <a:pt x="10161245" y="4114533"/>
                  </a:lnTo>
                  <a:lnTo>
                    <a:pt x="10160127" y="4114076"/>
                  </a:lnTo>
                  <a:lnTo>
                    <a:pt x="10157498" y="4114076"/>
                  </a:lnTo>
                  <a:lnTo>
                    <a:pt x="10156368" y="4114533"/>
                  </a:lnTo>
                  <a:lnTo>
                    <a:pt x="10154514" y="4116400"/>
                  </a:lnTo>
                  <a:lnTo>
                    <a:pt x="10154044" y="4117517"/>
                  </a:lnTo>
                  <a:lnTo>
                    <a:pt x="10154044" y="4120146"/>
                  </a:lnTo>
                  <a:lnTo>
                    <a:pt x="10154514" y="4121277"/>
                  </a:lnTo>
                  <a:lnTo>
                    <a:pt x="10156368" y="4123131"/>
                  </a:lnTo>
                  <a:lnTo>
                    <a:pt x="10157498" y="4123601"/>
                  </a:lnTo>
                  <a:lnTo>
                    <a:pt x="10160127" y="4123601"/>
                  </a:lnTo>
                  <a:lnTo>
                    <a:pt x="10161245" y="4123131"/>
                  </a:lnTo>
                  <a:lnTo>
                    <a:pt x="10163099" y="4121277"/>
                  </a:lnTo>
                  <a:lnTo>
                    <a:pt x="10163569" y="4120146"/>
                  </a:lnTo>
                  <a:lnTo>
                    <a:pt x="10163569" y="4117517"/>
                  </a:lnTo>
                  <a:close/>
                </a:path>
                <a:path w="12773660" h="4123690">
                  <a:moveTo>
                    <a:pt x="10163569" y="2746159"/>
                  </a:moveTo>
                  <a:lnTo>
                    <a:pt x="10163099" y="2745041"/>
                  </a:lnTo>
                  <a:lnTo>
                    <a:pt x="10161245" y="2743174"/>
                  </a:lnTo>
                  <a:lnTo>
                    <a:pt x="10160127" y="2742717"/>
                  </a:lnTo>
                  <a:lnTo>
                    <a:pt x="10157498" y="2742717"/>
                  </a:lnTo>
                  <a:lnTo>
                    <a:pt x="10156368" y="2743174"/>
                  </a:lnTo>
                  <a:lnTo>
                    <a:pt x="10154514" y="2745041"/>
                  </a:lnTo>
                  <a:lnTo>
                    <a:pt x="10154044" y="2746159"/>
                  </a:lnTo>
                  <a:lnTo>
                    <a:pt x="10154044" y="2748788"/>
                  </a:lnTo>
                  <a:lnTo>
                    <a:pt x="10154514" y="2749918"/>
                  </a:lnTo>
                  <a:lnTo>
                    <a:pt x="10156368" y="2751772"/>
                  </a:lnTo>
                  <a:lnTo>
                    <a:pt x="10157498" y="2752242"/>
                  </a:lnTo>
                  <a:lnTo>
                    <a:pt x="10160127" y="2752242"/>
                  </a:lnTo>
                  <a:lnTo>
                    <a:pt x="10161245" y="2751772"/>
                  </a:lnTo>
                  <a:lnTo>
                    <a:pt x="10163099" y="2749918"/>
                  </a:lnTo>
                  <a:lnTo>
                    <a:pt x="10163569" y="2748788"/>
                  </a:lnTo>
                  <a:lnTo>
                    <a:pt x="10163569" y="2746159"/>
                  </a:lnTo>
                  <a:close/>
                </a:path>
                <a:path w="12773660" h="4123690">
                  <a:moveTo>
                    <a:pt x="10163569" y="1374800"/>
                  </a:moveTo>
                  <a:lnTo>
                    <a:pt x="10163099" y="1373682"/>
                  </a:lnTo>
                  <a:lnTo>
                    <a:pt x="10161245" y="1371828"/>
                  </a:lnTo>
                  <a:lnTo>
                    <a:pt x="10160127" y="1371358"/>
                  </a:lnTo>
                  <a:lnTo>
                    <a:pt x="10157498" y="1371358"/>
                  </a:lnTo>
                  <a:lnTo>
                    <a:pt x="10156368" y="1371828"/>
                  </a:lnTo>
                  <a:lnTo>
                    <a:pt x="10154514" y="1373682"/>
                  </a:lnTo>
                  <a:lnTo>
                    <a:pt x="10154044" y="1374800"/>
                  </a:lnTo>
                  <a:lnTo>
                    <a:pt x="10154044" y="1377442"/>
                  </a:lnTo>
                  <a:lnTo>
                    <a:pt x="10154514" y="1378559"/>
                  </a:lnTo>
                  <a:lnTo>
                    <a:pt x="10156368" y="1380413"/>
                  </a:lnTo>
                  <a:lnTo>
                    <a:pt x="10157498" y="1380883"/>
                  </a:lnTo>
                  <a:lnTo>
                    <a:pt x="10160127" y="1380883"/>
                  </a:lnTo>
                  <a:lnTo>
                    <a:pt x="10161245" y="1380413"/>
                  </a:lnTo>
                  <a:lnTo>
                    <a:pt x="10163099" y="1378559"/>
                  </a:lnTo>
                  <a:lnTo>
                    <a:pt x="10163569" y="1377442"/>
                  </a:lnTo>
                  <a:lnTo>
                    <a:pt x="10163569" y="1374800"/>
                  </a:lnTo>
                  <a:close/>
                </a:path>
                <a:path w="12773660" h="4123690">
                  <a:moveTo>
                    <a:pt x="10163569" y="3454"/>
                  </a:moveTo>
                  <a:lnTo>
                    <a:pt x="10163099" y="2324"/>
                  </a:lnTo>
                  <a:lnTo>
                    <a:pt x="10161245" y="469"/>
                  </a:lnTo>
                  <a:lnTo>
                    <a:pt x="10160127" y="0"/>
                  </a:lnTo>
                  <a:lnTo>
                    <a:pt x="10157498" y="0"/>
                  </a:lnTo>
                  <a:lnTo>
                    <a:pt x="10156368" y="469"/>
                  </a:lnTo>
                  <a:lnTo>
                    <a:pt x="10154514" y="2324"/>
                  </a:lnTo>
                  <a:lnTo>
                    <a:pt x="10154044" y="3454"/>
                  </a:lnTo>
                  <a:lnTo>
                    <a:pt x="10154044" y="6083"/>
                  </a:lnTo>
                  <a:lnTo>
                    <a:pt x="10154514" y="7200"/>
                  </a:lnTo>
                  <a:lnTo>
                    <a:pt x="10156368" y="9067"/>
                  </a:lnTo>
                  <a:lnTo>
                    <a:pt x="10157498" y="9525"/>
                  </a:lnTo>
                  <a:lnTo>
                    <a:pt x="10160127" y="9525"/>
                  </a:lnTo>
                  <a:lnTo>
                    <a:pt x="10161245" y="9067"/>
                  </a:lnTo>
                  <a:lnTo>
                    <a:pt x="10163099" y="7200"/>
                  </a:lnTo>
                  <a:lnTo>
                    <a:pt x="10163569" y="6083"/>
                  </a:lnTo>
                  <a:lnTo>
                    <a:pt x="10163569" y="3454"/>
                  </a:lnTo>
                  <a:close/>
                </a:path>
                <a:path w="12773660" h="4123690">
                  <a:moveTo>
                    <a:pt x="10182619" y="4117517"/>
                  </a:moveTo>
                  <a:lnTo>
                    <a:pt x="10182149" y="4116400"/>
                  </a:lnTo>
                  <a:lnTo>
                    <a:pt x="10180295" y="4114533"/>
                  </a:lnTo>
                  <a:lnTo>
                    <a:pt x="10179177" y="4114076"/>
                  </a:lnTo>
                  <a:lnTo>
                    <a:pt x="10176535" y="4114076"/>
                  </a:lnTo>
                  <a:lnTo>
                    <a:pt x="10175418" y="4114533"/>
                  </a:lnTo>
                  <a:lnTo>
                    <a:pt x="10173564" y="4116400"/>
                  </a:lnTo>
                  <a:lnTo>
                    <a:pt x="10173094" y="4117517"/>
                  </a:lnTo>
                  <a:lnTo>
                    <a:pt x="10173094" y="4120146"/>
                  </a:lnTo>
                  <a:lnTo>
                    <a:pt x="10173564" y="4121277"/>
                  </a:lnTo>
                  <a:lnTo>
                    <a:pt x="10175418" y="4123131"/>
                  </a:lnTo>
                  <a:lnTo>
                    <a:pt x="10176535" y="4123601"/>
                  </a:lnTo>
                  <a:lnTo>
                    <a:pt x="10179177" y="4123601"/>
                  </a:lnTo>
                  <a:lnTo>
                    <a:pt x="10180295" y="4123131"/>
                  </a:lnTo>
                  <a:lnTo>
                    <a:pt x="10182149" y="4121277"/>
                  </a:lnTo>
                  <a:lnTo>
                    <a:pt x="10182619" y="4120146"/>
                  </a:lnTo>
                  <a:lnTo>
                    <a:pt x="10182619" y="4117517"/>
                  </a:lnTo>
                  <a:close/>
                </a:path>
                <a:path w="12773660" h="4123690">
                  <a:moveTo>
                    <a:pt x="10182619" y="2746159"/>
                  </a:moveTo>
                  <a:lnTo>
                    <a:pt x="10182149" y="2745041"/>
                  </a:lnTo>
                  <a:lnTo>
                    <a:pt x="10180295" y="2743174"/>
                  </a:lnTo>
                  <a:lnTo>
                    <a:pt x="10179177" y="2742717"/>
                  </a:lnTo>
                  <a:lnTo>
                    <a:pt x="10176535" y="2742717"/>
                  </a:lnTo>
                  <a:lnTo>
                    <a:pt x="10175418" y="2743174"/>
                  </a:lnTo>
                  <a:lnTo>
                    <a:pt x="10173564" y="2745041"/>
                  </a:lnTo>
                  <a:lnTo>
                    <a:pt x="10173094" y="2746159"/>
                  </a:lnTo>
                  <a:lnTo>
                    <a:pt x="10173094" y="2748788"/>
                  </a:lnTo>
                  <a:lnTo>
                    <a:pt x="10173564" y="2749918"/>
                  </a:lnTo>
                  <a:lnTo>
                    <a:pt x="10175418" y="2751772"/>
                  </a:lnTo>
                  <a:lnTo>
                    <a:pt x="10176535" y="2752242"/>
                  </a:lnTo>
                  <a:lnTo>
                    <a:pt x="10179177" y="2752242"/>
                  </a:lnTo>
                  <a:lnTo>
                    <a:pt x="10180295" y="2751772"/>
                  </a:lnTo>
                  <a:lnTo>
                    <a:pt x="10182149" y="2749918"/>
                  </a:lnTo>
                  <a:lnTo>
                    <a:pt x="10182619" y="2748788"/>
                  </a:lnTo>
                  <a:lnTo>
                    <a:pt x="10182619" y="2746159"/>
                  </a:lnTo>
                  <a:close/>
                </a:path>
                <a:path w="12773660" h="4123690">
                  <a:moveTo>
                    <a:pt x="10182619" y="1374800"/>
                  </a:moveTo>
                  <a:lnTo>
                    <a:pt x="10182149" y="1373682"/>
                  </a:lnTo>
                  <a:lnTo>
                    <a:pt x="10180295" y="1371828"/>
                  </a:lnTo>
                  <a:lnTo>
                    <a:pt x="10179177" y="1371358"/>
                  </a:lnTo>
                  <a:lnTo>
                    <a:pt x="10176535" y="1371358"/>
                  </a:lnTo>
                  <a:lnTo>
                    <a:pt x="10175418" y="1371828"/>
                  </a:lnTo>
                  <a:lnTo>
                    <a:pt x="10173564" y="1373682"/>
                  </a:lnTo>
                  <a:lnTo>
                    <a:pt x="10173094" y="1374800"/>
                  </a:lnTo>
                  <a:lnTo>
                    <a:pt x="10173094" y="1377442"/>
                  </a:lnTo>
                  <a:lnTo>
                    <a:pt x="10173564" y="1378559"/>
                  </a:lnTo>
                  <a:lnTo>
                    <a:pt x="10175418" y="1380413"/>
                  </a:lnTo>
                  <a:lnTo>
                    <a:pt x="10176535" y="1380883"/>
                  </a:lnTo>
                  <a:lnTo>
                    <a:pt x="10179177" y="1380883"/>
                  </a:lnTo>
                  <a:lnTo>
                    <a:pt x="10180295" y="1380413"/>
                  </a:lnTo>
                  <a:lnTo>
                    <a:pt x="10182149" y="1378559"/>
                  </a:lnTo>
                  <a:lnTo>
                    <a:pt x="10182619" y="1377442"/>
                  </a:lnTo>
                  <a:lnTo>
                    <a:pt x="10182619" y="1374800"/>
                  </a:lnTo>
                  <a:close/>
                </a:path>
                <a:path w="12773660" h="4123690">
                  <a:moveTo>
                    <a:pt x="10182619" y="3454"/>
                  </a:moveTo>
                  <a:lnTo>
                    <a:pt x="10182149" y="2324"/>
                  </a:lnTo>
                  <a:lnTo>
                    <a:pt x="10180295" y="469"/>
                  </a:lnTo>
                  <a:lnTo>
                    <a:pt x="10179177" y="0"/>
                  </a:lnTo>
                  <a:lnTo>
                    <a:pt x="10176535" y="0"/>
                  </a:lnTo>
                  <a:lnTo>
                    <a:pt x="10175418" y="469"/>
                  </a:lnTo>
                  <a:lnTo>
                    <a:pt x="10173564" y="2324"/>
                  </a:lnTo>
                  <a:lnTo>
                    <a:pt x="10173094" y="3454"/>
                  </a:lnTo>
                  <a:lnTo>
                    <a:pt x="10173094" y="6083"/>
                  </a:lnTo>
                  <a:lnTo>
                    <a:pt x="10173564" y="7200"/>
                  </a:lnTo>
                  <a:lnTo>
                    <a:pt x="10175418" y="9067"/>
                  </a:lnTo>
                  <a:lnTo>
                    <a:pt x="10176535" y="9525"/>
                  </a:lnTo>
                  <a:lnTo>
                    <a:pt x="10179177" y="9525"/>
                  </a:lnTo>
                  <a:lnTo>
                    <a:pt x="10180295" y="9067"/>
                  </a:lnTo>
                  <a:lnTo>
                    <a:pt x="10182149" y="7200"/>
                  </a:lnTo>
                  <a:lnTo>
                    <a:pt x="10182619" y="6083"/>
                  </a:lnTo>
                  <a:lnTo>
                    <a:pt x="10182619" y="3454"/>
                  </a:lnTo>
                  <a:close/>
                </a:path>
                <a:path w="12773660" h="4123690">
                  <a:moveTo>
                    <a:pt x="10201669" y="4117517"/>
                  </a:moveTo>
                  <a:lnTo>
                    <a:pt x="10201211" y="4116400"/>
                  </a:lnTo>
                  <a:lnTo>
                    <a:pt x="10199345" y="4114533"/>
                  </a:lnTo>
                  <a:lnTo>
                    <a:pt x="10198227" y="4114076"/>
                  </a:lnTo>
                  <a:lnTo>
                    <a:pt x="10195598" y="4114076"/>
                  </a:lnTo>
                  <a:lnTo>
                    <a:pt x="10194468" y="4114533"/>
                  </a:lnTo>
                  <a:lnTo>
                    <a:pt x="10192614" y="4116400"/>
                  </a:lnTo>
                  <a:lnTo>
                    <a:pt x="10192144" y="4117517"/>
                  </a:lnTo>
                  <a:lnTo>
                    <a:pt x="10192144" y="4120146"/>
                  </a:lnTo>
                  <a:lnTo>
                    <a:pt x="10192614" y="4121277"/>
                  </a:lnTo>
                  <a:lnTo>
                    <a:pt x="10194468" y="4123131"/>
                  </a:lnTo>
                  <a:lnTo>
                    <a:pt x="10195598" y="4123601"/>
                  </a:lnTo>
                  <a:lnTo>
                    <a:pt x="10198227" y="4123601"/>
                  </a:lnTo>
                  <a:lnTo>
                    <a:pt x="10199345" y="4123131"/>
                  </a:lnTo>
                  <a:lnTo>
                    <a:pt x="10201211" y="4121277"/>
                  </a:lnTo>
                  <a:lnTo>
                    <a:pt x="10201669" y="4120146"/>
                  </a:lnTo>
                  <a:lnTo>
                    <a:pt x="10201669" y="4117517"/>
                  </a:lnTo>
                  <a:close/>
                </a:path>
                <a:path w="12773660" h="4123690">
                  <a:moveTo>
                    <a:pt x="10201669" y="2746159"/>
                  </a:moveTo>
                  <a:lnTo>
                    <a:pt x="10201211" y="2745041"/>
                  </a:lnTo>
                  <a:lnTo>
                    <a:pt x="10199345" y="2743174"/>
                  </a:lnTo>
                  <a:lnTo>
                    <a:pt x="10198227" y="2742717"/>
                  </a:lnTo>
                  <a:lnTo>
                    <a:pt x="10195598" y="2742717"/>
                  </a:lnTo>
                  <a:lnTo>
                    <a:pt x="10194468" y="2743174"/>
                  </a:lnTo>
                  <a:lnTo>
                    <a:pt x="10192614" y="2745041"/>
                  </a:lnTo>
                  <a:lnTo>
                    <a:pt x="10192144" y="2746159"/>
                  </a:lnTo>
                  <a:lnTo>
                    <a:pt x="10192144" y="2748788"/>
                  </a:lnTo>
                  <a:lnTo>
                    <a:pt x="10192614" y="2749918"/>
                  </a:lnTo>
                  <a:lnTo>
                    <a:pt x="10194468" y="2751772"/>
                  </a:lnTo>
                  <a:lnTo>
                    <a:pt x="10195598" y="2752242"/>
                  </a:lnTo>
                  <a:lnTo>
                    <a:pt x="10198227" y="2752242"/>
                  </a:lnTo>
                  <a:lnTo>
                    <a:pt x="10199345" y="2751772"/>
                  </a:lnTo>
                  <a:lnTo>
                    <a:pt x="10201211" y="2749918"/>
                  </a:lnTo>
                  <a:lnTo>
                    <a:pt x="10201669" y="2748788"/>
                  </a:lnTo>
                  <a:lnTo>
                    <a:pt x="10201669" y="2746159"/>
                  </a:lnTo>
                  <a:close/>
                </a:path>
                <a:path w="12773660" h="4123690">
                  <a:moveTo>
                    <a:pt x="10201669" y="1374800"/>
                  </a:moveTo>
                  <a:lnTo>
                    <a:pt x="10201211" y="1373682"/>
                  </a:lnTo>
                  <a:lnTo>
                    <a:pt x="10199345" y="1371828"/>
                  </a:lnTo>
                  <a:lnTo>
                    <a:pt x="10198227" y="1371358"/>
                  </a:lnTo>
                  <a:lnTo>
                    <a:pt x="10195598" y="1371358"/>
                  </a:lnTo>
                  <a:lnTo>
                    <a:pt x="10194468" y="1371828"/>
                  </a:lnTo>
                  <a:lnTo>
                    <a:pt x="10192614" y="1373682"/>
                  </a:lnTo>
                  <a:lnTo>
                    <a:pt x="10192144" y="1374800"/>
                  </a:lnTo>
                  <a:lnTo>
                    <a:pt x="10192144" y="1377442"/>
                  </a:lnTo>
                  <a:lnTo>
                    <a:pt x="10192614" y="1378559"/>
                  </a:lnTo>
                  <a:lnTo>
                    <a:pt x="10194468" y="1380413"/>
                  </a:lnTo>
                  <a:lnTo>
                    <a:pt x="10195598" y="1380883"/>
                  </a:lnTo>
                  <a:lnTo>
                    <a:pt x="10198227" y="1380883"/>
                  </a:lnTo>
                  <a:lnTo>
                    <a:pt x="10199345" y="1380413"/>
                  </a:lnTo>
                  <a:lnTo>
                    <a:pt x="10201211" y="1378559"/>
                  </a:lnTo>
                  <a:lnTo>
                    <a:pt x="10201669" y="1377442"/>
                  </a:lnTo>
                  <a:lnTo>
                    <a:pt x="10201669" y="1374800"/>
                  </a:lnTo>
                  <a:close/>
                </a:path>
                <a:path w="12773660" h="4123690">
                  <a:moveTo>
                    <a:pt x="10201669" y="3454"/>
                  </a:moveTo>
                  <a:lnTo>
                    <a:pt x="10201211" y="2324"/>
                  </a:lnTo>
                  <a:lnTo>
                    <a:pt x="10199345" y="469"/>
                  </a:lnTo>
                  <a:lnTo>
                    <a:pt x="10198227" y="0"/>
                  </a:lnTo>
                  <a:lnTo>
                    <a:pt x="10195598" y="0"/>
                  </a:lnTo>
                  <a:lnTo>
                    <a:pt x="10194468" y="469"/>
                  </a:lnTo>
                  <a:lnTo>
                    <a:pt x="10192614" y="2324"/>
                  </a:lnTo>
                  <a:lnTo>
                    <a:pt x="10192144" y="3454"/>
                  </a:lnTo>
                  <a:lnTo>
                    <a:pt x="10192144" y="6083"/>
                  </a:lnTo>
                  <a:lnTo>
                    <a:pt x="10192614" y="7200"/>
                  </a:lnTo>
                  <a:lnTo>
                    <a:pt x="10194468" y="9067"/>
                  </a:lnTo>
                  <a:lnTo>
                    <a:pt x="10195598" y="9525"/>
                  </a:lnTo>
                  <a:lnTo>
                    <a:pt x="10198227" y="9525"/>
                  </a:lnTo>
                  <a:lnTo>
                    <a:pt x="10199345" y="9067"/>
                  </a:lnTo>
                  <a:lnTo>
                    <a:pt x="10201211" y="7200"/>
                  </a:lnTo>
                  <a:lnTo>
                    <a:pt x="10201669" y="6083"/>
                  </a:lnTo>
                  <a:lnTo>
                    <a:pt x="10201669" y="3454"/>
                  </a:lnTo>
                  <a:close/>
                </a:path>
                <a:path w="12773660" h="4123690">
                  <a:moveTo>
                    <a:pt x="10220719" y="4117517"/>
                  </a:moveTo>
                  <a:lnTo>
                    <a:pt x="10220261" y="4116400"/>
                  </a:lnTo>
                  <a:lnTo>
                    <a:pt x="10218395" y="4114533"/>
                  </a:lnTo>
                  <a:lnTo>
                    <a:pt x="10217277" y="4114076"/>
                  </a:lnTo>
                  <a:lnTo>
                    <a:pt x="10214648" y="4114076"/>
                  </a:lnTo>
                  <a:lnTo>
                    <a:pt x="10213518" y="4114533"/>
                  </a:lnTo>
                  <a:lnTo>
                    <a:pt x="10211664" y="4116400"/>
                  </a:lnTo>
                  <a:lnTo>
                    <a:pt x="10211194" y="4117517"/>
                  </a:lnTo>
                  <a:lnTo>
                    <a:pt x="10211194" y="4120146"/>
                  </a:lnTo>
                  <a:lnTo>
                    <a:pt x="10211664" y="4121277"/>
                  </a:lnTo>
                  <a:lnTo>
                    <a:pt x="10213518" y="4123131"/>
                  </a:lnTo>
                  <a:lnTo>
                    <a:pt x="10214648" y="4123601"/>
                  </a:lnTo>
                  <a:lnTo>
                    <a:pt x="10217277" y="4123601"/>
                  </a:lnTo>
                  <a:lnTo>
                    <a:pt x="10218395" y="4123131"/>
                  </a:lnTo>
                  <a:lnTo>
                    <a:pt x="10220261" y="4121277"/>
                  </a:lnTo>
                  <a:lnTo>
                    <a:pt x="10220719" y="4120146"/>
                  </a:lnTo>
                  <a:lnTo>
                    <a:pt x="10220719" y="4117517"/>
                  </a:lnTo>
                  <a:close/>
                </a:path>
                <a:path w="12773660" h="4123690">
                  <a:moveTo>
                    <a:pt x="10220719" y="2746159"/>
                  </a:moveTo>
                  <a:lnTo>
                    <a:pt x="10220261" y="2745041"/>
                  </a:lnTo>
                  <a:lnTo>
                    <a:pt x="10218395" y="2743174"/>
                  </a:lnTo>
                  <a:lnTo>
                    <a:pt x="10217277" y="2742717"/>
                  </a:lnTo>
                  <a:lnTo>
                    <a:pt x="10214648" y="2742717"/>
                  </a:lnTo>
                  <a:lnTo>
                    <a:pt x="10213518" y="2743174"/>
                  </a:lnTo>
                  <a:lnTo>
                    <a:pt x="10211664" y="2745041"/>
                  </a:lnTo>
                  <a:lnTo>
                    <a:pt x="10211194" y="2746159"/>
                  </a:lnTo>
                  <a:lnTo>
                    <a:pt x="10211194" y="2748788"/>
                  </a:lnTo>
                  <a:lnTo>
                    <a:pt x="10211664" y="2749918"/>
                  </a:lnTo>
                  <a:lnTo>
                    <a:pt x="10213518" y="2751772"/>
                  </a:lnTo>
                  <a:lnTo>
                    <a:pt x="10214648" y="2752242"/>
                  </a:lnTo>
                  <a:lnTo>
                    <a:pt x="10217277" y="2752242"/>
                  </a:lnTo>
                  <a:lnTo>
                    <a:pt x="10218395" y="2751772"/>
                  </a:lnTo>
                  <a:lnTo>
                    <a:pt x="10220261" y="2749918"/>
                  </a:lnTo>
                  <a:lnTo>
                    <a:pt x="10220719" y="2748788"/>
                  </a:lnTo>
                  <a:lnTo>
                    <a:pt x="10220719" y="2746159"/>
                  </a:lnTo>
                  <a:close/>
                </a:path>
                <a:path w="12773660" h="4123690">
                  <a:moveTo>
                    <a:pt x="10220719" y="1374800"/>
                  </a:moveTo>
                  <a:lnTo>
                    <a:pt x="10220261" y="1373682"/>
                  </a:lnTo>
                  <a:lnTo>
                    <a:pt x="10218395" y="1371828"/>
                  </a:lnTo>
                  <a:lnTo>
                    <a:pt x="10217277" y="1371358"/>
                  </a:lnTo>
                  <a:lnTo>
                    <a:pt x="10214648" y="1371358"/>
                  </a:lnTo>
                  <a:lnTo>
                    <a:pt x="10213518" y="1371828"/>
                  </a:lnTo>
                  <a:lnTo>
                    <a:pt x="10211664" y="1373682"/>
                  </a:lnTo>
                  <a:lnTo>
                    <a:pt x="10211194" y="1374800"/>
                  </a:lnTo>
                  <a:lnTo>
                    <a:pt x="10211194" y="1377442"/>
                  </a:lnTo>
                  <a:lnTo>
                    <a:pt x="10211664" y="1378559"/>
                  </a:lnTo>
                  <a:lnTo>
                    <a:pt x="10213518" y="1380413"/>
                  </a:lnTo>
                  <a:lnTo>
                    <a:pt x="10214648" y="1380883"/>
                  </a:lnTo>
                  <a:lnTo>
                    <a:pt x="10217277" y="1380883"/>
                  </a:lnTo>
                  <a:lnTo>
                    <a:pt x="10218395" y="1380413"/>
                  </a:lnTo>
                  <a:lnTo>
                    <a:pt x="10220261" y="1378559"/>
                  </a:lnTo>
                  <a:lnTo>
                    <a:pt x="10220719" y="1377442"/>
                  </a:lnTo>
                  <a:lnTo>
                    <a:pt x="10220719" y="1374800"/>
                  </a:lnTo>
                  <a:close/>
                </a:path>
                <a:path w="12773660" h="4123690">
                  <a:moveTo>
                    <a:pt x="10220719" y="3454"/>
                  </a:moveTo>
                  <a:lnTo>
                    <a:pt x="10220261" y="2324"/>
                  </a:lnTo>
                  <a:lnTo>
                    <a:pt x="10218395" y="469"/>
                  </a:lnTo>
                  <a:lnTo>
                    <a:pt x="10217277" y="0"/>
                  </a:lnTo>
                  <a:lnTo>
                    <a:pt x="10214648" y="0"/>
                  </a:lnTo>
                  <a:lnTo>
                    <a:pt x="10213518" y="469"/>
                  </a:lnTo>
                  <a:lnTo>
                    <a:pt x="10211664" y="2324"/>
                  </a:lnTo>
                  <a:lnTo>
                    <a:pt x="10211194" y="3454"/>
                  </a:lnTo>
                  <a:lnTo>
                    <a:pt x="10211194" y="6083"/>
                  </a:lnTo>
                  <a:lnTo>
                    <a:pt x="10211664" y="7200"/>
                  </a:lnTo>
                  <a:lnTo>
                    <a:pt x="10213518" y="9067"/>
                  </a:lnTo>
                  <a:lnTo>
                    <a:pt x="10214648" y="9525"/>
                  </a:lnTo>
                  <a:lnTo>
                    <a:pt x="10217277" y="9525"/>
                  </a:lnTo>
                  <a:lnTo>
                    <a:pt x="10218395" y="9067"/>
                  </a:lnTo>
                  <a:lnTo>
                    <a:pt x="10220261" y="7200"/>
                  </a:lnTo>
                  <a:lnTo>
                    <a:pt x="10220719" y="6083"/>
                  </a:lnTo>
                  <a:lnTo>
                    <a:pt x="10220719" y="3454"/>
                  </a:lnTo>
                  <a:close/>
                </a:path>
                <a:path w="12773660" h="4123690">
                  <a:moveTo>
                    <a:pt x="10239769" y="4117517"/>
                  </a:moveTo>
                  <a:lnTo>
                    <a:pt x="10239311" y="4116400"/>
                  </a:lnTo>
                  <a:lnTo>
                    <a:pt x="10237445" y="4114533"/>
                  </a:lnTo>
                  <a:lnTo>
                    <a:pt x="10236327" y="4114076"/>
                  </a:lnTo>
                  <a:lnTo>
                    <a:pt x="10233698" y="4114076"/>
                  </a:lnTo>
                  <a:lnTo>
                    <a:pt x="10232568" y="4114533"/>
                  </a:lnTo>
                  <a:lnTo>
                    <a:pt x="10230714" y="4116400"/>
                  </a:lnTo>
                  <a:lnTo>
                    <a:pt x="10230244" y="4117517"/>
                  </a:lnTo>
                  <a:lnTo>
                    <a:pt x="10230244" y="4120146"/>
                  </a:lnTo>
                  <a:lnTo>
                    <a:pt x="10230714" y="4121277"/>
                  </a:lnTo>
                  <a:lnTo>
                    <a:pt x="10232568" y="4123131"/>
                  </a:lnTo>
                  <a:lnTo>
                    <a:pt x="10233698" y="4123601"/>
                  </a:lnTo>
                  <a:lnTo>
                    <a:pt x="10236327" y="4123601"/>
                  </a:lnTo>
                  <a:lnTo>
                    <a:pt x="10237445" y="4123131"/>
                  </a:lnTo>
                  <a:lnTo>
                    <a:pt x="10239311" y="4121277"/>
                  </a:lnTo>
                  <a:lnTo>
                    <a:pt x="10239769" y="4120146"/>
                  </a:lnTo>
                  <a:lnTo>
                    <a:pt x="10239769" y="4117517"/>
                  </a:lnTo>
                  <a:close/>
                </a:path>
                <a:path w="12773660" h="4123690">
                  <a:moveTo>
                    <a:pt x="10239769" y="2746159"/>
                  </a:moveTo>
                  <a:lnTo>
                    <a:pt x="10239311" y="2745041"/>
                  </a:lnTo>
                  <a:lnTo>
                    <a:pt x="10237445" y="2743174"/>
                  </a:lnTo>
                  <a:lnTo>
                    <a:pt x="10236327" y="2742717"/>
                  </a:lnTo>
                  <a:lnTo>
                    <a:pt x="10233698" y="2742717"/>
                  </a:lnTo>
                  <a:lnTo>
                    <a:pt x="10232568" y="2743174"/>
                  </a:lnTo>
                  <a:lnTo>
                    <a:pt x="10230714" y="2745041"/>
                  </a:lnTo>
                  <a:lnTo>
                    <a:pt x="10230244" y="2746159"/>
                  </a:lnTo>
                  <a:lnTo>
                    <a:pt x="10230244" y="2748788"/>
                  </a:lnTo>
                  <a:lnTo>
                    <a:pt x="10230714" y="2749918"/>
                  </a:lnTo>
                  <a:lnTo>
                    <a:pt x="10232568" y="2751772"/>
                  </a:lnTo>
                  <a:lnTo>
                    <a:pt x="10233698" y="2752242"/>
                  </a:lnTo>
                  <a:lnTo>
                    <a:pt x="10236327" y="2752242"/>
                  </a:lnTo>
                  <a:lnTo>
                    <a:pt x="10237445" y="2751772"/>
                  </a:lnTo>
                  <a:lnTo>
                    <a:pt x="10239311" y="2749918"/>
                  </a:lnTo>
                  <a:lnTo>
                    <a:pt x="10239769" y="2748788"/>
                  </a:lnTo>
                  <a:lnTo>
                    <a:pt x="10239769" y="2746159"/>
                  </a:lnTo>
                  <a:close/>
                </a:path>
                <a:path w="12773660" h="4123690">
                  <a:moveTo>
                    <a:pt x="10239769" y="1374800"/>
                  </a:moveTo>
                  <a:lnTo>
                    <a:pt x="10239311" y="1373682"/>
                  </a:lnTo>
                  <a:lnTo>
                    <a:pt x="10237445" y="1371828"/>
                  </a:lnTo>
                  <a:lnTo>
                    <a:pt x="10236327" y="1371358"/>
                  </a:lnTo>
                  <a:lnTo>
                    <a:pt x="10233698" y="1371358"/>
                  </a:lnTo>
                  <a:lnTo>
                    <a:pt x="10232568" y="1371828"/>
                  </a:lnTo>
                  <a:lnTo>
                    <a:pt x="10230714" y="1373682"/>
                  </a:lnTo>
                  <a:lnTo>
                    <a:pt x="10230244" y="1374800"/>
                  </a:lnTo>
                  <a:lnTo>
                    <a:pt x="10230244" y="1377442"/>
                  </a:lnTo>
                  <a:lnTo>
                    <a:pt x="10230714" y="1378559"/>
                  </a:lnTo>
                  <a:lnTo>
                    <a:pt x="10232568" y="1380413"/>
                  </a:lnTo>
                  <a:lnTo>
                    <a:pt x="10233698" y="1380883"/>
                  </a:lnTo>
                  <a:lnTo>
                    <a:pt x="10236327" y="1380883"/>
                  </a:lnTo>
                  <a:lnTo>
                    <a:pt x="10237445" y="1380413"/>
                  </a:lnTo>
                  <a:lnTo>
                    <a:pt x="10239311" y="1378559"/>
                  </a:lnTo>
                  <a:lnTo>
                    <a:pt x="10239769" y="1377442"/>
                  </a:lnTo>
                  <a:lnTo>
                    <a:pt x="10239769" y="1374800"/>
                  </a:lnTo>
                  <a:close/>
                </a:path>
                <a:path w="12773660" h="4123690">
                  <a:moveTo>
                    <a:pt x="10239769" y="3454"/>
                  </a:moveTo>
                  <a:lnTo>
                    <a:pt x="10239311" y="2324"/>
                  </a:lnTo>
                  <a:lnTo>
                    <a:pt x="10237445" y="469"/>
                  </a:lnTo>
                  <a:lnTo>
                    <a:pt x="10236327" y="0"/>
                  </a:lnTo>
                  <a:lnTo>
                    <a:pt x="10233698" y="0"/>
                  </a:lnTo>
                  <a:lnTo>
                    <a:pt x="10232568" y="469"/>
                  </a:lnTo>
                  <a:lnTo>
                    <a:pt x="10230714" y="2324"/>
                  </a:lnTo>
                  <a:lnTo>
                    <a:pt x="10230244" y="3454"/>
                  </a:lnTo>
                  <a:lnTo>
                    <a:pt x="10230244" y="6083"/>
                  </a:lnTo>
                  <a:lnTo>
                    <a:pt x="10230714" y="7200"/>
                  </a:lnTo>
                  <a:lnTo>
                    <a:pt x="10232568" y="9067"/>
                  </a:lnTo>
                  <a:lnTo>
                    <a:pt x="10233698" y="9525"/>
                  </a:lnTo>
                  <a:lnTo>
                    <a:pt x="10236327" y="9525"/>
                  </a:lnTo>
                  <a:lnTo>
                    <a:pt x="10237445" y="9067"/>
                  </a:lnTo>
                  <a:lnTo>
                    <a:pt x="10239311" y="7200"/>
                  </a:lnTo>
                  <a:lnTo>
                    <a:pt x="10239769" y="6083"/>
                  </a:lnTo>
                  <a:lnTo>
                    <a:pt x="10239769" y="3454"/>
                  </a:lnTo>
                  <a:close/>
                </a:path>
                <a:path w="12773660" h="4123690">
                  <a:moveTo>
                    <a:pt x="10258819" y="4117517"/>
                  </a:moveTo>
                  <a:lnTo>
                    <a:pt x="10258361" y="4116400"/>
                  </a:lnTo>
                  <a:lnTo>
                    <a:pt x="10256495" y="4114533"/>
                  </a:lnTo>
                  <a:lnTo>
                    <a:pt x="10255377" y="4114076"/>
                  </a:lnTo>
                  <a:lnTo>
                    <a:pt x="10252748" y="4114076"/>
                  </a:lnTo>
                  <a:lnTo>
                    <a:pt x="10251618" y="4114533"/>
                  </a:lnTo>
                  <a:lnTo>
                    <a:pt x="10249764" y="4116400"/>
                  </a:lnTo>
                  <a:lnTo>
                    <a:pt x="10249294" y="4117517"/>
                  </a:lnTo>
                  <a:lnTo>
                    <a:pt x="10249294" y="4120146"/>
                  </a:lnTo>
                  <a:lnTo>
                    <a:pt x="10249764" y="4121277"/>
                  </a:lnTo>
                  <a:lnTo>
                    <a:pt x="10251618" y="4123131"/>
                  </a:lnTo>
                  <a:lnTo>
                    <a:pt x="10252748" y="4123601"/>
                  </a:lnTo>
                  <a:lnTo>
                    <a:pt x="10255377" y="4123601"/>
                  </a:lnTo>
                  <a:lnTo>
                    <a:pt x="10256495" y="4123131"/>
                  </a:lnTo>
                  <a:lnTo>
                    <a:pt x="10258361" y="4121277"/>
                  </a:lnTo>
                  <a:lnTo>
                    <a:pt x="10258819" y="4120146"/>
                  </a:lnTo>
                  <a:lnTo>
                    <a:pt x="10258819" y="4117517"/>
                  </a:lnTo>
                  <a:close/>
                </a:path>
                <a:path w="12773660" h="4123690">
                  <a:moveTo>
                    <a:pt x="10258819" y="2746159"/>
                  </a:moveTo>
                  <a:lnTo>
                    <a:pt x="10258361" y="2745041"/>
                  </a:lnTo>
                  <a:lnTo>
                    <a:pt x="10256495" y="2743174"/>
                  </a:lnTo>
                  <a:lnTo>
                    <a:pt x="10255377" y="2742717"/>
                  </a:lnTo>
                  <a:lnTo>
                    <a:pt x="10252748" y="2742717"/>
                  </a:lnTo>
                  <a:lnTo>
                    <a:pt x="10251618" y="2743174"/>
                  </a:lnTo>
                  <a:lnTo>
                    <a:pt x="10249764" y="2745041"/>
                  </a:lnTo>
                  <a:lnTo>
                    <a:pt x="10249294" y="2746159"/>
                  </a:lnTo>
                  <a:lnTo>
                    <a:pt x="10249294" y="2748788"/>
                  </a:lnTo>
                  <a:lnTo>
                    <a:pt x="10249764" y="2749918"/>
                  </a:lnTo>
                  <a:lnTo>
                    <a:pt x="10251618" y="2751772"/>
                  </a:lnTo>
                  <a:lnTo>
                    <a:pt x="10252748" y="2752242"/>
                  </a:lnTo>
                  <a:lnTo>
                    <a:pt x="10255377" y="2752242"/>
                  </a:lnTo>
                  <a:lnTo>
                    <a:pt x="10256495" y="2751772"/>
                  </a:lnTo>
                  <a:lnTo>
                    <a:pt x="10258361" y="2749918"/>
                  </a:lnTo>
                  <a:lnTo>
                    <a:pt x="10258819" y="2748788"/>
                  </a:lnTo>
                  <a:lnTo>
                    <a:pt x="10258819" y="2746159"/>
                  </a:lnTo>
                  <a:close/>
                </a:path>
                <a:path w="12773660" h="4123690">
                  <a:moveTo>
                    <a:pt x="10258819" y="1374800"/>
                  </a:moveTo>
                  <a:lnTo>
                    <a:pt x="10258361" y="1373682"/>
                  </a:lnTo>
                  <a:lnTo>
                    <a:pt x="10256495" y="1371828"/>
                  </a:lnTo>
                  <a:lnTo>
                    <a:pt x="10255377" y="1371358"/>
                  </a:lnTo>
                  <a:lnTo>
                    <a:pt x="10252748" y="1371358"/>
                  </a:lnTo>
                  <a:lnTo>
                    <a:pt x="10251618" y="1371828"/>
                  </a:lnTo>
                  <a:lnTo>
                    <a:pt x="10249764" y="1373682"/>
                  </a:lnTo>
                  <a:lnTo>
                    <a:pt x="10249294" y="1374800"/>
                  </a:lnTo>
                  <a:lnTo>
                    <a:pt x="10249294" y="1377442"/>
                  </a:lnTo>
                  <a:lnTo>
                    <a:pt x="10249764" y="1378559"/>
                  </a:lnTo>
                  <a:lnTo>
                    <a:pt x="10251618" y="1380413"/>
                  </a:lnTo>
                  <a:lnTo>
                    <a:pt x="10252748" y="1380883"/>
                  </a:lnTo>
                  <a:lnTo>
                    <a:pt x="10255377" y="1380883"/>
                  </a:lnTo>
                  <a:lnTo>
                    <a:pt x="10256495" y="1380413"/>
                  </a:lnTo>
                  <a:lnTo>
                    <a:pt x="10258361" y="1378559"/>
                  </a:lnTo>
                  <a:lnTo>
                    <a:pt x="10258819" y="1377442"/>
                  </a:lnTo>
                  <a:lnTo>
                    <a:pt x="10258819" y="1374800"/>
                  </a:lnTo>
                  <a:close/>
                </a:path>
                <a:path w="12773660" h="4123690">
                  <a:moveTo>
                    <a:pt x="10258819" y="3454"/>
                  </a:moveTo>
                  <a:lnTo>
                    <a:pt x="10258361" y="2324"/>
                  </a:lnTo>
                  <a:lnTo>
                    <a:pt x="10256495" y="469"/>
                  </a:lnTo>
                  <a:lnTo>
                    <a:pt x="10255377" y="0"/>
                  </a:lnTo>
                  <a:lnTo>
                    <a:pt x="10252748" y="0"/>
                  </a:lnTo>
                  <a:lnTo>
                    <a:pt x="10251618" y="469"/>
                  </a:lnTo>
                  <a:lnTo>
                    <a:pt x="10249764" y="2324"/>
                  </a:lnTo>
                  <a:lnTo>
                    <a:pt x="10249294" y="3454"/>
                  </a:lnTo>
                  <a:lnTo>
                    <a:pt x="10249294" y="6083"/>
                  </a:lnTo>
                  <a:lnTo>
                    <a:pt x="10249764" y="7200"/>
                  </a:lnTo>
                  <a:lnTo>
                    <a:pt x="10251618" y="9067"/>
                  </a:lnTo>
                  <a:lnTo>
                    <a:pt x="10252748" y="9525"/>
                  </a:lnTo>
                  <a:lnTo>
                    <a:pt x="10255377" y="9525"/>
                  </a:lnTo>
                  <a:lnTo>
                    <a:pt x="10256495" y="9067"/>
                  </a:lnTo>
                  <a:lnTo>
                    <a:pt x="10258361" y="7200"/>
                  </a:lnTo>
                  <a:lnTo>
                    <a:pt x="10258819" y="6083"/>
                  </a:lnTo>
                  <a:lnTo>
                    <a:pt x="10258819" y="3454"/>
                  </a:lnTo>
                  <a:close/>
                </a:path>
                <a:path w="12773660" h="4123690">
                  <a:moveTo>
                    <a:pt x="10277869" y="4117517"/>
                  </a:moveTo>
                  <a:lnTo>
                    <a:pt x="10277411" y="4116400"/>
                  </a:lnTo>
                  <a:lnTo>
                    <a:pt x="10275545" y="4114533"/>
                  </a:lnTo>
                  <a:lnTo>
                    <a:pt x="10274427" y="4114076"/>
                  </a:lnTo>
                  <a:lnTo>
                    <a:pt x="10271798" y="4114076"/>
                  </a:lnTo>
                  <a:lnTo>
                    <a:pt x="10270668" y="4114533"/>
                  </a:lnTo>
                  <a:lnTo>
                    <a:pt x="10268814" y="4116400"/>
                  </a:lnTo>
                  <a:lnTo>
                    <a:pt x="10268344" y="4117517"/>
                  </a:lnTo>
                  <a:lnTo>
                    <a:pt x="10268344" y="4120146"/>
                  </a:lnTo>
                  <a:lnTo>
                    <a:pt x="10268814" y="4121277"/>
                  </a:lnTo>
                  <a:lnTo>
                    <a:pt x="10270668" y="4123131"/>
                  </a:lnTo>
                  <a:lnTo>
                    <a:pt x="10271798" y="4123601"/>
                  </a:lnTo>
                  <a:lnTo>
                    <a:pt x="10274427" y="4123601"/>
                  </a:lnTo>
                  <a:lnTo>
                    <a:pt x="10275545" y="4123131"/>
                  </a:lnTo>
                  <a:lnTo>
                    <a:pt x="10277411" y="4121277"/>
                  </a:lnTo>
                  <a:lnTo>
                    <a:pt x="10277869" y="4120146"/>
                  </a:lnTo>
                  <a:lnTo>
                    <a:pt x="10277869" y="4117517"/>
                  </a:lnTo>
                  <a:close/>
                </a:path>
                <a:path w="12773660" h="4123690">
                  <a:moveTo>
                    <a:pt x="10277869" y="2746159"/>
                  </a:moveTo>
                  <a:lnTo>
                    <a:pt x="10277411" y="2745041"/>
                  </a:lnTo>
                  <a:lnTo>
                    <a:pt x="10275545" y="2743174"/>
                  </a:lnTo>
                  <a:lnTo>
                    <a:pt x="10274427" y="2742717"/>
                  </a:lnTo>
                  <a:lnTo>
                    <a:pt x="10271798" y="2742717"/>
                  </a:lnTo>
                  <a:lnTo>
                    <a:pt x="10270668" y="2743174"/>
                  </a:lnTo>
                  <a:lnTo>
                    <a:pt x="10268814" y="2745041"/>
                  </a:lnTo>
                  <a:lnTo>
                    <a:pt x="10268344" y="2746159"/>
                  </a:lnTo>
                  <a:lnTo>
                    <a:pt x="10268344" y="2748788"/>
                  </a:lnTo>
                  <a:lnTo>
                    <a:pt x="10268814" y="2749918"/>
                  </a:lnTo>
                  <a:lnTo>
                    <a:pt x="10270668" y="2751772"/>
                  </a:lnTo>
                  <a:lnTo>
                    <a:pt x="10271798" y="2752242"/>
                  </a:lnTo>
                  <a:lnTo>
                    <a:pt x="10274427" y="2752242"/>
                  </a:lnTo>
                  <a:lnTo>
                    <a:pt x="10275545" y="2751772"/>
                  </a:lnTo>
                  <a:lnTo>
                    <a:pt x="10277411" y="2749918"/>
                  </a:lnTo>
                  <a:lnTo>
                    <a:pt x="10277869" y="2748788"/>
                  </a:lnTo>
                  <a:lnTo>
                    <a:pt x="10277869" y="2746159"/>
                  </a:lnTo>
                  <a:close/>
                </a:path>
                <a:path w="12773660" h="4123690">
                  <a:moveTo>
                    <a:pt x="10277869" y="1374800"/>
                  </a:moveTo>
                  <a:lnTo>
                    <a:pt x="10277411" y="1373682"/>
                  </a:lnTo>
                  <a:lnTo>
                    <a:pt x="10275545" y="1371828"/>
                  </a:lnTo>
                  <a:lnTo>
                    <a:pt x="10274427" y="1371358"/>
                  </a:lnTo>
                  <a:lnTo>
                    <a:pt x="10271798" y="1371358"/>
                  </a:lnTo>
                  <a:lnTo>
                    <a:pt x="10270668" y="1371828"/>
                  </a:lnTo>
                  <a:lnTo>
                    <a:pt x="10268814" y="1373682"/>
                  </a:lnTo>
                  <a:lnTo>
                    <a:pt x="10268344" y="1374800"/>
                  </a:lnTo>
                  <a:lnTo>
                    <a:pt x="10268344" y="1377442"/>
                  </a:lnTo>
                  <a:lnTo>
                    <a:pt x="10268814" y="1378559"/>
                  </a:lnTo>
                  <a:lnTo>
                    <a:pt x="10270668" y="1380413"/>
                  </a:lnTo>
                  <a:lnTo>
                    <a:pt x="10271798" y="1380883"/>
                  </a:lnTo>
                  <a:lnTo>
                    <a:pt x="10274427" y="1380883"/>
                  </a:lnTo>
                  <a:lnTo>
                    <a:pt x="10275545" y="1380413"/>
                  </a:lnTo>
                  <a:lnTo>
                    <a:pt x="10277411" y="1378559"/>
                  </a:lnTo>
                  <a:lnTo>
                    <a:pt x="10277869" y="1377442"/>
                  </a:lnTo>
                  <a:lnTo>
                    <a:pt x="10277869" y="1374800"/>
                  </a:lnTo>
                  <a:close/>
                </a:path>
                <a:path w="12773660" h="4123690">
                  <a:moveTo>
                    <a:pt x="10277869" y="3454"/>
                  </a:moveTo>
                  <a:lnTo>
                    <a:pt x="10277411" y="2324"/>
                  </a:lnTo>
                  <a:lnTo>
                    <a:pt x="10275545" y="469"/>
                  </a:lnTo>
                  <a:lnTo>
                    <a:pt x="10274427" y="0"/>
                  </a:lnTo>
                  <a:lnTo>
                    <a:pt x="10271798" y="0"/>
                  </a:lnTo>
                  <a:lnTo>
                    <a:pt x="10270668" y="469"/>
                  </a:lnTo>
                  <a:lnTo>
                    <a:pt x="10268814" y="2324"/>
                  </a:lnTo>
                  <a:lnTo>
                    <a:pt x="10268344" y="3454"/>
                  </a:lnTo>
                  <a:lnTo>
                    <a:pt x="10268344" y="6083"/>
                  </a:lnTo>
                  <a:lnTo>
                    <a:pt x="10268814" y="7200"/>
                  </a:lnTo>
                  <a:lnTo>
                    <a:pt x="10270668" y="9067"/>
                  </a:lnTo>
                  <a:lnTo>
                    <a:pt x="10271798" y="9525"/>
                  </a:lnTo>
                  <a:lnTo>
                    <a:pt x="10274427" y="9525"/>
                  </a:lnTo>
                  <a:lnTo>
                    <a:pt x="10275545" y="9067"/>
                  </a:lnTo>
                  <a:lnTo>
                    <a:pt x="10277411" y="7200"/>
                  </a:lnTo>
                  <a:lnTo>
                    <a:pt x="10277869" y="6083"/>
                  </a:lnTo>
                  <a:lnTo>
                    <a:pt x="10277869" y="3454"/>
                  </a:lnTo>
                  <a:close/>
                </a:path>
                <a:path w="12773660" h="4123690">
                  <a:moveTo>
                    <a:pt x="10296919" y="4117517"/>
                  </a:moveTo>
                  <a:lnTo>
                    <a:pt x="10296461" y="4116400"/>
                  </a:lnTo>
                  <a:lnTo>
                    <a:pt x="10294595" y="4114533"/>
                  </a:lnTo>
                  <a:lnTo>
                    <a:pt x="10293477" y="4114076"/>
                  </a:lnTo>
                  <a:lnTo>
                    <a:pt x="10290848" y="4114076"/>
                  </a:lnTo>
                  <a:lnTo>
                    <a:pt x="10289718" y="4114533"/>
                  </a:lnTo>
                  <a:lnTo>
                    <a:pt x="10287864" y="4116400"/>
                  </a:lnTo>
                  <a:lnTo>
                    <a:pt x="10287394" y="4117517"/>
                  </a:lnTo>
                  <a:lnTo>
                    <a:pt x="10287394" y="4120146"/>
                  </a:lnTo>
                  <a:lnTo>
                    <a:pt x="10287864" y="4121277"/>
                  </a:lnTo>
                  <a:lnTo>
                    <a:pt x="10289718" y="4123131"/>
                  </a:lnTo>
                  <a:lnTo>
                    <a:pt x="10290848" y="4123601"/>
                  </a:lnTo>
                  <a:lnTo>
                    <a:pt x="10293477" y="4123601"/>
                  </a:lnTo>
                  <a:lnTo>
                    <a:pt x="10294595" y="4123131"/>
                  </a:lnTo>
                  <a:lnTo>
                    <a:pt x="10296461" y="4121277"/>
                  </a:lnTo>
                  <a:lnTo>
                    <a:pt x="10296919" y="4120146"/>
                  </a:lnTo>
                  <a:lnTo>
                    <a:pt x="10296919" y="4117517"/>
                  </a:lnTo>
                  <a:close/>
                </a:path>
                <a:path w="12773660" h="4123690">
                  <a:moveTo>
                    <a:pt x="10296919" y="2746159"/>
                  </a:moveTo>
                  <a:lnTo>
                    <a:pt x="10296461" y="2745041"/>
                  </a:lnTo>
                  <a:lnTo>
                    <a:pt x="10294595" y="2743174"/>
                  </a:lnTo>
                  <a:lnTo>
                    <a:pt x="10293477" y="2742717"/>
                  </a:lnTo>
                  <a:lnTo>
                    <a:pt x="10290848" y="2742717"/>
                  </a:lnTo>
                  <a:lnTo>
                    <a:pt x="10289718" y="2743174"/>
                  </a:lnTo>
                  <a:lnTo>
                    <a:pt x="10287864" y="2745041"/>
                  </a:lnTo>
                  <a:lnTo>
                    <a:pt x="10287394" y="2746159"/>
                  </a:lnTo>
                  <a:lnTo>
                    <a:pt x="10287394" y="2748788"/>
                  </a:lnTo>
                  <a:lnTo>
                    <a:pt x="10287864" y="2749918"/>
                  </a:lnTo>
                  <a:lnTo>
                    <a:pt x="10289718" y="2751772"/>
                  </a:lnTo>
                  <a:lnTo>
                    <a:pt x="10290848" y="2752242"/>
                  </a:lnTo>
                  <a:lnTo>
                    <a:pt x="10293477" y="2752242"/>
                  </a:lnTo>
                  <a:lnTo>
                    <a:pt x="10294595" y="2751772"/>
                  </a:lnTo>
                  <a:lnTo>
                    <a:pt x="10296461" y="2749918"/>
                  </a:lnTo>
                  <a:lnTo>
                    <a:pt x="10296919" y="2748788"/>
                  </a:lnTo>
                  <a:lnTo>
                    <a:pt x="10296919" y="2746159"/>
                  </a:lnTo>
                  <a:close/>
                </a:path>
                <a:path w="12773660" h="4123690">
                  <a:moveTo>
                    <a:pt x="10296919" y="1374800"/>
                  </a:moveTo>
                  <a:lnTo>
                    <a:pt x="10296461" y="1373682"/>
                  </a:lnTo>
                  <a:lnTo>
                    <a:pt x="10294595" y="1371828"/>
                  </a:lnTo>
                  <a:lnTo>
                    <a:pt x="10293477" y="1371358"/>
                  </a:lnTo>
                  <a:lnTo>
                    <a:pt x="10290848" y="1371358"/>
                  </a:lnTo>
                  <a:lnTo>
                    <a:pt x="10289718" y="1371828"/>
                  </a:lnTo>
                  <a:lnTo>
                    <a:pt x="10287864" y="1373682"/>
                  </a:lnTo>
                  <a:lnTo>
                    <a:pt x="10287394" y="1374800"/>
                  </a:lnTo>
                  <a:lnTo>
                    <a:pt x="10287394" y="1377442"/>
                  </a:lnTo>
                  <a:lnTo>
                    <a:pt x="10287864" y="1378559"/>
                  </a:lnTo>
                  <a:lnTo>
                    <a:pt x="10289718" y="1380413"/>
                  </a:lnTo>
                  <a:lnTo>
                    <a:pt x="10290848" y="1380883"/>
                  </a:lnTo>
                  <a:lnTo>
                    <a:pt x="10293477" y="1380883"/>
                  </a:lnTo>
                  <a:lnTo>
                    <a:pt x="10294595" y="1380413"/>
                  </a:lnTo>
                  <a:lnTo>
                    <a:pt x="10296461" y="1378559"/>
                  </a:lnTo>
                  <a:lnTo>
                    <a:pt x="10296919" y="1377442"/>
                  </a:lnTo>
                  <a:lnTo>
                    <a:pt x="10296919" y="1374800"/>
                  </a:lnTo>
                  <a:close/>
                </a:path>
                <a:path w="12773660" h="4123690">
                  <a:moveTo>
                    <a:pt x="10296919" y="3454"/>
                  </a:moveTo>
                  <a:lnTo>
                    <a:pt x="10296461" y="2324"/>
                  </a:lnTo>
                  <a:lnTo>
                    <a:pt x="10294595" y="469"/>
                  </a:lnTo>
                  <a:lnTo>
                    <a:pt x="10293477" y="0"/>
                  </a:lnTo>
                  <a:lnTo>
                    <a:pt x="10290848" y="0"/>
                  </a:lnTo>
                  <a:lnTo>
                    <a:pt x="10289718" y="469"/>
                  </a:lnTo>
                  <a:lnTo>
                    <a:pt x="10287864" y="2324"/>
                  </a:lnTo>
                  <a:lnTo>
                    <a:pt x="10287394" y="3454"/>
                  </a:lnTo>
                  <a:lnTo>
                    <a:pt x="10287394" y="6083"/>
                  </a:lnTo>
                  <a:lnTo>
                    <a:pt x="10287864" y="7200"/>
                  </a:lnTo>
                  <a:lnTo>
                    <a:pt x="10289718" y="9067"/>
                  </a:lnTo>
                  <a:lnTo>
                    <a:pt x="10290848" y="9525"/>
                  </a:lnTo>
                  <a:lnTo>
                    <a:pt x="10293477" y="9525"/>
                  </a:lnTo>
                  <a:lnTo>
                    <a:pt x="10294595" y="9067"/>
                  </a:lnTo>
                  <a:lnTo>
                    <a:pt x="10296461" y="7200"/>
                  </a:lnTo>
                  <a:lnTo>
                    <a:pt x="10296919" y="6083"/>
                  </a:lnTo>
                  <a:lnTo>
                    <a:pt x="10296919" y="3454"/>
                  </a:lnTo>
                  <a:close/>
                </a:path>
                <a:path w="12773660" h="4123690">
                  <a:moveTo>
                    <a:pt x="10315981" y="4117517"/>
                  </a:moveTo>
                  <a:lnTo>
                    <a:pt x="10315511" y="4116400"/>
                  </a:lnTo>
                  <a:lnTo>
                    <a:pt x="10313657" y="4114533"/>
                  </a:lnTo>
                  <a:lnTo>
                    <a:pt x="10312527" y="4114076"/>
                  </a:lnTo>
                  <a:lnTo>
                    <a:pt x="10309898" y="4114076"/>
                  </a:lnTo>
                  <a:lnTo>
                    <a:pt x="10308780" y="4114533"/>
                  </a:lnTo>
                  <a:lnTo>
                    <a:pt x="10306914" y="4116400"/>
                  </a:lnTo>
                  <a:lnTo>
                    <a:pt x="10306456" y="4117517"/>
                  </a:lnTo>
                  <a:lnTo>
                    <a:pt x="10306456" y="4120146"/>
                  </a:lnTo>
                  <a:lnTo>
                    <a:pt x="10306914" y="4121277"/>
                  </a:lnTo>
                  <a:lnTo>
                    <a:pt x="10308780" y="4123131"/>
                  </a:lnTo>
                  <a:lnTo>
                    <a:pt x="10309898" y="4123601"/>
                  </a:lnTo>
                  <a:lnTo>
                    <a:pt x="10312527" y="4123601"/>
                  </a:lnTo>
                  <a:lnTo>
                    <a:pt x="10313657" y="4123131"/>
                  </a:lnTo>
                  <a:lnTo>
                    <a:pt x="10315511" y="4121277"/>
                  </a:lnTo>
                  <a:lnTo>
                    <a:pt x="10315981" y="4120146"/>
                  </a:lnTo>
                  <a:lnTo>
                    <a:pt x="10315981" y="4117517"/>
                  </a:lnTo>
                  <a:close/>
                </a:path>
                <a:path w="12773660" h="4123690">
                  <a:moveTo>
                    <a:pt x="10315981" y="2746159"/>
                  </a:moveTo>
                  <a:lnTo>
                    <a:pt x="10315511" y="2745041"/>
                  </a:lnTo>
                  <a:lnTo>
                    <a:pt x="10313657" y="2743174"/>
                  </a:lnTo>
                  <a:lnTo>
                    <a:pt x="10312527" y="2742717"/>
                  </a:lnTo>
                  <a:lnTo>
                    <a:pt x="10309898" y="2742717"/>
                  </a:lnTo>
                  <a:lnTo>
                    <a:pt x="10308780" y="2743174"/>
                  </a:lnTo>
                  <a:lnTo>
                    <a:pt x="10306914" y="2745041"/>
                  </a:lnTo>
                  <a:lnTo>
                    <a:pt x="10306456" y="2746159"/>
                  </a:lnTo>
                  <a:lnTo>
                    <a:pt x="10306456" y="2748788"/>
                  </a:lnTo>
                  <a:lnTo>
                    <a:pt x="10306914" y="2749918"/>
                  </a:lnTo>
                  <a:lnTo>
                    <a:pt x="10308780" y="2751772"/>
                  </a:lnTo>
                  <a:lnTo>
                    <a:pt x="10309898" y="2752242"/>
                  </a:lnTo>
                  <a:lnTo>
                    <a:pt x="10312527" y="2752242"/>
                  </a:lnTo>
                  <a:lnTo>
                    <a:pt x="10313657" y="2751772"/>
                  </a:lnTo>
                  <a:lnTo>
                    <a:pt x="10315511" y="2749918"/>
                  </a:lnTo>
                  <a:lnTo>
                    <a:pt x="10315981" y="2748788"/>
                  </a:lnTo>
                  <a:lnTo>
                    <a:pt x="10315981" y="2746159"/>
                  </a:lnTo>
                  <a:close/>
                </a:path>
                <a:path w="12773660" h="4123690">
                  <a:moveTo>
                    <a:pt x="10315981" y="1374800"/>
                  </a:moveTo>
                  <a:lnTo>
                    <a:pt x="10315511" y="1373682"/>
                  </a:lnTo>
                  <a:lnTo>
                    <a:pt x="10313657" y="1371828"/>
                  </a:lnTo>
                  <a:lnTo>
                    <a:pt x="10312527" y="1371358"/>
                  </a:lnTo>
                  <a:lnTo>
                    <a:pt x="10309898" y="1371358"/>
                  </a:lnTo>
                  <a:lnTo>
                    <a:pt x="10308780" y="1371828"/>
                  </a:lnTo>
                  <a:lnTo>
                    <a:pt x="10306914" y="1373682"/>
                  </a:lnTo>
                  <a:lnTo>
                    <a:pt x="10306456" y="1374800"/>
                  </a:lnTo>
                  <a:lnTo>
                    <a:pt x="10306456" y="1377442"/>
                  </a:lnTo>
                  <a:lnTo>
                    <a:pt x="10306914" y="1378559"/>
                  </a:lnTo>
                  <a:lnTo>
                    <a:pt x="10308780" y="1380413"/>
                  </a:lnTo>
                  <a:lnTo>
                    <a:pt x="10309898" y="1380883"/>
                  </a:lnTo>
                  <a:lnTo>
                    <a:pt x="10312527" y="1380883"/>
                  </a:lnTo>
                  <a:lnTo>
                    <a:pt x="10313657" y="1380413"/>
                  </a:lnTo>
                  <a:lnTo>
                    <a:pt x="10315511" y="1378559"/>
                  </a:lnTo>
                  <a:lnTo>
                    <a:pt x="10315981" y="1377442"/>
                  </a:lnTo>
                  <a:lnTo>
                    <a:pt x="10315981" y="1374800"/>
                  </a:lnTo>
                  <a:close/>
                </a:path>
                <a:path w="12773660" h="4123690">
                  <a:moveTo>
                    <a:pt x="10315981" y="3454"/>
                  </a:moveTo>
                  <a:lnTo>
                    <a:pt x="10315511" y="2324"/>
                  </a:lnTo>
                  <a:lnTo>
                    <a:pt x="10313657" y="469"/>
                  </a:lnTo>
                  <a:lnTo>
                    <a:pt x="10312527" y="0"/>
                  </a:lnTo>
                  <a:lnTo>
                    <a:pt x="10309898" y="0"/>
                  </a:lnTo>
                  <a:lnTo>
                    <a:pt x="10308780" y="469"/>
                  </a:lnTo>
                  <a:lnTo>
                    <a:pt x="10306914" y="2324"/>
                  </a:lnTo>
                  <a:lnTo>
                    <a:pt x="10306456" y="3454"/>
                  </a:lnTo>
                  <a:lnTo>
                    <a:pt x="10306456" y="6083"/>
                  </a:lnTo>
                  <a:lnTo>
                    <a:pt x="10306914" y="7200"/>
                  </a:lnTo>
                  <a:lnTo>
                    <a:pt x="10308780" y="9067"/>
                  </a:lnTo>
                  <a:lnTo>
                    <a:pt x="10309898" y="9525"/>
                  </a:lnTo>
                  <a:lnTo>
                    <a:pt x="10312527" y="9525"/>
                  </a:lnTo>
                  <a:lnTo>
                    <a:pt x="10313657" y="9067"/>
                  </a:lnTo>
                  <a:lnTo>
                    <a:pt x="10315511" y="7200"/>
                  </a:lnTo>
                  <a:lnTo>
                    <a:pt x="10315981" y="6083"/>
                  </a:lnTo>
                  <a:lnTo>
                    <a:pt x="10315981" y="3454"/>
                  </a:lnTo>
                  <a:close/>
                </a:path>
                <a:path w="12773660" h="4123690">
                  <a:moveTo>
                    <a:pt x="10335031" y="4117517"/>
                  </a:moveTo>
                  <a:lnTo>
                    <a:pt x="10334561" y="4116400"/>
                  </a:lnTo>
                  <a:lnTo>
                    <a:pt x="10332707" y="4114533"/>
                  </a:lnTo>
                  <a:lnTo>
                    <a:pt x="10331577" y="4114076"/>
                  </a:lnTo>
                  <a:lnTo>
                    <a:pt x="10328948" y="4114076"/>
                  </a:lnTo>
                  <a:lnTo>
                    <a:pt x="10327830" y="4114533"/>
                  </a:lnTo>
                  <a:lnTo>
                    <a:pt x="10325964" y="4116400"/>
                  </a:lnTo>
                  <a:lnTo>
                    <a:pt x="10325506" y="4117517"/>
                  </a:lnTo>
                  <a:lnTo>
                    <a:pt x="10325506" y="4120146"/>
                  </a:lnTo>
                  <a:lnTo>
                    <a:pt x="10325964" y="4121277"/>
                  </a:lnTo>
                  <a:lnTo>
                    <a:pt x="10327830" y="4123131"/>
                  </a:lnTo>
                  <a:lnTo>
                    <a:pt x="10328948" y="4123601"/>
                  </a:lnTo>
                  <a:lnTo>
                    <a:pt x="10331577" y="4123601"/>
                  </a:lnTo>
                  <a:lnTo>
                    <a:pt x="10332707" y="4123131"/>
                  </a:lnTo>
                  <a:lnTo>
                    <a:pt x="10334561" y="4121277"/>
                  </a:lnTo>
                  <a:lnTo>
                    <a:pt x="10335031" y="4120146"/>
                  </a:lnTo>
                  <a:lnTo>
                    <a:pt x="10335031" y="4117517"/>
                  </a:lnTo>
                  <a:close/>
                </a:path>
                <a:path w="12773660" h="4123690">
                  <a:moveTo>
                    <a:pt x="10335031" y="2746159"/>
                  </a:moveTo>
                  <a:lnTo>
                    <a:pt x="10334561" y="2745041"/>
                  </a:lnTo>
                  <a:lnTo>
                    <a:pt x="10332707" y="2743174"/>
                  </a:lnTo>
                  <a:lnTo>
                    <a:pt x="10331577" y="2742717"/>
                  </a:lnTo>
                  <a:lnTo>
                    <a:pt x="10328948" y="2742717"/>
                  </a:lnTo>
                  <a:lnTo>
                    <a:pt x="10327830" y="2743174"/>
                  </a:lnTo>
                  <a:lnTo>
                    <a:pt x="10325964" y="2745041"/>
                  </a:lnTo>
                  <a:lnTo>
                    <a:pt x="10325506" y="2746159"/>
                  </a:lnTo>
                  <a:lnTo>
                    <a:pt x="10325506" y="2748788"/>
                  </a:lnTo>
                  <a:lnTo>
                    <a:pt x="10325964" y="2749918"/>
                  </a:lnTo>
                  <a:lnTo>
                    <a:pt x="10327830" y="2751772"/>
                  </a:lnTo>
                  <a:lnTo>
                    <a:pt x="10328948" y="2752242"/>
                  </a:lnTo>
                  <a:lnTo>
                    <a:pt x="10331577" y="2752242"/>
                  </a:lnTo>
                  <a:lnTo>
                    <a:pt x="10332707" y="2751772"/>
                  </a:lnTo>
                  <a:lnTo>
                    <a:pt x="10334561" y="2749918"/>
                  </a:lnTo>
                  <a:lnTo>
                    <a:pt x="10335031" y="2748788"/>
                  </a:lnTo>
                  <a:lnTo>
                    <a:pt x="10335031" y="2746159"/>
                  </a:lnTo>
                  <a:close/>
                </a:path>
                <a:path w="12773660" h="4123690">
                  <a:moveTo>
                    <a:pt x="10335031" y="1374800"/>
                  </a:moveTo>
                  <a:lnTo>
                    <a:pt x="10334561" y="1373682"/>
                  </a:lnTo>
                  <a:lnTo>
                    <a:pt x="10332707" y="1371828"/>
                  </a:lnTo>
                  <a:lnTo>
                    <a:pt x="10331577" y="1371358"/>
                  </a:lnTo>
                  <a:lnTo>
                    <a:pt x="10328948" y="1371358"/>
                  </a:lnTo>
                  <a:lnTo>
                    <a:pt x="10327830" y="1371828"/>
                  </a:lnTo>
                  <a:lnTo>
                    <a:pt x="10325964" y="1373682"/>
                  </a:lnTo>
                  <a:lnTo>
                    <a:pt x="10325506" y="1374800"/>
                  </a:lnTo>
                  <a:lnTo>
                    <a:pt x="10325506" y="1377442"/>
                  </a:lnTo>
                  <a:lnTo>
                    <a:pt x="10325964" y="1378559"/>
                  </a:lnTo>
                  <a:lnTo>
                    <a:pt x="10327830" y="1380413"/>
                  </a:lnTo>
                  <a:lnTo>
                    <a:pt x="10328948" y="1380883"/>
                  </a:lnTo>
                  <a:lnTo>
                    <a:pt x="10331577" y="1380883"/>
                  </a:lnTo>
                  <a:lnTo>
                    <a:pt x="10332707" y="1380413"/>
                  </a:lnTo>
                  <a:lnTo>
                    <a:pt x="10334561" y="1378559"/>
                  </a:lnTo>
                  <a:lnTo>
                    <a:pt x="10335031" y="1377442"/>
                  </a:lnTo>
                  <a:lnTo>
                    <a:pt x="10335031" y="1374800"/>
                  </a:lnTo>
                  <a:close/>
                </a:path>
                <a:path w="12773660" h="4123690">
                  <a:moveTo>
                    <a:pt x="10335031" y="3454"/>
                  </a:moveTo>
                  <a:lnTo>
                    <a:pt x="10334561" y="2324"/>
                  </a:lnTo>
                  <a:lnTo>
                    <a:pt x="10332707" y="469"/>
                  </a:lnTo>
                  <a:lnTo>
                    <a:pt x="10331577" y="0"/>
                  </a:lnTo>
                  <a:lnTo>
                    <a:pt x="10328948" y="0"/>
                  </a:lnTo>
                  <a:lnTo>
                    <a:pt x="10327830" y="469"/>
                  </a:lnTo>
                  <a:lnTo>
                    <a:pt x="10325964" y="2324"/>
                  </a:lnTo>
                  <a:lnTo>
                    <a:pt x="10325506" y="3454"/>
                  </a:lnTo>
                  <a:lnTo>
                    <a:pt x="10325506" y="6083"/>
                  </a:lnTo>
                  <a:lnTo>
                    <a:pt x="10325964" y="7200"/>
                  </a:lnTo>
                  <a:lnTo>
                    <a:pt x="10327830" y="9067"/>
                  </a:lnTo>
                  <a:lnTo>
                    <a:pt x="10328948" y="9525"/>
                  </a:lnTo>
                  <a:lnTo>
                    <a:pt x="10331577" y="9525"/>
                  </a:lnTo>
                  <a:lnTo>
                    <a:pt x="10332707" y="9067"/>
                  </a:lnTo>
                  <a:lnTo>
                    <a:pt x="10334561" y="7200"/>
                  </a:lnTo>
                  <a:lnTo>
                    <a:pt x="10335031" y="6083"/>
                  </a:lnTo>
                  <a:lnTo>
                    <a:pt x="10335031" y="3454"/>
                  </a:lnTo>
                  <a:close/>
                </a:path>
                <a:path w="12773660" h="4123690">
                  <a:moveTo>
                    <a:pt x="10354081" y="4117517"/>
                  </a:moveTo>
                  <a:lnTo>
                    <a:pt x="10353611" y="4116400"/>
                  </a:lnTo>
                  <a:lnTo>
                    <a:pt x="10351757" y="4114533"/>
                  </a:lnTo>
                  <a:lnTo>
                    <a:pt x="10350627" y="4114076"/>
                  </a:lnTo>
                  <a:lnTo>
                    <a:pt x="10347998" y="4114076"/>
                  </a:lnTo>
                  <a:lnTo>
                    <a:pt x="10346880" y="4114533"/>
                  </a:lnTo>
                  <a:lnTo>
                    <a:pt x="10345014" y="4116400"/>
                  </a:lnTo>
                  <a:lnTo>
                    <a:pt x="10344556" y="4117517"/>
                  </a:lnTo>
                  <a:lnTo>
                    <a:pt x="10344556" y="4120146"/>
                  </a:lnTo>
                  <a:lnTo>
                    <a:pt x="10345014" y="4121277"/>
                  </a:lnTo>
                  <a:lnTo>
                    <a:pt x="10346880" y="4123131"/>
                  </a:lnTo>
                  <a:lnTo>
                    <a:pt x="10347998" y="4123601"/>
                  </a:lnTo>
                  <a:lnTo>
                    <a:pt x="10350627" y="4123601"/>
                  </a:lnTo>
                  <a:lnTo>
                    <a:pt x="10351757" y="4123131"/>
                  </a:lnTo>
                  <a:lnTo>
                    <a:pt x="10353611" y="4121277"/>
                  </a:lnTo>
                  <a:lnTo>
                    <a:pt x="10354081" y="4120146"/>
                  </a:lnTo>
                  <a:lnTo>
                    <a:pt x="10354081" y="4117517"/>
                  </a:lnTo>
                  <a:close/>
                </a:path>
                <a:path w="12773660" h="4123690">
                  <a:moveTo>
                    <a:pt x="10354081" y="2746159"/>
                  </a:moveTo>
                  <a:lnTo>
                    <a:pt x="10353611" y="2745041"/>
                  </a:lnTo>
                  <a:lnTo>
                    <a:pt x="10351757" y="2743174"/>
                  </a:lnTo>
                  <a:lnTo>
                    <a:pt x="10350627" y="2742717"/>
                  </a:lnTo>
                  <a:lnTo>
                    <a:pt x="10347998" y="2742717"/>
                  </a:lnTo>
                  <a:lnTo>
                    <a:pt x="10346880" y="2743174"/>
                  </a:lnTo>
                  <a:lnTo>
                    <a:pt x="10345014" y="2745041"/>
                  </a:lnTo>
                  <a:lnTo>
                    <a:pt x="10344556" y="2746159"/>
                  </a:lnTo>
                  <a:lnTo>
                    <a:pt x="10344556" y="2748788"/>
                  </a:lnTo>
                  <a:lnTo>
                    <a:pt x="10345014" y="2749918"/>
                  </a:lnTo>
                  <a:lnTo>
                    <a:pt x="10346880" y="2751772"/>
                  </a:lnTo>
                  <a:lnTo>
                    <a:pt x="10347998" y="2752242"/>
                  </a:lnTo>
                  <a:lnTo>
                    <a:pt x="10350627" y="2752242"/>
                  </a:lnTo>
                  <a:lnTo>
                    <a:pt x="10351757" y="2751772"/>
                  </a:lnTo>
                  <a:lnTo>
                    <a:pt x="10353611" y="2749918"/>
                  </a:lnTo>
                  <a:lnTo>
                    <a:pt x="10354081" y="2748788"/>
                  </a:lnTo>
                  <a:lnTo>
                    <a:pt x="10354081" y="2746159"/>
                  </a:lnTo>
                  <a:close/>
                </a:path>
                <a:path w="12773660" h="4123690">
                  <a:moveTo>
                    <a:pt x="10354081" y="1374800"/>
                  </a:moveTo>
                  <a:lnTo>
                    <a:pt x="10353611" y="1373682"/>
                  </a:lnTo>
                  <a:lnTo>
                    <a:pt x="10351757" y="1371828"/>
                  </a:lnTo>
                  <a:lnTo>
                    <a:pt x="10350627" y="1371358"/>
                  </a:lnTo>
                  <a:lnTo>
                    <a:pt x="10347998" y="1371358"/>
                  </a:lnTo>
                  <a:lnTo>
                    <a:pt x="10346880" y="1371828"/>
                  </a:lnTo>
                  <a:lnTo>
                    <a:pt x="10345014" y="1373682"/>
                  </a:lnTo>
                  <a:lnTo>
                    <a:pt x="10344556" y="1374800"/>
                  </a:lnTo>
                  <a:lnTo>
                    <a:pt x="10344556" y="1377442"/>
                  </a:lnTo>
                  <a:lnTo>
                    <a:pt x="10345014" y="1378559"/>
                  </a:lnTo>
                  <a:lnTo>
                    <a:pt x="10346880" y="1380413"/>
                  </a:lnTo>
                  <a:lnTo>
                    <a:pt x="10347998" y="1380883"/>
                  </a:lnTo>
                  <a:lnTo>
                    <a:pt x="10350627" y="1380883"/>
                  </a:lnTo>
                  <a:lnTo>
                    <a:pt x="10351757" y="1380413"/>
                  </a:lnTo>
                  <a:lnTo>
                    <a:pt x="10353611" y="1378559"/>
                  </a:lnTo>
                  <a:lnTo>
                    <a:pt x="10354081" y="1377442"/>
                  </a:lnTo>
                  <a:lnTo>
                    <a:pt x="10354081" y="1374800"/>
                  </a:lnTo>
                  <a:close/>
                </a:path>
                <a:path w="12773660" h="4123690">
                  <a:moveTo>
                    <a:pt x="10354081" y="3454"/>
                  </a:moveTo>
                  <a:lnTo>
                    <a:pt x="10353611" y="2324"/>
                  </a:lnTo>
                  <a:lnTo>
                    <a:pt x="10351757" y="469"/>
                  </a:lnTo>
                  <a:lnTo>
                    <a:pt x="10350627" y="0"/>
                  </a:lnTo>
                  <a:lnTo>
                    <a:pt x="10347998" y="0"/>
                  </a:lnTo>
                  <a:lnTo>
                    <a:pt x="10346880" y="469"/>
                  </a:lnTo>
                  <a:lnTo>
                    <a:pt x="10345014" y="2324"/>
                  </a:lnTo>
                  <a:lnTo>
                    <a:pt x="10344556" y="3454"/>
                  </a:lnTo>
                  <a:lnTo>
                    <a:pt x="10344556" y="6083"/>
                  </a:lnTo>
                  <a:lnTo>
                    <a:pt x="10345014" y="7200"/>
                  </a:lnTo>
                  <a:lnTo>
                    <a:pt x="10346880" y="9067"/>
                  </a:lnTo>
                  <a:lnTo>
                    <a:pt x="10347998" y="9525"/>
                  </a:lnTo>
                  <a:lnTo>
                    <a:pt x="10350627" y="9525"/>
                  </a:lnTo>
                  <a:lnTo>
                    <a:pt x="10351757" y="9067"/>
                  </a:lnTo>
                  <a:lnTo>
                    <a:pt x="10353611" y="7200"/>
                  </a:lnTo>
                  <a:lnTo>
                    <a:pt x="10354081" y="6083"/>
                  </a:lnTo>
                  <a:lnTo>
                    <a:pt x="10354081" y="3454"/>
                  </a:lnTo>
                  <a:close/>
                </a:path>
                <a:path w="12773660" h="4123690">
                  <a:moveTo>
                    <a:pt x="10373131" y="4117517"/>
                  </a:moveTo>
                  <a:lnTo>
                    <a:pt x="10372661" y="4116400"/>
                  </a:lnTo>
                  <a:lnTo>
                    <a:pt x="10370807" y="4114533"/>
                  </a:lnTo>
                  <a:lnTo>
                    <a:pt x="10369677" y="4114076"/>
                  </a:lnTo>
                  <a:lnTo>
                    <a:pt x="10367048" y="4114076"/>
                  </a:lnTo>
                  <a:lnTo>
                    <a:pt x="10365930" y="4114533"/>
                  </a:lnTo>
                  <a:lnTo>
                    <a:pt x="10364064" y="4116400"/>
                  </a:lnTo>
                  <a:lnTo>
                    <a:pt x="10363606" y="4117517"/>
                  </a:lnTo>
                  <a:lnTo>
                    <a:pt x="10363606" y="4120146"/>
                  </a:lnTo>
                  <a:lnTo>
                    <a:pt x="10364064" y="4121277"/>
                  </a:lnTo>
                  <a:lnTo>
                    <a:pt x="10365930" y="4123131"/>
                  </a:lnTo>
                  <a:lnTo>
                    <a:pt x="10367048" y="4123601"/>
                  </a:lnTo>
                  <a:lnTo>
                    <a:pt x="10369677" y="4123601"/>
                  </a:lnTo>
                  <a:lnTo>
                    <a:pt x="10370807" y="4123131"/>
                  </a:lnTo>
                  <a:lnTo>
                    <a:pt x="10372661" y="4121277"/>
                  </a:lnTo>
                  <a:lnTo>
                    <a:pt x="10373131" y="4120146"/>
                  </a:lnTo>
                  <a:lnTo>
                    <a:pt x="10373131" y="4117517"/>
                  </a:lnTo>
                  <a:close/>
                </a:path>
                <a:path w="12773660" h="4123690">
                  <a:moveTo>
                    <a:pt x="10373131" y="2746159"/>
                  </a:moveTo>
                  <a:lnTo>
                    <a:pt x="10372661" y="2745041"/>
                  </a:lnTo>
                  <a:lnTo>
                    <a:pt x="10370807" y="2743174"/>
                  </a:lnTo>
                  <a:lnTo>
                    <a:pt x="10369677" y="2742717"/>
                  </a:lnTo>
                  <a:lnTo>
                    <a:pt x="10367048" y="2742717"/>
                  </a:lnTo>
                  <a:lnTo>
                    <a:pt x="10365930" y="2743174"/>
                  </a:lnTo>
                  <a:lnTo>
                    <a:pt x="10364064" y="2745041"/>
                  </a:lnTo>
                  <a:lnTo>
                    <a:pt x="10363606" y="2746159"/>
                  </a:lnTo>
                  <a:lnTo>
                    <a:pt x="10363606" y="2748788"/>
                  </a:lnTo>
                  <a:lnTo>
                    <a:pt x="10364064" y="2749918"/>
                  </a:lnTo>
                  <a:lnTo>
                    <a:pt x="10365930" y="2751772"/>
                  </a:lnTo>
                  <a:lnTo>
                    <a:pt x="10367048" y="2752242"/>
                  </a:lnTo>
                  <a:lnTo>
                    <a:pt x="10369677" y="2752242"/>
                  </a:lnTo>
                  <a:lnTo>
                    <a:pt x="10370807" y="2751772"/>
                  </a:lnTo>
                  <a:lnTo>
                    <a:pt x="10372661" y="2749918"/>
                  </a:lnTo>
                  <a:lnTo>
                    <a:pt x="10373131" y="2748788"/>
                  </a:lnTo>
                  <a:lnTo>
                    <a:pt x="10373131" y="2746159"/>
                  </a:lnTo>
                  <a:close/>
                </a:path>
                <a:path w="12773660" h="4123690">
                  <a:moveTo>
                    <a:pt x="10373131" y="1374800"/>
                  </a:moveTo>
                  <a:lnTo>
                    <a:pt x="10372661" y="1373682"/>
                  </a:lnTo>
                  <a:lnTo>
                    <a:pt x="10370807" y="1371828"/>
                  </a:lnTo>
                  <a:lnTo>
                    <a:pt x="10369677" y="1371358"/>
                  </a:lnTo>
                  <a:lnTo>
                    <a:pt x="10367048" y="1371358"/>
                  </a:lnTo>
                  <a:lnTo>
                    <a:pt x="10365930" y="1371828"/>
                  </a:lnTo>
                  <a:lnTo>
                    <a:pt x="10364064" y="1373682"/>
                  </a:lnTo>
                  <a:lnTo>
                    <a:pt x="10363606" y="1374800"/>
                  </a:lnTo>
                  <a:lnTo>
                    <a:pt x="10363606" y="1377442"/>
                  </a:lnTo>
                  <a:lnTo>
                    <a:pt x="10364064" y="1378559"/>
                  </a:lnTo>
                  <a:lnTo>
                    <a:pt x="10365930" y="1380413"/>
                  </a:lnTo>
                  <a:lnTo>
                    <a:pt x="10367048" y="1380883"/>
                  </a:lnTo>
                  <a:lnTo>
                    <a:pt x="10369677" y="1380883"/>
                  </a:lnTo>
                  <a:lnTo>
                    <a:pt x="10370807" y="1380413"/>
                  </a:lnTo>
                  <a:lnTo>
                    <a:pt x="10372661" y="1378559"/>
                  </a:lnTo>
                  <a:lnTo>
                    <a:pt x="10373131" y="1377442"/>
                  </a:lnTo>
                  <a:lnTo>
                    <a:pt x="10373131" y="1374800"/>
                  </a:lnTo>
                  <a:close/>
                </a:path>
                <a:path w="12773660" h="4123690">
                  <a:moveTo>
                    <a:pt x="10373131" y="3454"/>
                  </a:moveTo>
                  <a:lnTo>
                    <a:pt x="10372661" y="2324"/>
                  </a:lnTo>
                  <a:lnTo>
                    <a:pt x="10370807" y="469"/>
                  </a:lnTo>
                  <a:lnTo>
                    <a:pt x="10369677" y="0"/>
                  </a:lnTo>
                  <a:lnTo>
                    <a:pt x="10367048" y="0"/>
                  </a:lnTo>
                  <a:lnTo>
                    <a:pt x="10365930" y="469"/>
                  </a:lnTo>
                  <a:lnTo>
                    <a:pt x="10364064" y="2324"/>
                  </a:lnTo>
                  <a:lnTo>
                    <a:pt x="10363606" y="3454"/>
                  </a:lnTo>
                  <a:lnTo>
                    <a:pt x="10363606" y="6083"/>
                  </a:lnTo>
                  <a:lnTo>
                    <a:pt x="10364064" y="7200"/>
                  </a:lnTo>
                  <a:lnTo>
                    <a:pt x="10365930" y="9067"/>
                  </a:lnTo>
                  <a:lnTo>
                    <a:pt x="10367048" y="9525"/>
                  </a:lnTo>
                  <a:lnTo>
                    <a:pt x="10369677" y="9525"/>
                  </a:lnTo>
                  <a:lnTo>
                    <a:pt x="10370807" y="9067"/>
                  </a:lnTo>
                  <a:lnTo>
                    <a:pt x="10372661" y="7200"/>
                  </a:lnTo>
                  <a:lnTo>
                    <a:pt x="10373131" y="6083"/>
                  </a:lnTo>
                  <a:lnTo>
                    <a:pt x="10373131" y="3454"/>
                  </a:lnTo>
                  <a:close/>
                </a:path>
                <a:path w="12773660" h="4123690">
                  <a:moveTo>
                    <a:pt x="10392181" y="4117517"/>
                  </a:moveTo>
                  <a:lnTo>
                    <a:pt x="10391711" y="4116400"/>
                  </a:lnTo>
                  <a:lnTo>
                    <a:pt x="10389857" y="4114533"/>
                  </a:lnTo>
                  <a:lnTo>
                    <a:pt x="10388727" y="4114076"/>
                  </a:lnTo>
                  <a:lnTo>
                    <a:pt x="10386098" y="4114076"/>
                  </a:lnTo>
                  <a:lnTo>
                    <a:pt x="10384980" y="4114533"/>
                  </a:lnTo>
                  <a:lnTo>
                    <a:pt x="10383114" y="4116400"/>
                  </a:lnTo>
                  <a:lnTo>
                    <a:pt x="10382656" y="4117517"/>
                  </a:lnTo>
                  <a:lnTo>
                    <a:pt x="10382656" y="4120146"/>
                  </a:lnTo>
                  <a:lnTo>
                    <a:pt x="10383114" y="4121277"/>
                  </a:lnTo>
                  <a:lnTo>
                    <a:pt x="10384980" y="4123131"/>
                  </a:lnTo>
                  <a:lnTo>
                    <a:pt x="10386098" y="4123601"/>
                  </a:lnTo>
                  <a:lnTo>
                    <a:pt x="10388727" y="4123601"/>
                  </a:lnTo>
                  <a:lnTo>
                    <a:pt x="10389857" y="4123131"/>
                  </a:lnTo>
                  <a:lnTo>
                    <a:pt x="10391711" y="4121277"/>
                  </a:lnTo>
                  <a:lnTo>
                    <a:pt x="10392181" y="4120146"/>
                  </a:lnTo>
                  <a:lnTo>
                    <a:pt x="10392181" y="4117517"/>
                  </a:lnTo>
                  <a:close/>
                </a:path>
                <a:path w="12773660" h="4123690">
                  <a:moveTo>
                    <a:pt x="10392181" y="2746159"/>
                  </a:moveTo>
                  <a:lnTo>
                    <a:pt x="10391711" y="2745041"/>
                  </a:lnTo>
                  <a:lnTo>
                    <a:pt x="10389857" y="2743174"/>
                  </a:lnTo>
                  <a:lnTo>
                    <a:pt x="10388727" y="2742717"/>
                  </a:lnTo>
                  <a:lnTo>
                    <a:pt x="10386098" y="2742717"/>
                  </a:lnTo>
                  <a:lnTo>
                    <a:pt x="10384980" y="2743174"/>
                  </a:lnTo>
                  <a:lnTo>
                    <a:pt x="10383114" y="2745041"/>
                  </a:lnTo>
                  <a:lnTo>
                    <a:pt x="10382656" y="2746159"/>
                  </a:lnTo>
                  <a:lnTo>
                    <a:pt x="10382656" y="2748788"/>
                  </a:lnTo>
                  <a:lnTo>
                    <a:pt x="10383114" y="2749918"/>
                  </a:lnTo>
                  <a:lnTo>
                    <a:pt x="10384980" y="2751772"/>
                  </a:lnTo>
                  <a:lnTo>
                    <a:pt x="10386098" y="2752242"/>
                  </a:lnTo>
                  <a:lnTo>
                    <a:pt x="10388727" y="2752242"/>
                  </a:lnTo>
                  <a:lnTo>
                    <a:pt x="10389857" y="2751772"/>
                  </a:lnTo>
                  <a:lnTo>
                    <a:pt x="10391711" y="2749918"/>
                  </a:lnTo>
                  <a:lnTo>
                    <a:pt x="10392181" y="2748788"/>
                  </a:lnTo>
                  <a:lnTo>
                    <a:pt x="10392181" y="2746159"/>
                  </a:lnTo>
                  <a:close/>
                </a:path>
                <a:path w="12773660" h="4123690">
                  <a:moveTo>
                    <a:pt x="10392181" y="1374800"/>
                  </a:moveTo>
                  <a:lnTo>
                    <a:pt x="10391711" y="1373682"/>
                  </a:lnTo>
                  <a:lnTo>
                    <a:pt x="10389857" y="1371828"/>
                  </a:lnTo>
                  <a:lnTo>
                    <a:pt x="10388727" y="1371358"/>
                  </a:lnTo>
                  <a:lnTo>
                    <a:pt x="10386098" y="1371358"/>
                  </a:lnTo>
                  <a:lnTo>
                    <a:pt x="10384980" y="1371828"/>
                  </a:lnTo>
                  <a:lnTo>
                    <a:pt x="10383114" y="1373682"/>
                  </a:lnTo>
                  <a:lnTo>
                    <a:pt x="10382656" y="1374800"/>
                  </a:lnTo>
                  <a:lnTo>
                    <a:pt x="10382656" y="1377442"/>
                  </a:lnTo>
                  <a:lnTo>
                    <a:pt x="10383114" y="1378559"/>
                  </a:lnTo>
                  <a:lnTo>
                    <a:pt x="10384980" y="1380413"/>
                  </a:lnTo>
                  <a:lnTo>
                    <a:pt x="10386098" y="1380883"/>
                  </a:lnTo>
                  <a:lnTo>
                    <a:pt x="10388727" y="1380883"/>
                  </a:lnTo>
                  <a:lnTo>
                    <a:pt x="10389857" y="1380413"/>
                  </a:lnTo>
                  <a:lnTo>
                    <a:pt x="10391711" y="1378559"/>
                  </a:lnTo>
                  <a:lnTo>
                    <a:pt x="10392181" y="1377442"/>
                  </a:lnTo>
                  <a:lnTo>
                    <a:pt x="10392181" y="1374800"/>
                  </a:lnTo>
                  <a:close/>
                </a:path>
                <a:path w="12773660" h="4123690">
                  <a:moveTo>
                    <a:pt x="10392181" y="3454"/>
                  </a:moveTo>
                  <a:lnTo>
                    <a:pt x="10391711" y="2324"/>
                  </a:lnTo>
                  <a:lnTo>
                    <a:pt x="10389857" y="469"/>
                  </a:lnTo>
                  <a:lnTo>
                    <a:pt x="10388727" y="0"/>
                  </a:lnTo>
                  <a:lnTo>
                    <a:pt x="10386098" y="0"/>
                  </a:lnTo>
                  <a:lnTo>
                    <a:pt x="10384980" y="469"/>
                  </a:lnTo>
                  <a:lnTo>
                    <a:pt x="10383114" y="2324"/>
                  </a:lnTo>
                  <a:lnTo>
                    <a:pt x="10382656" y="3454"/>
                  </a:lnTo>
                  <a:lnTo>
                    <a:pt x="10382656" y="6083"/>
                  </a:lnTo>
                  <a:lnTo>
                    <a:pt x="10383114" y="7200"/>
                  </a:lnTo>
                  <a:lnTo>
                    <a:pt x="10384980" y="9067"/>
                  </a:lnTo>
                  <a:lnTo>
                    <a:pt x="10386098" y="9525"/>
                  </a:lnTo>
                  <a:lnTo>
                    <a:pt x="10388727" y="9525"/>
                  </a:lnTo>
                  <a:lnTo>
                    <a:pt x="10389857" y="9067"/>
                  </a:lnTo>
                  <a:lnTo>
                    <a:pt x="10391711" y="7200"/>
                  </a:lnTo>
                  <a:lnTo>
                    <a:pt x="10392181" y="6083"/>
                  </a:lnTo>
                  <a:lnTo>
                    <a:pt x="10392181" y="3454"/>
                  </a:lnTo>
                  <a:close/>
                </a:path>
                <a:path w="12773660" h="4123690">
                  <a:moveTo>
                    <a:pt x="10411231" y="4117517"/>
                  </a:moveTo>
                  <a:lnTo>
                    <a:pt x="10410761" y="4116400"/>
                  </a:lnTo>
                  <a:lnTo>
                    <a:pt x="10408907" y="4114533"/>
                  </a:lnTo>
                  <a:lnTo>
                    <a:pt x="10407777" y="4114076"/>
                  </a:lnTo>
                  <a:lnTo>
                    <a:pt x="10405148" y="4114076"/>
                  </a:lnTo>
                  <a:lnTo>
                    <a:pt x="10404030" y="4114533"/>
                  </a:lnTo>
                  <a:lnTo>
                    <a:pt x="10402164" y="4116400"/>
                  </a:lnTo>
                  <a:lnTo>
                    <a:pt x="10401706" y="4117517"/>
                  </a:lnTo>
                  <a:lnTo>
                    <a:pt x="10401706" y="4120146"/>
                  </a:lnTo>
                  <a:lnTo>
                    <a:pt x="10402164" y="4121277"/>
                  </a:lnTo>
                  <a:lnTo>
                    <a:pt x="10404030" y="4123131"/>
                  </a:lnTo>
                  <a:lnTo>
                    <a:pt x="10405148" y="4123601"/>
                  </a:lnTo>
                  <a:lnTo>
                    <a:pt x="10407777" y="4123601"/>
                  </a:lnTo>
                  <a:lnTo>
                    <a:pt x="10408907" y="4123131"/>
                  </a:lnTo>
                  <a:lnTo>
                    <a:pt x="10410761" y="4121277"/>
                  </a:lnTo>
                  <a:lnTo>
                    <a:pt x="10411231" y="4120146"/>
                  </a:lnTo>
                  <a:lnTo>
                    <a:pt x="10411231" y="4117517"/>
                  </a:lnTo>
                  <a:close/>
                </a:path>
                <a:path w="12773660" h="4123690">
                  <a:moveTo>
                    <a:pt x="10411231" y="2746159"/>
                  </a:moveTo>
                  <a:lnTo>
                    <a:pt x="10410761" y="2745041"/>
                  </a:lnTo>
                  <a:lnTo>
                    <a:pt x="10408907" y="2743174"/>
                  </a:lnTo>
                  <a:lnTo>
                    <a:pt x="10407777" y="2742717"/>
                  </a:lnTo>
                  <a:lnTo>
                    <a:pt x="10405148" y="2742717"/>
                  </a:lnTo>
                  <a:lnTo>
                    <a:pt x="10404030" y="2743174"/>
                  </a:lnTo>
                  <a:lnTo>
                    <a:pt x="10402164" y="2745041"/>
                  </a:lnTo>
                  <a:lnTo>
                    <a:pt x="10401706" y="2746159"/>
                  </a:lnTo>
                  <a:lnTo>
                    <a:pt x="10401706" y="2748788"/>
                  </a:lnTo>
                  <a:lnTo>
                    <a:pt x="10402164" y="2749918"/>
                  </a:lnTo>
                  <a:lnTo>
                    <a:pt x="10404030" y="2751772"/>
                  </a:lnTo>
                  <a:lnTo>
                    <a:pt x="10405148" y="2752242"/>
                  </a:lnTo>
                  <a:lnTo>
                    <a:pt x="10407777" y="2752242"/>
                  </a:lnTo>
                  <a:lnTo>
                    <a:pt x="10408907" y="2751772"/>
                  </a:lnTo>
                  <a:lnTo>
                    <a:pt x="10410761" y="2749918"/>
                  </a:lnTo>
                  <a:lnTo>
                    <a:pt x="10411231" y="2748788"/>
                  </a:lnTo>
                  <a:lnTo>
                    <a:pt x="10411231" y="2746159"/>
                  </a:lnTo>
                  <a:close/>
                </a:path>
                <a:path w="12773660" h="4123690">
                  <a:moveTo>
                    <a:pt x="10411231" y="1374800"/>
                  </a:moveTo>
                  <a:lnTo>
                    <a:pt x="10410761" y="1373682"/>
                  </a:lnTo>
                  <a:lnTo>
                    <a:pt x="10408907" y="1371828"/>
                  </a:lnTo>
                  <a:lnTo>
                    <a:pt x="10407777" y="1371358"/>
                  </a:lnTo>
                  <a:lnTo>
                    <a:pt x="10405148" y="1371358"/>
                  </a:lnTo>
                  <a:lnTo>
                    <a:pt x="10404030" y="1371828"/>
                  </a:lnTo>
                  <a:lnTo>
                    <a:pt x="10402164" y="1373682"/>
                  </a:lnTo>
                  <a:lnTo>
                    <a:pt x="10401706" y="1374800"/>
                  </a:lnTo>
                  <a:lnTo>
                    <a:pt x="10401706" y="1377442"/>
                  </a:lnTo>
                  <a:lnTo>
                    <a:pt x="10402164" y="1378559"/>
                  </a:lnTo>
                  <a:lnTo>
                    <a:pt x="10404030" y="1380413"/>
                  </a:lnTo>
                  <a:lnTo>
                    <a:pt x="10405148" y="1380883"/>
                  </a:lnTo>
                  <a:lnTo>
                    <a:pt x="10407777" y="1380883"/>
                  </a:lnTo>
                  <a:lnTo>
                    <a:pt x="10408907" y="1380413"/>
                  </a:lnTo>
                  <a:lnTo>
                    <a:pt x="10410761" y="1378559"/>
                  </a:lnTo>
                  <a:lnTo>
                    <a:pt x="10411231" y="1377442"/>
                  </a:lnTo>
                  <a:lnTo>
                    <a:pt x="10411231" y="1374800"/>
                  </a:lnTo>
                  <a:close/>
                </a:path>
                <a:path w="12773660" h="4123690">
                  <a:moveTo>
                    <a:pt x="10411231" y="3454"/>
                  </a:moveTo>
                  <a:lnTo>
                    <a:pt x="10410761" y="2324"/>
                  </a:lnTo>
                  <a:lnTo>
                    <a:pt x="10408907" y="469"/>
                  </a:lnTo>
                  <a:lnTo>
                    <a:pt x="10407777" y="0"/>
                  </a:lnTo>
                  <a:lnTo>
                    <a:pt x="10405148" y="0"/>
                  </a:lnTo>
                  <a:lnTo>
                    <a:pt x="10404030" y="469"/>
                  </a:lnTo>
                  <a:lnTo>
                    <a:pt x="10402164" y="2324"/>
                  </a:lnTo>
                  <a:lnTo>
                    <a:pt x="10401706" y="3454"/>
                  </a:lnTo>
                  <a:lnTo>
                    <a:pt x="10401706" y="6083"/>
                  </a:lnTo>
                  <a:lnTo>
                    <a:pt x="10402164" y="7200"/>
                  </a:lnTo>
                  <a:lnTo>
                    <a:pt x="10404030" y="9067"/>
                  </a:lnTo>
                  <a:lnTo>
                    <a:pt x="10405148" y="9525"/>
                  </a:lnTo>
                  <a:lnTo>
                    <a:pt x="10407777" y="9525"/>
                  </a:lnTo>
                  <a:lnTo>
                    <a:pt x="10408907" y="9067"/>
                  </a:lnTo>
                  <a:lnTo>
                    <a:pt x="10410761" y="7200"/>
                  </a:lnTo>
                  <a:lnTo>
                    <a:pt x="10411231" y="6083"/>
                  </a:lnTo>
                  <a:lnTo>
                    <a:pt x="10411231" y="3454"/>
                  </a:lnTo>
                  <a:close/>
                </a:path>
                <a:path w="12773660" h="4123690">
                  <a:moveTo>
                    <a:pt x="10430281" y="4117517"/>
                  </a:moveTo>
                  <a:lnTo>
                    <a:pt x="10429811" y="4116400"/>
                  </a:lnTo>
                  <a:lnTo>
                    <a:pt x="10427957" y="4114533"/>
                  </a:lnTo>
                  <a:lnTo>
                    <a:pt x="10426840" y="4114076"/>
                  </a:lnTo>
                  <a:lnTo>
                    <a:pt x="10424198" y="4114076"/>
                  </a:lnTo>
                  <a:lnTo>
                    <a:pt x="10423080" y="4114533"/>
                  </a:lnTo>
                  <a:lnTo>
                    <a:pt x="10421226" y="4116400"/>
                  </a:lnTo>
                  <a:lnTo>
                    <a:pt x="10420756" y="4117517"/>
                  </a:lnTo>
                  <a:lnTo>
                    <a:pt x="10420756" y="4120146"/>
                  </a:lnTo>
                  <a:lnTo>
                    <a:pt x="10421226" y="4121277"/>
                  </a:lnTo>
                  <a:lnTo>
                    <a:pt x="10423080" y="4123131"/>
                  </a:lnTo>
                  <a:lnTo>
                    <a:pt x="10424198" y="4123601"/>
                  </a:lnTo>
                  <a:lnTo>
                    <a:pt x="10426840" y="4123601"/>
                  </a:lnTo>
                  <a:lnTo>
                    <a:pt x="10427957" y="4123131"/>
                  </a:lnTo>
                  <a:lnTo>
                    <a:pt x="10429811" y="4121277"/>
                  </a:lnTo>
                  <a:lnTo>
                    <a:pt x="10430281" y="4120146"/>
                  </a:lnTo>
                  <a:lnTo>
                    <a:pt x="10430281" y="4117517"/>
                  </a:lnTo>
                  <a:close/>
                </a:path>
                <a:path w="12773660" h="4123690">
                  <a:moveTo>
                    <a:pt x="10430281" y="2746159"/>
                  </a:moveTo>
                  <a:lnTo>
                    <a:pt x="10429811" y="2745041"/>
                  </a:lnTo>
                  <a:lnTo>
                    <a:pt x="10427957" y="2743174"/>
                  </a:lnTo>
                  <a:lnTo>
                    <a:pt x="10426840" y="2742717"/>
                  </a:lnTo>
                  <a:lnTo>
                    <a:pt x="10424198" y="2742717"/>
                  </a:lnTo>
                  <a:lnTo>
                    <a:pt x="10423080" y="2743174"/>
                  </a:lnTo>
                  <a:lnTo>
                    <a:pt x="10421226" y="2745041"/>
                  </a:lnTo>
                  <a:lnTo>
                    <a:pt x="10420756" y="2746159"/>
                  </a:lnTo>
                  <a:lnTo>
                    <a:pt x="10420756" y="2748788"/>
                  </a:lnTo>
                  <a:lnTo>
                    <a:pt x="10421226" y="2749918"/>
                  </a:lnTo>
                  <a:lnTo>
                    <a:pt x="10423080" y="2751772"/>
                  </a:lnTo>
                  <a:lnTo>
                    <a:pt x="10424198" y="2752242"/>
                  </a:lnTo>
                  <a:lnTo>
                    <a:pt x="10426840" y="2752242"/>
                  </a:lnTo>
                  <a:lnTo>
                    <a:pt x="10427957" y="2751772"/>
                  </a:lnTo>
                  <a:lnTo>
                    <a:pt x="10429811" y="2749918"/>
                  </a:lnTo>
                  <a:lnTo>
                    <a:pt x="10430281" y="2748788"/>
                  </a:lnTo>
                  <a:lnTo>
                    <a:pt x="10430281" y="2746159"/>
                  </a:lnTo>
                  <a:close/>
                </a:path>
                <a:path w="12773660" h="4123690">
                  <a:moveTo>
                    <a:pt x="10430281" y="1374800"/>
                  </a:moveTo>
                  <a:lnTo>
                    <a:pt x="10429811" y="1373682"/>
                  </a:lnTo>
                  <a:lnTo>
                    <a:pt x="10427957" y="1371828"/>
                  </a:lnTo>
                  <a:lnTo>
                    <a:pt x="10426840" y="1371358"/>
                  </a:lnTo>
                  <a:lnTo>
                    <a:pt x="10424198" y="1371358"/>
                  </a:lnTo>
                  <a:lnTo>
                    <a:pt x="10423080" y="1371828"/>
                  </a:lnTo>
                  <a:lnTo>
                    <a:pt x="10421226" y="1373682"/>
                  </a:lnTo>
                  <a:lnTo>
                    <a:pt x="10420756" y="1374800"/>
                  </a:lnTo>
                  <a:lnTo>
                    <a:pt x="10420756" y="1377442"/>
                  </a:lnTo>
                  <a:lnTo>
                    <a:pt x="10421226" y="1378559"/>
                  </a:lnTo>
                  <a:lnTo>
                    <a:pt x="10423080" y="1380413"/>
                  </a:lnTo>
                  <a:lnTo>
                    <a:pt x="10424198" y="1380883"/>
                  </a:lnTo>
                  <a:lnTo>
                    <a:pt x="10426840" y="1380883"/>
                  </a:lnTo>
                  <a:lnTo>
                    <a:pt x="10427957" y="1380413"/>
                  </a:lnTo>
                  <a:lnTo>
                    <a:pt x="10429811" y="1378559"/>
                  </a:lnTo>
                  <a:lnTo>
                    <a:pt x="10430281" y="1377442"/>
                  </a:lnTo>
                  <a:lnTo>
                    <a:pt x="10430281" y="1374800"/>
                  </a:lnTo>
                  <a:close/>
                </a:path>
                <a:path w="12773660" h="4123690">
                  <a:moveTo>
                    <a:pt x="10430281" y="3454"/>
                  </a:moveTo>
                  <a:lnTo>
                    <a:pt x="10429811" y="2324"/>
                  </a:lnTo>
                  <a:lnTo>
                    <a:pt x="10427957" y="469"/>
                  </a:lnTo>
                  <a:lnTo>
                    <a:pt x="10426840" y="0"/>
                  </a:lnTo>
                  <a:lnTo>
                    <a:pt x="10424198" y="0"/>
                  </a:lnTo>
                  <a:lnTo>
                    <a:pt x="10423080" y="469"/>
                  </a:lnTo>
                  <a:lnTo>
                    <a:pt x="10421226" y="2324"/>
                  </a:lnTo>
                  <a:lnTo>
                    <a:pt x="10420756" y="3454"/>
                  </a:lnTo>
                  <a:lnTo>
                    <a:pt x="10420756" y="6083"/>
                  </a:lnTo>
                  <a:lnTo>
                    <a:pt x="10421226" y="7200"/>
                  </a:lnTo>
                  <a:lnTo>
                    <a:pt x="10423080" y="9067"/>
                  </a:lnTo>
                  <a:lnTo>
                    <a:pt x="10424198" y="9525"/>
                  </a:lnTo>
                  <a:lnTo>
                    <a:pt x="10426840" y="9525"/>
                  </a:lnTo>
                  <a:lnTo>
                    <a:pt x="10427957" y="9067"/>
                  </a:lnTo>
                  <a:lnTo>
                    <a:pt x="10429811" y="7200"/>
                  </a:lnTo>
                  <a:lnTo>
                    <a:pt x="10430281" y="6083"/>
                  </a:lnTo>
                  <a:lnTo>
                    <a:pt x="10430281" y="3454"/>
                  </a:lnTo>
                  <a:close/>
                </a:path>
                <a:path w="12773660" h="4123690">
                  <a:moveTo>
                    <a:pt x="10449331" y="4117517"/>
                  </a:moveTo>
                  <a:lnTo>
                    <a:pt x="10448861" y="4116400"/>
                  </a:lnTo>
                  <a:lnTo>
                    <a:pt x="10447007" y="4114533"/>
                  </a:lnTo>
                  <a:lnTo>
                    <a:pt x="10445890" y="4114076"/>
                  </a:lnTo>
                  <a:lnTo>
                    <a:pt x="10443248" y="4114076"/>
                  </a:lnTo>
                  <a:lnTo>
                    <a:pt x="10442130" y="4114533"/>
                  </a:lnTo>
                  <a:lnTo>
                    <a:pt x="10440264" y="4116400"/>
                  </a:lnTo>
                  <a:lnTo>
                    <a:pt x="10439806" y="4117517"/>
                  </a:lnTo>
                  <a:lnTo>
                    <a:pt x="10439806" y="4120146"/>
                  </a:lnTo>
                  <a:lnTo>
                    <a:pt x="10440264" y="4121277"/>
                  </a:lnTo>
                  <a:lnTo>
                    <a:pt x="10442130" y="4123131"/>
                  </a:lnTo>
                  <a:lnTo>
                    <a:pt x="10443248" y="4123601"/>
                  </a:lnTo>
                  <a:lnTo>
                    <a:pt x="10445890" y="4123601"/>
                  </a:lnTo>
                  <a:lnTo>
                    <a:pt x="10447007" y="4123131"/>
                  </a:lnTo>
                  <a:lnTo>
                    <a:pt x="10448861" y="4121277"/>
                  </a:lnTo>
                  <a:lnTo>
                    <a:pt x="10449331" y="4120146"/>
                  </a:lnTo>
                  <a:lnTo>
                    <a:pt x="10449331" y="4117517"/>
                  </a:lnTo>
                  <a:close/>
                </a:path>
                <a:path w="12773660" h="4123690">
                  <a:moveTo>
                    <a:pt x="10449331" y="2746159"/>
                  </a:moveTo>
                  <a:lnTo>
                    <a:pt x="10448861" y="2745041"/>
                  </a:lnTo>
                  <a:lnTo>
                    <a:pt x="10447007" y="2743174"/>
                  </a:lnTo>
                  <a:lnTo>
                    <a:pt x="10445890" y="2742717"/>
                  </a:lnTo>
                  <a:lnTo>
                    <a:pt x="10443248" y="2742717"/>
                  </a:lnTo>
                  <a:lnTo>
                    <a:pt x="10442130" y="2743174"/>
                  </a:lnTo>
                  <a:lnTo>
                    <a:pt x="10440264" y="2745041"/>
                  </a:lnTo>
                  <a:lnTo>
                    <a:pt x="10439806" y="2746159"/>
                  </a:lnTo>
                  <a:lnTo>
                    <a:pt x="10439806" y="2748788"/>
                  </a:lnTo>
                  <a:lnTo>
                    <a:pt x="10440264" y="2749918"/>
                  </a:lnTo>
                  <a:lnTo>
                    <a:pt x="10442130" y="2751772"/>
                  </a:lnTo>
                  <a:lnTo>
                    <a:pt x="10443248" y="2752242"/>
                  </a:lnTo>
                  <a:lnTo>
                    <a:pt x="10445890" y="2752242"/>
                  </a:lnTo>
                  <a:lnTo>
                    <a:pt x="10447007" y="2751772"/>
                  </a:lnTo>
                  <a:lnTo>
                    <a:pt x="10448861" y="2749918"/>
                  </a:lnTo>
                  <a:lnTo>
                    <a:pt x="10449331" y="2748788"/>
                  </a:lnTo>
                  <a:lnTo>
                    <a:pt x="10449331" y="2746159"/>
                  </a:lnTo>
                  <a:close/>
                </a:path>
                <a:path w="12773660" h="4123690">
                  <a:moveTo>
                    <a:pt x="10449331" y="1374800"/>
                  </a:moveTo>
                  <a:lnTo>
                    <a:pt x="10448861" y="1373682"/>
                  </a:lnTo>
                  <a:lnTo>
                    <a:pt x="10447007" y="1371828"/>
                  </a:lnTo>
                  <a:lnTo>
                    <a:pt x="10445890" y="1371358"/>
                  </a:lnTo>
                  <a:lnTo>
                    <a:pt x="10443248" y="1371358"/>
                  </a:lnTo>
                  <a:lnTo>
                    <a:pt x="10442130" y="1371828"/>
                  </a:lnTo>
                  <a:lnTo>
                    <a:pt x="10440264" y="1373682"/>
                  </a:lnTo>
                  <a:lnTo>
                    <a:pt x="10439806" y="1374800"/>
                  </a:lnTo>
                  <a:lnTo>
                    <a:pt x="10439806" y="1377442"/>
                  </a:lnTo>
                  <a:lnTo>
                    <a:pt x="10440264" y="1378559"/>
                  </a:lnTo>
                  <a:lnTo>
                    <a:pt x="10442130" y="1380413"/>
                  </a:lnTo>
                  <a:lnTo>
                    <a:pt x="10443248" y="1380883"/>
                  </a:lnTo>
                  <a:lnTo>
                    <a:pt x="10445890" y="1380883"/>
                  </a:lnTo>
                  <a:lnTo>
                    <a:pt x="10447007" y="1380413"/>
                  </a:lnTo>
                  <a:lnTo>
                    <a:pt x="10448861" y="1378559"/>
                  </a:lnTo>
                  <a:lnTo>
                    <a:pt x="10449331" y="1377442"/>
                  </a:lnTo>
                  <a:lnTo>
                    <a:pt x="10449331" y="1374800"/>
                  </a:lnTo>
                  <a:close/>
                </a:path>
                <a:path w="12773660" h="4123690">
                  <a:moveTo>
                    <a:pt x="10449331" y="3454"/>
                  </a:moveTo>
                  <a:lnTo>
                    <a:pt x="10448861" y="2324"/>
                  </a:lnTo>
                  <a:lnTo>
                    <a:pt x="10447007" y="469"/>
                  </a:lnTo>
                  <a:lnTo>
                    <a:pt x="10445890" y="0"/>
                  </a:lnTo>
                  <a:lnTo>
                    <a:pt x="10443248" y="0"/>
                  </a:lnTo>
                  <a:lnTo>
                    <a:pt x="10442130" y="469"/>
                  </a:lnTo>
                  <a:lnTo>
                    <a:pt x="10440264" y="2324"/>
                  </a:lnTo>
                  <a:lnTo>
                    <a:pt x="10439806" y="3454"/>
                  </a:lnTo>
                  <a:lnTo>
                    <a:pt x="10439806" y="6083"/>
                  </a:lnTo>
                  <a:lnTo>
                    <a:pt x="10440264" y="7200"/>
                  </a:lnTo>
                  <a:lnTo>
                    <a:pt x="10442130" y="9067"/>
                  </a:lnTo>
                  <a:lnTo>
                    <a:pt x="10443248" y="9525"/>
                  </a:lnTo>
                  <a:lnTo>
                    <a:pt x="10445890" y="9525"/>
                  </a:lnTo>
                  <a:lnTo>
                    <a:pt x="10447007" y="9067"/>
                  </a:lnTo>
                  <a:lnTo>
                    <a:pt x="10448861" y="7200"/>
                  </a:lnTo>
                  <a:lnTo>
                    <a:pt x="10449331" y="6083"/>
                  </a:lnTo>
                  <a:lnTo>
                    <a:pt x="10449331" y="3454"/>
                  </a:lnTo>
                  <a:close/>
                </a:path>
                <a:path w="12773660" h="4123690">
                  <a:moveTo>
                    <a:pt x="10468381" y="4117517"/>
                  </a:moveTo>
                  <a:lnTo>
                    <a:pt x="10467911" y="4116400"/>
                  </a:lnTo>
                  <a:lnTo>
                    <a:pt x="10466057" y="4114533"/>
                  </a:lnTo>
                  <a:lnTo>
                    <a:pt x="10464940" y="4114076"/>
                  </a:lnTo>
                  <a:lnTo>
                    <a:pt x="10462298" y="4114076"/>
                  </a:lnTo>
                  <a:lnTo>
                    <a:pt x="10461180" y="4114533"/>
                  </a:lnTo>
                  <a:lnTo>
                    <a:pt x="10459326" y="4116400"/>
                  </a:lnTo>
                  <a:lnTo>
                    <a:pt x="10458856" y="4117517"/>
                  </a:lnTo>
                  <a:lnTo>
                    <a:pt x="10458856" y="4120146"/>
                  </a:lnTo>
                  <a:lnTo>
                    <a:pt x="10459326" y="4121277"/>
                  </a:lnTo>
                  <a:lnTo>
                    <a:pt x="10461180" y="4123131"/>
                  </a:lnTo>
                  <a:lnTo>
                    <a:pt x="10462298" y="4123601"/>
                  </a:lnTo>
                  <a:lnTo>
                    <a:pt x="10464940" y="4123601"/>
                  </a:lnTo>
                  <a:lnTo>
                    <a:pt x="10466057" y="4123131"/>
                  </a:lnTo>
                  <a:lnTo>
                    <a:pt x="10467911" y="4121277"/>
                  </a:lnTo>
                  <a:lnTo>
                    <a:pt x="10468381" y="4120146"/>
                  </a:lnTo>
                  <a:lnTo>
                    <a:pt x="10468381" y="4117517"/>
                  </a:lnTo>
                  <a:close/>
                </a:path>
                <a:path w="12773660" h="4123690">
                  <a:moveTo>
                    <a:pt x="10468381" y="2746159"/>
                  </a:moveTo>
                  <a:lnTo>
                    <a:pt x="10467911" y="2745041"/>
                  </a:lnTo>
                  <a:lnTo>
                    <a:pt x="10466057" y="2743174"/>
                  </a:lnTo>
                  <a:lnTo>
                    <a:pt x="10464940" y="2742717"/>
                  </a:lnTo>
                  <a:lnTo>
                    <a:pt x="10462298" y="2742717"/>
                  </a:lnTo>
                  <a:lnTo>
                    <a:pt x="10461180" y="2743174"/>
                  </a:lnTo>
                  <a:lnTo>
                    <a:pt x="10459326" y="2745041"/>
                  </a:lnTo>
                  <a:lnTo>
                    <a:pt x="10458856" y="2746159"/>
                  </a:lnTo>
                  <a:lnTo>
                    <a:pt x="10458856" y="2748788"/>
                  </a:lnTo>
                  <a:lnTo>
                    <a:pt x="10459326" y="2749918"/>
                  </a:lnTo>
                  <a:lnTo>
                    <a:pt x="10461180" y="2751772"/>
                  </a:lnTo>
                  <a:lnTo>
                    <a:pt x="10462298" y="2752242"/>
                  </a:lnTo>
                  <a:lnTo>
                    <a:pt x="10464940" y="2752242"/>
                  </a:lnTo>
                  <a:lnTo>
                    <a:pt x="10466057" y="2751772"/>
                  </a:lnTo>
                  <a:lnTo>
                    <a:pt x="10467911" y="2749918"/>
                  </a:lnTo>
                  <a:lnTo>
                    <a:pt x="10468381" y="2748788"/>
                  </a:lnTo>
                  <a:lnTo>
                    <a:pt x="10468381" y="2746159"/>
                  </a:lnTo>
                  <a:close/>
                </a:path>
                <a:path w="12773660" h="4123690">
                  <a:moveTo>
                    <a:pt x="10468381" y="1374800"/>
                  </a:moveTo>
                  <a:lnTo>
                    <a:pt x="10467911" y="1373682"/>
                  </a:lnTo>
                  <a:lnTo>
                    <a:pt x="10466057" y="1371828"/>
                  </a:lnTo>
                  <a:lnTo>
                    <a:pt x="10464940" y="1371358"/>
                  </a:lnTo>
                  <a:lnTo>
                    <a:pt x="10462298" y="1371358"/>
                  </a:lnTo>
                  <a:lnTo>
                    <a:pt x="10461180" y="1371828"/>
                  </a:lnTo>
                  <a:lnTo>
                    <a:pt x="10459326" y="1373682"/>
                  </a:lnTo>
                  <a:lnTo>
                    <a:pt x="10458856" y="1374800"/>
                  </a:lnTo>
                  <a:lnTo>
                    <a:pt x="10458856" y="1377442"/>
                  </a:lnTo>
                  <a:lnTo>
                    <a:pt x="10459326" y="1378559"/>
                  </a:lnTo>
                  <a:lnTo>
                    <a:pt x="10461180" y="1380413"/>
                  </a:lnTo>
                  <a:lnTo>
                    <a:pt x="10462298" y="1380883"/>
                  </a:lnTo>
                  <a:lnTo>
                    <a:pt x="10464940" y="1380883"/>
                  </a:lnTo>
                  <a:lnTo>
                    <a:pt x="10466057" y="1380413"/>
                  </a:lnTo>
                  <a:lnTo>
                    <a:pt x="10467911" y="1378559"/>
                  </a:lnTo>
                  <a:lnTo>
                    <a:pt x="10468381" y="1377442"/>
                  </a:lnTo>
                  <a:lnTo>
                    <a:pt x="10468381" y="1374800"/>
                  </a:lnTo>
                  <a:close/>
                </a:path>
                <a:path w="12773660" h="4123690">
                  <a:moveTo>
                    <a:pt x="10468381" y="3454"/>
                  </a:moveTo>
                  <a:lnTo>
                    <a:pt x="10467911" y="2324"/>
                  </a:lnTo>
                  <a:lnTo>
                    <a:pt x="10466057" y="469"/>
                  </a:lnTo>
                  <a:lnTo>
                    <a:pt x="10464940" y="0"/>
                  </a:lnTo>
                  <a:lnTo>
                    <a:pt x="10462298" y="0"/>
                  </a:lnTo>
                  <a:lnTo>
                    <a:pt x="10461180" y="469"/>
                  </a:lnTo>
                  <a:lnTo>
                    <a:pt x="10459326" y="2324"/>
                  </a:lnTo>
                  <a:lnTo>
                    <a:pt x="10458856" y="3454"/>
                  </a:lnTo>
                  <a:lnTo>
                    <a:pt x="10458856" y="6083"/>
                  </a:lnTo>
                  <a:lnTo>
                    <a:pt x="10459326" y="7200"/>
                  </a:lnTo>
                  <a:lnTo>
                    <a:pt x="10461180" y="9067"/>
                  </a:lnTo>
                  <a:lnTo>
                    <a:pt x="10462298" y="9525"/>
                  </a:lnTo>
                  <a:lnTo>
                    <a:pt x="10464940" y="9525"/>
                  </a:lnTo>
                  <a:lnTo>
                    <a:pt x="10466057" y="9067"/>
                  </a:lnTo>
                  <a:lnTo>
                    <a:pt x="10467911" y="7200"/>
                  </a:lnTo>
                  <a:lnTo>
                    <a:pt x="10468381" y="6083"/>
                  </a:lnTo>
                  <a:lnTo>
                    <a:pt x="10468381" y="3454"/>
                  </a:lnTo>
                  <a:close/>
                </a:path>
                <a:path w="12773660" h="4123690">
                  <a:moveTo>
                    <a:pt x="10487431" y="4117517"/>
                  </a:moveTo>
                  <a:lnTo>
                    <a:pt x="10486961" y="4116400"/>
                  </a:lnTo>
                  <a:lnTo>
                    <a:pt x="10485107" y="4114533"/>
                  </a:lnTo>
                  <a:lnTo>
                    <a:pt x="10483990" y="4114076"/>
                  </a:lnTo>
                  <a:lnTo>
                    <a:pt x="10481361" y="4114076"/>
                  </a:lnTo>
                  <a:lnTo>
                    <a:pt x="10480230" y="4114533"/>
                  </a:lnTo>
                  <a:lnTo>
                    <a:pt x="10478376" y="4116400"/>
                  </a:lnTo>
                  <a:lnTo>
                    <a:pt x="10477906" y="4117517"/>
                  </a:lnTo>
                  <a:lnTo>
                    <a:pt x="10477906" y="4120146"/>
                  </a:lnTo>
                  <a:lnTo>
                    <a:pt x="10478376" y="4121277"/>
                  </a:lnTo>
                  <a:lnTo>
                    <a:pt x="10480230" y="4123131"/>
                  </a:lnTo>
                  <a:lnTo>
                    <a:pt x="10481361" y="4123601"/>
                  </a:lnTo>
                  <a:lnTo>
                    <a:pt x="10483990" y="4123601"/>
                  </a:lnTo>
                  <a:lnTo>
                    <a:pt x="10485107" y="4123131"/>
                  </a:lnTo>
                  <a:lnTo>
                    <a:pt x="10486961" y="4121277"/>
                  </a:lnTo>
                  <a:lnTo>
                    <a:pt x="10487431" y="4120146"/>
                  </a:lnTo>
                  <a:lnTo>
                    <a:pt x="10487431" y="4117517"/>
                  </a:lnTo>
                  <a:close/>
                </a:path>
                <a:path w="12773660" h="4123690">
                  <a:moveTo>
                    <a:pt x="10487431" y="2746159"/>
                  </a:moveTo>
                  <a:lnTo>
                    <a:pt x="10486961" y="2745041"/>
                  </a:lnTo>
                  <a:lnTo>
                    <a:pt x="10485107" y="2743174"/>
                  </a:lnTo>
                  <a:lnTo>
                    <a:pt x="10483990" y="2742717"/>
                  </a:lnTo>
                  <a:lnTo>
                    <a:pt x="10481361" y="2742717"/>
                  </a:lnTo>
                  <a:lnTo>
                    <a:pt x="10480230" y="2743174"/>
                  </a:lnTo>
                  <a:lnTo>
                    <a:pt x="10478376" y="2745041"/>
                  </a:lnTo>
                  <a:lnTo>
                    <a:pt x="10477906" y="2746159"/>
                  </a:lnTo>
                  <a:lnTo>
                    <a:pt x="10477906" y="2748788"/>
                  </a:lnTo>
                  <a:lnTo>
                    <a:pt x="10478376" y="2749918"/>
                  </a:lnTo>
                  <a:lnTo>
                    <a:pt x="10480230" y="2751772"/>
                  </a:lnTo>
                  <a:lnTo>
                    <a:pt x="10481361" y="2752242"/>
                  </a:lnTo>
                  <a:lnTo>
                    <a:pt x="10483990" y="2752242"/>
                  </a:lnTo>
                  <a:lnTo>
                    <a:pt x="10485107" y="2751772"/>
                  </a:lnTo>
                  <a:lnTo>
                    <a:pt x="10486961" y="2749918"/>
                  </a:lnTo>
                  <a:lnTo>
                    <a:pt x="10487431" y="2748788"/>
                  </a:lnTo>
                  <a:lnTo>
                    <a:pt x="10487431" y="2746159"/>
                  </a:lnTo>
                  <a:close/>
                </a:path>
                <a:path w="12773660" h="4123690">
                  <a:moveTo>
                    <a:pt x="10487431" y="1374800"/>
                  </a:moveTo>
                  <a:lnTo>
                    <a:pt x="10486961" y="1373682"/>
                  </a:lnTo>
                  <a:lnTo>
                    <a:pt x="10485107" y="1371828"/>
                  </a:lnTo>
                  <a:lnTo>
                    <a:pt x="10483990" y="1371358"/>
                  </a:lnTo>
                  <a:lnTo>
                    <a:pt x="10481361" y="1371358"/>
                  </a:lnTo>
                  <a:lnTo>
                    <a:pt x="10480230" y="1371828"/>
                  </a:lnTo>
                  <a:lnTo>
                    <a:pt x="10478376" y="1373682"/>
                  </a:lnTo>
                  <a:lnTo>
                    <a:pt x="10477906" y="1374800"/>
                  </a:lnTo>
                  <a:lnTo>
                    <a:pt x="10477906" y="1377442"/>
                  </a:lnTo>
                  <a:lnTo>
                    <a:pt x="10478376" y="1378559"/>
                  </a:lnTo>
                  <a:lnTo>
                    <a:pt x="10480230" y="1380413"/>
                  </a:lnTo>
                  <a:lnTo>
                    <a:pt x="10481361" y="1380883"/>
                  </a:lnTo>
                  <a:lnTo>
                    <a:pt x="10483990" y="1380883"/>
                  </a:lnTo>
                  <a:lnTo>
                    <a:pt x="10485107" y="1380413"/>
                  </a:lnTo>
                  <a:lnTo>
                    <a:pt x="10486961" y="1378559"/>
                  </a:lnTo>
                  <a:lnTo>
                    <a:pt x="10487431" y="1377442"/>
                  </a:lnTo>
                  <a:lnTo>
                    <a:pt x="10487431" y="1374800"/>
                  </a:lnTo>
                  <a:close/>
                </a:path>
                <a:path w="12773660" h="4123690">
                  <a:moveTo>
                    <a:pt x="10487431" y="3454"/>
                  </a:moveTo>
                  <a:lnTo>
                    <a:pt x="10486961" y="2324"/>
                  </a:lnTo>
                  <a:lnTo>
                    <a:pt x="10485107" y="469"/>
                  </a:lnTo>
                  <a:lnTo>
                    <a:pt x="10483990" y="0"/>
                  </a:lnTo>
                  <a:lnTo>
                    <a:pt x="10481361" y="0"/>
                  </a:lnTo>
                  <a:lnTo>
                    <a:pt x="10480230" y="469"/>
                  </a:lnTo>
                  <a:lnTo>
                    <a:pt x="10478376" y="2324"/>
                  </a:lnTo>
                  <a:lnTo>
                    <a:pt x="10477906" y="3454"/>
                  </a:lnTo>
                  <a:lnTo>
                    <a:pt x="10477906" y="6083"/>
                  </a:lnTo>
                  <a:lnTo>
                    <a:pt x="10478376" y="7200"/>
                  </a:lnTo>
                  <a:lnTo>
                    <a:pt x="10480230" y="9067"/>
                  </a:lnTo>
                  <a:lnTo>
                    <a:pt x="10481361" y="9525"/>
                  </a:lnTo>
                  <a:lnTo>
                    <a:pt x="10483990" y="9525"/>
                  </a:lnTo>
                  <a:lnTo>
                    <a:pt x="10485107" y="9067"/>
                  </a:lnTo>
                  <a:lnTo>
                    <a:pt x="10486961" y="7200"/>
                  </a:lnTo>
                  <a:lnTo>
                    <a:pt x="10487431" y="6083"/>
                  </a:lnTo>
                  <a:lnTo>
                    <a:pt x="10487431" y="3454"/>
                  </a:lnTo>
                  <a:close/>
                </a:path>
                <a:path w="12773660" h="4123690">
                  <a:moveTo>
                    <a:pt x="10506481" y="4117517"/>
                  </a:moveTo>
                  <a:lnTo>
                    <a:pt x="10506011" y="4116400"/>
                  </a:lnTo>
                  <a:lnTo>
                    <a:pt x="10504157" y="4114533"/>
                  </a:lnTo>
                  <a:lnTo>
                    <a:pt x="10503040" y="4114076"/>
                  </a:lnTo>
                  <a:lnTo>
                    <a:pt x="10500411" y="4114076"/>
                  </a:lnTo>
                  <a:lnTo>
                    <a:pt x="10499280" y="4114533"/>
                  </a:lnTo>
                  <a:lnTo>
                    <a:pt x="10497426" y="4116400"/>
                  </a:lnTo>
                  <a:lnTo>
                    <a:pt x="10496956" y="4117517"/>
                  </a:lnTo>
                  <a:lnTo>
                    <a:pt x="10496956" y="4120146"/>
                  </a:lnTo>
                  <a:lnTo>
                    <a:pt x="10497426" y="4121277"/>
                  </a:lnTo>
                  <a:lnTo>
                    <a:pt x="10499280" y="4123131"/>
                  </a:lnTo>
                  <a:lnTo>
                    <a:pt x="10500411" y="4123601"/>
                  </a:lnTo>
                  <a:lnTo>
                    <a:pt x="10503040" y="4123601"/>
                  </a:lnTo>
                  <a:lnTo>
                    <a:pt x="10504157" y="4123131"/>
                  </a:lnTo>
                  <a:lnTo>
                    <a:pt x="10506011" y="4121277"/>
                  </a:lnTo>
                  <a:lnTo>
                    <a:pt x="10506481" y="4120146"/>
                  </a:lnTo>
                  <a:lnTo>
                    <a:pt x="10506481" y="4117517"/>
                  </a:lnTo>
                  <a:close/>
                </a:path>
                <a:path w="12773660" h="4123690">
                  <a:moveTo>
                    <a:pt x="10506481" y="2746159"/>
                  </a:moveTo>
                  <a:lnTo>
                    <a:pt x="10506011" y="2745041"/>
                  </a:lnTo>
                  <a:lnTo>
                    <a:pt x="10504157" y="2743174"/>
                  </a:lnTo>
                  <a:lnTo>
                    <a:pt x="10503040" y="2742717"/>
                  </a:lnTo>
                  <a:lnTo>
                    <a:pt x="10500411" y="2742717"/>
                  </a:lnTo>
                  <a:lnTo>
                    <a:pt x="10499280" y="2743174"/>
                  </a:lnTo>
                  <a:lnTo>
                    <a:pt x="10497426" y="2745041"/>
                  </a:lnTo>
                  <a:lnTo>
                    <a:pt x="10496956" y="2746159"/>
                  </a:lnTo>
                  <a:lnTo>
                    <a:pt x="10496956" y="2748788"/>
                  </a:lnTo>
                  <a:lnTo>
                    <a:pt x="10497426" y="2749918"/>
                  </a:lnTo>
                  <a:lnTo>
                    <a:pt x="10499280" y="2751772"/>
                  </a:lnTo>
                  <a:lnTo>
                    <a:pt x="10500411" y="2752242"/>
                  </a:lnTo>
                  <a:lnTo>
                    <a:pt x="10503040" y="2752242"/>
                  </a:lnTo>
                  <a:lnTo>
                    <a:pt x="10504157" y="2751772"/>
                  </a:lnTo>
                  <a:lnTo>
                    <a:pt x="10506011" y="2749918"/>
                  </a:lnTo>
                  <a:lnTo>
                    <a:pt x="10506481" y="2748788"/>
                  </a:lnTo>
                  <a:lnTo>
                    <a:pt x="10506481" y="2746159"/>
                  </a:lnTo>
                  <a:close/>
                </a:path>
                <a:path w="12773660" h="4123690">
                  <a:moveTo>
                    <a:pt x="10506481" y="1374800"/>
                  </a:moveTo>
                  <a:lnTo>
                    <a:pt x="10506011" y="1373682"/>
                  </a:lnTo>
                  <a:lnTo>
                    <a:pt x="10504157" y="1371828"/>
                  </a:lnTo>
                  <a:lnTo>
                    <a:pt x="10503040" y="1371358"/>
                  </a:lnTo>
                  <a:lnTo>
                    <a:pt x="10500411" y="1371358"/>
                  </a:lnTo>
                  <a:lnTo>
                    <a:pt x="10499280" y="1371828"/>
                  </a:lnTo>
                  <a:lnTo>
                    <a:pt x="10497426" y="1373682"/>
                  </a:lnTo>
                  <a:lnTo>
                    <a:pt x="10496956" y="1374800"/>
                  </a:lnTo>
                  <a:lnTo>
                    <a:pt x="10496956" y="1377442"/>
                  </a:lnTo>
                  <a:lnTo>
                    <a:pt x="10497426" y="1378559"/>
                  </a:lnTo>
                  <a:lnTo>
                    <a:pt x="10499280" y="1380413"/>
                  </a:lnTo>
                  <a:lnTo>
                    <a:pt x="10500411" y="1380883"/>
                  </a:lnTo>
                  <a:lnTo>
                    <a:pt x="10503040" y="1380883"/>
                  </a:lnTo>
                  <a:lnTo>
                    <a:pt x="10504157" y="1380413"/>
                  </a:lnTo>
                  <a:lnTo>
                    <a:pt x="10506011" y="1378559"/>
                  </a:lnTo>
                  <a:lnTo>
                    <a:pt x="10506481" y="1377442"/>
                  </a:lnTo>
                  <a:lnTo>
                    <a:pt x="10506481" y="1374800"/>
                  </a:lnTo>
                  <a:close/>
                </a:path>
                <a:path w="12773660" h="4123690">
                  <a:moveTo>
                    <a:pt x="10506481" y="3454"/>
                  </a:moveTo>
                  <a:lnTo>
                    <a:pt x="10506011" y="2324"/>
                  </a:lnTo>
                  <a:lnTo>
                    <a:pt x="10504157" y="469"/>
                  </a:lnTo>
                  <a:lnTo>
                    <a:pt x="10503040" y="0"/>
                  </a:lnTo>
                  <a:lnTo>
                    <a:pt x="10500411" y="0"/>
                  </a:lnTo>
                  <a:lnTo>
                    <a:pt x="10499280" y="469"/>
                  </a:lnTo>
                  <a:lnTo>
                    <a:pt x="10497426" y="2324"/>
                  </a:lnTo>
                  <a:lnTo>
                    <a:pt x="10496956" y="3454"/>
                  </a:lnTo>
                  <a:lnTo>
                    <a:pt x="10496956" y="6083"/>
                  </a:lnTo>
                  <a:lnTo>
                    <a:pt x="10497426" y="7200"/>
                  </a:lnTo>
                  <a:lnTo>
                    <a:pt x="10499280" y="9067"/>
                  </a:lnTo>
                  <a:lnTo>
                    <a:pt x="10500411" y="9525"/>
                  </a:lnTo>
                  <a:lnTo>
                    <a:pt x="10503040" y="9525"/>
                  </a:lnTo>
                  <a:lnTo>
                    <a:pt x="10504157" y="9067"/>
                  </a:lnTo>
                  <a:lnTo>
                    <a:pt x="10506011" y="7200"/>
                  </a:lnTo>
                  <a:lnTo>
                    <a:pt x="10506481" y="6083"/>
                  </a:lnTo>
                  <a:lnTo>
                    <a:pt x="10506481" y="3454"/>
                  </a:lnTo>
                  <a:close/>
                </a:path>
                <a:path w="12773660" h="4123690">
                  <a:moveTo>
                    <a:pt x="10525531" y="4117517"/>
                  </a:moveTo>
                  <a:lnTo>
                    <a:pt x="10525074" y="4116400"/>
                  </a:lnTo>
                  <a:lnTo>
                    <a:pt x="10523207" y="4114533"/>
                  </a:lnTo>
                  <a:lnTo>
                    <a:pt x="10522090" y="4114076"/>
                  </a:lnTo>
                  <a:lnTo>
                    <a:pt x="10519461" y="4114076"/>
                  </a:lnTo>
                  <a:lnTo>
                    <a:pt x="10518330" y="4114533"/>
                  </a:lnTo>
                  <a:lnTo>
                    <a:pt x="10516476" y="4116400"/>
                  </a:lnTo>
                  <a:lnTo>
                    <a:pt x="10516006" y="4117517"/>
                  </a:lnTo>
                  <a:lnTo>
                    <a:pt x="10516006" y="4120146"/>
                  </a:lnTo>
                  <a:lnTo>
                    <a:pt x="10516476" y="4121277"/>
                  </a:lnTo>
                  <a:lnTo>
                    <a:pt x="10518330" y="4123131"/>
                  </a:lnTo>
                  <a:lnTo>
                    <a:pt x="10519461" y="4123601"/>
                  </a:lnTo>
                  <a:lnTo>
                    <a:pt x="10522090" y="4123601"/>
                  </a:lnTo>
                  <a:lnTo>
                    <a:pt x="10523207" y="4123131"/>
                  </a:lnTo>
                  <a:lnTo>
                    <a:pt x="10525074" y="4121277"/>
                  </a:lnTo>
                  <a:lnTo>
                    <a:pt x="10525531" y="4120146"/>
                  </a:lnTo>
                  <a:lnTo>
                    <a:pt x="10525531" y="4117517"/>
                  </a:lnTo>
                  <a:close/>
                </a:path>
                <a:path w="12773660" h="4123690">
                  <a:moveTo>
                    <a:pt x="10525531" y="2746159"/>
                  </a:moveTo>
                  <a:lnTo>
                    <a:pt x="10525074" y="2745041"/>
                  </a:lnTo>
                  <a:lnTo>
                    <a:pt x="10523207" y="2743174"/>
                  </a:lnTo>
                  <a:lnTo>
                    <a:pt x="10522090" y="2742717"/>
                  </a:lnTo>
                  <a:lnTo>
                    <a:pt x="10519461" y="2742717"/>
                  </a:lnTo>
                  <a:lnTo>
                    <a:pt x="10518330" y="2743174"/>
                  </a:lnTo>
                  <a:lnTo>
                    <a:pt x="10516476" y="2745041"/>
                  </a:lnTo>
                  <a:lnTo>
                    <a:pt x="10516006" y="2746159"/>
                  </a:lnTo>
                  <a:lnTo>
                    <a:pt x="10516006" y="2748788"/>
                  </a:lnTo>
                  <a:lnTo>
                    <a:pt x="10516476" y="2749918"/>
                  </a:lnTo>
                  <a:lnTo>
                    <a:pt x="10518330" y="2751772"/>
                  </a:lnTo>
                  <a:lnTo>
                    <a:pt x="10519461" y="2752242"/>
                  </a:lnTo>
                  <a:lnTo>
                    <a:pt x="10522090" y="2752242"/>
                  </a:lnTo>
                  <a:lnTo>
                    <a:pt x="10523207" y="2751772"/>
                  </a:lnTo>
                  <a:lnTo>
                    <a:pt x="10525074" y="2749918"/>
                  </a:lnTo>
                  <a:lnTo>
                    <a:pt x="10525531" y="2748788"/>
                  </a:lnTo>
                  <a:lnTo>
                    <a:pt x="10525531" y="2746159"/>
                  </a:lnTo>
                  <a:close/>
                </a:path>
                <a:path w="12773660" h="4123690">
                  <a:moveTo>
                    <a:pt x="10525531" y="1374800"/>
                  </a:moveTo>
                  <a:lnTo>
                    <a:pt x="10525074" y="1373682"/>
                  </a:lnTo>
                  <a:lnTo>
                    <a:pt x="10523207" y="1371828"/>
                  </a:lnTo>
                  <a:lnTo>
                    <a:pt x="10522090" y="1371358"/>
                  </a:lnTo>
                  <a:lnTo>
                    <a:pt x="10519461" y="1371358"/>
                  </a:lnTo>
                  <a:lnTo>
                    <a:pt x="10518330" y="1371828"/>
                  </a:lnTo>
                  <a:lnTo>
                    <a:pt x="10516476" y="1373682"/>
                  </a:lnTo>
                  <a:lnTo>
                    <a:pt x="10516006" y="1374800"/>
                  </a:lnTo>
                  <a:lnTo>
                    <a:pt x="10516006" y="1377442"/>
                  </a:lnTo>
                  <a:lnTo>
                    <a:pt x="10516476" y="1378559"/>
                  </a:lnTo>
                  <a:lnTo>
                    <a:pt x="10518330" y="1380413"/>
                  </a:lnTo>
                  <a:lnTo>
                    <a:pt x="10519461" y="1380883"/>
                  </a:lnTo>
                  <a:lnTo>
                    <a:pt x="10522090" y="1380883"/>
                  </a:lnTo>
                  <a:lnTo>
                    <a:pt x="10523207" y="1380413"/>
                  </a:lnTo>
                  <a:lnTo>
                    <a:pt x="10525074" y="1378559"/>
                  </a:lnTo>
                  <a:lnTo>
                    <a:pt x="10525531" y="1377442"/>
                  </a:lnTo>
                  <a:lnTo>
                    <a:pt x="10525531" y="1374800"/>
                  </a:lnTo>
                  <a:close/>
                </a:path>
                <a:path w="12773660" h="4123690">
                  <a:moveTo>
                    <a:pt x="10525531" y="3454"/>
                  </a:moveTo>
                  <a:lnTo>
                    <a:pt x="10525074" y="2324"/>
                  </a:lnTo>
                  <a:lnTo>
                    <a:pt x="10523207" y="469"/>
                  </a:lnTo>
                  <a:lnTo>
                    <a:pt x="10522090" y="0"/>
                  </a:lnTo>
                  <a:lnTo>
                    <a:pt x="10519461" y="0"/>
                  </a:lnTo>
                  <a:lnTo>
                    <a:pt x="10518330" y="469"/>
                  </a:lnTo>
                  <a:lnTo>
                    <a:pt x="10516476" y="2324"/>
                  </a:lnTo>
                  <a:lnTo>
                    <a:pt x="10516006" y="3454"/>
                  </a:lnTo>
                  <a:lnTo>
                    <a:pt x="10516006" y="6083"/>
                  </a:lnTo>
                  <a:lnTo>
                    <a:pt x="10516476" y="7200"/>
                  </a:lnTo>
                  <a:lnTo>
                    <a:pt x="10518330" y="9067"/>
                  </a:lnTo>
                  <a:lnTo>
                    <a:pt x="10519461" y="9525"/>
                  </a:lnTo>
                  <a:lnTo>
                    <a:pt x="10522090" y="9525"/>
                  </a:lnTo>
                  <a:lnTo>
                    <a:pt x="10523207" y="9067"/>
                  </a:lnTo>
                  <a:lnTo>
                    <a:pt x="10525074" y="7200"/>
                  </a:lnTo>
                  <a:lnTo>
                    <a:pt x="10525531" y="6083"/>
                  </a:lnTo>
                  <a:lnTo>
                    <a:pt x="10525531" y="3454"/>
                  </a:lnTo>
                  <a:close/>
                </a:path>
                <a:path w="12773660" h="4123690">
                  <a:moveTo>
                    <a:pt x="10544581" y="4117517"/>
                  </a:moveTo>
                  <a:lnTo>
                    <a:pt x="10544124" y="4116400"/>
                  </a:lnTo>
                  <a:lnTo>
                    <a:pt x="10542257" y="4114533"/>
                  </a:lnTo>
                  <a:lnTo>
                    <a:pt x="10541140" y="4114076"/>
                  </a:lnTo>
                  <a:lnTo>
                    <a:pt x="10538511" y="4114076"/>
                  </a:lnTo>
                  <a:lnTo>
                    <a:pt x="10537381" y="4114533"/>
                  </a:lnTo>
                  <a:lnTo>
                    <a:pt x="10535526" y="4116400"/>
                  </a:lnTo>
                  <a:lnTo>
                    <a:pt x="10535056" y="4117517"/>
                  </a:lnTo>
                  <a:lnTo>
                    <a:pt x="10535056" y="4120146"/>
                  </a:lnTo>
                  <a:lnTo>
                    <a:pt x="10535526" y="4121277"/>
                  </a:lnTo>
                  <a:lnTo>
                    <a:pt x="10537381" y="4123131"/>
                  </a:lnTo>
                  <a:lnTo>
                    <a:pt x="10538511" y="4123601"/>
                  </a:lnTo>
                  <a:lnTo>
                    <a:pt x="10541140" y="4123601"/>
                  </a:lnTo>
                  <a:lnTo>
                    <a:pt x="10542257" y="4123131"/>
                  </a:lnTo>
                  <a:lnTo>
                    <a:pt x="10544124" y="4121277"/>
                  </a:lnTo>
                  <a:lnTo>
                    <a:pt x="10544581" y="4120146"/>
                  </a:lnTo>
                  <a:lnTo>
                    <a:pt x="10544581" y="4117517"/>
                  </a:lnTo>
                  <a:close/>
                </a:path>
                <a:path w="12773660" h="4123690">
                  <a:moveTo>
                    <a:pt x="10544581" y="2746159"/>
                  </a:moveTo>
                  <a:lnTo>
                    <a:pt x="10544124" y="2745041"/>
                  </a:lnTo>
                  <a:lnTo>
                    <a:pt x="10542257" y="2743174"/>
                  </a:lnTo>
                  <a:lnTo>
                    <a:pt x="10541140" y="2742717"/>
                  </a:lnTo>
                  <a:lnTo>
                    <a:pt x="10538511" y="2742717"/>
                  </a:lnTo>
                  <a:lnTo>
                    <a:pt x="10537381" y="2743174"/>
                  </a:lnTo>
                  <a:lnTo>
                    <a:pt x="10535526" y="2745041"/>
                  </a:lnTo>
                  <a:lnTo>
                    <a:pt x="10535056" y="2746159"/>
                  </a:lnTo>
                  <a:lnTo>
                    <a:pt x="10535056" y="2748788"/>
                  </a:lnTo>
                  <a:lnTo>
                    <a:pt x="10535526" y="2749918"/>
                  </a:lnTo>
                  <a:lnTo>
                    <a:pt x="10537381" y="2751772"/>
                  </a:lnTo>
                  <a:lnTo>
                    <a:pt x="10538511" y="2752242"/>
                  </a:lnTo>
                  <a:lnTo>
                    <a:pt x="10541140" y="2752242"/>
                  </a:lnTo>
                  <a:lnTo>
                    <a:pt x="10542257" y="2751772"/>
                  </a:lnTo>
                  <a:lnTo>
                    <a:pt x="10544124" y="2749918"/>
                  </a:lnTo>
                  <a:lnTo>
                    <a:pt x="10544581" y="2748788"/>
                  </a:lnTo>
                  <a:lnTo>
                    <a:pt x="10544581" y="2746159"/>
                  </a:lnTo>
                  <a:close/>
                </a:path>
                <a:path w="12773660" h="4123690">
                  <a:moveTo>
                    <a:pt x="10544581" y="1374800"/>
                  </a:moveTo>
                  <a:lnTo>
                    <a:pt x="10544124" y="1373682"/>
                  </a:lnTo>
                  <a:lnTo>
                    <a:pt x="10542257" y="1371828"/>
                  </a:lnTo>
                  <a:lnTo>
                    <a:pt x="10541140" y="1371358"/>
                  </a:lnTo>
                  <a:lnTo>
                    <a:pt x="10538511" y="1371358"/>
                  </a:lnTo>
                  <a:lnTo>
                    <a:pt x="10537381" y="1371828"/>
                  </a:lnTo>
                  <a:lnTo>
                    <a:pt x="10535526" y="1373682"/>
                  </a:lnTo>
                  <a:lnTo>
                    <a:pt x="10535056" y="1374800"/>
                  </a:lnTo>
                  <a:lnTo>
                    <a:pt x="10535056" y="1377442"/>
                  </a:lnTo>
                  <a:lnTo>
                    <a:pt x="10535526" y="1378559"/>
                  </a:lnTo>
                  <a:lnTo>
                    <a:pt x="10537381" y="1380413"/>
                  </a:lnTo>
                  <a:lnTo>
                    <a:pt x="10538511" y="1380883"/>
                  </a:lnTo>
                  <a:lnTo>
                    <a:pt x="10541140" y="1380883"/>
                  </a:lnTo>
                  <a:lnTo>
                    <a:pt x="10542257" y="1380413"/>
                  </a:lnTo>
                  <a:lnTo>
                    <a:pt x="10544124" y="1378559"/>
                  </a:lnTo>
                  <a:lnTo>
                    <a:pt x="10544581" y="1377442"/>
                  </a:lnTo>
                  <a:lnTo>
                    <a:pt x="10544581" y="1374800"/>
                  </a:lnTo>
                  <a:close/>
                </a:path>
                <a:path w="12773660" h="4123690">
                  <a:moveTo>
                    <a:pt x="10544581" y="3454"/>
                  </a:moveTo>
                  <a:lnTo>
                    <a:pt x="10544124" y="2324"/>
                  </a:lnTo>
                  <a:lnTo>
                    <a:pt x="10542257" y="469"/>
                  </a:lnTo>
                  <a:lnTo>
                    <a:pt x="10541140" y="0"/>
                  </a:lnTo>
                  <a:lnTo>
                    <a:pt x="10538511" y="0"/>
                  </a:lnTo>
                  <a:lnTo>
                    <a:pt x="10537381" y="469"/>
                  </a:lnTo>
                  <a:lnTo>
                    <a:pt x="10535526" y="2324"/>
                  </a:lnTo>
                  <a:lnTo>
                    <a:pt x="10535056" y="3454"/>
                  </a:lnTo>
                  <a:lnTo>
                    <a:pt x="10535056" y="6083"/>
                  </a:lnTo>
                  <a:lnTo>
                    <a:pt x="10535526" y="7200"/>
                  </a:lnTo>
                  <a:lnTo>
                    <a:pt x="10537381" y="9067"/>
                  </a:lnTo>
                  <a:lnTo>
                    <a:pt x="10538511" y="9525"/>
                  </a:lnTo>
                  <a:lnTo>
                    <a:pt x="10541140" y="9525"/>
                  </a:lnTo>
                  <a:lnTo>
                    <a:pt x="10542257" y="9067"/>
                  </a:lnTo>
                  <a:lnTo>
                    <a:pt x="10544124" y="7200"/>
                  </a:lnTo>
                  <a:lnTo>
                    <a:pt x="10544581" y="6083"/>
                  </a:lnTo>
                  <a:lnTo>
                    <a:pt x="10544581" y="3454"/>
                  </a:lnTo>
                  <a:close/>
                </a:path>
                <a:path w="12773660" h="4123690">
                  <a:moveTo>
                    <a:pt x="10563631" y="4117517"/>
                  </a:moveTo>
                  <a:lnTo>
                    <a:pt x="10563174" y="4116400"/>
                  </a:lnTo>
                  <a:lnTo>
                    <a:pt x="10561307" y="4114533"/>
                  </a:lnTo>
                  <a:lnTo>
                    <a:pt x="10560190" y="4114076"/>
                  </a:lnTo>
                  <a:lnTo>
                    <a:pt x="10557561" y="4114076"/>
                  </a:lnTo>
                  <a:lnTo>
                    <a:pt x="10556431" y="4114533"/>
                  </a:lnTo>
                  <a:lnTo>
                    <a:pt x="10554576" y="4116400"/>
                  </a:lnTo>
                  <a:lnTo>
                    <a:pt x="10554106" y="4117517"/>
                  </a:lnTo>
                  <a:lnTo>
                    <a:pt x="10554106" y="4120146"/>
                  </a:lnTo>
                  <a:lnTo>
                    <a:pt x="10554576" y="4121277"/>
                  </a:lnTo>
                  <a:lnTo>
                    <a:pt x="10556431" y="4123131"/>
                  </a:lnTo>
                  <a:lnTo>
                    <a:pt x="10557561" y="4123601"/>
                  </a:lnTo>
                  <a:lnTo>
                    <a:pt x="10560190" y="4123601"/>
                  </a:lnTo>
                  <a:lnTo>
                    <a:pt x="10561307" y="4123131"/>
                  </a:lnTo>
                  <a:lnTo>
                    <a:pt x="10563174" y="4121277"/>
                  </a:lnTo>
                  <a:lnTo>
                    <a:pt x="10563631" y="4120146"/>
                  </a:lnTo>
                  <a:lnTo>
                    <a:pt x="10563631" y="4117517"/>
                  </a:lnTo>
                  <a:close/>
                </a:path>
                <a:path w="12773660" h="4123690">
                  <a:moveTo>
                    <a:pt x="10563631" y="2746159"/>
                  </a:moveTo>
                  <a:lnTo>
                    <a:pt x="10563174" y="2745041"/>
                  </a:lnTo>
                  <a:lnTo>
                    <a:pt x="10561307" y="2743174"/>
                  </a:lnTo>
                  <a:lnTo>
                    <a:pt x="10560190" y="2742717"/>
                  </a:lnTo>
                  <a:lnTo>
                    <a:pt x="10557561" y="2742717"/>
                  </a:lnTo>
                  <a:lnTo>
                    <a:pt x="10556431" y="2743174"/>
                  </a:lnTo>
                  <a:lnTo>
                    <a:pt x="10554576" y="2745041"/>
                  </a:lnTo>
                  <a:lnTo>
                    <a:pt x="10554106" y="2746159"/>
                  </a:lnTo>
                  <a:lnTo>
                    <a:pt x="10554106" y="2748788"/>
                  </a:lnTo>
                  <a:lnTo>
                    <a:pt x="10554576" y="2749918"/>
                  </a:lnTo>
                  <a:lnTo>
                    <a:pt x="10556431" y="2751772"/>
                  </a:lnTo>
                  <a:lnTo>
                    <a:pt x="10557561" y="2752242"/>
                  </a:lnTo>
                  <a:lnTo>
                    <a:pt x="10560190" y="2752242"/>
                  </a:lnTo>
                  <a:lnTo>
                    <a:pt x="10561307" y="2751772"/>
                  </a:lnTo>
                  <a:lnTo>
                    <a:pt x="10563174" y="2749918"/>
                  </a:lnTo>
                  <a:lnTo>
                    <a:pt x="10563631" y="2748788"/>
                  </a:lnTo>
                  <a:lnTo>
                    <a:pt x="10563631" y="2746159"/>
                  </a:lnTo>
                  <a:close/>
                </a:path>
                <a:path w="12773660" h="4123690">
                  <a:moveTo>
                    <a:pt x="10563631" y="1374800"/>
                  </a:moveTo>
                  <a:lnTo>
                    <a:pt x="10563174" y="1373682"/>
                  </a:lnTo>
                  <a:lnTo>
                    <a:pt x="10561307" y="1371828"/>
                  </a:lnTo>
                  <a:lnTo>
                    <a:pt x="10560190" y="1371358"/>
                  </a:lnTo>
                  <a:lnTo>
                    <a:pt x="10557561" y="1371358"/>
                  </a:lnTo>
                  <a:lnTo>
                    <a:pt x="10556431" y="1371828"/>
                  </a:lnTo>
                  <a:lnTo>
                    <a:pt x="10554576" y="1373682"/>
                  </a:lnTo>
                  <a:lnTo>
                    <a:pt x="10554106" y="1374800"/>
                  </a:lnTo>
                  <a:lnTo>
                    <a:pt x="10554106" y="1377442"/>
                  </a:lnTo>
                  <a:lnTo>
                    <a:pt x="10554576" y="1378559"/>
                  </a:lnTo>
                  <a:lnTo>
                    <a:pt x="10556431" y="1380413"/>
                  </a:lnTo>
                  <a:lnTo>
                    <a:pt x="10557561" y="1380883"/>
                  </a:lnTo>
                  <a:lnTo>
                    <a:pt x="10560190" y="1380883"/>
                  </a:lnTo>
                  <a:lnTo>
                    <a:pt x="10561307" y="1380413"/>
                  </a:lnTo>
                  <a:lnTo>
                    <a:pt x="10563174" y="1378559"/>
                  </a:lnTo>
                  <a:lnTo>
                    <a:pt x="10563631" y="1377442"/>
                  </a:lnTo>
                  <a:lnTo>
                    <a:pt x="10563631" y="1374800"/>
                  </a:lnTo>
                  <a:close/>
                </a:path>
                <a:path w="12773660" h="4123690">
                  <a:moveTo>
                    <a:pt x="10563631" y="3454"/>
                  </a:moveTo>
                  <a:lnTo>
                    <a:pt x="10563174" y="2324"/>
                  </a:lnTo>
                  <a:lnTo>
                    <a:pt x="10561307" y="469"/>
                  </a:lnTo>
                  <a:lnTo>
                    <a:pt x="10560190" y="0"/>
                  </a:lnTo>
                  <a:lnTo>
                    <a:pt x="10557561" y="0"/>
                  </a:lnTo>
                  <a:lnTo>
                    <a:pt x="10556431" y="469"/>
                  </a:lnTo>
                  <a:lnTo>
                    <a:pt x="10554576" y="2324"/>
                  </a:lnTo>
                  <a:lnTo>
                    <a:pt x="10554106" y="3454"/>
                  </a:lnTo>
                  <a:lnTo>
                    <a:pt x="10554106" y="6083"/>
                  </a:lnTo>
                  <a:lnTo>
                    <a:pt x="10554576" y="7200"/>
                  </a:lnTo>
                  <a:lnTo>
                    <a:pt x="10556431" y="9067"/>
                  </a:lnTo>
                  <a:lnTo>
                    <a:pt x="10557561" y="9525"/>
                  </a:lnTo>
                  <a:lnTo>
                    <a:pt x="10560190" y="9525"/>
                  </a:lnTo>
                  <a:lnTo>
                    <a:pt x="10561307" y="9067"/>
                  </a:lnTo>
                  <a:lnTo>
                    <a:pt x="10563174" y="7200"/>
                  </a:lnTo>
                  <a:lnTo>
                    <a:pt x="10563631" y="6083"/>
                  </a:lnTo>
                  <a:lnTo>
                    <a:pt x="10563631" y="3454"/>
                  </a:lnTo>
                  <a:close/>
                </a:path>
                <a:path w="12773660" h="4123690">
                  <a:moveTo>
                    <a:pt x="10582681" y="4117517"/>
                  </a:moveTo>
                  <a:lnTo>
                    <a:pt x="10582224" y="4116400"/>
                  </a:lnTo>
                  <a:lnTo>
                    <a:pt x="10580357" y="4114533"/>
                  </a:lnTo>
                  <a:lnTo>
                    <a:pt x="10579240" y="4114076"/>
                  </a:lnTo>
                  <a:lnTo>
                    <a:pt x="10576611" y="4114076"/>
                  </a:lnTo>
                  <a:lnTo>
                    <a:pt x="10575481" y="4114533"/>
                  </a:lnTo>
                  <a:lnTo>
                    <a:pt x="10573626" y="4116400"/>
                  </a:lnTo>
                  <a:lnTo>
                    <a:pt x="10573156" y="4117517"/>
                  </a:lnTo>
                  <a:lnTo>
                    <a:pt x="10573156" y="4120146"/>
                  </a:lnTo>
                  <a:lnTo>
                    <a:pt x="10573626" y="4121277"/>
                  </a:lnTo>
                  <a:lnTo>
                    <a:pt x="10575481" y="4123131"/>
                  </a:lnTo>
                  <a:lnTo>
                    <a:pt x="10576611" y="4123601"/>
                  </a:lnTo>
                  <a:lnTo>
                    <a:pt x="10579240" y="4123601"/>
                  </a:lnTo>
                  <a:lnTo>
                    <a:pt x="10580357" y="4123131"/>
                  </a:lnTo>
                  <a:lnTo>
                    <a:pt x="10582224" y="4121277"/>
                  </a:lnTo>
                  <a:lnTo>
                    <a:pt x="10582681" y="4120146"/>
                  </a:lnTo>
                  <a:lnTo>
                    <a:pt x="10582681" y="4117517"/>
                  </a:lnTo>
                  <a:close/>
                </a:path>
                <a:path w="12773660" h="4123690">
                  <a:moveTo>
                    <a:pt x="10582681" y="2746159"/>
                  </a:moveTo>
                  <a:lnTo>
                    <a:pt x="10582224" y="2745041"/>
                  </a:lnTo>
                  <a:lnTo>
                    <a:pt x="10580357" y="2743174"/>
                  </a:lnTo>
                  <a:lnTo>
                    <a:pt x="10579240" y="2742717"/>
                  </a:lnTo>
                  <a:lnTo>
                    <a:pt x="10576611" y="2742717"/>
                  </a:lnTo>
                  <a:lnTo>
                    <a:pt x="10575481" y="2743174"/>
                  </a:lnTo>
                  <a:lnTo>
                    <a:pt x="10573626" y="2745041"/>
                  </a:lnTo>
                  <a:lnTo>
                    <a:pt x="10573156" y="2746159"/>
                  </a:lnTo>
                  <a:lnTo>
                    <a:pt x="10573156" y="2748788"/>
                  </a:lnTo>
                  <a:lnTo>
                    <a:pt x="10573626" y="2749918"/>
                  </a:lnTo>
                  <a:lnTo>
                    <a:pt x="10575481" y="2751772"/>
                  </a:lnTo>
                  <a:lnTo>
                    <a:pt x="10576611" y="2752242"/>
                  </a:lnTo>
                  <a:lnTo>
                    <a:pt x="10579240" y="2752242"/>
                  </a:lnTo>
                  <a:lnTo>
                    <a:pt x="10580357" y="2751772"/>
                  </a:lnTo>
                  <a:lnTo>
                    <a:pt x="10582224" y="2749918"/>
                  </a:lnTo>
                  <a:lnTo>
                    <a:pt x="10582681" y="2748788"/>
                  </a:lnTo>
                  <a:lnTo>
                    <a:pt x="10582681" y="2746159"/>
                  </a:lnTo>
                  <a:close/>
                </a:path>
                <a:path w="12773660" h="4123690">
                  <a:moveTo>
                    <a:pt x="10582681" y="1374800"/>
                  </a:moveTo>
                  <a:lnTo>
                    <a:pt x="10582224" y="1373682"/>
                  </a:lnTo>
                  <a:lnTo>
                    <a:pt x="10580357" y="1371828"/>
                  </a:lnTo>
                  <a:lnTo>
                    <a:pt x="10579240" y="1371358"/>
                  </a:lnTo>
                  <a:lnTo>
                    <a:pt x="10576611" y="1371358"/>
                  </a:lnTo>
                  <a:lnTo>
                    <a:pt x="10575481" y="1371828"/>
                  </a:lnTo>
                  <a:lnTo>
                    <a:pt x="10573626" y="1373682"/>
                  </a:lnTo>
                  <a:lnTo>
                    <a:pt x="10573156" y="1374800"/>
                  </a:lnTo>
                  <a:lnTo>
                    <a:pt x="10573156" y="1377442"/>
                  </a:lnTo>
                  <a:lnTo>
                    <a:pt x="10573626" y="1378559"/>
                  </a:lnTo>
                  <a:lnTo>
                    <a:pt x="10575481" y="1380413"/>
                  </a:lnTo>
                  <a:lnTo>
                    <a:pt x="10576611" y="1380883"/>
                  </a:lnTo>
                  <a:lnTo>
                    <a:pt x="10579240" y="1380883"/>
                  </a:lnTo>
                  <a:lnTo>
                    <a:pt x="10580357" y="1380413"/>
                  </a:lnTo>
                  <a:lnTo>
                    <a:pt x="10582224" y="1378559"/>
                  </a:lnTo>
                  <a:lnTo>
                    <a:pt x="10582681" y="1377442"/>
                  </a:lnTo>
                  <a:lnTo>
                    <a:pt x="10582681" y="1374800"/>
                  </a:lnTo>
                  <a:close/>
                </a:path>
                <a:path w="12773660" h="4123690">
                  <a:moveTo>
                    <a:pt x="10582681" y="3454"/>
                  </a:moveTo>
                  <a:lnTo>
                    <a:pt x="10582224" y="2324"/>
                  </a:lnTo>
                  <a:lnTo>
                    <a:pt x="10580357" y="469"/>
                  </a:lnTo>
                  <a:lnTo>
                    <a:pt x="10579240" y="0"/>
                  </a:lnTo>
                  <a:lnTo>
                    <a:pt x="10576611" y="0"/>
                  </a:lnTo>
                  <a:lnTo>
                    <a:pt x="10575481" y="469"/>
                  </a:lnTo>
                  <a:lnTo>
                    <a:pt x="10573626" y="2324"/>
                  </a:lnTo>
                  <a:lnTo>
                    <a:pt x="10573156" y="3454"/>
                  </a:lnTo>
                  <a:lnTo>
                    <a:pt x="10573156" y="6083"/>
                  </a:lnTo>
                  <a:lnTo>
                    <a:pt x="10573626" y="7200"/>
                  </a:lnTo>
                  <a:lnTo>
                    <a:pt x="10575481" y="9067"/>
                  </a:lnTo>
                  <a:lnTo>
                    <a:pt x="10576611" y="9525"/>
                  </a:lnTo>
                  <a:lnTo>
                    <a:pt x="10579240" y="9525"/>
                  </a:lnTo>
                  <a:lnTo>
                    <a:pt x="10580357" y="9067"/>
                  </a:lnTo>
                  <a:lnTo>
                    <a:pt x="10582224" y="7200"/>
                  </a:lnTo>
                  <a:lnTo>
                    <a:pt x="10582681" y="6083"/>
                  </a:lnTo>
                  <a:lnTo>
                    <a:pt x="10582681" y="3454"/>
                  </a:lnTo>
                  <a:close/>
                </a:path>
                <a:path w="12773660" h="4123690">
                  <a:moveTo>
                    <a:pt x="10601731" y="4117517"/>
                  </a:moveTo>
                  <a:lnTo>
                    <a:pt x="10601274" y="4116400"/>
                  </a:lnTo>
                  <a:lnTo>
                    <a:pt x="10599407" y="4114533"/>
                  </a:lnTo>
                  <a:lnTo>
                    <a:pt x="10598290" y="4114076"/>
                  </a:lnTo>
                  <a:lnTo>
                    <a:pt x="10595661" y="4114076"/>
                  </a:lnTo>
                  <a:lnTo>
                    <a:pt x="10594531" y="4114533"/>
                  </a:lnTo>
                  <a:lnTo>
                    <a:pt x="10592676" y="4116400"/>
                  </a:lnTo>
                  <a:lnTo>
                    <a:pt x="10592206" y="4117517"/>
                  </a:lnTo>
                  <a:lnTo>
                    <a:pt x="10592206" y="4120146"/>
                  </a:lnTo>
                  <a:lnTo>
                    <a:pt x="10592676" y="4121277"/>
                  </a:lnTo>
                  <a:lnTo>
                    <a:pt x="10594531" y="4123131"/>
                  </a:lnTo>
                  <a:lnTo>
                    <a:pt x="10595661" y="4123601"/>
                  </a:lnTo>
                  <a:lnTo>
                    <a:pt x="10598290" y="4123601"/>
                  </a:lnTo>
                  <a:lnTo>
                    <a:pt x="10599407" y="4123131"/>
                  </a:lnTo>
                  <a:lnTo>
                    <a:pt x="10601274" y="4121277"/>
                  </a:lnTo>
                  <a:lnTo>
                    <a:pt x="10601731" y="4120146"/>
                  </a:lnTo>
                  <a:lnTo>
                    <a:pt x="10601731" y="4117517"/>
                  </a:lnTo>
                  <a:close/>
                </a:path>
                <a:path w="12773660" h="4123690">
                  <a:moveTo>
                    <a:pt x="10601731" y="2746159"/>
                  </a:moveTo>
                  <a:lnTo>
                    <a:pt x="10601274" y="2745041"/>
                  </a:lnTo>
                  <a:lnTo>
                    <a:pt x="10599407" y="2743174"/>
                  </a:lnTo>
                  <a:lnTo>
                    <a:pt x="10598290" y="2742717"/>
                  </a:lnTo>
                  <a:lnTo>
                    <a:pt x="10595661" y="2742717"/>
                  </a:lnTo>
                  <a:lnTo>
                    <a:pt x="10594531" y="2743174"/>
                  </a:lnTo>
                  <a:lnTo>
                    <a:pt x="10592676" y="2745041"/>
                  </a:lnTo>
                  <a:lnTo>
                    <a:pt x="10592206" y="2746159"/>
                  </a:lnTo>
                  <a:lnTo>
                    <a:pt x="10592206" y="2748788"/>
                  </a:lnTo>
                  <a:lnTo>
                    <a:pt x="10592676" y="2749918"/>
                  </a:lnTo>
                  <a:lnTo>
                    <a:pt x="10594531" y="2751772"/>
                  </a:lnTo>
                  <a:lnTo>
                    <a:pt x="10595661" y="2752242"/>
                  </a:lnTo>
                  <a:lnTo>
                    <a:pt x="10598290" y="2752242"/>
                  </a:lnTo>
                  <a:lnTo>
                    <a:pt x="10599407" y="2751772"/>
                  </a:lnTo>
                  <a:lnTo>
                    <a:pt x="10601274" y="2749918"/>
                  </a:lnTo>
                  <a:lnTo>
                    <a:pt x="10601731" y="2748788"/>
                  </a:lnTo>
                  <a:lnTo>
                    <a:pt x="10601731" y="2746159"/>
                  </a:lnTo>
                  <a:close/>
                </a:path>
                <a:path w="12773660" h="4123690">
                  <a:moveTo>
                    <a:pt x="10601731" y="1374800"/>
                  </a:moveTo>
                  <a:lnTo>
                    <a:pt x="10601274" y="1373682"/>
                  </a:lnTo>
                  <a:lnTo>
                    <a:pt x="10599407" y="1371828"/>
                  </a:lnTo>
                  <a:lnTo>
                    <a:pt x="10598290" y="1371358"/>
                  </a:lnTo>
                  <a:lnTo>
                    <a:pt x="10595661" y="1371358"/>
                  </a:lnTo>
                  <a:lnTo>
                    <a:pt x="10594531" y="1371828"/>
                  </a:lnTo>
                  <a:lnTo>
                    <a:pt x="10592676" y="1373682"/>
                  </a:lnTo>
                  <a:lnTo>
                    <a:pt x="10592206" y="1374800"/>
                  </a:lnTo>
                  <a:lnTo>
                    <a:pt x="10592206" y="1377442"/>
                  </a:lnTo>
                  <a:lnTo>
                    <a:pt x="10592676" y="1378559"/>
                  </a:lnTo>
                  <a:lnTo>
                    <a:pt x="10594531" y="1380413"/>
                  </a:lnTo>
                  <a:lnTo>
                    <a:pt x="10595661" y="1380883"/>
                  </a:lnTo>
                  <a:lnTo>
                    <a:pt x="10598290" y="1380883"/>
                  </a:lnTo>
                  <a:lnTo>
                    <a:pt x="10599407" y="1380413"/>
                  </a:lnTo>
                  <a:lnTo>
                    <a:pt x="10601274" y="1378559"/>
                  </a:lnTo>
                  <a:lnTo>
                    <a:pt x="10601731" y="1377442"/>
                  </a:lnTo>
                  <a:lnTo>
                    <a:pt x="10601731" y="1374800"/>
                  </a:lnTo>
                  <a:close/>
                </a:path>
                <a:path w="12773660" h="4123690">
                  <a:moveTo>
                    <a:pt x="10601731" y="3454"/>
                  </a:moveTo>
                  <a:lnTo>
                    <a:pt x="10601274" y="2324"/>
                  </a:lnTo>
                  <a:lnTo>
                    <a:pt x="10599407" y="469"/>
                  </a:lnTo>
                  <a:lnTo>
                    <a:pt x="10598290" y="0"/>
                  </a:lnTo>
                  <a:lnTo>
                    <a:pt x="10595661" y="0"/>
                  </a:lnTo>
                  <a:lnTo>
                    <a:pt x="10594531" y="469"/>
                  </a:lnTo>
                  <a:lnTo>
                    <a:pt x="10592676" y="2324"/>
                  </a:lnTo>
                  <a:lnTo>
                    <a:pt x="10592206" y="3454"/>
                  </a:lnTo>
                  <a:lnTo>
                    <a:pt x="10592206" y="6083"/>
                  </a:lnTo>
                  <a:lnTo>
                    <a:pt x="10592676" y="7200"/>
                  </a:lnTo>
                  <a:lnTo>
                    <a:pt x="10594531" y="9067"/>
                  </a:lnTo>
                  <a:lnTo>
                    <a:pt x="10595661" y="9525"/>
                  </a:lnTo>
                  <a:lnTo>
                    <a:pt x="10598290" y="9525"/>
                  </a:lnTo>
                  <a:lnTo>
                    <a:pt x="10599407" y="9067"/>
                  </a:lnTo>
                  <a:lnTo>
                    <a:pt x="10601274" y="7200"/>
                  </a:lnTo>
                  <a:lnTo>
                    <a:pt x="10601731" y="6083"/>
                  </a:lnTo>
                  <a:lnTo>
                    <a:pt x="10601731" y="3454"/>
                  </a:lnTo>
                  <a:close/>
                </a:path>
                <a:path w="12773660" h="4123690">
                  <a:moveTo>
                    <a:pt x="10620781" y="4117517"/>
                  </a:moveTo>
                  <a:lnTo>
                    <a:pt x="10620324" y="4116400"/>
                  </a:lnTo>
                  <a:lnTo>
                    <a:pt x="10618457" y="4114533"/>
                  </a:lnTo>
                  <a:lnTo>
                    <a:pt x="10617340" y="4114076"/>
                  </a:lnTo>
                  <a:lnTo>
                    <a:pt x="10614711" y="4114076"/>
                  </a:lnTo>
                  <a:lnTo>
                    <a:pt x="10613581" y="4114533"/>
                  </a:lnTo>
                  <a:lnTo>
                    <a:pt x="10611726" y="4116400"/>
                  </a:lnTo>
                  <a:lnTo>
                    <a:pt x="10611256" y="4117517"/>
                  </a:lnTo>
                  <a:lnTo>
                    <a:pt x="10611256" y="4120146"/>
                  </a:lnTo>
                  <a:lnTo>
                    <a:pt x="10611726" y="4121277"/>
                  </a:lnTo>
                  <a:lnTo>
                    <a:pt x="10613581" y="4123131"/>
                  </a:lnTo>
                  <a:lnTo>
                    <a:pt x="10614711" y="4123601"/>
                  </a:lnTo>
                  <a:lnTo>
                    <a:pt x="10617340" y="4123601"/>
                  </a:lnTo>
                  <a:lnTo>
                    <a:pt x="10618457" y="4123131"/>
                  </a:lnTo>
                  <a:lnTo>
                    <a:pt x="10620324" y="4121277"/>
                  </a:lnTo>
                  <a:lnTo>
                    <a:pt x="10620781" y="4120146"/>
                  </a:lnTo>
                  <a:lnTo>
                    <a:pt x="10620781" y="4117517"/>
                  </a:lnTo>
                  <a:close/>
                </a:path>
                <a:path w="12773660" h="4123690">
                  <a:moveTo>
                    <a:pt x="10620781" y="2746159"/>
                  </a:moveTo>
                  <a:lnTo>
                    <a:pt x="10620324" y="2745041"/>
                  </a:lnTo>
                  <a:lnTo>
                    <a:pt x="10618457" y="2743174"/>
                  </a:lnTo>
                  <a:lnTo>
                    <a:pt x="10617340" y="2742717"/>
                  </a:lnTo>
                  <a:lnTo>
                    <a:pt x="10614711" y="2742717"/>
                  </a:lnTo>
                  <a:lnTo>
                    <a:pt x="10613581" y="2743174"/>
                  </a:lnTo>
                  <a:lnTo>
                    <a:pt x="10611726" y="2745041"/>
                  </a:lnTo>
                  <a:lnTo>
                    <a:pt x="10611256" y="2746159"/>
                  </a:lnTo>
                  <a:lnTo>
                    <a:pt x="10611256" y="2748788"/>
                  </a:lnTo>
                  <a:lnTo>
                    <a:pt x="10611726" y="2749918"/>
                  </a:lnTo>
                  <a:lnTo>
                    <a:pt x="10613581" y="2751772"/>
                  </a:lnTo>
                  <a:lnTo>
                    <a:pt x="10614711" y="2752242"/>
                  </a:lnTo>
                  <a:lnTo>
                    <a:pt x="10617340" y="2752242"/>
                  </a:lnTo>
                  <a:lnTo>
                    <a:pt x="10618457" y="2751772"/>
                  </a:lnTo>
                  <a:lnTo>
                    <a:pt x="10620324" y="2749918"/>
                  </a:lnTo>
                  <a:lnTo>
                    <a:pt x="10620781" y="2748788"/>
                  </a:lnTo>
                  <a:lnTo>
                    <a:pt x="10620781" y="2746159"/>
                  </a:lnTo>
                  <a:close/>
                </a:path>
                <a:path w="12773660" h="4123690">
                  <a:moveTo>
                    <a:pt x="10620781" y="1374800"/>
                  </a:moveTo>
                  <a:lnTo>
                    <a:pt x="10620324" y="1373682"/>
                  </a:lnTo>
                  <a:lnTo>
                    <a:pt x="10618457" y="1371828"/>
                  </a:lnTo>
                  <a:lnTo>
                    <a:pt x="10617340" y="1371358"/>
                  </a:lnTo>
                  <a:lnTo>
                    <a:pt x="10614711" y="1371358"/>
                  </a:lnTo>
                  <a:lnTo>
                    <a:pt x="10613581" y="1371828"/>
                  </a:lnTo>
                  <a:lnTo>
                    <a:pt x="10611726" y="1373682"/>
                  </a:lnTo>
                  <a:lnTo>
                    <a:pt x="10611256" y="1374800"/>
                  </a:lnTo>
                  <a:lnTo>
                    <a:pt x="10611256" y="1377442"/>
                  </a:lnTo>
                  <a:lnTo>
                    <a:pt x="10611726" y="1378559"/>
                  </a:lnTo>
                  <a:lnTo>
                    <a:pt x="10613581" y="1380413"/>
                  </a:lnTo>
                  <a:lnTo>
                    <a:pt x="10614711" y="1380883"/>
                  </a:lnTo>
                  <a:lnTo>
                    <a:pt x="10617340" y="1380883"/>
                  </a:lnTo>
                  <a:lnTo>
                    <a:pt x="10618457" y="1380413"/>
                  </a:lnTo>
                  <a:lnTo>
                    <a:pt x="10620324" y="1378559"/>
                  </a:lnTo>
                  <a:lnTo>
                    <a:pt x="10620781" y="1377442"/>
                  </a:lnTo>
                  <a:lnTo>
                    <a:pt x="10620781" y="1374800"/>
                  </a:lnTo>
                  <a:close/>
                </a:path>
                <a:path w="12773660" h="4123690">
                  <a:moveTo>
                    <a:pt x="10620781" y="3454"/>
                  </a:moveTo>
                  <a:lnTo>
                    <a:pt x="10620324" y="2324"/>
                  </a:lnTo>
                  <a:lnTo>
                    <a:pt x="10618457" y="469"/>
                  </a:lnTo>
                  <a:lnTo>
                    <a:pt x="10617340" y="0"/>
                  </a:lnTo>
                  <a:lnTo>
                    <a:pt x="10614711" y="0"/>
                  </a:lnTo>
                  <a:lnTo>
                    <a:pt x="10613581" y="469"/>
                  </a:lnTo>
                  <a:lnTo>
                    <a:pt x="10611726" y="2324"/>
                  </a:lnTo>
                  <a:lnTo>
                    <a:pt x="10611256" y="3454"/>
                  </a:lnTo>
                  <a:lnTo>
                    <a:pt x="10611256" y="6083"/>
                  </a:lnTo>
                  <a:lnTo>
                    <a:pt x="10611726" y="7200"/>
                  </a:lnTo>
                  <a:lnTo>
                    <a:pt x="10613581" y="9067"/>
                  </a:lnTo>
                  <a:lnTo>
                    <a:pt x="10614711" y="9525"/>
                  </a:lnTo>
                  <a:lnTo>
                    <a:pt x="10617340" y="9525"/>
                  </a:lnTo>
                  <a:lnTo>
                    <a:pt x="10618457" y="9067"/>
                  </a:lnTo>
                  <a:lnTo>
                    <a:pt x="10620324" y="7200"/>
                  </a:lnTo>
                  <a:lnTo>
                    <a:pt x="10620781" y="6083"/>
                  </a:lnTo>
                  <a:lnTo>
                    <a:pt x="10620781" y="3454"/>
                  </a:lnTo>
                  <a:close/>
                </a:path>
                <a:path w="12773660" h="4123690">
                  <a:moveTo>
                    <a:pt x="10639844" y="4117517"/>
                  </a:moveTo>
                  <a:lnTo>
                    <a:pt x="10639374" y="4116400"/>
                  </a:lnTo>
                  <a:lnTo>
                    <a:pt x="10637507" y="4114533"/>
                  </a:lnTo>
                  <a:lnTo>
                    <a:pt x="10636390" y="4114076"/>
                  </a:lnTo>
                  <a:lnTo>
                    <a:pt x="10633761" y="4114076"/>
                  </a:lnTo>
                  <a:lnTo>
                    <a:pt x="10632631" y="4114533"/>
                  </a:lnTo>
                  <a:lnTo>
                    <a:pt x="10630776" y="4116400"/>
                  </a:lnTo>
                  <a:lnTo>
                    <a:pt x="10630306" y="4117517"/>
                  </a:lnTo>
                  <a:lnTo>
                    <a:pt x="10630306" y="4120146"/>
                  </a:lnTo>
                  <a:lnTo>
                    <a:pt x="10630776" y="4121277"/>
                  </a:lnTo>
                  <a:lnTo>
                    <a:pt x="10632631" y="4123131"/>
                  </a:lnTo>
                  <a:lnTo>
                    <a:pt x="10633761" y="4123601"/>
                  </a:lnTo>
                  <a:lnTo>
                    <a:pt x="10636390" y="4123601"/>
                  </a:lnTo>
                  <a:lnTo>
                    <a:pt x="10637507" y="4123131"/>
                  </a:lnTo>
                  <a:lnTo>
                    <a:pt x="10639374" y="4121277"/>
                  </a:lnTo>
                  <a:lnTo>
                    <a:pt x="10639844" y="4120146"/>
                  </a:lnTo>
                  <a:lnTo>
                    <a:pt x="10639844" y="4117517"/>
                  </a:lnTo>
                  <a:close/>
                </a:path>
                <a:path w="12773660" h="4123690">
                  <a:moveTo>
                    <a:pt x="10639844" y="2746159"/>
                  </a:moveTo>
                  <a:lnTo>
                    <a:pt x="10639374" y="2745041"/>
                  </a:lnTo>
                  <a:lnTo>
                    <a:pt x="10637507" y="2743174"/>
                  </a:lnTo>
                  <a:lnTo>
                    <a:pt x="10636390" y="2742717"/>
                  </a:lnTo>
                  <a:lnTo>
                    <a:pt x="10633761" y="2742717"/>
                  </a:lnTo>
                  <a:lnTo>
                    <a:pt x="10632631" y="2743174"/>
                  </a:lnTo>
                  <a:lnTo>
                    <a:pt x="10630776" y="2745041"/>
                  </a:lnTo>
                  <a:lnTo>
                    <a:pt x="10630306" y="2746159"/>
                  </a:lnTo>
                  <a:lnTo>
                    <a:pt x="10630306" y="2748788"/>
                  </a:lnTo>
                  <a:lnTo>
                    <a:pt x="10630776" y="2749918"/>
                  </a:lnTo>
                  <a:lnTo>
                    <a:pt x="10632631" y="2751772"/>
                  </a:lnTo>
                  <a:lnTo>
                    <a:pt x="10633761" y="2752242"/>
                  </a:lnTo>
                  <a:lnTo>
                    <a:pt x="10636390" y="2752242"/>
                  </a:lnTo>
                  <a:lnTo>
                    <a:pt x="10637507" y="2751772"/>
                  </a:lnTo>
                  <a:lnTo>
                    <a:pt x="10639374" y="2749918"/>
                  </a:lnTo>
                  <a:lnTo>
                    <a:pt x="10639844" y="2748788"/>
                  </a:lnTo>
                  <a:lnTo>
                    <a:pt x="10639844" y="2746159"/>
                  </a:lnTo>
                  <a:close/>
                </a:path>
                <a:path w="12773660" h="4123690">
                  <a:moveTo>
                    <a:pt x="10639844" y="1374800"/>
                  </a:moveTo>
                  <a:lnTo>
                    <a:pt x="10639374" y="1373682"/>
                  </a:lnTo>
                  <a:lnTo>
                    <a:pt x="10637507" y="1371828"/>
                  </a:lnTo>
                  <a:lnTo>
                    <a:pt x="10636390" y="1371358"/>
                  </a:lnTo>
                  <a:lnTo>
                    <a:pt x="10633761" y="1371358"/>
                  </a:lnTo>
                  <a:lnTo>
                    <a:pt x="10632631" y="1371828"/>
                  </a:lnTo>
                  <a:lnTo>
                    <a:pt x="10630776" y="1373682"/>
                  </a:lnTo>
                  <a:lnTo>
                    <a:pt x="10630306" y="1374800"/>
                  </a:lnTo>
                  <a:lnTo>
                    <a:pt x="10630306" y="1377442"/>
                  </a:lnTo>
                  <a:lnTo>
                    <a:pt x="10630776" y="1378559"/>
                  </a:lnTo>
                  <a:lnTo>
                    <a:pt x="10632631" y="1380413"/>
                  </a:lnTo>
                  <a:lnTo>
                    <a:pt x="10633761" y="1380883"/>
                  </a:lnTo>
                  <a:lnTo>
                    <a:pt x="10636390" y="1380883"/>
                  </a:lnTo>
                  <a:lnTo>
                    <a:pt x="10637507" y="1380413"/>
                  </a:lnTo>
                  <a:lnTo>
                    <a:pt x="10639374" y="1378559"/>
                  </a:lnTo>
                  <a:lnTo>
                    <a:pt x="10639844" y="1377442"/>
                  </a:lnTo>
                  <a:lnTo>
                    <a:pt x="10639844" y="1374800"/>
                  </a:lnTo>
                  <a:close/>
                </a:path>
                <a:path w="12773660" h="4123690">
                  <a:moveTo>
                    <a:pt x="10639844" y="3454"/>
                  </a:moveTo>
                  <a:lnTo>
                    <a:pt x="10639374" y="2324"/>
                  </a:lnTo>
                  <a:lnTo>
                    <a:pt x="10637507" y="469"/>
                  </a:lnTo>
                  <a:lnTo>
                    <a:pt x="10636390" y="0"/>
                  </a:lnTo>
                  <a:lnTo>
                    <a:pt x="10633761" y="0"/>
                  </a:lnTo>
                  <a:lnTo>
                    <a:pt x="10632631" y="469"/>
                  </a:lnTo>
                  <a:lnTo>
                    <a:pt x="10630776" y="2324"/>
                  </a:lnTo>
                  <a:lnTo>
                    <a:pt x="10630306" y="3454"/>
                  </a:lnTo>
                  <a:lnTo>
                    <a:pt x="10630306" y="6083"/>
                  </a:lnTo>
                  <a:lnTo>
                    <a:pt x="10630776" y="7200"/>
                  </a:lnTo>
                  <a:lnTo>
                    <a:pt x="10632631" y="9067"/>
                  </a:lnTo>
                  <a:lnTo>
                    <a:pt x="10633761" y="9525"/>
                  </a:lnTo>
                  <a:lnTo>
                    <a:pt x="10636390" y="9525"/>
                  </a:lnTo>
                  <a:lnTo>
                    <a:pt x="10637507" y="9067"/>
                  </a:lnTo>
                  <a:lnTo>
                    <a:pt x="10639374" y="7200"/>
                  </a:lnTo>
                  <a:lnTo>
                    <a:pt x="10639844" y="6083"/>
                  </a:lnTo>
                  <a:lnTo>
                    <a:pt x="10639844" y="3454"/>
                  </a:lnTo>
                  <a:close/>
                </a:path>
                <a:path w="12773660" h="4123690">
                  <a:moveTo>
                    <a:pt x="10658894" y="4117517"/>
                  </a:moveTo>
                  <a:lnTo>
                    <a:pt x="10658424" y="4116400"/>
                  </a:lnTo>
                  <a:lnTo>
                    <a:pt x="10656570" y="4114533"/>
                  </a:lnTo>
                  <a:lnTo>
                    <a:pt x="10655440" y="4114076"/>
                  </a:lnTo>
                  <a:lnTo>
                    <a:pt x="10652811" y="4114076"/>
                  </a:lnTo>
                  <a:lnTo>
                    <a:pt x="10651693" y="4114533"/>
                  </a:lnTo>
                  <a:lnTo>
                    <a:pt x="10649826" y="4116400"/>
                  </a:lnTo>
                  <a:lnTo>
                    <a:pt x="10649369" y="4117517"/>
                  </a:lnTo>
                  <a:lnTo>
                    <a:pt x="10649369" y="4120146"/>
                  </a:lnTo>
                  <a:lnTo>
                    <a:pt x="10649826" y="4121277"/>
                  </a:lnTo>
                  <a:lnTo>
                    <a:pt x="10651693" y="4123131"/>
                  </a:lnTo>
                  <a:lnTo>
                    <a:pt x="10652811" y="4123601"/>
                  </a:lnTo>
                  <a:lnTo>
                    <a:pt x="10655440" y="4123601"/>
                  </a:lnTo>
                  <a:lnTo>
                    <a:pt x="10656570" y="4123131"/>
                  </a:lnTo>
                  <a:lnTo>
                    <a:pt x="10658424" y="4121277"/>
                  </a:lnTo>
                  <a:lnTo>
                    <a:pt x="10658894" y="4120146"/>
                  </a:lnTo>
                  <a:lnTo>
                    <a:pt x="10658894" y="4117517"/>
                  </a:lnTo>
                  <a:close/>
                </a:path>
                <a:path w="12773660" h="4123690">
                  <a:moveTo>
                    <a:pt x="10658894" y="2746159"/>
                  </a:moveTo>
                  <a:lnTo>
                    <a:pt x="10658424" y="2745041"/>
                  </a:lnTo>
                  <a:lnTo>
                    <a:pt x="10656570" y="2743174"/>
                  </a:lnTo>
                  <a:lnTo>
                    <a:pt x="10655440" y="2742717"/>
                  </a:lnTo>
                  <a:lnTo>
                    <a:pt x="10652811" y="2742717"/>
                  </a:lnTo>
                  <a:lnTo>
                    <a:pt x="10651693" y="2743174"/>
                  </a:lnTo>
                  <a:lnTo>
                    <a:pt x="10649826" y="2745041"/>
                  </a:lnTo>
                  <a:lnTo>
                    <a:pt x="10649369" y="2746159"/>
                  </a:lnTo>
                  <a:lnTo>
                    <a:pt x="10649369" y="2748788"/>
                  </a:lnTo>
                  <a:lnTo>
                    <a:pt x="10649826" y="2749918"/>
                  </a:lnTo>
                  <a:lnTo>
                    <a:pt x="10651693" y="2751772"/>
                  </a:lnTo>
                  <a:lnTo>
                    <a:pt x="10652811" y="2752242"/>
                  </a:lnTo>
                  <a:lnTo>
                    <a:pt x="10655440" y="2752242"/>
                  </a:lnTo>
                  <a:lnTo>
                    <a:pt x="10656570" y="2751772"/>
                  </a:lnTo>
                  <a:lnTo>
                    <a:pt x="10658424" y="2749918"/>
                  </a:lnTo>
                  <a:lnTo>
                    <a:pt x="10658894" y="2748788"/>
                  </a:lnTo>
                  <a:lnTo>
                    <a:pt x="10658894" y="2746159"/>
                  </a:lnTo>
                  <a:close/>
                </a:path>
                <a:path w="12773660" h="4123690">
                  <a:moveTo>
                    <a:pt x="10658894" y="1374800"/>
                  </a:moveTo>
                  <a:lnTo>
                    <a:pt x="10658424" y="1373682"/>
                  </a:lnTo>
                  <a:lnTo>
                    <a:pt x="10656570" y="1371828"/>
                  </a:lnTo>
                  <a:lnTo>
                    <a:pt x="10655440" y="1371358"/>
                  </a:lnTo>
                  <a:lnTo>
                    <a:pt x="10652811" y="1371358"/>
                  </a:lnTo>
                  <a:lnTo>
                    <a:pt x="10651693" y="1371828"/>
                  </a:lnTo>
                  <a:lnTo>
                    <a:pt x="10649826" y="1373682"/>
                  </a:lnTo>
                  <a:lnTo>
                    <a:pt x="10649369" y="1374800"/>
                  </a:lnTo>
                  <a:lnTo>
                    <a:pt x="10649369" y="1377442"/>
                  </a:lnTo>
                  <a:lnTo>
                    <a:pt x="10649826" y="1378559"/>
                  </a:lnTo>
                  <a:lnTo>
                    <a:pt x="10651693" y="1380413"/>
                  </a:lnTo>
                  <a:lnTo>
                    <a:pt x="10652811" y="1380883"/>
                  </a:lnTo>
                  <a:lnTo>
                    <a:pt x="10655440" y="1380883"/>
                  </a:lnTo>
                  <a:lnTo>
                    <a:pt x="10656570" y="1380413"/>
                  </a:lnTo>
                  <a:lnTo>
                    <a:pt x="10658424" y="1378559"/>
                  </a:lnTo>
                  <a:lnTo>
                    <a:pt x="10658894" y="1377442"/>
                  </a:lnTo>
                  <a:lnTo>
                    <a:pt x="10658894" y="1374800"/>
                  </a:lnTo>
                  <a:close/>
                </a:path>
                <a:path w="12773660" h="4123690">
                  <a:moveTo>
                    <a:pt x="10658894" y="3454"/>
                  </a:moveTo>
                  <a:lnTo>
                    <a:pt x="10658424" y="2324"/>
                  </a:lnTo>
                  <a:lnTo>
                    <a:pt x="10656570" y="469"/>
                  </a:lnTo>
                  <a:lnTo>
                    <a:pt x="10655440" y="0"/>
                  </a:lnTo>
                  <a:lnTo>
                    <a:pt x="10652811" y="0"/>
                  </a:lnTo>
                  <a:lnTo>
                    <a:pt x="10651693" y="469"/>
                  </a:lnTo>
                  <a:lnTo>
                    <a:pt x="10649826" y="2324"/>
                  </a:lnTo>
                  <a:lnTo>
                    <a:pt x="10649369" y="3454"/>
                  </a:lnTo>
                  <a:lnTo>
                    <a:pt x="10649369" y="6083"/>
                  </a:lnTo>
                  <a:lnTo>
                    <a:pt x="10649826" y="7200"/>
                  </a:lnTo>
                  <a:lnTo>
                    <a:pt x="10651693" y="9067"/>
                  </a:lnTo>
                  <a:lnTo>
                    <a:pt x="10652811" y="9525"/>
                  </a:lnTo>
                  <a:lnTo>
                    <a:pt x="10655440" y="9525"/>
                  </a:lnTo>
                  <a:lnTo>
                    <a:pt x="10656570" y="9067"/>
                  </a:lnTo>
                  <a:lnTo>
                    <a:pt x="10658424" y="7200"/>
                  </a:lnTo>
                  <a:lnTo>
                    <a:pt x="10658894" y="6083"/>
                  </a:lnTo>
                  <a:lnTo>
                    <a:pt x="10658894" y="3454"/>
                  </a:lnTo>
                  <a:close/>
                </a:path>
                <a:path w="12773660" h="4123690">
                  <a:moveTo>
                    <a:pt x="10677944" y="4117517"/>
                  </a:moveTo>
                  <a:lnTo>
                    <a:pt x="10677474" y="4116400"/>
                  </a:lnTo>
                  <a:lnTo>
                    <a:pt x="10675620" y="4114533"/>
                  </a:lnTo>
                  <a:lnTo>
                    <a:pt x="10674490" y="4114076"/>
                  </a:lnTo>
                  <a:lnTo>
                    <a:pt x="10671861" y="4114076"/>
                  </a:lnTo>
                  <a:lnTo>
                    <a:pt x="10670743" y="4114533"/>
                  </a:lnTo>
                  <a:lnTo>
                    <a:pt x="10668876" y="4116400"/>
                  </a:lnTo>
                  <a:lnTo>
                    <a:pt x="10668419" y="4117517"/>
                  </a:lnTo>
                  <a:lnTo>
                    <a:pt x="10668419" y="4120146"/>
                  </a:lnTo>
                  <a:lnTo>
                    <a:pt x="10668876" y="4121277"/>
                  </a:lnTo>
                  <a:lnTo>
                    <a:pt x="10670743" y="4123131"/>
                  </a:lnTo>
                  <a:lnTo>
                    <a:pt x="10671861" y="4123601"/>
                  </a:lnTo>
                  <a:lnTo>
                    <a:pt x="10674490" y="4123601"/>
                  </a:lnTo>
                  <a:lnTo>
                    <a:pt x="10675620" y="4123131"/>
                  </a:lnTo>
                  <a:lnTo>
                    <a:pt x="10677474" y="4121277"/>
                  </a:lnTo>
                  <a:lnTo>
                    <a:pt x="10677944" y="4120146"/>
                  </a:lnTo>
                  <a:lnTo>
                    <a:pt x="10677944" y="4117517"/>
                  </a:lnTo>
                  <a:close/>
                </a:path>
                <a:path w="12773660" h="4123690">
                  <a:moveTo>
                    <a:pt x="10677944" y="2746159"/>
                  </a:moveTo>
                  <a:lnTo>
                    <a:pt x="10677474" y="2745041"/>
                  </a:lnTo>
                  <a:lnTo>
                    <a:pt x="10675620" y="2743174"/>
                  </a:lnTo>
                  <a:lnTo>
                    <a:pt x="10674490" y="2742717"/>
                  </a:lnTo>
                  <a:lnTo>
                    <a:pt x="10671861" y="2742717"/>
                  </a:lnTo>
                  <a:lnTo>
                    <a:pt x="10670743" y="2743174"/>
                  </a:lnTo>
                  <a:lnTo>
                    <a:pt x="10668876" y="2745041"/>
                  </a:lnTo>
                  <a:lnTo>
                    <a:pt x="10668419" y="2746159"/>
                  </a:lnTo>
                  <a:lnTo>
                    <a:pt x="10668419" y="2748788"/>
                  </a:lnTo>
                  <a:lnTo>
                    <a:pt x="10668876" y="2749918"/>
                  </a:lnTo>
                  <a:lnTo>
                    <a:pt x="10670743" y="2751772"/>
                  </a:lnTo>
                  <a:lnTo>
                    <a:pt x="10671861" y="2752242"/>
                  </a:lnTo>
                  <a:lnTo>
                    <a:pt x="10674490" y="2752242"/>
                  </a:lnTo>
                  <a:lnTo>
                    <a:pt x="10675620" y="2751772"/>
                  </a:lnTo>
                  <a:lnTo>
                    <a:pt x="10677474" y="2749918"/>
                  </a:lnTo>
                  <a:lnTo>
                    <a:pt x="10677944" y="2748788"/>
                  </a:lnTo>
                  <a:lnTo>
                    <a:pt x="10677944" y="2746159"/>
                  </a:lnTo>
                  <a:close/>
                </a:path>
                <a:path w="12773660" h="4123690">
                  <a:moveTo>
                    <a:pt x="10677944" y="1374800"/>
                  </a:moveTo>
                  <a:lnTo>
                    <a:pt x="10677474" y="1373682"/>
                  </a:lnTo>
                  <a:lnTo>
                    <a:pt x="10675620" y="1371828"/>
                  </a:lnTo>
                  <a:lnTo>
                    <a:pt x="10674490" y="1371358"/>
                  </a:lnTo>
                  <a:lnTo>
                    <a:pt x="10671861" y="1371358"/>
                  </a:lnTo>
                  <a:lnTo>
                    <a:pt x="10670743" y="1371828"/>
                  </a:lnTo>
                  <a:lnTo>
                    <a:pt x="10668876" y="1373682"/>
                  </a:lnTo>
                  <a:lnTo>
                    <a:pt x="10668419" y="1374800"/>
                  </a:lnTo>
                  <a:lnTo>
                    <a:pt x="10668419" y="1377442"/>
                  </a:lnTo>
                  <a:lnTo>
                    <a:pt x="10668876" y="1378559"/>
                  </a:lnTo>
                  <a:lnTo>
                    <a:pt x="10670743" y="1380413"/>
                  </a:lnTo>
                  <a:lnTo>
                    <a:pt x="10671861" y="1380883"/>
                  </a:lnTo>
                  <a:lnTo>
                    <a:pt x="10674490" y="1380883"/>
                  </a:lnTo>
                  <a:lnTo>
                    <a:pt x="10675620" y="1380413"/>
                  </a:lnTo>
                  <a:lnTo>
                    <a:pt x="10677474" y="1378559"/>
                  </a:lnTo>
                  <a:lnTo>
                    <a:pt x="10677944" y="1377442"/>
                  </a:lnTo>
                  <a:lnTo>
                    <a:pt x="10677944" y="1374800"/>
                  </a:lnTo>
                  <a:close/>
                </a:path>
                <a:path w="12773660" h="4123690">
                  <a:moveTo>
                    <a:pt x="10677944" y="3454"/>
                  </a:moveTo>
                  <a:lnTo>
                    <a:pt x="10677474" y="2324"/>
                  </a:lnTo>
                  <a:lnTo>
                    <a:pt x="10675620" y="469"/>
                  </a:lnTo>
                  <a:lnTo>
                    <a:pt x="10674490" y="0"/>
                  </a:lnTo>
                  <a:lnTo>
                    <a:pt x="10671861" y="0"/>
                  </a:lnTo>
                  <a:lnTo>
                    <a:pt x="10670743" y="469"/>
                  </a:lnTo>
                  <a:lnTo>
                    <a:pt x="10668876" y="2324"/>
                  </a:lnTo>
                  <a:lnTo>
                    <a:pt x="10668419" y="3454"/>
                  </a:lnTo>
                  <a:lnTo>
                    <a:pt x="10668419" y="6083"/>
                  </a:lnTo>
                  <a:lnTo>
                    <a:pt x="10668876" y="7200"/>
                  </a:lnTo>
                  <a:lnTo>
                    <a:pt x="10670743" y="9067"/>
                  </a:lnTo>
                  <a:lnTo>
                    <a:pt x="10671861" y="9525"/>
                  </a:lnTo>
                  <a:lnTo>
                    <a:pt x="10674490" y="9525"/>
                  </a:lnTo>
                  <a:lnTo>
                    <a:pt x="10675620" y="9067"/>
                  </a:lnTo>
                  <a:lnTo>
                    <a:pt x="10677474" y="7200"/>
                  </a:lnTo>
                  <a:lnTo>
                    <a:pt x="10677944" y="6083"/>
                  </a:lnTo>
                  <a:lnTo>
                    <a:pt x="10677944" y="3454"/>
                  </a:lnTo>
                  <a:close/>
                </a:path>
                <a:path w="12773660" h="4123690">
                  <a:moveTo>
                    <a:pt x="10696994" y="4117517"/>
                  </a:moveTo>
                  <a:lnTo>
                    <a:pt x="10696524" y="4116400"/>
                  </a:lnTo>
                  <a:lnTo>
                    <a:pt x="10694670" y="4114533"/>
                  </a:lnTo>
                  <a:lnTo>
                    <a:pt x="10693540" y="4114076"/>
                  </a:lnTo>
                  <a:lnTo>
                    <a:pt x="10690911" y="4114076"/>
                  </a:lnTo>
                  <a:lnTo>
                    <a:pt x="10689793" y="4114533"/>
                  </a:lnTo>
                  <a:lnTo>
                    <a:pt x="10687926" y="4116400"/>
                  </a:lnTo>
                  <a:lnTo>
                    <a:pt x="10687469" y="4117517"/>
                  </a:lnTo>
                  <a:lnTo>
                    <a:pt x="10687469" y="4120146"/>
                  </a:lnTo>
                  <a:lnTo>
                    <a:pt x="10687926" y="4121277"/>
                  </a:lnTo>
                  <a:lnTo>
                    <a:pt x="10689793" y="4123131"/>
                  </a:lnTo>
                  <a:lnTo>
                    <a:pt x="10690911" y="4123601"/>
                  </a:lnTo>
                  <a:lnTo>
                    <a:pt x="10693540" y="4123601"/>
                  </a:lnTo>
                  <a:lnTo>
                    <a:pt x="10694670" y="4123131"/>
                  </a:lnTo>
                  <a:lnTo>
                    <a:pt x="10696524" y="4121277"/>
                  </a:lnTo>
                  <a:lnTo>
                    <a:pt x="10696994" y="4120146"/>
                  </a:lnTo>
                  <a:lnTo>
                    <a:pt x="10696994" y="4117517"/>
                  </a:lnTo>
                  <a:close/>
                </a:path>
                <a:path w="12773660" h="4123690">
                  <a:moveTo>
                    <a:pt x="10696994" y="2746159"/>
                  </a:moveTo>
                  <a:lnTo>
                    <a:pt x="10696524" y="2745041"/>
                  </a:lnTo>
                  <a:lnTo>
                    <a:pt x="10694670" y="2743174"/>
                  </a:lnTo>
                  <a:lnTo>
                    <a:pt x="10693540" y="2742717"/>
                  </a:lnTo>
                  <a:lnTo>
                    <a:pt x="10690911" y="2742717"/>
                  </a:lnTo>
                  <a:lnTo>
                    <a:pt x="10689793" y="2743174"/>
                  </a:lnTo>
                  <a:lnTo>
                    <a:pt x="10687926" y="2745041"/>
                  </a:lnTo>
                  <a:lnTo>
                    <a:pt x="10687469" y="2746159"/>
                  </a:lnTo>
                  <a:lnTo>
                    <a:pt x="10687469" y="2748788"/>
                  </a:lnTo>
                  <a:lnTo>
                    <a:pt x="10687926" y="2749918"/>
                  </a:lnTo>
                  <a:lnTo>
                    <a:pt x="10689793" y="2751772"/>
                  </a:lnTo>
                  <a:lnTo>
                    <a:pt x="10690911" y="2752242"/>
                  </a:lnTo>
                  <a:lnTo>
                    <a:pt x="10693540" y="2752242"/>
                  </a:lnTo>
                  <a:lnTo>
                    <a:pt x="10694670" y="2751772"/>
                  </a:lnTo>
                  <a:lnTo>
                    <a:pt x="10696524" y="2749918"/>
                  </a:lnTo>
                  <a:lnTo>
                    <a:pt x="10696994" y="2748788"/>
                  </a:lnTo>
                  <a:lnTo>
                    <a:pt x="10696994" y="2746159"/>
                  </a:lnTo>
                  <a:close/>
                </a:path>
                <a:path w="12773660" h="4123690">
                  <a:moveTo>
                    <a:pt x="10696994" y="1374800"/>
                  </a:moveTo>
                  <a:lnTo>
                    <a:pt x="10696524" y="1373682"/>
                  </a:lnTo>
                  <a:lnTo>
                    <a:pt x="10694670" y="1371828"/>
                  </a:lnTo>
                  <a:lnTo>
                    <a:pt x="10693540" y="1371358"/>
                  </a:lnTo>
                  <a:lnTo>
                    <a:pt x="10690911" y="1371358"/>
                  </a:lnTo>
                  <a:lnTo>
                    <a:pt x="10689793" y="1371828"/>
                  </a:lnTo>
                  <a:lnTo>
                    <a:pt x="10687926" y="1373682"/>
                  </a:lnTo>
                  <a:lnTo>
                    <a:pt x="10687469" y="1374800"/>
                  </a:lnTo>
                  <a:lnTo>
                    <a:pt x="10687469" y="1377442"/>
                  </a:lnTo>
                  <a:lnTo>
                    <a:pt x="10687926" y="1378559"/>
                  </a:lnTo>
                  <a:lnTo>
                    <a:pt x="10689793" y="1380413"/>
                  </a:lnTo>
                  <a:lnTo>
                    <a:pt x="10690911" y="1380883"/>
                  </a:lnTo>
                  <a:lnTo>
                    <a:pt x="10693540" y="1380883"/>
                  </a:lnTo>
                  <a:lnTo>
                    <a:pt x="10694670" y="1380413"/>
                  </a:lnTo>
                  <a:lnTo>
                    <a:pt x="10696524" y="1378559"/>
                  </a:lnTo>
                  <a:lnTo>
                    <a:pt x="10696994" y="1377442"/>
                  </a:lnTo>
                  <a:lnTo>
                    <a:pt x="10696994" y="1374800"/>
                  </a:lnTo>
                  <a:close/>
                </a:path>
                <a:path w="12773660" h="4123690">
                  <a:moveTo>
                    <a:pt x="10696994" y="3454"/>
                  </a:moveTo>
                  <a:lnTo>
                    <a:pt x="10696524" y="2324"/>
                  </a:lnTo>
                  <a:lnTo>
                    <a:pt x="10694670" y="469"/>
                  </a:lnTo>
                  <a:lnTo>
                    <a:pt x="10693540" y="0"/>
                  </a:lnTo>
                  <a:lnTo>
                    <a:pt x="10690911" y="0"/>
                  </a:lnTo>
                  <a:lnTo>
                    <a:pt x="10689793" y="469"/>
                  </a:lnTo>
                  <a:lnTo>
                    <a:pt x="10687926" y="2324"/>
                  </a:lnTo>
                  <a:lnTo>
                    <a:pt x="10687469" y="3454"/>
                  </a:lnTo>
                  <a:lnTo>
                    <a:pt x="10687469" y="6083"/>
                  </a:lnTo>
                  <a:lnTo>
                    <a:pt x="10687926" y="7200"/>
                  </a:lnTo>
                  <a:lnTo>
                    <a:pt x="10689793" y="9067"/>
                  </a:lnTo>
                  <a:lnTo>
                    <a:pt x="10690911" y="9525"/>
                  </a:lnTo>
                  <a:lnTo>
                    <a:pt x="10693540" y="9525"/>
                  </a:lnTo>
                  <a:lnTo>
                    <a:pt x="10694670" y="9067"/>
                  </a:lnTo>
                  <a:lnTo>
                    <a:pt x="10696524" y="7200"/>
                  </a:lnTo>
                  <a:lnTo>
                    <a:pt x="10696994" y="6083"/>
                  </a:lnTo>
                  <a:lnTo>
                    <a:pt x="10696994" y="3454"/>
                  </a:lnTo>
                  <a:close/>
                </a:path>
                <a:path w="12773660" h="4123690">
                  <a:moveTo>
                    <a:pt x="10716044" y="4117517"/>
                  </a:moveTo>
                  <a:lnTo>
                    <a:pt x="10715574" y="4116400"/>
                  </a:lnTo>
                  <a:lnTo>
                    <a:pt x="10713720" y="4114533"/>
                  </a:lnTo>
                  <a:lnTo>
                    <a:pt x="10712590" y="4114076"/>
                  </a:lnTo>
                  <a:lnTo>
                    <a:pt x="10709961" y="4114076"/>
                  </a:lnTo>
                  <a:lnTo>
                    <a:pt x="10708843" y="4114533"/>
                  </a:lnTo>
                  <a:lnTo>
                    <a:pt x="10706976" y="4116400"/>
                  </a:lnTo>
                  <a:lnTo>
                    <a:pt x="10706519" y="4117517"/>
                  </a:lnTo>
                  <a:lnTo>
                    <a:pt x="10706519" y="4120146"/>
                  </a:lnTo>
                  <a:lnTo>
                    <a:pt x="10706976" y="4121277"/>
                  </a:lnTo>
                  <a:lnTo>
                    <a:pt x="10708843" y="4123131"/>
                  </a:lnTo>
                  <a:lnTo>
                    <a:pt x="10709961" y="4123601"/>
                  </a:lnTo>
                  <a:lnTo>
                    <a:pt x="10712590" y="4123601"/>
                  </a:lnTo>
                  <a:lnTo>
                    <a:pt x="10713720" y="4123131"/>
                  </a:lnTo>
                  <a:lnTo>
                    <a:pt x="10715574" y="4121277"/>
                  </a:lnTo>
                  <a:lnTo>
                    <a:pt x="10716044" y="4120146"/>
                  </a:lnTo>
                  <a:lnTo>
                    <a:pt x="10716044" y="4117517"/>
                  </a:lnTo>
                  <a:close/>
                </a:path>
                <a:path w="12773660" h="4123690">
                  <a:moveTo>
                    <a:pt x="10716044" y="2746159"/>
                  </a:moveTo>
                  <a:lnTo>
                    <a:pt x="10715574" y="2745041"/>
                  </a:lnTo>
                  <a:lnTo>
                    <a:pt x="10713720" y="2743174"/>
                  </a:lnTo>
                  <a:lnTo>
                    <a:pt x="10712590" y="2742717"/>
                  </a:lnTo>
                  <a:lnTo>
                    <a:pt x="10709961" y="2742717"/>
                  </a:lnTo>
                  <a:lnTo>
                    <a:pt x="10708843" y="2743174"/>
                  </a:lnTo>
                  <a:lnTo>
                    <a:pt x="10706976" y="2745041"/>
                  </a:lnTo>
                  <a:lnTo>
                    <a:pt x="10706519" y="2746159"/>
                  </a:lnTo>
                  <a:lnTo>
                    <a:pt x="10706519" y="2748788"/>
                  </a:lnTo>
                  <a:lnTo>
                    <a:pt x="10706976" y="2749918"/>
                  </a:lnTo>
                  <a:lnTo>
                    <a:pt x="10708843" y="2751772"/>
                  </a:lnTo>
                  <a:lnTo>
                    <a:pt x="10709961" y="2752242"/>
                  </a:lnTo>
                  <a:lnTo>
                    <a:pt x="10712590" y="2752242"/>
                  </a:lnTo>
                  <a:lnTo>
                    <a:pt x="10713720" y="2751772"/>
                  </a:lnTo>
                  <a:lnTo>
                    <a:pt x="10715574" y="2749918"/>
                  </a:lnTo>
                  <a:lnTo>
                    <a:pt x="10716044" y="2748788"/>
                  </a:lnTo>
                  <a:lnTo>
                    <a:pt x="10716044" y="2746159"/>
                  </a:lnTo>
                  <a:close/>
                </a:path>
                <a:path w="12773660" h="4123690">
                  <a:moveTo>
                    <a:pt x="10716044" y="1374800"/>
                  </a:moveTo>
                  <a:lnTo>
                    <a:pt x="10715574" y="1373682"/>
                  </a:lnTo>
                  <a:lnTo>
                    <a:pt x="10713720" y="1371828"/>
                  </a:lnTo>
                  <a:lnTo>
                    <a:pt x="10712590" y="1371358"/>
                  </a:lnTo>
                  <a:lnTo>
                    <a:pt x="10709961" y="1371358"/>
                  </a:lnTo>
                  <a:lnTo>
                    <a:pt x="10708843" y="1371828"/>
                  </a:lnTo>
                  <a:lnTo>
                    <a:pt x="10706976" y="1373682"/>
                  </a:lnTo>
                  <a:lnTo>
                    <a:pt x="10706519" y="1374800"/>
                  </a:lnTo>
                  <a:lnTo>
                    <a:pt x="10706519" y="1377442"/>
                  </a:lnTo>
                  <a:lnTo>
                    <a:pt x="10706976" y="1378559"/>
                  </a:lnTo>
                  <a:lnTo>
                    <a:pt x="10708843" y="1380413"/>
                  </a:lnTo>
                  <a:lnTo>
                    <a:pt x="10709961" y="1380883"/>
                  </a:lnTo>
                  <a:lnTo>
                    <a:pt x="10712590" y="1380883"/>
                  </a:lnTo>
                  <a:lnTo>
                    <a:pt x="10713720" y="1380413"/>
                  </a:lnTo>
                  <a:lnTo>
                    <a:pt x="10715574" y="1378559"/>
                  </a:lnTo>
                  <a:lnTo>
                    <a:pt x="10716044" y="1377442"/>
                  </a:lnTo>
                  <a:lnTo>
                    <a:pt x="10716044" y="1374800"/>
                  </a:lnTo>
                  <a:close/>
                </a:path>
                <a:path w="12773660" h="4123690">
                  <a:moveTo>
                    <a:pt x="10716044" y="3454"/>
                  </a:moveTo>
                  <a:lnTo>
                    <a:pt x="10715574" y="2324"/>
                  </a:lnTo>
                  <a:lnTo>
                    <a:pt x="10713720" y="469"/>
                  </a:lnTo>
                  <a:lnTo>
                    <a:pt x="10712590" y="0"/>
                  </a:lnTo>
                  <a:lnTo>
                    <a:pt x="10709961" y="0"/>
                  </a:lnTo>
                  <a:lnTo>
                    <a:pt x="10708843" y="469"/>
                  </a:lnTo>
                  <a:lnTo>
                    <a:pt x="10706976" y="2324"/>
                  </a:lnTo>
                  <a:lnTo>
                    <a:pt x="10706519" y="3454"/>
                  </a:lnTo>
                  <a:lnTo>
                    <a:pt x="10706519" y="6083"/>
                  </a:lnTo>
                  <a:lnTo>
                    <a:pt x="10706976" y="7200"/>
                  </a:lnTo>
                  <a:lnTo>
                    <a:pt x="10708843" y="9067"/>
                  </a:lnTo>
                  <a:lnTo>
                    <a:pt x="10709961" y="9525"/>
                  </a:lnTo>
                  <a:lnTo>
                    <a:pt x="10712590" y="9525"/>
                  </a:lnTo>
                  <a:lnTo>
                    <a:pt x="10713720" y="9067"/>
                  </a:lnTo>
                  <a:lnTo>
                    <a:pt x="10715574" y="7200"/>
                  </a:lnTo>
                  <a:lnTo>
                    <a:pt x="10716044" y="6083"/>
                  </a:lnTo>
                  <a:lnTo>
                    <a:pt x="10716044" y="3454"/>
                  </a:lnTo>
                  <a:close/>
                </a:path>
                <a:path w="12773660" h="4123690">
                  <a:moveTo>
                    <a:pt x="10735094" y="4117517"/>
                  </a:moveTo>
                  <a:lnTo>
                    <a:pt x="10734624" y="4116400"/>
                  </a:lnTo>
                  <a:lnTo>
                    <a:pt x="10732770" y="4114533"/>
                  </a:lnTo>
                  <a:lnTo>
                    <a:pt x="10731640" y="4114076"/>
                  </a:lnTo>
                  <a:lnTo>
                    <a:pt x="10729011" y="4114076"/>
                  </a:lnTo>
                  <a:lnTo>
                    <a:pt x="10727893" y="4114533"/>
                  </a:lnTo>
                  <a:lnTo>
                    <a:pt x="10726026" y="4116400"/>
                  </a:lnTo>
                  <a:lnTo>
                    <a:pt x="10725569" y="4117517"/>
                  </a:lnTo>
                  <a:lnTo>
                    <a:pt x="10725569" y="4120146"/>
                  </a:lnTo>
                  <a:lnTo>
                    <a:pt x="10726026" y="4121277"/>
                  </a:lnTo>
                  <a:lnTo>
                    <a:pt x="10727893" y="4123131"/>
                  </a:lnTo>
                  <a:lnTo>
                    <a:pt x="10729011" y="4123601"/>
                  </a:lnTo>
                  <a:lnTo>
                    <a:pt x="10731640" y="4123601"/>
                  </a:lnTo>
                  <a:lnTo>
                    <a:pt x="10732770" y="4123131"/>
                  </a:lnTo>
                  <a:lnTo>
                    <a:pt x="10734624" y="4121277"/>
                  </a:lnTo>
                  <a:lnTo>
                    <a:pt x="10735094" y="4120146"/>
                  </a:lnTo>
                  <a:lnTo>
                    <a:pt x="10735094" y="4117517"/>
                  </a:lnTo>
                  <a:close/>
                </a:path>
                <a:path w="12773660" h="4123690">
                  <a:moveTo>
                    <a:pt x="10735094" y="2746159"/>
                  </a:moveTo>
                  <a:lnTo>
                    <a:pt x="10734624" y="2745041"/>
                  </a:lnTo>
                  <a:lnTo>
                    <a:pt x="10732770" y="2743174"/>
                  </a:lnTo>
                  <a:lnTo>
                    <a:pt x="10731640" y="2742717"/>
                  </a:lnTo>
                  <a:lnTo>
                    <a:pt x="10729011" y="2742717"/>
                  </a:lnTo>
                  <a:lnTo>
                    <a:pt x="10727893" y="2743174"/>
                  </a:lnTo>
                  <a:lnTo>
                    <a:pt x="10726026" y="2745041"/>
                  </a:lnTo>
                  <a:lnTo>
                    <a:pt x="10725569" y="2746159"/>
                  </a:lnTo>
                  <a:lnTo>
                    <a:pt x="10725569" y="2748788"/>
                  </a:lnTo>
                  <a:lnTo>
                    <a:pt x="10726026" y="2749918"/>
                  </a:lnTo>
                  <a:lnTo>
                    <a:pt x="10727893" y="2751772"/>
                  </a:lnTo>
                  <a:lnTo>
                    <a:pt x="10729011" y="2752242"/>
                  </a:lnTo>
                  <a:lnTo>
                    <a:pt x="10731640" y="2752242"/>
                  </a:lnTo>
                  <a:lnTo>
                    <a:pt x="10732770" y="2751772"/>
                  </a:lnTo>
                  <a:lnTo>
                    <a:pt x="10734624" y="2749918"/>
                  </a:lnTo>
                  <a:lnTo>
                    <a:pt x="10735094" y="2748788"/>
                  </a:lnTo>
                  <a:lnTo>
                    <a:pt x="10735094" y="2746159"/>
                  </a:lnTo>
                  <a:close/>
                </a:path>
                <a:path w="12773660" h="4123690">
                  <a:moveTo>
                    <a:pt x="10735094" y="1374800"/>
                  </a:moveTo>
                  <a:lnTo>
                    <a:pt x="10734624" y="1373682"/>
                  </a:lnTo>
                  <a:lnTo>
                    <a:pt x="10732770" y="1371828"/>
                  </a:lnTo>
                  <a:lnTo>
                    <a:pt x="10731640" y="1371358"/>
                  </a:lnTo>
                  <a:lnTo>
                    <a:pt x="10729011" y="1371358"/>
                  </a:lnTo>
                  <a:lnTo>
                    <a:pt x="10727893" y="1371828"/>
                  </a:lnTo>
                  <a:lnTo>
                    <a:pt x="10726026" y="1373682"/>
                  </a:lnTo>
                  <a:lnTo>
                    <a:pt x="10725569" y="1374800"/>
                  </a:lnTo>
                  <a:lnTo>
                    <a:pt x="10725569" y="1377442"/>
                  </a:lnTo>
                  <a:lnTo>
                    <a:pt x="10726026" y="1378559"/>
                  </a:lnTo>
                  <a:lnTo>
                    <a:pt x="10727893" y="1380413"/>
                  </a:lnTo>
                  <a:lnTo>
                    <a:pt x="10729011" y="1380883"/>
                  </a:lnTo>
                  <a:lnTo>
                    <a:pt x="10731640" y="1380883"/>
                  </a:lnTo>
                  <a:lnTo>
                    <a:pt x="10732770" y="1380413"/>
                  </a:lnTo>
                  <a:lnTo>
                    <a:pt x="10734624" y="1378559"/>
                  </a:lnTo>
                  <a:lnTo>
                    <a:pt x="10735094" y="1377442"/>
                  </a:lnTo>
                  <a:lnTo>
                    <a:pt x="10735094" y="1374800"/>
                  </a:lnTo>
                  <a:close/>
                </a:path>
                <a:path w="12773660" h="4123690">
                  <a:moveTo>
                    <a:pt x="10735094" y="3454"/>
                  </a:moveTo>
                  <a:lnTo>
                    <a:pt x="10734624" y="2324"/>
                  </a:lnTo>
                  <a:lnTo>
                    <a:pt x="10732770" y="469"/>
                  </a:lnTo>
                  <a:lnTo>
                    <a:pt x="10731640" y="0"/>
                  </a:lnTo>
                  <a:lnTo>
                    <a:pt x="10729011" y="0"/>
                  </a:lnTo>
                  <a:lnTo>
                    <a:pt x="10727893" y="469"/>
                  </a:lnTo>
                  <a:lnTo>
                    <a:pt x="10726026" y="2324"/>
                  </a:lnTo>
                  <a:lnTo>
                    <a:pt x="10725569" y="3454"/>
                  </a:lnTo>
                  <a:lnTo>
                    <a:pt x="10725569" y="6083"/>
                  </a:lnTo>
                  <a:lnTo>
                    <a:pt x="10726026" y="7200"/>
                  </a:lnTo>
                  <a:lnTo>
                    <a:pt x="10727893" y="9067"/>
                  </a:lnTo>
                  <a:lnTo>
                    <a:pt x="10729011" y="9525"/>
                  </a:lnTo>
                  <a:lnTo>
                    <a:pt x="10731640" y="9525"/>
                  </a:lnTo>
                  <a:lnTo>
                    <a:pt x="10732770" y="9067"/>
                  </a:lnTo>
                  <a:lnTo>
                    <a:pt x="10734624" y="7200"/>
                  </a:lnTo>
                  <a:lnTo>
                    <a:pt x="10735094" y="6083"/>
                  </a:lnTo>
                  <a:lnTo>
                    <a:pt x="10735094" y="3454"/>
                  </a:lnTo>
                  <a:close/>
                </a:path>
                <a:path w="12773660" h="4123690">
                  <a:moveTo>
                    <a:pt x="10754144" y="4117517"/>
                  </a:moveTo>
                  <a:lnTo>
                    <a:pt x="10753674" y="4116400"/>
                  </a:lnTo>
                  <a:lnTo>
                    <a:pt x="10751820" y="4114533"/>
                  </a:lnTo>
                  <a:lnTo>
                    <a:pt x="10750690" y="4114076"/>
                  </a:lnTo>
                  <a:lnTo>
                    <a:pt x="10748061" y="4114076"/>
                  </a:lnTo>
                  <a:lnTo>
                    <a:pt x="10746943" y="4114533"/>
                  </a:lnTo>
                  <a:lnTo>
                    <a:pt x="10745076" y="4116400"/>
                  </a:lnTo>
                  <a:lnTo>
                    <a:pt x="10744619" y="4117517"/>
                  </a:lnTo>
                  <a:lnTo>
                    <a:pt x="10744619" y="4120146"/>
                  </a:lnTo>
                  <a:lnTo>
                    <a:pt x="10745076" y="4121277"/>
                  </a:lnTo>
                  <a:lnTo>
                    <a:pt x="10746943" y="4123131"/>
                  </a:lnTo>
                  <a:lnTo>
                    <a:pt x="10748061" y="4123601"/>
                  </a:lnTo>
                  <a:lnTo>
                    <a:pt x="10750690" y="4123601"/>
                  </a:lnTo>
                  <a:lnTo>
                    <a:pt x="10751820" y="4123131"/>
                  </a:lnTo>
                  <a:lnTo>
                    <a:pt x="10753674" y="4121277"/>
                  </a:lnTo>
                  <a:lnTo>
                    <a:pt x="10754144" y="4120146"/>
                  </a:lnTo>
                  <a:lnTo>
                    <a:pt x="10754144" y="4117517"/>
                  </a:lnTo>
                  <a:close/>
                </a:path>
                <a:path w="12773660" h="4123690">
                  <a:moveTo>
                    <a:pt x="10754144" y="2746159"/>
                  </a:moveTo>
                  <a:lnTo>
                    <a:pt x="10753674" y="2745041"/>
                  </a:lnTo>
                  <a:lnTo>
                    <a:pt x="10751820" y="2743174"/>
                  </a:lnTo>
                  <a:lnTo>
                    <a:pt x="10750690" y="2742717"/>
                  </a:lnTo>
                  <a:lnTo>
                    <a:pt x="10748061" y="2742717"/>
                  </a:lnTo>
                  <a:lnTo>
                    <a:pt x="10746943" y="2743174"/>
                  </a:lnTo>
                  <a:lnTo>
                    <a:pt x="10745076" y="2745041"/>
                  </a:lnTo>
                  <a:lnTo>
                    <a:pt x="10744619" y="2746159"/>
                  </a:lnTo>
                  <a:lnTo>
                    <a:pt x="10744619" y="2748788"/>
                  </a:lnTo>
                  <a:lnTo>
                    <a:pt x="10745076" y="2749918"/>
                  </a:lnTo>
                  <a:lnTo>
                    <a:pt x="10746943" y="2751772"/>
                  </a:lnTo>
                  <a:lnTo>
                    <a:pt x="10748061" y="2752242"/>
                  </a:lnTo>
                  <a:lnTo>
                    <a:pt x="10750690" y="2752242"/>
                  </a:lnTo>
                  <a:lnTo>
                    <a:pt x="10751820" y="2751772"/>
                  </a:lnTo>
                  <a:lnTo>
                    <a:pt x="10753674" y="2749918"/>
                  </a:lnTo>
                  <a:lnTo>
                    <a:pt x="10754144" y="2748788"/>
                  </a:lnTo>
                  <a:lnTo>
                    <a:pt x="10754144" y="2746159"/>
                  </a:lnTo>
                  <a:close/>
                </a:path>
                <a:path w="12773660" h="4123690">
                  <a:moveTo>
                    <a:pt x="10754144" y="1374800"/>
                  </a:moveTo>
                  <a:lnTo>
                    <a:pt x="10753674" y="1373682"/>
                  </a:lnTo>
                  <a:lnTo>
                    <a:pt x="10751820" y="1371828"/>
                  </a:lnTo>
                  <a:lnTo>
                    <a:pt x="10750690" y="1371358"/>
                  </a:lnTo>
                  <a:lnTo>
                    <a:pt x="10748061" y="1371358"/>
                  </a:lnTo>
                  <a:lnTo>
                    <a:pt x="10746943" y="1371828"/>
                  </a:lnTo>
                  <a:lnTo>
                    <a:pt x="10745076" y="1373682"/>
                  </a:lnTo>
                  <a:lnTo>
                    <a:pt x="10744619" y="1374800"/>
                  </a:lnTo>
                  <a:lnTo>
                    <a:pt x="10744619" y="1377442"/>
                  </a:lnTo>
                  <a:lnTo>
                    <a:pt x="10745076" y="1378559"/>
                  </a:lnTo>
                  <a:lnTo>
                    <a:pt x="10746943" y="1380413"/>
                  </a:lnTo>
                  <a:lnTo>
                    <a:pt x="10748061" y="1380883"/>
                  </a:lnTo>
                  <a:lnTo>
                    <a:pt x="10750690" y="1380883"/>
                  </a:lnTo>
                  <a:lnTo>
                    <a:pt x="10751820" y="1380413"/>
                  </a:lnTo>
                  <a:lnTo>
                    <a:pt x="10753674" y="1378559"/>
                  </a:lnTo>
                  <a:lnTo>
                    <a:pt x="10754144" y="1377442"/>
                  </a:lnTo>
                  <a:lnTo>
                    <a:pt x="10754144" y="1374800"/>
                  </a:lnTo>
                  <a:close/>
                </a:path>
                <a:path w="12773660" h="4123690">
                  <a:moveTo>
                    <a:pt x="10754144" y="3454"/>
                  </a:moveTo>
                  <a:lnTo>
                    <a:pt x="10753674" y="2324"/>
                  </a:lnTo>
                  <a:lnTo>
                    <a:pt x="10751820" y="469"/>
                  </a:lnTo>
                  <a:lnTo>
                    <a:pt x="10750690" y="0"/>
                  </a:lnTo>
                  <a:lnTo>
                    <a:pt x="10748061" y="0"/>
                  </a:lnTo>
                  <a:lnTo>
                    <a:pt x="10746943" y="469"/>
                  </a:lnTo>
                  <a:lnTo>
                    <a:pt x="10745076" y="2324"/>
                  </a:lnTo>
                  <a:lnTo>
                    <a:pt x="10744619" y="3454"/>
                  </a:lnTo>
                  <a:lnTo>
                    <a:pt x="10744619" y="6083"/>
                  </a:lnTo>
                  <a:lnTo>
                    <a:pt x="10745076" y="7200"/>
                  </a:lnTo>
                  <a:lnTo>
                    <a:pt x="10746943" y="9067"/>
                  </a:lnTo>
                  <a:lnTo>
                    <a:pt x="10748061" y="9525"/>
                  </a:lnTo>
                  <a:lnTo>
                    <a:pt x="10750690" y="9525"/>
                  </a:lnTo>
                  <a:lnTo>
                    <a:pt x="10751820" y="9067"/>
                  </a:lnTo>
                  <a:lnTo>
                    <a:pt x="10753674" y="7200"/>
                  </a:lnTo>
                  <a:lnTo>
                    <a:pt x="10754144" y="6083"/>
                  </a:lnTo>
                  <a:lnTo>
                    <a:pt x="10754144" y="3454"/>
                  </a:lnTo>
                  <a:close/>
                </a:path>
                <a:path w="12773660" h="4123690">
                  <a:moveTo>
                    <a:pt x="10773194" y="4117517"/>
                  </a:moveTo>
                  <a:lnTo>
                    <a:pt x="10772724" y="4116400"/>
                  </a:lnTo>
                  <a:lnTo>
                    <a:pt x="10770870" y="4114533"/>
                  </a:lnTo>
                  <a:lnTo>
                    <a:pt x="10769752" y="4114076"/>
                  </a:lnTo>
                  <a:lnTo>
                    <a:pt x="10767111" y="4114076"/>
                  </a:lnTo>
                  <a:lnTo>
                    <a:pt x="10765993" y="4114533"/>
                  </a:lnTo>
                  <a:lnTo>
                    <a:pt x="10764139" y="4116400"/>
                  </a:lnTo>
                  <a:lnTo>
                    <a:pt x="10763669" y="4117517"/>
                  </a:lnTo>
                  <a:lnTo>
                    <a:pt x="10763669" y="4120146"/>
                  </a:lnTo>
                  <a:lnTo>
                    <a:pt x="10764139" y="4121277"/>
                  </a:lnTo>
                  <a:lnTo>
                    <a:pt x="10765993" y="4123131"/>
                  </a:lnTo>
                  <a:lnTo>
                    <a:pt x="10767111" y="4123601"/>
                  </a:lnTo>
                  <a:lnTo>
                    <a:pt x="10769752" y="4123601"/>
                  </a:lnTo>
                  <a:lnTo>
                    <a:pt x="10770870" y="4123131"/>
                  </a:lnTo>
                  <a:lnTo>
                    <a:pt x="10772724" y="4121277"/>
                  </a:lnTo>
                  <a:lnTo>
                    <a:pt x="10773194" y="4120146"/>
                  </a:lnTo>
                  <a:lnTo>
                    <a:pt x="10773194" y="4117517"/>
                  </a:lnTo>
                  <a:close/>
                </a:path>
                <a:path w="12773660" h="4123690">
                  <a:moveTo>
                    <a:pt x="10773194" y="2746159"/>
                  </a:moveTo>
                  <a:lnTo>
                    <a:pt x="10772724" y="2745041"/>
                  </a:lnTo>
                  <a:lnTo>
                    <a:pt x="10770870" y="2743174"/>
                  </a:lnTo>
                  <a:lnTo>
                    <a:pt x="10769752" y="2742717"/>
                  </a:lnTo>
                  <a:lnTo>
                    <a:pt x="10767111" y="2742717"/>
                  </a:lnTo>
                  <a:lnTo>
                    <a:pt x="10765993" y="2743174"/>
                  </a:lnTo>
                  <a:lnTo>
                    <a:pt x="10764139" y="2745041"/>
                  </a:lnTo>
                  <a:lnTo>
                    <a:pt x="10763669" y="2746159"/>
                  </a:lnTo>
                  <a:lnTo>
                    <a:pt x="10763669" y="2748788"/>
                  </a:lnTo>
                  <a:lnTo>
                    <a:pt x="10764139" y="2749918"/>
                  </a:lnTo>
                  <a:lnTo>
                    <a:pt x="10765993" y="2751772"/>
                  </a:lnTo>
                  <a:lnTo>
                    <a:pt x="10767111" y="2752242"/>
                  </a:lnTo>
                  <a:lnTo>
                    <a:pt x="10769752" y="2752242"/>
                  </a:lnTo>
                  <a:lnTo>
                    <a:pt x="10770870" y="2751772"/>
                  </a:lnTo>
                  <a:lnTo>
                    <a:pt x="10772724" y="2749918"/>
                  </a:lnTo>
                  <a:lnTo>
                    <a:pt x="10773194" y="2748788"/>
                  </a:lnTo>
                  <a:lnTo>
                    <a:pt x="10773194" y="2746159"/>
                  </a:lnTo>
                  <a:close/>
                </a:path>
                <a:path w="12773660" h="4123690">
                  <a:moveTo>
                    <a:pt x="10773194" y="1374800"/>
                  </a:moveTo>
                  <a:lnTo>
                    <a:pt x="10772724" y="1373682"/>
                  </a:lnTo>
                  <a:lnTo>
                    <a:pt x="10770870" y="1371828"/>
                  </a:lnTo>
                  <a:lnTo>
                    <a:pt x="10769752" y="1371358"/>
                  </a:lnTo>
                  <a:lnTo>
                    <a:pt x="10767111" y="1371358"/>
                  </a:lnTo>
                  <a:lnTo>
                    <a:pt x="10765993" y="1371828"/>
                  </a:lnTo>
                  <a:lnTo>
                    <a:pt x="10764139" y="1373682"/>
                  </a:lnTo>
                  <a:lnTo>
                    <a:pt x="10763669" y="1374800"/>
                  </a:lnTo>
                  <a:lnTo>
                    <a:pt x="10763669" y="1377442"/>
                  </a:lnTo>
                  <a:lnTo>
                    <a:pt x="10764139" y="1378559"/>
                  </a:lnTo>
                  <a:lnTo>
                    <a:pt x="10765993" y="1380413"/>
                  </a:lnTo>
                  <a:lnTo>
                    <a:pt x="10767111" y="1380883"/>
                  </a:lnTo>
                  <a:lnTo>
                    <a:pt x="10769752" y="1380883"/>
                  </a:lnTo>
                  <a:lnTo>
                    <a:pt x="10770870" y="1380413"/>
                  </a:lnTo>
                  <a:lnTo>
                    <a:pt x="10772724" y="1378559"/>
                  </a:lnTo>
                  <a:lnTo>
                    <a:pt x="10773194" y="1377442"/>
                  </a:lnTo>
                  <a:lnTo>
                    <a:pt x="10773194" y="1374800"/>
                  </a:lnTo>
                  <a:close/>
                </a:path>
                <a:path w="12773660" h="4123690">
                  <a:moveTo>
                    <a:pt x="10773194" y="3454"/>
                  </a:moveTo>
                  <a:lnTo>
                    <a:pt x="10772724" y="2324"/>
                  </a:lnTo>
                  <a:lnTo>
                    <a:pt x="10770870" y="469"/>
                  </a:lnTo>
                  <a:lnTo>
                    <a:pt x="10769752" y="0"/>
                  </a:lnTo>
                  <a:lnTo>
                    <a:pt x="10767111" y="0"/>
                  </a:lnTo>
                  <a:lnTo>
                    <a:pt x="10765993" y="469"/>
                  </a:lnTo>
                  <a:lnTo>
                    <a:pt x="10764139" y="2324"/>
                  </a:lnTo>
                  <a:lnTo>
                    <a:pt x="10763669" y="3454"/>
                  </a:lnTo>
                  <a:lnTo>
                    <a:pt x="10763669" y="6083"/>
                  </a:lnTo>
                  <a:lnTo>
                    <a:pt x="10764139" y="7200"/>
                  </a:lnTo>
                  <a:lnTo>
                    <a:pt x="10765993" y="9067"/>
                  </a:lnTo>
                  <a:lnTo>
                    <a:pt x="10767111" y="9525"/>
                  </a:lnTo>
                  <a:lnTo>
                    <a:pt x="10769752" y="9525"/>
                  </a:lnTo>
                  <a:lnTo>
                    <a:pt x="10770870" y="9067"/>
                  </a:lnTo>
                  <a:lnTo>
                    <a:pt x="10772724" y="7200"/>
                  </a:lnTo>
                  <a:lnTo>
                    <a:pt x="10773194" y="6083"/>
                  </a:lnTo>
                  <a:lnTo>
                    <a:pt x="10773194" y="3454"/>
                  </a:lnTo>
                  <a:close/>
                </a:path>
                <a:path w="12773660" h="4123690">
                  <a:moveTo>
                    <a:pt x="10792244" y="4117517"/>
                  </a:moveTo>
                  <a:lnTo>
                    <a:pt x="10791774" y="4116400"/>
                  </a:lnTo>
                  <a:lnTo>
                    <a:pt x="10789920" y="4114533"/>
                  </a:lnTo>
                  <a:lnTo>
                    <a:pt x="10788802" y="4114076"/>
                  </a:lnTo>
                  <a:lnTo>
                    <a:pt x="10786161" y="4114076"/>
                  </a:lnTo>
                  <a:lnTo>
                    <a:pt x="10785043" y="4114533"/>
                  </a:lnTo>
                  <a:lnTo>
                    <a:pt x="10783189" y="4116400"/>
                  </a:lnTo>
                  <a:lnTo>
                    <a:pt x="10782719" y="4117517"/>
                  </a:lnTo>
                  <a:lnTo>
                    <a:pt x="10782719" y="4120146"/>
                  </a:lnTo>
                  <a:lnTo>
                    <a:pt x="10783189" y="4121277"/>
                  </a:lnTo>
                  <a:lnTo>
                    <a:pt x="10785043" y="4123131"/>
                  </a:lnTo>
                  <a:lnTo>
                    <a:pt x="10786161" y="4123601"/>
                  </a:lnTo>
                  <a:lnTo>
                    <a:pt x="10788802" y="4123601"/>
                  </a:lnTo>
                  <a:lnTo>
                    <a:pt x="10789920" y="4123131"/>
                  </a:lnTo>
                  <a:lnTo>
                    <a:pt x="10791774" y="4121277"/>
                  </a:lnTo>
                  <a:lnTo>
                    <a:pt x="10792244" y="4120146"/>
                  </a:lnTo>
                  <a:lnTo>
                    <a:pt x="10792244" y="4117517"/>
                  </a:lnTo>
                  <a:close/>
                </a:path>
                <a:path w="12773660" h="4123690">
                  <a:moveTo>
                    <a:pt x="10792244" y="2746159"/>
                  </a:moveTo>
                  <a:lnTo>
                    <a:pt x="10791774" y="2745041"/>
                  </a:lnTo>
                  <a:lnTo>
                    <a:pt x="10789920" y="2743174"/>
                  </a:lnTo>
                  <a:lnTo>
                    <a:pt x="10788802" y="2742717"/>
                  </a:lnTo>
                  <a:lnTo>
                    <a:pt x="10786161" y="2742717"/>
                  </a:lnTo>
                  <a:lnTo>
                    <a:pt x="10785043" y="2743174"/>
                  </a:lnTo>
                  <a:lnTo>
                    <a:pt x="10783189" y="2745041"/>
                  </a:lnTo>
                  <a:lnTo>
                    <a:pt x="10782719" y="2746159"/>
                  </a:lnTo>
                  <a:lnTo>
                    <a:pt x="10782719" y="2748788"/>
                  </a:lnTo>
                  <a:lnTo>
                    <a:pt x="10783189" y="2749918"/>
                  </a:lnTo>
                  <a:lnTo>
                    <a:pt x="10785043" y="2751772"/>
                  </a:lnTo>
                  <a:lnTo>
                    <a:pt x="10786161" y="2752242"/>
                  </a:lnTo>
                  <a:lnTo>
                    <a:pt x="10788802" y="2752242"/>
                  </a:lnTo>
                  <a:lnTo>
                    <a:pt x="10789920" y="2751772"/>
                  </a:lnTo>
                  <a:lnTo>
                    <a:pt x="10791774" y="2749918"/>
                  </a:lnTo>
                  <a:lnTo>
                    <a:pt x="10792244" y="2748788"/>
                  </a:lnTo>
                  <a:lnTo>
                    <a:pt x="10792244" y="2746159"/>
                  </a:lnTo>
                  <a:close/>
                </a:path>
                <a:path w="12773660" h="4123690">
                  <a:moveTo>
                    <a:pt x="10792244" y="1374800"/>
                  </a:moveTo>
                  <a:lnTo>
                    <a:pt x="10791774" y="1373682"/>
                  </a:lnTo>
                  <a:lnTo>
                    <a:pt x="10789920" y="1371828"/>
                  </a:lnTo>
                  <a:lnTo>
                    <a:pt x="10788802" y="1371358"/>
                  </a:lnTo>
                  <a:lnTo>
                    <a:pt x="10786161" y="1371358"/>
                  </a:lnTo>
                  <a:lnTo>
                    <a:pt x="10785043" y="1371828"/>
                  </a:lnTo>
                  <a:lnTo>
                    <a:pt x="10783189" y="1373682"/>
                  </a:lnTo>
                  <a:lnTo>
                    <a:pt x="10782719" y="1374800"/>
                  </a:lnTo>
                  <a:lnTo>
                    <a:pt x="10782719" y="1377442"/>
                  </a:lnTo>
                  <a:lnTo>
                    <a:pt x="10783189" y="1378559"/>
                  </a:lnTo>
                  <a:lnTo>
                    <a:pt x="10785043" y="1380413"/>
                  </a:lnTo>
                  <a:lnTo>
                    <a:pt x="10786161" y="1380883"/>
                  </a:lnTo>
                  <a:lnTo>
                    <a:pt x="10788802" y="1380883"/>
                  </a:lnTo>
                  <a:lnTo>
                    <a:pt x="10789920" y="1380413"/>
                  </a:lnTo>
                  <a:lnTo>
                    <a:pt x="10791774" y="1378559"/>
                  </a:lnTo>
                  <a:lnTo>
                    <a:pt x="10792244" y="1377442"/>
                  </a:lnTo>
                  <a:lnTo>
                    <a:pt x="10792244" y="1374800"/>
                  </a:lnTo>
                  <a:close/>
                </a:path>
                <a:path w="12773660" h="4123690">
                  <a:moveTo>
                    <a:pt x="10792244" y="3454"/>
                  </a:moveTo>
                  <a:lnTo>
                    <a:pt x="10791774" y="2324"/>
                  </a:lnTo>
                  <a:lnTo>
                    <a:pt x="10789920" y="469"/>
                  </a:lnTo>
                  <a:lnTo>
                    <a:pt x="10788802" y="0"/>
                  </a:lnTo>
                  <a:lnTo>
                    <a:pt x="10786161" y="0"/>
                  </a:lnTo>
                  <a:lnTo>
                    <a:pt x="10785043" y="469"/>
                  </a:lnTo>
                  <a:lnTo>
                    <a:pt x="10783189" y="2324"/>
                  </a:lnTo>
                  <a:lnTo>
                    <a:pt x="10782719" y="3454"/>
                  </a:lnTo>
                  <a:lnTo>
                    <a:pt x="10782719" y="6083"/>
                  </a:lnTo>
                  <a:lnTo>
                    <a:pt x="10783189" y="7200"/>
                  </a:lnTo>
                  <a:lnTo>
                    <a:pt x="10785043" y="9067"/>
                  </a:lnTo>
                  <a:lnTo>
                    <a:pt x="10786161" y="9525"/>
                  </a:lnTo>
                  <a:lnTo>
                    <a:pt x="10788802" y="9525"/>
                  </a:lnTo>
                  <a:lnTo>
                    <a:pt x="10789920" y="9067"/>
                  </a:lnTo>
                  <a:lnTo>
                    <a:pt x="10791774" y="7200"/>
                  </a:lnTo>
                  <a:lnTo>
                    <a:pt x="10792244" y="6083"/>
                  </a:lnTo>
                  <a:lnTo>
                    <a:pt x="10792244" y="3454"/>
                  </a:lnTo>
                  <a:close/>
                </a:path>
                <a:path w="12773660" h="4123690">
                  <a:moveTo>
                    <a:pt x="10811294" y="4117517"/>
                  </a:moveTo>
                  <a:lnTo>
                    <a:pt x="10810824" y="4116400"/>
                  </a:lnTo>
                  <a:lnTo>
                    <a:pt x="10808970" y="4114533"/>
                  </a:lnTo>
                  <a:lnTo>
                    <a:pt x="10807852" y="4114076"/>
                  </a:lnTo>
                  <a:lnTo>
                    <a:pt x="10805211" y="4114076"/>
                  </a:lnTo>
                  <a:lnTo>
                    <a:pt x="10804093" y="4114533"/>
                  </a:lnTo>
                  <a:lnTo>
                    <a:pt x="10802239" y="4116400"/>
                  </a:lnTo>
                  <a:lnTo>
                    <a:pt x="10801769" y="4117517"/>
                  </a:lnTo>
                  <a:lnTo>
                    <a:pt x="10801769" y="4120146"/>
                  </a:lnTo>
                  <a:lnTo>
                    <a:pt x="10802239" y="4121277"/>
                  </a:lnTo>
                  <a:lnTo>
                    <a:pt x="10804093" y="4123131"/>
                  </a:lnTo>
                  <a:lnTo>
                    <a:pt x="10805211" y="4123601"/>
                  </a:lnTo>
                  <a:lnTo>
                    <a:pt x="10807852" y="4123601"/>
                  </a:lnTo>
                  <a:lnTo>
                    <a:pt x="10808970" y="4123131"/>
                  </a:lnTo>
                  <a:lnTo>
                    <a:pt x="10810824" y="4121277"/>
                  </a:lnTo>
                  <a:lnTo>
                    <a:pt x="10811294" y="4120146"/>
                  </a:lnTo>
                  <a:lnTo>
                    <a:pt x="10811294" y="4117517"/>
                  </a:lnTo>
                  <a:close/>
                </a:path>
                <a:path w="12773660" h="4123690">
                  <a:moveTo>
                    <a:pt x="10811294" y="2746159"/>
                  </a:moveTo>
                  <a:lnTo>
                    <a:pt x="10810824" y="2745041"/>
                  </a:lnTo>
                  <a:lnTo>
                    <a:pt x="10808970" y="2743174"/>
                  </a:lnTo>
                  <a:lnTo>
                    <a:pt x="10807852" y="2742717"/>
                  </a:lnTo>
                  <a:lnTo>
                    <a:pt x="10805211" y="2742717"/>
                  </a:lnTo>
                  <a:lnTo>
                    <a:pt x="10804093" y="2743174"/>
                  </a:lnTo>
                  <a:lnTo>
                    <a:pt x="10802239" y="2745041"/>
                  </a:lnTo>
                  <a:lnTo>
                    <a:pt x="10801769" y="2746159"/>
                  </a:lnTo>
                  <a:lnTo>
                    <a:pt x="10801769" y="2748788"/>
                  </a:lnTo>
                  <a:lnTo>
                    <a:pt x="10802239" y="2749918"/>
                  </a:lnTo>
                  <a:lnTo>
                    <a:pt x="10804093" y="2751772"/>
                  </a:lnTo>
                  <a:lnTo>
                    <a:pt x="10805211" y="2752242"/>
                  </a:lnTo>
                  <a:lnTo>
                    <a:pt x="10807852" y="2752242"/>
                  </a:lnTo>
                  <a:lnTo>
                    <a:pt x="10808970" y="2751772"/>
                  </a:lnTo>
                  <a:lnTo>
                    <a:pt x="10810824" y="2749918"/>
                  </a:lnTo>
                  <a:lnTo>
                    <a:pt x="10811294" y="2748788"/>
                  </a:lnTo>
                  <a:lnTo>
                    <a:pt x="10811294" y="2746159"/>
                  </a:lnTo>
                  <a:close/>
                </a:path>
                <a:path w="12773660" h="4123690">
                  <a:moveTo>
                    <a:pt x="10811294" y="1374800"/>
                  </a:moveTo>
                  <a:lnTo>
                    <a:pt x="10810824" y="1373682"/>
                  </a:lnTo>
                  <a:lnTo>
                    <a:pt x="10808970" y="1371828"/>
                  </a:lnTo>
                  <a:lnTo>
                    <a:pt x="10807852" y="1371358"/>
                  </a:lnTo>
                  <a:lnTo>
                    <a:pt x="10805211" y="1371358"/>
                  </a:lnTo>
                  <a:lnTo>
                    <a:pt x="10804093" y="1371828"/>
                  </a:lnTo>
                  <a:lnTo>
                    <a:pt x="10802239" y="1373682"/>
                  </a:lnTo>
                  <a:lnTo>
                    <a:pt x="10801769" y="1374800"/>
                  </a:lnTo>
                  <a:lnTo>
                    <a:pt x="10801769" y="1377442"/>
                  </a:lnTo>
                  <a:lnTo>
                    <a:pt x="10802239" y="1378559"/>
                  </a:lnTo>
                  <a:lnTo>
                    <a:pt x="10804093" y="1380413"/>
                  </a:lnTo>
                  <a:lnTo>
                    <a:pt x="10805211" y="1380883"/>
                  </a:lnTo>
                  <a:lnTo>
                    <a:pt x="10807852" y="1380883"/>
                  </a:lnTo>
                  <a:lnTo>
                    <a:pt x="10808970" y="1380413"/>
                  </a:lnTo>
                  <a:lnTo>
                    <a:pt x="10810824" y="1378559"/>
                  </a:lnTo>
                  <a:lnTo>
                    <a:pt x="10811294" y="1377442"/>
                  </a:lnTo>
                  <a:lnTo>
                    <a:pt x="10811294" y="1374800"/>
                  </a:lnTo>
                  <a:close/>
                </a:path>
                <a:path w="12773660" h="4123690">
                  <a:moveTo>
                    <a:pt x="10811294" y="3454"/>
                  </a:moveTo>
                  <a:lnTo>
                    <a:pt x="10810824" y="2324"/>
                  </a:lnTo>
                  <a:lnTo>
                    <a:pt x="10808970" y="469"/>
                  </a:lnTo>
                  <a:lnTo>
                    <a:pt x="10807852" y="0"/>
                  </a:lnTo>
                  <a:lnTo>
                    <a:pt x="10805211" y="0"/>
                  </a:lnTo>
                  <a:lnTo>
                    <a:pt x="10804093" y="469"/>
                  </a:lnTo>
                  <a:lnTo>
                    <a:pt x="10802239" y="2324"/>
                  </a:lnTo>
                  <a:lnTo>
                    <a:pt x="10801769" y="3454"/>
                  </a:lnTo>
                  <a:lnTo>
                    <a:pt x="10801769" y="6083"/>
                  </a:lnTo>
                  <a:lnTo>
                    <a:pt x="10802239" y="7200"/>
                  </a:lnTo>
                  <a:lnTo>
                    <a:pt x="10804093" y="9067"/>
                  </a:lnTo>
                  <a:lnTo>
                    <a:pt x="10805211" y="9525"/>
                  </a:lnTo>
                  <a:lnTo>
                    <a:pt x="10807852" y="9525"/>
                  </a:lnTo>
                  <a:lnTo>
                    <a:pt x="10808970" y="9067"/>
                  </a:lnTo>
                  <a:lnTo>
                    <a:pt x="10810824" y="7200"/>
                  </a:lnTo>
                  <a:lnTo>
                    <a:pt x="10811294" y="6083"/>
                  </a:lnTo>
                  <a:lnTo>
                    <a:pt x="10811294" y="3454"/>
                  </a:lnTo>
                  <a:close/>
                </a:path>
                <a:path w="12773660" h="4123690">
                  <a:moveTo>
                    <a:pt x="10830344" y="4117517"/>
                  </a:moveTo>
                  <a:lnTo>
                    <a:pt x="10829874" y="4116400"/>
                  </a:lnTo>
                  <a:lnTo>
                    <a:pt x="10828020" y="4114533"/>
                  </a:lnTo>
                  <a:lnTo>
                    <a:pt x="10826902" y="4114076"/>
                  </a:lnTo>
                  <a:lnTo>
                    <a:pt x="10824261" y="4114076"/>
                  </a:lnTo>
                  <a:lnTo>
                    <a:pt x="10823143" y="4114533"/>
                  </a:lnTo>
                  <a:lnTo>
                    <a:pt x="10821289" y="4116400"/>
                  </a:lnTo>
                  <a:lnTo>
                    <a:pt x="10820819" y="4117517"/>
                  </a:lnTo>
                  <a:lnTo>
                    <a:pt x="10820819" y="4120146"/>
                  </a:lnTo>
                  <a:lnTo>
                    <a:pt x="10821289" y="4121277"/>
                  </a:lnTo>
                  <a:lnTo>
                    <a:pt x="10823143" y="4123131"/>
                  </a:lnTo>
                  <a:lnTo>
                    <a:pt x="10824261" y="4123601"/>
                  </a:lnTo>
                  <a:lnTo>
                    <a:pt x="10826902" y="4123601"/>
                  </a:lnTo>
                  <a:lnTo>
                    <a:pt x="10828020" y="4123131"/>
                  </a:lnTo>
                  <a:lnTo>
                    <a:pt x="10829874" y="4121277"/>
                  </a:lnTo>
                  <a:lnTo>
                    <a:pt x="10830344" y="4120146"/>
                  </a:lnTo>
                  <a:lnTo>
                    <a:pt x="10830344" y="4117517"/>
                  </a:lnTo>
                  <a:close/>
                </a:path>
                <a:path w="12773660" h="4123690">
                  <a:moveTo>
                    <a:pt x="10830344" y="2746159"/>
                  </a:moveTo>
                  <a:lnTo>
                    <a:pt x="10829874" y="2745041"/>
                  </a:lnTo>
                  <a:lnTo>
                    <a:pt x="10828020" y="2743174"/>
                  </a:lnTo>
                  <a:lnTo>
                    <a:pt x="10826902" y="2742717"/>
                  </a:lnTo>
                  <a:lnTo>
                    <a:pt x="10824261" y="2742717"/>
                  </a:lnTo>
                  <a:lnTo>
                    <a:pt x="10823143" y="2743174"/>
                  </a:lnTo>
                  <a:lnTo>
                    <a:pt x="10821289" y="2745041"/>
                  </a:lnTo>
                  <a:lnTo>
                    <a:pt x="10820819" y="2746159"/>
                  </a:lnTo>
                  <a:lnTo>
                    <a:pt x="10820819" y="2748788"/>
                  </a:lnTo>
                  <a:lnTo>
                    <a:pt x="10821289" y="2749918"/>
                  </a:lnTo>
                  <a:lnTo>
                    <a:pt x="10823143" y="2751772"/>
                  </a:lnTo>
                  <a:lnTo>
                    <a:pt x="10824261" y="2752242"/>
                  </a:lnTo>
                  <a:lnTo>
                    <a:pt x="10826902" y="2752242"/>
                  </a:lnTo>
                  <a:lnTo>
                    <a:pt x="10828020" y="2751772"/>
                  </a:lnTo>
                  <a:lnTo>
                    <a:pt x="10829874" y="2749918"/>
                  </a:lnTo>
                  <a:lnTo>
                    <a:pt x="10830344" y="2748788"/>
                  </a:lnTo>
                  <a:lnTo>
                    <a:pt x="10830344" y="2746159"/>
                  </a:lnTo>
                  <a:close/>
                </a:path>
                <a:path w="12773660" h="4123690">
                  <a:moveTo>
                    <a:pt x="10830344" y="1374800"/>
                  </a:moveTo>
                  <a:lnTo>
                    <a:pt x="10829874" y="1373682"/>
                  </a:lnTo>
                  <a:lnTo>
                    <a:pt x="10828020" y="1371828"/>
                  </a:lnTo>
                  <a:lnTo>
                    <a:pt x="10826902" y="1371358"/>
                  </a:lnTo>
                  <a:lnTo>
                    <a:pt x="10824261" y="1371358"/>
                  </a:lnTo>
                  <a:lnTo>
                    <a:pt x="10823143" y="1371828"/>
                  </a:lnTo>
                  <a:lnTo>
                    <a:pt x="10821289" y="1373682"/>
                  </a:lnTo>
                  <a:lnTo>
                    <a:pt x="10820819" y="1374800"/>
                  </a:lnTo>
                  <a:lnTo>
                    <a:pt x="10820819" y="1377442"/>
                  </a:lnTo>
                  <a:lnTo>
                    <a:pt x="10821289" y="1378559"/>
                  </a:lnTo>
                  <a:lnTo>
                    <a:pt x="10823143" y="1380413"/>
                  </a:lnTo>
                  <a:lnTo>
                    <a:pt x="10824261" y="1380883"/>
                  </a:lnTo>
                  <a:lnTo>
                    <a:pt x="10826902" y="1380883"/>
                  </a:lnTo>
                  <a:lnTo>
                    <a:pt x="10828020" y="1380413"/>
                  </a:lnTo>
                  <a:lnTo>
                    <a:pt x="10829874" y="1378559"/>
                  </a:lnTo>
                  <a:lnTo>
                    <a:pt x="10830344" y="1377442"/>
                  </a:lnTo>
                  <a:lnTo>
                    <a:pt x="10830344" y="1374800"/>
                  </a:lnTo>
                  <a:close/>
                </a:path>
                <a:path w="12773660" h="4123690">
                  <a:moveTo>
                    <a:pt x="10830344" y="3454"/>
                  </a:moveTo>
                  <a:lnTo>
                    <a:pt x="10829874" y="2324"/>
                  </a:lnTo>
                  <a:lnTo>
                    <a:pt x="10828020" y="469"/>
                  </a:lnTo>
                  <a:lnTo>
                    <a:pt x="10826902" y="0"/>
                  </a:lnTo>
                  <a:lnTo>
                    <a:pt x="10824261" y="0"/>
                  </a:lnTo>
                  <a:lnTo>
                    <a:pt x="10823143" y="469"/>
                  </a:lnTo>
                  <a:lnTo>
                    <a:pt x="10821289" y="2324"/>
                  </a:lnTo>
                  <a:lnTo>
                    <a:pt x="10820819" y="3454"/>
                  </a:lnTo>
                  <a:lnTo>
                    <a:pt x="10820819" y="6083"/>
                  </a:lnTo>
                  <a:lnTo>
                    <a:pt x="10821289" y="7200"/>
                  </a:lnTo>
                  <a:lnTo>
                    <a:pt x="10823143" y="9067"/>
                  </a:lnTo>
                  <a:lnTo>
                    <a:pt x="10824261" y="9525"/>
                  </a:lnTo>
                  <a:lnTo>
                    <a:pt x="10826902" y="9525"/>
                  </a:lnTo>
                  <a:lnTo>
                    <a:pt x="10828020" y="9067"/>
                  </a:lnTo>
                  <a:lnTo>
                    <a:pt x="10829874" y="7200"/>
                  </a:lnTo>
                  <a:lnTo>
                    <a:pt x="10830344" y="6083"/>
                  </a:lnTo>
                  <a:lnTo>
                    <a:pt x="10830344" y="3454"/>
                  </a:lnTo>
                  <a:close/>
                </a:path>
                <a:path w="12773660" h="4123690">
                  <a:moveTo>
                    <a:pt x="10849394" y="4117517"/>
                  </a:moveTo>
                  <a:lnTo>
                    <a:pt x="10848937" y="4116400"/>
                  </a:lnTo>
                  <a:lnTo>
                    <a:pt x="10847070" y="4114533"/>
                  </a:lnTo>
                  <a:lnTo>
                    <a:pt x="10845952" y="4114076"/>
                  </a:lnTo>
                  <a:lnTo>
                    <a:pt x="10843324" y="4114076"/>
                  </a:lnTo>
                  <a:lnTo>
                    <a:pt x="10842193" y="4114533"/>
                  </a:lnTo>
                  <a:lnTo>
                    <a:pt x="10840339" y="4116400"/>
                  </a:lnTo>
                  <a:lnTo>
                    <a:pt x="10839869" y="4117517"/>
                  </a:lnTo>
                  <a:lnTo>
                    <a:pt x="10839869" y="4120146"/>
                  </a:lnTo>
                  <a:lnTo>
                    <a:pt x="10840339" y="4121277"/>
                  </a:lnTo>
                  <a:lnTo>
                    <a:pt x="10842193" y="4123131"/>
                  </a:lnTo>
                  <a:lnTo>
                    <a:pt x="10843324" y="4123601"/>
                  </a:lnTo>
                  <a:lnTo>
                    <a:pt x="10845952" y="4123601"/>
                  </a:lnTo>
                  <a:lnTo>
                    <a:pt x="10847070" y="4123131"/>
                  </a:lnTo>
                  <a:lnTo>
                    <a:pt x="10848937" y="4121277"/>
                  </a:lnTo>
                  <a:lnTo>
                    <a:pt x="10849394" y="4120146"/>
                  </a:lnTo>
                  <a:lnTo>
                    <a:pt x="10849394" y="4117517"/>
                  </a:lnTo>
                  <a:close/>
                </a:path>
                <a:path w="12773660" h="4123690">
                  <a:moveTo>
                    <a:pt x="10849394" y="2746159"/>
                  </a:moveTo>
                  <a:lnTo>
                    <a:pt x="10848937" y="2745041"/>
                  </a:lnTo>
                  <a:lnTo>
                    <a:pt x="10847070" y="2743174"/>
                  </a:lnTo>
                  <a:lnTo>
                    <a:pt x="10845952" y="2742717"/>
                  </a:lnTo>
                  <a:lnTo>
                    <a:pt x="10843324" y="2742717"/>
                  </a:lnTo>
                  <a:lnTo>
                    <a:pt x="10842193" y="2743174"/>
                  </a:lnTo>
                  <a:lnTo>
                    <a:pt x="10840339" y="2745041"/>
                  </a:lnTo>
                  <a:lnTo>
                    <a:pt x="10839869" y="2746159"/>
                  </a:lnTo>
                  <a:lnTo>
                    <a:pt x="10839869" y="2748788"/>
                  </a:lnTo>
                  <a:lnTo>
                    <a:pt x="10840339" y="2749918"/>
                  </a:lnTo>
                  <a:lnTo>
                    <a:pt x="10842193" y="2751772"/>
                  </a:lnTo>
                  <a:lnTo>
                    <a:pt x="10843324" y="2752242"/>
                  </a:lnTo>
                  <a:lnTo>
                    <a:pt x="10845952" y="2752242"/>
                  </a:lnTo>
                  <a:lnTo>
                    <a:pt x="10847070" y="2751772"/>
                  </a:lnTo>
                  <a:lnTo>
                    <a:pt x="10848937" y="2749918"/>
                  </a:lnTo>
                  <a:lnTo>
                    <a:pt x="10849394" y="2748788"/>
                  </a:lnTo>
                  <a:lnTo>
                    <a:pt x="10849394" y="2746159"/>
                  </a:lnTo>
                  <a:close/>
                </a:path>
                <a:path w="12773660" h="4123690">
                  <a:moveTo>
                    <a:pt x="10849394" y="1374800"/>
                  </a:moveTo>
                  <a:lnTo>
                    <a:pt x="10848937" y="1373682"/>
                  </a:lnTo>
                  <a:lnTo>
                    <a:pt x="10847070" y="1371828"/>
                  </a:lnTo>
                  <a:lnTo>
                    <a:pt x="10845952" y="1371358"/>
                  </a:lnTo>
                  <a:lnTo>
                    <a:pt x="10843324" y="1371358"/>
                  </a:lnTo>
                  <a:lnTo>
                    <a:pt x="10842193" y="1371828"/>
                  </a:lnTo>
                  <a:lnTo>
                    <a:pt x="10840339" y="1373682"/>
                  </a:lnTo>
                  <a:lnTo>
                    <a:pt x="10839869" y="1374800"/>
                  </a:lnTo>
                  <a:lnTo>
                    <a:pt x="10839869" y="1377442"/>
                  </a:lnTo>
                  <a:lnTo>
                    <a:pt x="10840339" y="1378559"/>
                  </a:lnTo>
                  <a:lnTo>
                    <a:pt x="10842193" y="1380413"/>
                  </a:lnTo>
                  <a:lnTo>
                    <a:pt x="10843324" y="1380883"/>
                  </a:lnTo>
                  <a:lnTo>
                    <a:pt x="10845952" y="1380883"/>
                  </a:lnTo>
                  <a:lnTo>
                    <a:pt x="10847070" y="1380413"/>
                  </a:lnTo>
                  <a:lnTo>
                    <a:pt x="10848937" y="1378559"/>
                  </a:lnTo>
                  <a:lnTo>
                    <a:pt x="10849394" y="1377442"/>
                  </a:lnTo>
                  <a:lnTo>
                    <a:pt x="10849394" y="1374800"/>
                  </a:lnTo>
                  <a:close/>
                </a:path>
                <a:path w="12773660" h="4123690">
                  <a:moveTo>
                    <a:pt x="10849394" y="3454"/>
                  </a:moveTo>
                  <a:lnTo>
                    <a:pt x="10848937" y="2324"/>
                  </a:lnTo>
                  <a:lnTo>
                    <a:pt x="10847070" y="469"/>
                  </a:lnTo>
                  <a:lnTo>
                    <a:pt x="10845952" y="0"/>
                  </a:lnTo>
                  <a:lnTo>
                    <a:pt x="10843324" y="0"/>
                  </a:lnTo>
                  <a:lnTo>
                    <a:pt x="10842193" y="469"/>
                  </a:lnTo>
                  <a:lnTo>
                    <a:pt x="10840339" y="2324"/>
                  </a:lnTo>
                  <a:lnTo>
                    <a:pt x="10839869" y="3454"/>
                  </a:lnTo>
                  <a:lnTo>
                    <a:pt x="10839869" y="6083"/>
                  </a:lnTo>
                  <a:lnTo>
                    <a:pt x="10840339" y="7200"/>
                  </a:lnTo>
                  <a:lnTo>
                    <a:pt x="10842193" y="9067"/>
                  </a:lnTo>
                  <a:lnTo>
                    <a:pt x="10843324" y="9525"/>
                  </a:lnTo>
                  <a:lnTo>
                    <a:pt x="10845952" y="9525"/>
                  </a:lnTo>
                  <a:lnTo>
                    <a:pt x="10847070" y="9067"/>
                  </a:lnTo>
                  <a:lnTo>
                    <a:pt x="10848937" y="7200"/>
                  </a:lnTo>
                  <a:lnTo>
                    <a:pt x="10849394" y="6083"/>
                  </a:lnTo>
                  <a:lnTo>
                    <a:pt x="10849394" y="3454"/>
                  </a:lnTo>
                  <a:close/>
                </a:path>
                <a:path w="12773660" h="4123690">
                  <a:moveTo>
                    <a:pt x="10868444" y="4117517"/>
                  </a:moveTo>
                  <a:lnTo>
                    <a:pt x="10867987" y="4116400"/>
                  </a:lnTo>
                  <a:lnTo>
                    <a:pt x="10866120" y="4114533"/>
                  </a:lnTo>
                  <a:lnTo>
                    <a:pt x="10865002" y="4114076"/>
                  </a:lnTo>
                  <a:lnTo>
                    <a:pt x="10862374" y="4114076"/>
                  </a:lnTo>
                  <a:lnTo>
                    <a:pt x="10861243" y="4114533"/>
                  </a:lnTo>
                  <a:lnTo>
                    <a:pt x="10859389" y="4116400"/>
                  </a:lnTo>
                  <a:lnTo>
                    <a:pt x="10858919" y="4117517"/>
                  </a:lnTo>
                  <a:lnTo>
                    <a:pt x="10858919" y="4120146"/>
                  </a:lnTo>
                  <a:lnTo>
                    <a:pt x="10859389" y="4121277"/>
                  </a:lnTo>
                  <a:lnTo>
                    <a:pt x="10861243" y="4123131"/>
                  </a:lnTo>
                  <a:lnTo>
                    <a:pt x="10862374" y="4123601"/>
                  </a:lnTo>
                  <a:lnTo>
                    <a:pt x="10865002" y="4123601"/>
                  </a:lnTo>
                  <a:lnTo>
                    <a:pt x="10866120" y="4123131"/>
                  </a:lnTo>
                  <a:lnTo>
                    <a:pt x="10867987" y="4121277"/>
                  </a:lnTo>
                  <a:lnTo>
                    <a:pt x="10868444" y="4120146"/>
                  </a:lnTo>
                  <a:lnTo>
                    <a:pt x="10868444" y="4117517"/>
                  </a:lnTo>
                  <a:close/>
                </a:path>
                <a:path w="12773660" h="4123690">
                  <a:moveTo>
                    <a:pt x="10868444" y="2746159"/>
                  </a:moveTo>
                  <a:lnTo>
                    <a:pt x="10867987" y="2745041"/>
                  </a:lnTo>
                  <a:lnTo>
                    <a:pt x="10866120" y="2743174"/>
                  </a:lnTo>
                  <a:lnTo>
                    <a:pt x="10865002" y="2742717"/>
                  </a:lnTo>
                  <a:lnTo>
                    <a:pt x="10862374" y="2742717"/>
                  </a:lnTo>
                  <a:lnTo>
                    <a:pt x="10861243" y="2743174"/>
                  </a:lnTo>
                  <a:lnTo>
                    <a:pt x="10859389" y="2745041"/>
                  </a:lnTo>
                  <a:lnTo>
                    <a:pt x="10858919" y="2746159"/>
                  </a:lnTo>
                  <a:lnTo>
                    <a:pt x="10858919" y="2748788"/>
                  </a:lnTo>
                  <a:lnTo>
                    <a:pt x="10859389" y="2749918"/>
                  </a:lnTo>
                  <a:lnTo>
                    <a:pt x="10861243" y="2751772"/>
                  </a:lnTo>
                  <a:lnTo>
                    <a:pt x="10862374" y="2752242"/>
                  </a:lnTo>
                  <a:lnTo>
                    <a:pt x="10865002" y="2752242"/>
                  </a:lnTo>
                  <a:lnTo>
                    <a:pt x="10866120" y="2751772"/>
                  </a:lnTo>
                  <a:lnTo>
                    <a:pt x="10867987" y="2749918"/>
                  </a:lnTo>
                  <a:lnTo>
                    <a:pt x="10868444" y="2748788"/>
                  </a:lnTo>
                  <a:lnTo>
                    <a:pt x="10868444" y="2746159"/>
                  </a:lnTo>
                  <a:close/>
                </a:path>
                <a:path w="12773660" h="4123690">
                  <a:moveTo>
                    <a:pt x="10868444" y="1374800"/>
                  </a:moveTo>
                  <a:lnTo>
                    <a:pt x="10867987" y="1373682"/>
                  </a:lnTo>
                  <a:lnTo>
                    <a:pt x="10866120" y="1371828"/>
                  </a:lnTo>
                  <a:lnTo>
                    <a:pt x="10865002" y="1371358"/>
                  </a:lnTo>
                  <a:lnTo>
                    <a:pt x="10862374" y="1371358"/>
                  </a:lnTo>
                  <a:lnTo>
                    <a:pt x="10861243" y="1371828"/>
                  </a:lnTo>
                  <a:lnTo>
                    <a:pt x="10859389" y="1373682"/>
                  </a:lnTo>
                  <a:lnTo>
                    <a:pt x="10858919" y="1374800"/>
                  </a:lnTo>
                  <a:lnTo>
                    <a:pt x="10858919" y="1377442"/>
                  </a:lnTo>
                  <a:lnTo>
                    <a:pt x="10859389" y="1378559"/>
                  </a:lnTo>
                  <a:lnTo>
                    <a:pt x="10861243" y="1380413"/>
                  </a:lnTo>
                  <a:lnTo>
                    <a:pt x="10862374" y="1380883"/>
                  </a:lnTo>
                  <a:lnTo>
                    <a:pt x="10865002" y="1380883"/>
                  </a:lnTo>
                  <a:lnTo>
                    <a:pt x="10866120" y="1380413"/>
                  </a:lnTo>
                  <a:lnTo>
                    <a:pt x="10867987" y="1378559"/>
                  </a:lnTo>
                  <a:lnTo>
                    <a:pt x="10868444" y="1377442"/>
                  </a:lnTo>
                  <a:lnTo>
                    <a:pt x="10868444" y="1374800"/>
                  </a:lnTo>
                  <a:close/>
                </a:path>
                <a:path w="12773660" h="4123690">
                  <a:moveTo>
                    <a:pt x="10868444" y="3454"/>
                  </a:moveTo>
                  <a:lnTo>
                    <a:pt x="10867987" y="2324"/>
                  </a:lnTo>
                  <a:lnTo>
                    <a:pt x="10866120" y="469"/>
                  </a:lnTo>
                  <a:lnTo>
                    <a:pt x="10865002" y="0"/>
                  </a:lnTo>
                  <a:lnTo>
                    <a:pt x="10862374" y="0"/>
                  </a:lnTo>
                  <a:lnTo>
                    <a:pt x="10861243" y="469"/>
                  </a:lnTo>
                  <a:lnTo>
                    <a:pt x="10859389" y="2324"/>
                  </a:lnTo>
                  <a:lnTo>
                    <a:pt x="10858919" y="3454"/>
                  </a:lnTo>
                  <a:lnTo>
                    <a:pt x="10858919" y="6083"/>
                  </a:lnTo>
                  <a:lnTo>
                    <a:pt x="10859389" y="7200"/>
                  </a:lnTo>
                  <a:lnTo>
                    <a:pt x="10861243" y="9067"/>
                  </a:lnTo>
                  <a:lnTo>
                    <a:pt x="10862374" y="9525"/>
                  </a:lnTo>
                  <a:lnTo>
                    <a:pt x="10865002" y="9525"/>
                  </a:lnTo>
                  <a:lnTo>
                    <a:pt x="10866120" y="9067"/>
                  </a:lnTo>
                  <a:lnTo>
                    <a:pt x="10867987" y="7200"/>
                  </a:lnTo>
                  <a:lnTo>
                    <a:pt x="10868444" y="6083"/>
                  </a:lnTo>
                  <a:lnTo>
                    <a:pt x="10868444" y="3454"/>
                  </a:lnTo>
                  <a:close/>
                </a:path>
                <a:path w="12773660" h="4123690">
                  <a:moveTo>
                    <a:pt x="10887494" y="4117517"/>
                  </a:moveTo>
                  <a:lnTo>
                    <a:pt x="10887037" y="4116400"/>
                  </a:lnTo>
                  <a:lnTo>
                    <a:pt x="10885170" y="4114533"/>
                  </a:lnTo>
                  <a:lnTo>
                    <a:pt x="10884052" y="4114076"/>
                  </a:lnTo>
                  <a:lnTo>
                    <a:pt x="10881424" y="4114076"/>
                  </a:lnTo>
                  <a:lnTo>
                    <a:pt x="10880293" y="4114533"/>
                  </a:lnTo>
                  <a:lnTo>
                    <a:pt x="10878439" y="4116400"/>
                  </a:lnTo>
                  <a:lnTo>
                    <a:pt x="10877969" y="4117517"/>
                  </a:lnTo>
                  <a:lnTo>
                    <a:pt x="10877969" y="4120146"/>
                  </a:lnTo>
                  <a:lnTo>
                    <a:pt x="10878439" y="4121277"/>
                  </a:lnTo>
                  <a:lnTo>
                    <a:pt x="10880293" y="4123131"/>
                  </a:lnTo>
                  <a:lnTo>
                    <a:pt x="10881424" y="4123601"/>
                  </a:lnTo>
                  <a:lnTo>
                    <a:pt x="10884052" y="4123601"/>
                  </a:lnTo>
                  <a:lnTo>
                    <a:pt x="10885170" y="4123131"/>
                  </a:lnTo>
                  <a:lnTo>
                    <a:pt x="10887037" y="4121277"/>
                  </a:lnTo>
                  <a:lnTo>
                    <a:pt x="10887494" y="4120146"/>
                  </a:lnTo>
                  <a:lnTo>
                    <a:pt x="10887494" y="4117517"/>
                  </a:lnTo>
                  <a:close/>
                </a:path>
                <a:path w="12773660" h="4123690">
                  <a:moveTo>
                    <a:pt x="10887494" y="2746159"/>
                  </a:moveTo>
                  <a:lnTo>
                    <a:pt x="10887037" y="2745041"/>
                  </a:lnTo>
                  <a:lnTo>
                    <a:pt x="10885170" y="2743174"/>
                  </a:lnTo>
                  <a:lnTo>
                    <a:pt x="10884052" y="2742717"/>
                  </a:lnTo>
                  <a:lnTo>
                    <a:pt x="10881424" y="2742717"/>
                  </a:lnTo>
                  <a:lnTo>
                    <a:pt x="10880293" y="2743174"/>
                  </a:lnTo>
                  <a:lnTo>
                    <a:pt x="10878439" y="2745041"/>
                  </a:lnTo>
                  <a:lnTo>
                    <a:pt x="10877969" y="2746159"/>
                  </a:lnTo>
                  <a:lnTo>
                    <a:pt x="10877969" y="2748788"/>
                  </a:lnTo>
                  <a:lnTo>
                    <a:pt x="10878439" y="2749918"/>
                  </a:lnTo>
                  <a:lnTo>
                    <a:pt x="10880293" y="2751772"/>
                  </a:lnTo>
                  <a:lnTo>
                    <a:pt x="10881424" y="2752242"/>
                  </a:lnTo>
                  <a:lnTo>
                    <a:pt x="10884052" y="2752242"/>
                  </a:lnTo>
                  <a:lnTo>
                    <a:pt x="10885170" y="2751772"/>
                  </a:lnTo>
                  <a:lnTo>
                    <a:pt x="10887037" y="2749918"/>
                  </a:lnTo>
                  <a:lnTo>
                    <a:pt x="10887494" y="2748788"/>
                  </a:lnTo>
                  <a:lnTo>
                    <a:pt x="10887494" y="2746159"/>
                  </a:lnTo>
                  <a:close/>
                </a:path>
                <a:path w="12773660" h="4123690">
                  <a:moveTo>
                    <a:pt x="10887494" y="1374800"/>
                  </a:moveTo>
                  <a:lnTo>
                    <a:pt x="10887037" y="1373682"/>
                  </a:lnTo>
                  <a:lnTo>
                    <a:pt x="10885170" y="1371828"/>
                  </a:lnTo>
                  <a:lnTo>
                    <a:pt x="10884052" y="1371358"/>
                  </a:lnTo>
                  <a:lnTo>
                    <a:pt x="10881424" y="1371358"/>
                  </a:lnTo>
                  <a:lnTo>
                    <a:pt x="10880293" y="1371828"/>
                  </a:lnTo>
                  <a:lnTo>
                    <a:pt x="10878439" y="1373682"/>
                  </a:lnTo>
                  <a:lnTo>
                    <a:pt x="10877969" y="1374800"/>
                  </a:lnTo>
                  <a:lnTo>
                    <a:pt x="10877969" y="1377442"/>
                  </a:lnTo>
                  <a:lnTo>
                    <a:pt x="10878439" y="1378559"/>
                  </a:lnTo>
                  <a:lnTo>
                    <a:pt x="10880293" y="1380413"/>
                  </a:lnTo>
                  <a:lnTo>
                    <a:pt x="10881424" y="1380883"/>
                  </a:lnTo>
                  <a:lnTo>
                    <a:pt x="10884052" y="1380883"/>
                  </a:lnTo>
                  <a:lnTo>
                    <a:pt x="10885170" y="1380413"/>
                  </a:lnTo>
                  <a:lnTo>
                    <a:pt x="10887037" y="1378559"/>
                  </a:lnTo>
                  <a:lnTo>
                    <a:pt x="10887494" y="1377442"/>
                  </a:lnTo>
                  <a:lnTo>
                    <a:pt x="10887494" y="1374800"/>
                  </a:lnTo>
                  <a:close/>
                </a:path>
                <a:path w="12773660" h="4123690">
                  <a:moveTo>
                    <a:pt x="10887494" y="3454"/>
                  </a:moveTo>
                  <a:lnTo>
                    <a:pt x="10887037" y="2324"/>
                  </a:lnTo>
                  <a:lnTo>
                    <a:pt x="10885170" y="469"/>
                  </a:lnTo>
                  <a:lnTo>
                    <a:pt x="10884052" y="0"/>
                  </a:lnTo>
                  <a:lnTo>
                    <a:pt x="10881424" y="0"/>
                  </a:lnTo>
                  <a:lnTo>
                    <a:pt x="10880293" y="469"/>
                  </a:lnTo>
                  <a:lnTo>
                    <a:pt x="10878439" y="2324"/>
                  </a:lnTo>
                  <a:lnTo>
                    <a:pt x="10877969" y="3454"/>
                  </a:lnTo>
                  <a:lnTo>
                    <a:pt x="10877969" y="6083"/>
                  </a:lnTo>
                  <a:lnTo>
                    <a:pt x="10878439" y="7200"/>
                  </a:lnTo>
                  <a:lnTo>
                    <a:pt x="10880293" y="9067"/>
                  </a:lnTo>
                  <a:lnTo>
                    <a:pt x="10881424" y="9525"/>
                  </a:lnTo>
                  <a:lnTo>
                    <a:pt x="10884052" y="9525"/>
                  </a:lnTo>
                  <a:lnTo>
                    <a:pt x="10885170" y="9067"/>
                  </a:lnTo>
                  <a:lnTo>
                    <a:pt x="10887037" y="7200"/>
                  </a:lnTo>
                  <a:lnTo>
                    <a:pt x="10887494" y="6083"/>
                  </a:lnTo>
                  <a:lnTo>
                    <a:pt x="10887494" y="3454"/>
                  </a:lnTo>
                  <a:close/>
                </a:path>
                <a:path w="12773660" h="4123690">
                  <a:moveTo>
                    <a:pt x="10906544" y="4117517"/>
                  </a:moveTo>
                  <a:lnTo>
                    <a:pt x="10906087" y="4116400"/>
                  </a:lnTo>
                  <a:lnTo>
                    <a:pt x="10904220" y="4114533"/>
                  </a:lnTo>
                  <a:lnTo>
                    <a:pt x="10903102" y="4114076"/>
                  </a:lnTo>
                  <a:lnTo>
                    <a:pt x="10900474" y="4114076"/>
                  </a:lnTo>
                  <a:lnTo>
                    <a:pt x="10899343" y="4114533"/>
                  </a:lnTo>
                  <a:lnTo>
                    <a:pt x="10897489" y="4116400"/>
                  </a:lnTo>
                  <a:lnTo>
                    <a:pt x="10897019" y="4117517"/>
                  </a:lnTo>
                  <a:lnTo>
                    <a:pt x="10897019" y="4120146"/>
                  </a:lnTo>
                  <a:lnTo>
                    <a:pt x="10897489" y="4121277"/>
                  </a:lnTo>
                  <a:lnTo>
                    <a:pt x="10899343" y="4123131"/>
                  </a:lnTo>
                  <a:lnTo>
                    <a:pt x="10900474" y="4123601"/>
                  </a:lnTo>
                  <a:lnTo>
                    <a:pt x="10903102" y="4123601"/>
                  </a:lnTo>
                  <a:lnTo>
                    <a:pt x="10904220" y="4123131"/>
                  </a:lnTo>
                  <a:lnTo>
                    <a:pt x="10906087" y="4121277"/>
                  </a:lnTo>
                  <a:lnTo>
                    <a:pt x="10906544" y="4120146"/>
                  </a:lnTo>
                  <a:lnTo>
                    <a:pt x="10906544" y="4117517"/>
                  </a:lnTo>
                  <a:close/>
                </a:path>
                <a:path w="12773660" h="4123690">
                  <a:moveTo>
                    <a:pt x="10906544" y="2746159"/>
                  </a:moveTo>
                  <a:lnTo>
                    <a:pt x="10906087" y="2745041"/>
                  </a:lnTo>
                  <a:lnTo>
                    <a:pt x="10904220" y="2743174"/>
                  </a:lnTo>
                  <a:lnTo>
                    <a:pt x="10903102" y="2742717"/>
                  </a:lnTo>
                  <a:lnTo>
                    <a:pt x="10900474" y="2742717"/>
                  </a:lnTo>
                  <a:lnTo>
                    <a:pt x="10899343" y="2743174"/>
                  </a:lnTo>
                  <a:lnTo>
                    <a:pt x="10897489" y="2745041"/>
                  </a:lnTo>
                  <a:lnTo>
                    <a:pt x="10897019" y="2746159"/>
                  </a:lnTo>
                  <a:lnTo>
                    <a:pt x="10897019" y="2748788"/>
                  </a:lnTo>
                  <a:lnTo>
                    <a:pt x="10897489" y="2749918"/>
                  </a:lnTo>
                  <a:lnTo>
                    <a:pt x="10899343" y="2751772"/>
                  </a:lnTo>
                  <a:lnTo>
                    <a:pt x="10900474" y="2752242"/>
                  </a:lnTo>
                  <a:lnTo>
                    <a:pt x="10903102" y="2752242"/>
                  </a:lnTo>
                  <a:lnTo>
                    <a:pt x="10904220" y="2751772"/>
                  </a:lnTo>
                  <a:lnTo>
                    <a:pt x="10906087" y="2749918"/>
                  </a:lnTo>
                  <a:lnTo>
                    <a:pt x="10906544" y="2748788"/>
                  </a:lnTo>
                  <a:lnTo>
                    <a:pt x="10906544" y="2746159"/>
                  </a:lnTo>
                  <a:close/>
                </a:path>
                <a:path w="12773660" h="4123690">
                  <a:moveTo>
                    <a:pt x="10906544" y="1374800"/>
                  </a:moveTo>
                  <a:lnTo>
                    <a:pt x="10906087" y="1373682"/>
                  </a:lnTo>
                  <a:lnTo>
                    <a:pt x="10904220" y="1371828"/>
                  </a:lnTo>
                  <a:lnTo>
                    <a:pt x="10903102" y="1371358"/>
                  </a:lnTo>
                  <a:lnTo>
                    <a:pt x="10900474" y="1371358"/>
                  </a:lnTo>
                  <a:lnTo>
                    <a:pt x="10899343" y="1371828"/>
                  </a:lnTo>
                  <a:lnTo>
                    <a:pt x="10897489" y="1373682"/>
                  </a:lnTo>
                  <a:lnTo>
                    <a:pt x="10897019" y="1374800"/>
                  </a:lnTo>
                  <a:lnTo>
                    <a:pt x="10897019" y="1377442"/>
                  </a:lnTo>
                  <a:lnTo>
                    <a:pt x="10897489" y="1378559"/>
                  </a:lnTo>
                  <a:lnTo>
                    <a:pt x="10899343" y="1380413"/>
                  </a:lnTo>
                  <a:lnTo>
                    <a:pt x="10900474" y="1380883"/>
                  </a:lnTo>
                  <a:lnTo>
                    <a:pt x="10903102" y="1380883"/>
                  </a:lnTo>
                  <a:lnTo>
                    <a:pt x="10904220" y="1380413"/>
                  </a:lnTo>
                  <a:lnTo>
                    <a:pt x="10906087" y="1378559"/>
                  </a:lnTo>
                  <a:lnTo>
                    <a:pt x="10906544" y="1377442"/>
                  </a:lnTo>
                  <a:lnTo>
                    <a:pt x="10906544" y="1374800"/>
                  </a:lnTo>
                  <a:close/>
                </a:path>
                <a:path w="12773660" h="4123690">
                  <a:moveTo>
                    <a:pt x="10906544" y="3454"/>
                  </a:moveTo>
                  <a:lnTo>
                    <a:pt x="10906087" y="2324"/>
                  </a:lnTo>
                  <a:lnTo>
                    <a:pt x="10904220" y="469"/>
                  </a:lnTo>
                  <a:lnTo>
                    <a:pt x="10903102" y="0"/>
                  </a:lnTo>
                  <a:lnTo>
                    <a:pt x="10900474" y="0"/>
                  </a:lnTo>
                  <a:lnTo>
                    <a:pt x="10899343" y="469"/>
                  </a:lnTo>
                  <a:lnTo>
                    <a:pt x="10897489" y="2324"/>
                  </a:lnTo>
                  <a:lnTo>
                    <a:pt x="10897019" y="3454"/>
                  </a:lnTo>
                  <a:lnTo>
                    <a:pt x="10897019" y="6083"/>
                  </a:lnTo>
                  <a:lnTo>
                    <a:pt x="10897489" y="7200"/>
                  </a:lnTo>
                  <a:lnTo>
                    <a:pt x="10899343" y="9067"/>
                  </a:lnTo>
                  <a:lnTo>
                    <a:pt x="10900474" y="9525"/>
                  </a:lnTo>
                  <a:lnTo>
                    <a:pt x="10903102" y="9525"/>
                  </a:lnTo>
                  <a:lnTo>
                    <a:pt x="10904220" y="9067"/>
                  </a:lnTo>
                  <a:lnTo>
                    <a:pt x="10906087" y="7200"/>
                  </a:lnTo>
                  <a:lnTo>
                    <a:pt x="10906544" y="6083"/>
                  </a:lnTo>
                  <a:lnTo>
                    <a:pt x="10906544" y="3454"/>
                  </a:lnTo>
                  <a:close/>
                </a:path>
                <a:path w="12773660" h="4123690">
                  <a:moveTo>
                    <a:pt x="10925594" y="4117517"/>
                  </a:moveTo>
                  <a:lnTo>
                    <a:pt x="10925137" y="4116400"/>
                  </a:lnTo>
                  <a:lnTo>
                    <a:pt x="10923270" y="4114533"/>
                  </a:lnTo>
                  <a:lnTo>
                    <a:pt x="10922152" y="4114076"/>
                  </a:lnTo>
                  <a:lnTo>
                    <a:pt x="10919524" y="4114076"/>
                  </a:lnTo>
                  <a:lnTo>
                    <a:pt x="10918393" y="4114533"/>
                  </a:lnTo>
                  <a:lnTo>
                    <a:pt x="10916539" y="4116400"/>
                  </a:lnTo>
                  <a:lnTo>
                    <a:pt x="10916069" y="4117517"/>
                  </a:lnTo>
                  <a:lnTo>
                    <a:pt x="10916069" y="4120146"/>
                  </a:lnTo>
                  <a:lnTo>
                    <a:pt x="10916539" y="4121277"/>
                  </a:lnTo>
                  <a:lnTo>
                    <a:pt x="10918393" y="4123131"/>
                  </a:lnTo>
                  <a:lnTo>
                    <a:pt x="10919524" y="4123601"/>
                  </a:lnTo>
                  <a:lnTo>
                    <a:pt x="10922152" y="4123601"/>
                  </a:lnTo>
                  <a:lnTo>
                    <a:pt x="10923270" y="4123131"/>
                  </a:lnTo>
                  <a:lnTo>
                    <a:pt x="10925137" y="4121277"/>
                  </a:lnTo>
                  <a:lnTo>
                    <a:pt x="10925594" y="4120146"/>
                  </a:lnTo>
                  <a:lnTo>
                    <a:pt x="10925594" y="4117517"/>
                  </a:lnTo>
                  <a:close/>
                </a:path>
                <a:path w="12773660" h="4123690">
                  <a:moveTo>
                    <a:pt x="10925594" y="2746159"/>
                  </a:moveTo>
                  <a:lnTo>
                    <a:pt x="10925137" y="2745041"/>
                  </a:lnTo>
                  <a:lnTo>
                    <a:pt x="10923270" y="2743174"/>
                  </a:lnTo>
                  <a:lnTo>
                    <a:pt x="10922152" y="2742717"/>
                  </a:lnTo>
                  <a:lnTo>
                    <a:pt x="10919524" y="2742717"/>
                  </a:lnTo>
                  <a:lnTo>
                    <a:pt x="10918393" y="2743174"/>
                  </a:lnTo>
                  <a:lnTo>
                    <a:pt x="10916539" y="2745041"/>
                  </a:lnTo>
                  <a:lnTo>
                    <a:pt x="10916069" y="2746159"/>
                  </a:lnTo>
                  <a:lnTo>
                    <a:pt x="10916069" y="2748788"/>
                  </a:lnTo>
                  <a:lnTo>
                    <a:pt x="10916539" y="2749918"/>
                  </a:lnTo>
                  <a:lnTo>
                    <a:pt x="10918393" y="2751772"/>
                  </a:lnTo>
                  <a:lnTo>
                    <a:pt x="10919524" y="2752242"/>
                  </a:lnTo>
                  <a:lnTo>
                    <a:pt x="10922152" y="2752242"/>
                  </a:lnTo>
                  <a:lnTo>
                    <a:pt x="10923270" y="2751772"/>
                  </a:lnTo>
                  <a:lnTo>
                    <a:pt x="10925137" y="2749918"/>
                  </a:lnTo>
                  <a:lnTo>
                    <a:pt x="10925594" y="2748788"/>
                  </a:lnTo>
                  <a:lnTo>
                    <a:pt x="10925594" y="2746159"/>
                  </a:lnTo>
                  <a:close/>
                </a:path>
                <a:path w="12773660" h="4123690">
                  <a:moveTo>
                    <a:pt x="10925594" y="1374800"/>
                  </a:moveTo>
                  <a:lnTo>
                    <a:pt x="10925137" y="1373682"/>
                  </a:lnTo>
                  <a:lnTo>
                    <a:pt x="10923270" y="1371828"/>
                  </a:lnTo>
                  <a:lnTo>
                    <a:pt x="10922152" y="1371358"/>
                  </a:lnTo>
                  <a:lnTo>
                    <a:pt x="10919524" y="1371358"/>
                  </a:lnTo>
                  <a:lnTo>
                    <a:pt x="10918393" y="1371828"/>
                  </a:lnTo>
                  <a:lnTo>
                    <a:pt x="10916539" y="1373682"/>
                  </a:lnTo>
                  <a:lnTo>
                    <a:pt x="10916069" y="1374800"/>
                  </a:lnTo>
                  <a:lnTo>
                    <a:pt x="10916069" y="1377442"/>
                  </a:lnTo>
                  <a:lnTo>
                    <a:pt x="10916539" y="1378559"/>
                  </a:lnTo>
                  <a:lnTo>
                    <a:pt x="10918393" y="1380413"/>
                  </a:lnTo>
                  <a:lnTo>
                    <a:pt x="10919524" y="1380883"/>
                  </a:lnTo>
                  <a:lnTo>
                    <a:pt x="10922152" y="1380883"/>
                  </a:lnTo>
                  <a:lnTo>
                    <a:pt x="10923270" y="1380413"/>
                  </a:lnTo>
                  <a:lnTo>
                    <a:pt x="10925137" y="1378559"/>
                  </a:lnTo>
                  <a:lnTo>
                    <a:pt x="10925594" y="1377442"/>
                  </a:lnTo>
                  <a:lnTo>
                    <a:pt x="10925594" y="1374800"/>
                  </a:lnTo>
                  <a:close/>
                </a:path>
                <a:path w="12773660" h="4123690">
                  <a:moveTo>
                    <a:pt x="10925594" y="3454"/>
                  </a:moveTo>
                  <a:lnTo>
                    <a:pt x="10925137" y="2324"/>
                  </a:lnTo>
                  <a:lnTo>
                    <a:pt x="10923270" y="469"/>
                  </a:lnTo>
                  <a:lnTo>
                    <a:pt x="10922152" y="0"/>
                  </a:lnTo>
                  <a:lnTo>
                    <a:pt x="10919524" y="0"/>
                  </a:lnTo>
                  <a:lnTo>
                    <a:pt x="10918393" y="469"/>
                  </a:lnTo>
                  <a:lnTo>
                    <a:pt x="10916539" y="2324"/>
                  </a:lnTo>
                  <a:lnTo>
                    <a:pt x="10916069" y="3454"/>
                  </a:lnTo>
                  <a:lnTo>
                    <a:pt x="10916069" y="6083"/>
                  </a:lnTo>
                  <a:lnTo>
                    <a:pt x="10916539" y="7200"/>
                  </a:lnTo>
                  <a:lnTo>
                    <a:pt x="10918393" y="9067"/>
                  </a:lnTo>
                  <a:lnTo>
                    <a:pt x="10919524" y="9525"/>
                  </a:lnTo>
                  <a:lnTo>
                    <a:pt x="10922152" y="9525"/>
                  </a:lnTo>
                  <a:lnTo>
                    <a:pt x="10923270" y="9067"/>
                  </a:lnTo>
                  <a:lnTo>
                    <a:pt x="10925137" y="7200"/>
                  </a:lnTo>
                  <a:lnTo>
                    <a:pt x="10925594" y="6083"/>
                  </a:lnTo>
                  <a:lnTo>
                    <a:pt x="10925594" y="3454"/>
                  </a:lnTo>
                  <a:close/>
                </a:path>
                <a:path w="12773660" h="4123690">
                  <a:moveTo>
                    <a:pt x="10944644" y="4117517"/>
                  </a:moveTo>
                  <a:lnTo>
                    <a:pt x="10944187" y="4116400"/>
                  </a:lnTo>
                  <a:lnTo>
                    <a:pt x="10942320" y="4114533"/>
                  </a:lnTo>
                  <a:lnTo>
                    <a:pt x="10941202" y="4114076"/>
                  </a:lnTo>
                  <a:lnTo>
                    <a:pt x="10938574" y="4114076"/>
                  </a:lnTo>
                  <a:lnTo>
                    <a:pt x="10937443" y="4114533"/>
                  </a:lnTo>
                  <a:lnTo>
                    <a:pt x="10935589" y="4116400"/>
                  </a:lnTo>
                  <a:lnTo>
                    <a:pt x="10935119" y="4117517"/>
                  </a:lnTo>
                  <a:lnTo>
                    <a:pt x="10935119" y="4120146"/>
                  </a:lnTo>
                  <a:lnTo>
                    <a:pt x="10935589" y="4121277"/>
                  </a:lnTo>
                  <a:lnTo>
                    <a:pt x="10937443" y="4123131"/>
                  </a:lnTo>
                  <a:lnTo>
                    <a:pt x="10938574" y="4123601"/>
                  </a:lnTo>
                  <a:lnTo>
                    <a:pt x="10941202" y="4123601"/>
                  </a:lnTo>
                  <a:lnTo>
                    <a:pt x="10942320" y="4123131"/>
                  </a:lnTo>
                  <a:lnTo>
                    <a:pt x="10944187" y="4121277"/>
                  </a:lnTo>
                  <a:lnTo>
                    <a:pt x="10944644" y="4120146"/>
                  </a:lnTo>
                  <a:lnTo>
                    <a:pt x="10944644" y="4117517"/>
                  </a:lnTo>
                  <a:close/>
                </a:path>
                <a:path w="12773660" h="4123690">
                  <a:moveTo>
                    <a:pt x="10944644" y="2746159"/>
                  </a:moveTo>
                  <a:lnTo>
                    <a:pt x="10944187" y="2745041"/>
                  </a:lnTo>
                  <a:lnTo>
                    <a:pt x="10942320" y="2743174"/>
                  </a:lnTo>
                  <a:lnTo>
                    <a:pt x="10941202" y="2742717"/>
                  </a:lnTo>
                  <a:lnTo>
                    <a:pt x="10938574" y="2742717"/>
                  </a:lnTo>
                  <a:lnTo>
                    <a:pt x="10937443" y="2743174"/>
                  </a:lnTo>
                  <a:lnTo>
                    <a:pt x="10935589" y="2745041"/>
                  </a:lnTo>
                  <a:lnTo>
                    <a:pt x="10935119" y="2746159"/>
                  </a:lnTo>
                  <a:lnTo>
                    <a:pt x="10935119" y="2748788"/>
                  </a:lnTo>
                  <a:lnTo>
                    <a:pt x="10935589" y="2749918"/>
                  </a:lnTo>
                  <a:lnTo>
                    <a:pt x="10937443" y="2751772"/>
                  </a:lnTo>
                  <a:lnTo>
                    <a:pt x="10938574" y="2752242"/>
                  </a:lnTo>
                  <a:lnTo>
                    <a:pt x="10941202" y="2752242"/>
                  </a:lnTo>
                  <a:lnTo>
                    <a:pt x="10942320" y="2751772"/>
                  </a:lnTo>
                  <a:lnTo>
                    <a:pt x="10944187" y="2749918"/>
                  </a:lnTo>
                  <a:lnTo>
                    <a:pt x="10944644" y="2748788"/>
                  </a:lnTo>
                  <a:lnTo>
                    <a:pt x="10944644" y="2746159"/>
                  </a:lnTo>
                  <a:close/>
                </a:path>
                <a:path w="12773660" h="4123690">
                  <a:moveTo>
                    <a:pt x="10944644" y="1374800"/>
                  </a:moveTo>
                  <a:lnTo>
                    <a:pt x="10944187" y="1373682"/>
                  </a:lnTo>
                  <a:lnTo>
                    <a:pt x="10942320" y="1371828"/>
                  </a:lnTo>
                  <a:lnTo>
                    <a:pt x="10941202" y="1371358"/>
                  </a:lnTo>
                  <a:lnTo>
                    <a:pt x="10938574" y="1371358"/>
                  </a:lnTo>
                  <a:lnTo>
                    <a:pt x="10937443" y="1371828"/>
                  </a:lnTo>
                  <a:lnTo>
                    <a:pt x="10935589" y="1373682"/>
                  </a:lnTo>
                  <a:lnTo>
                    <a:pt x="10935119" y="1374800"/>
                  </a:lnTo>
                  <a:lnTo>
                    <a:pt x="10935119" y="1377442"/>
                  </a:lnTo>
                  <a:lnTo>
                    <a:pt x="10935589" y="1378559"/>
                  </a:lnTo>
                  <a:lnTo>
                    <a:pt x="10937443" y="1380413"/>
                  </a:lnTo>
                  <a:lnTo>
                    <a:pt x="10938574" y="1380883"/>
                  </a:lnTo>
                  <a:lnTo>
                    <a:pt x="10941202" y="1380883"/>
                  </a:lnTo>
                  <a:lnTo>
                    <a:pt x="10942320" y="1380413"/>
                  </a:lnTo>
                  <a:lnTo>
                    <a:pt x="10944187" y="1378559"/>
                  </a:lnTo>
                  <a:lnTo>
                    <a:pt x="10944644" y="1377442"/>
                  </a:lnTo>
                  <a:lnTo>
                    <a:pt x="10944644" y="1374800"/>
                  </a:lnTo>
                  <a:close/>
                </a:path>
                <a:path w="12773660" h="4123690">
                  <a:moveTo>
                    <a:pt x="10944644" y="3454"/>
                  </a:moveTo>
                  <a:lnTo>
                    <a:pt x="10944187" y="2324"/>
                  </a:lnTo>
                  <a:lnTo>
                    <a:pt x="10942320" y="469"/>
                  </a:lnTo>
                  <a:lnTo>
                    <a:pt x="10941202" y="0"/>
                  </a:lnTo>
                  <a:lnTo>
                    <a:pt x="10938574" y="0"/>
                  </a:lnTo>
                  <a:lnTo>
                    <a:pt x="10937443" y="469"/>
                  </a:lnTo>
                  <a:lnTo>
                    <a:pt x="10935589" y="2324"/>
                  </a:lnTo>
                  <a:lnTo>
                    <a:pt x="10935119" y="3454"/>
                  </a:lnTo>
                  <a:lnTo>
                    <a:pt x="10935119" y="6083"/>
                  </a:lnTo>
                  <a:lnTo>
                    <a:pt x="10935589" y="7200"/>
                  </a:lnTo>
                  <a:lnTo>
                    <a:pt x="10937443" y="9067"/>
                  </a:lnTo>
                  <a:lnTo>
                    <a:pt x="10938574" y="9525"/>
                  </a:lnTo>
                  <a:lnTo>
                    <a:pt x="10941202" y="9525"/>
                  </a:lnTo>
                  <a:lnTo>
                    <a:pt x="10942320" y="9067"/>
                  </a:lnTo>
                  <a:lnTo>
                    <a:pt x="10944187" y="7200"/>
                  </a:lnTo>
                  <a:lnTo>
                    <a:pt x="10944644" y="6083"/>
                  </a:lnTo>
                  <a:lnTo>
                    <a:pt x="10944644" y="3454"/>
                  </a:lnTo>
                  <a:close/>
                </a:path>
                <a:path w="12773660" h="4123690">
                  <a:moveTo>
                    <a:pt x="10963694" y="4117517"/>
                  </a:moveTo>
                  <a:lnTo>
                    <a:pt x="10963237" y="4116400"/>
                  </a:lnTo>
                  <a:lnTo>
                    <a:pt x="10961370" y="4114533"/>
                  </a:lnTo>
                  <a:lnTo>
                    <a:pt x="10960252" y="4114076"/>
                  </a:lnTo>
                  <a:lnTo>
                    <a:pt x="10957624" y="4114076"/>
                  </a:lnTo>
                  <a:lnTo>
                    <a:pt x="10956506" y="4114533"/>
                  </a:lnTo>
                  <a:lnTo>
                    <a:pt x="10954639" y="4116400"/>
                  </a:lnTo>
                  <a:lnTo>
                    <a:pt x="10954169" y="4117517"/>
                  </a:lnTo>
                  <a:lnTo>
                    <a:pt x="10954169" y="4120146"/>
                  </a:lnTo>
                  <a:lnTo>
                    <a:pt x="10954639" y="4121277"/>
                  </a:lnTo>
                  <a:lnTo>
                    <a:pt x="10956506" y="4123131"/>
                  </a:lnTo>
                  <a:lnTo>
                    <a:pt x="10957624" y="4123601"/>
                  </a:lnTo>
                  <a:lnTo>
                    <a:pt x="10960252" y="4123601"/>
                  </a:lnTo>
                  <a:lnTo>
                    <a:pt x="10961370" y="4123131"/>
                  </a:lnTo>
                  <a:lnTo>
                    <a:pt x="10963237" y="4121277"/>
                  </a:lnTo>
                  <a:lnTo>
                    <a:pt x="10963694" y="4120146"/>
                  </a:lnTo>
                  <a:lnTo>
                    <a:pt x="10963694" y="4117517"/>
                  </a:lnTo>
                  <a:close/>
                </a:path>
                <a:path w="12773660" h="4123690">
                  <a:moveTo>
                    <a:pt x="10963694" y="2746159"/>
                  </a:moveTo>
                  <a:lnTo>
                    <a:pt x="10963237" y="2745041"/>
                  </a:lnTo>
                  <a:lnTo>
                    <a:pt x="10961370" y="2743174"/>
                  </a:lnTo>
                  <a:lnTo>
                    <a:pt x="10960252" y="2742717"/>
                  </a:lnTo>
                  <a:lnTo>
                    <a:pt x="10957624" y="2742717"/>
                  </a:lnTo>
                  <a:lnTo>
                    <a:pt x="10956506" y="2743174"/>
                  </a:lnTo>
                  <a:lnTo>
                    <a:pt x="10954639" y="2745041"/>
                  </a:lnTo>
                  <a:lnTo>
                    <a:pt x="10954169" y="2746159"/>
                  </a:lnTo>
                  <a:lnTo>
                    <a:pt x="10954169" y="2748788"/>
                  </a:lnTo>
                  <a:lnTo>
                    <a:pt x="10954639" y="2749918"/>
                  </a:lnTo>
                  <a:lnTo>
                    <a:pt x="10956506" y="2751772"/>
                  </a:lnTo>
                  <a:lnTo>
                    <a:pt x="10957624" y="2752242"/>
                  </a:lnTo>
                  <a:lnTo>
                    <a:pt x="10960252" y="2752242"/>
                  </a:lnTo>
                  <a:lnTo>
                    <a:pt x="10961370" y="2751772"/>
                  </a:lnTo>
                  <a:lnTo>
                    <a:pt x="10963237" y="2749918"/>
                  </a:lnTo>
                  <a:lnTo>
                    <a:pt x="10963694" y="2748788"/>
                  </a:lnTo>
                  <a:lnTo>
                    <a:pt x="10963694" y="2746159"/>
                  </a:lnTo>
                  <a:close/>
                </a:path>
                <a:path w="12773660" h="4123690">
                  <a:moveTo>
                    <a:pt x="10963694" y="1374800"/>
                  </a:moveTo>
                  <a:lnTo>
                    <a:pt x="10963237" y="1373682"/>
                  </a:lnTo>
                  <a:lnTo>
                    <a:pt x="10961370" y="1371828"/>
                  </a:lnTo>
                  <a:lnTo>
                    <a:pt x="10960252" y="1371358"/>
                  </a:lnTo>
                  <a:lnTo>
                    <a:pt x="10957624" y="1371358"/>
                  </a:lnTo>
                  <a:lnTo>
                    <a:pt x="10956506" y="1371828"/>
                  </a:lnTo>
                  <a:lnTo>
                    <a:pt x="10954639" y="1373682"/>
                  </a:lnTo>
                  <a:lnTo>
                    <a:pt x="10954169" y="1374800"/>
                  </a:lnTo>
                  <a:lnTo>
                    <a:pt x="10954169" y="1377442"/>
                  </a:lnTo>
                  <a:lnTo>
                    <a:pt x="10954639" y="1378559"/>
                  </a:lnTo>
                  <a:lnTo>
                    <a:pt x="10956506" y="1380413"/>
                  </a:lnTo>
                  <a:lnTo>
                    <a:pt x="10957624" y="1380883"/>
                  </a:lnTo>
                  <a:lnTo>
                    <a:pt x="10960252" y="1380883"/>
                  </a:lnTo>
                  <a:lnTo>
                    <a:pt x="10961370" y="1380413"/>
                  </a:lnTo>
                  <a:lnTo>
                    <a:pt x="10963237" y="1378559"/>
                  </a:lnTo>
                  <a:lnTo>
                    <a:pt x="10963694" y="1377442"/>
                  </a:lnTo>
                  <a:lnTo>
                    <a:pt x="10963694" y="1374800"/>
                  </a:lnTo>
                  <a:close/>
                </a:path>
                <a:path w="12773660" h="4123690">
                  <a:moveTo>
                    <a:pt x="10963694" y="3454"/>
                  </a:moveTo>
                  <a:lnTo>
                    <a:pt x="10963237" y="2324"/>
                  </a:lnTo>
                  <a:lnTo>
                    <a:pt x="10961370" y="469"/>
                  </a:lnTo>
                  <a:lnTo>
                    <a:pt x="10960252" y="0"/>
                  </a:lnTo>
                  <a:lnTo>
                    <a:pt x="10957624" y="0"/>
                  </a:lnTo>
                  <a:lnTo>
                    <a:pt x="10956506" y="469"/>
                  </a:lnTo>
                  <a:lnTo>
                    <a:pt x="10954639" y="2324"/>
                  </a:lnTo>
                  <a:lnTo>
                    <a:pt x="10954169" y="3454"/>
                  </a:lnTo>
                  <a:lnTo>
                    <a:pt x="10954169" y="6083"/>
                  </a:lnTo>
                  <a:lnTo>
                    <a:pt x="10954639" y="7200"/>
                  </a:lnTo>
                  <a:lnTo>
                    <a:pt x="10956506" y="9067"/>
                  </a:lnTo>
                  <a:lnTo>
                    <a:pt x="10957624" y="9525"/>
                  </a:lnTo>
                  <a:lnTo>
                    <a:pt x="10960252" y="9525"/>
                  </a:lnTo>
                  <a:lnTo>
                    <a:pt x="10961370" y="9067"/>
                  </a:lnTo>
                  <a:lnTo>
                    <a:pt x="10963237" y="7200"/>
                  </a:lnTo>
                  <a:lnTo>
                    <a:pt x="10963694" y="6083"/>
                  </a:lnTo>
                  <a:lnTo>
                    <a:pt x="10963694" y="3454"/>
                  </a:lnTo>
                  <a:close/>
                </a:path>
                <a:path w="12773660" h="4123690">
                  <a:moveTo>
                    <a:pt x="10982757" y="4117517"/>
                  </a:moveTo>
                  <a:lnTo>
                    <a:pt x="10982287" y="4116400"/>
                  </a:lnTo>
                  <a:lnTo>
                    <a:pt x="10980433" y="4114533"/>
                  </a:lnTo>
                  <a:lnTo>
                    <a:pt x="10979302" y="4114076"/>
                  </a:lnTo>
                  <a:lnTo>
                    <a:pt x="10976674" y="4114076"/>
                  </a:lnTo>
                  <a:lnTo>
                    <a:pt x="10975543" y="4114533"/>
                  </a:lnTo>
                  <a:lnTo>
                    <a:pt x="10973689" y="4116400"/>
                  </a:lnTo>
                  <a:lnTo>
                    <a:pt x="10973219" y="4117517"/>
                  </a:lnTo>
                  <a:lnTo>
                    <a:pt x="10973219" y="4120146"/>
                  </a:lnTo>
                  <a:lnTo>
                    <a:pt x="10973689" y="4121277"/>
                  </a:lnTo>
                  <a:lnTo>
                    <a:pt x="10975543" y="4123131"/>
                  </a:lnTo>
                  <a:lnTo>
                    <a:pt x="10976674" y="4123601"/>
                  </a:lnTo>
                  <a:lnTo>
                    <a:pt x="10979302" y="4123601"/>
                  </a:lnTo>
                  <a:lnTo>
                    <a:pt x="10980433" y="4123131"/>
                  </a:lnTo>
                  <a:lnTo>
                    <a:pt x="10982287" y="4121277"/>
                  </a:lnTo>
                  <a:lnTo>
                    <a:pt x="10982757" y="4120146"/>
                  </a:lnTo>
                  <a:lnTo>
                    <a:pt x="10982757" y="4117517"/>
                  </a:lnTo>
                  <a:close/>
                </a:path>
                <a:path w="12773660" h="4123690">
                  <a:moveTo>
                    <a:pt x="10982757" y="2746159"/>
                  </a:moveTo>
                  <a:lnTo>
                    <a:pt x="10982287" y="2745041"/>
                  </a:lnTo>
                  <a:lnTo>
                    <a:pt x="10980433" y="2743174"/>
                  </a:lnTo>
                  <a:lnTo>
                    <a:pt x="10979302" y="2742717"/>
                  </a:lnTo>
                  <a:lnTo>
                    <a:pt x="10976674" y="2742717"/>
                  </a:lnTo>
                  <a:lnTo>
                    <a:pt x="10975543" y="2743174"/>
                  </a:lnTo>
                  <a:lnTo>
                    <a:pt x="10973689" y="2745041"/>
                  </a:lnTo>
                  <a:lnTo>
                    <a:pt x="10973219" y="2746159"/>
                  </a:lnTo>
                  <a:lnTo>
                    <a:pt x="10973219" y="2748788"/>
                  </a:lnTo>
                  <a:lnTo>
                    <a:pt x="10973689" y="2749918"/>
                  </a:lnTo>
                  <a:lnTo>
                    <a:pt x="10975543" y="2751772"/>
                  </a:lnTo>
                  <a:lnTo>
                    <a:pt x="10976674" y="2752242"/>
                  </a:lnTo>
                  <a:lnTo>
                    <a:pt x="10979302" y="2752242"/>
                  </a:lnTo>
                  <a:lnTo>
                    <a:pt x="10980433" y="2751772"/>
                  </a:lnTo>
                  <a:lnTo>
                    <a:pt x="10982287" y="2749918"/>
                  </a:lnTo>
                  <a:lnTo>
                    <a:pt x="10982757" y="2748788"/>
                  </a:lnTo>
                  <a:lnTo>
                    <a:pt x="10982757" y="2746159"/>
                  </a:lnTo>
                  <a:close/>
                </a:path>
                <a:path w="12773660" h="4123690">
                  <a:moveTo>
                    <a:pt x="10982757" y="1374800"/>
                  </a:moveTo>
                  <a:lnTo>
                    <a:pt x="10982287" y="1373682"/>
                  </a:lnTo>
                  <a:lnTo>
                    <a:pt x="10980433" y="1371828"/>
                  </a:lnTo>
                  <a:lnTo>
                    <a:pt x="10979302" y="1371358"/>
                  </a:lnTo>
                  <a:lnTo>
                    <a:pt x="10976674" y="1371358"/>
                  </a:lnTo>
                  <a:lnTo>
                    <a:pt x="10975543" y="1371828"/>
                  </a:lnTo>
                  <a:lnTo>
                    <a:pt x="10973689" y="1373682"/>
                  </a:lnTo>
                  <a:lnTo>
                    <a:pt x="10973219" y="1374800"/>
                  </a:lnTo>
                  <a:lnTo>
                    <a:pt x="10973219" y="1377442"/>
                  </a:lnTo>
                  <a:lnTo>
                    <a:pt x="10973689" y="1378559"/>
                  </a:lnTo>
                  <a:lnTo>
                    <a:pt x="10975543" y="1380413"/>
                  </a:lnTo>
                  <a:lnTo>
                    <a:pt x="10976674" y="1380883"/>
                  </a:lnTo>
                  <a:lnTo>
                    <a:pt x="10979302" y="1380883"/>
                  </a:lnTo>
                  <a:lnTo>
                    <a:pt x="10980433" y="1380413"/>
                  </a:lnTo>
                  <a:lnTo>
                    <a:pt x="10982287" y="1378559"/>
                  </a:lnTo>
                  <a:lnTo>
                    <a:pt x="10982757" y="1377442"/>
                  </a:lnTo>
                  <a:lnTo>
                    <a:pt x="10982757" y="1374800"/>
                  </a:lnTo>
                  <a:close/>
                </a:path>
                <a:path w="12773660" h="4123690">
                  <a:moveTo>
                    <a:pt x="10982757" y="3454"/>
                  </a:moveTo>
                  <a:lnTo>
                    <a:pt x="10982287" y="2324"/>
                  </a:lnTo>
                  <a:lnTo>
                    <a:pt x="10980433" y="469"/>
                  </a:lnTo>
                  <a:lnTo>
                    <a:pt x="10979302" y="0"/>
                  </a:lnTo>
                  <a:lnTo>
                    <a:pt x="10976674" y="0"/>
                  </a:lnTo>
                  <a:lnTo>
                    <a:pt x="10975543" y="469"/>
                  </a:lnTo>
                  <a:lnTo>
                    <a:pt x="10973689" y="2324"/>
                  </a:lnTo>
                  <a:lnTo>
                    <a:pt x="10973219" y="3454"/>
                  </a:lnTo>
                  <a:lnTo>
                    <a:pt x="10973219" y="6083"/>
                  </a:lnTo>
                  <a:lnTo>
                    <a:pt x="10973689" y="7200"/>
                  </a:lnTo>
                  <a:lnTo>
                    <a:pt x="10975543" y="9067"/>
                  </a:lnTo>
                  <a:lnTo>
                    <a:pt x="10976674" y="9525"/>
                  </a:lnTo>
                  <a:lnTo>
                    <a:pt x="10979302" y="9525"/>
                  </a:lnTo>
                  <a:lnTo>
                    <a:pt x="10980433" y="9067"/>
                  </a:lnTo>
                  <a:lnTo>
                    <a:pt x="10982287" y="7200"/>
                  </a:lnTo>
                  <a:lnTo>
                    <a:pt x="10982757" y="6083"/>
                  </a:lnTo>
                  <a:lnTo>
                    <a:pt x="10982757" y="3454"/>
                  </a:lnTo>
                  <a:close/>
                </a:path>
                <a:path w="12773660" h="4123690">
                  <a:moveTo>
                    <a:pt x="11001807" y="4117517"/>
                  </a:moveTo>
                  <a:lnTo>
                    <a:pt x="11001337" y="4116400"/>
                  </a:lnTo>
                  <a:lnTo>
                    <a:pt x="10999483" y="4114533"/>
                  </a:lnTo>
                  <a:lnTo>
                    <a:pt x="10998352" y="4114076"/>
                  </a:lnTo>
                  <a:lnTo>
                    <a:pt x="10995724" y="4114076"/>
                  </a:lnTo>
                  <a:lnTo>
                    <a:pt x="10994606" y="4114533"/>
                  </a:lnTo>
                  <a:lnTo>
                    <a:pt x="10992739" y="4116400"/>
                  </a:lnTo>
                  <a:lnTo>
                    <a:pt x="10992282" y="4117517"/>
                  </a:lnTo>
                  <a:lnTo>
                    <a:pt x="10992282" y="4120146"/>
                  </a:lnTo>
                  <a:lnTo>
                    <a:pt x="10992739" y="4121277"/>
                  </a:lnTo>
                  <a:lnTo>
                    <a:pt x="10994606" y="4123131"/>
                  </a:lnTo>
                  <a:lnTo>
                    <a:pt x="10995724" y="4123601"/>
                  </a:lnTo>
                  <a:lnTo>
                    <a:pt x="10998352" y="4123601"/>
                  </a:lnTo>
                  <a:lnTo>
                    <a:pt x="10999483" y="4123131"/>
                  </a:lnTo>
                  <a:lnTo>
                    <a:pt x="11001337" y="4121277"/>
                  </a:lnTo>
                  <a:lnTo>
                    <a:pt x="11001807" y="4120146"/>
                  </a:lnTo>
                  <a:lnTo>
                    <a:pt x="11001807" y="4117517"/>
                  </a:lnTo>
                  <a:close/>
                </a:path>
                <a:path w="12773660" h="4123690">
                  <a:moveTo>
                    <a:pt x="11001807" y="2746159"/>
                  </a:moveTo>
                  <a:lnTo>
                    <a:pt x="11001337" y="2745041"/>
                  </a:lnTo>
                  <a:lnTo>
                    <a:pt x="10999483" y="2743174"/>
                  </a:lnTo>
                  <a:lnTo>
                    <a:pt x="10998352" y="2742717"/>
                  </a:lnTo>
                  <a:lnTo>
                    <a:pt x="10995724" y="2742717"/>
                  </a:lnTo>
                  <a:lnTo>
                    <a:pt x="10994606" y="2743174"/>
                  </a:lnTo>
                  <a:lnTo>
                    <a:pt x="10992739" y="2745041"/>
                  </a:lnTo>
                  <a:lnTo>
                    <a:pt x="10992282" y="2746159"/>
                  </a:lnTo>
                  <a:lnTo>
                    <a:pt x="10992282" y="2748788"/>
                  </a:lnTo>
                  <a:lnTo>
                    <a:pt x="10992739" y="2749918"/>
                  </a:lnTo>
                  <a:lnTo>
                    <a:pt x="10994606" y="2751772"/>
                  </a:lnTo>
                  <a:lnTo>
                    <a:pt x="10995724" y="2752242"/>
                  </a:lnTo>
                  <a:lnTo>
                    <a:pt x="10998352" y="2752242"/>
                  </a:lnTo>
                  <a:lnTo>
                    <a:pt x="10999483" y="2751772"/>
                  </a:lnTo>
                  <a:lnTo>
                    <a:pt x="11001337" y="2749918"/>
                  </a:lnTo>
                  <a:lnTo>
                    <a:pt x="11001807" y="2748788"/>
                  </a:lnTo>
                  <a:lnTo>
                    <a:pt x="11001807" y="2746159"/>
                  </a:lnTo>
                  <a:close/>
                </a:path>
                <a:path w="12773660" h="4123690">
                  <a:moveTo>
                    <a:pt x="11001807" y="1374800"/>
                  </a:moveTo>
                  <a:lnTo>
                    <a:pt x="11001337" y="1373682"/>
                  </a:lnTo>
                  <a:lnTo>
                    <a:pt x="10999483" y="1371828"/>
                  </a:lnTo>
                  <a:lnTo>
                    <a:pt x="10998352" y="1371358"/>
                  </a:lnTo>
                  <a:lnTo>
                    <a:pt x="10995724" y="1371358"/>
                  </a:lnTo>
                  <a:lnTo>
                    <a:pt x="10994606" y="1371828"/>
                  </a:lnTo>
                  <a:lnTo>
                    <a:pt x="10992739" y="1373682"/>
                  </a:lnTo>
                  <a:lnTo>
                    <a:pt x="10992282" y="1374800"/>
                  </a:lnTo>
                  <a:lnTo>
                    <a:pt x="10992282" y="1377442"/>
                  </a:lnTo>
                  <a:lnTo>
                    <a:pt x="10992739" y="1378559"/>
                  </a:lnTo>
                  <a:lnTo>
                    <a:pt x="10994606" y="1380413"/>
                  </a:lnTo>
                  <a:lnTo>
                    <a:pt x="10995724" y="1380883"/>
                  </a:lnTo>
                  <a:lnTo>
                    <a:pt x="10998352" y="1380883"/>
                  </a:lnTo>
                  <a:lnTo>
                    <a:pt x="10999483" y="1380413"/>
                  </a:lnTo>
                  <a:lnTo>
                    <a:pt x="11001337" y="1378559"/>
                  </a:lnTo>
                  <a:lnTo>
                    <a:pt x="11001807" y="1377442"/>
                  </a:lnTo>
                  <a:lnTo>
                    <a:pt x="11001807" y="1374800"/>
                  </a:lnTo>
                  <a:close/>
                </a:path>
                <a:path w="12773660" h="4123690">
                  <a:moveTo>
                    <a:pt x="11001807" y="3454"/>
                  </a:moveTo>
                  <a:lnTo>
                    <a:pt x="11001337" y="2324"/>
                  </a:lnTo>
                  <a:lnTo>
                    <a:pt x="10999483" y="469"/>
                  </a:lnTo>
                  <a:lnTo>
                    <a:pt x="10998352" y="0"/>
                  </a:lnTo>
                  <a:lnTo>
                    <a:pt x="10995724" y="0"/>
                  </a:lnTo>
                  <a:lnTo>
                    <a:pt x="10994606" y="469"/>
                  </a:lnTo>
                  <a:lnTo>
                    <a:pt x="10992739" y="2324"/>
                  </a:lnTo>
                  <a:lnTo>
                    <a:pt x="10992282" y="3454"/>
                  </a:lnTo>
                  <a:lnTo>
                    <a:pt x="10992282" y="6083"/>
                  </a:lnTo>
                  <a:lnTo>
                    <a:pt x="10992739" y="7200"/>
                  </a:lnTo>
                  <a:lnTo>
                    <a:pt x="10994606" y="9067"/>
                  </a:lnTo>
                  <a:lnTo>
                    <a:pt x="10995724" y="9525"/>
                  </a:lnTo>
                  <a:lnTo>
                    <a:pt x="10998352" y="9525"/>
                  </a:lnTo>
                  <a:lnTo>
                    <a:pt x="10999483" y="9067"/>
                  </a:lnTo>
                  <a:lnTo>
                    <a:pt x="11001337" y="7200"/>
                  </a:lnTo>
                  <a:lnTo>
                    <a:pt x="11001807" y="6083"/>
                  </a:lnTo>
                  <a:lnTo>
                    <a:pt x="11001807" y="3454"/>
                  </a:lnTo>
                  <a:close/>
                </a:path>
                <a:path w="12773660" h="4123690">
                  <a:moveTo>
                    <a:pt x="11020857" y="4117517"/>
                  </a:moveTo>
                  <a:lnTo>
                    <a:pt x="11020387" y="4116400"/>
                  </a:lnTo>
                  <a:lnTo>
                    <a:pt x="11018533" y="4114533"/>
                  </a:lnTo>
                  <a:lnTo>
                    <a:pt x="11017402" y="4114076"/>
                  </a:lnTo>
                  <a:lnTo>
                    <a:pt x="11014774" y="4114076"/>
                  </a:lnTo>
                  <a:lnTo>
                    <a:pt x="11013656" y="4114533"/>
                  </a:lnTo>
                  <a:lnTo>
                    <a:pt x="11011789" y="4116400"/>
                  </a:lnTo>
                  <a:lnTo>
                    <a:pt x="11011332" y="4117517"/>
                  </a:lnTo>
                  <a:lnTo>
                    <a:pt x="11011332" y="4120146"/>
                  </a:lnTo>
                  <a:lnTo>
                    <a:pt x="11011789" y="4121277"/>
                  </a:lnTo>
                  <a:lnTo>
                    <a:pt x="11013656" y="4123131"/>
                  </a:lnTo>
                  <a:lnTo>
                    <a:pt x="11014774" y="4123601"/>
                  </a:lnTo>
                  <a:lnTo>
                    <a:pt x="11017402" y="4123601"/>
                  </a:lnTo>
                  <a:lnTo>
                    <a:pt x="11018533" y="4123131"/>
                  </a:lnTo>
                  <a:lnTo>
                    <a:pt x="11020387" y="4121277"/>
                  </a:lnTo>
                  <a:lnTo>
                    <a:pt x="11020857" y="4120146"/>
                  </a:lnTo>
                  <a:lnTo>
                    <a:pt x="11020857" y="4117517"/>
                  </a:lnTo>
                  <a:close/>
                </a:path>
                <a:path w="12773660" h="4123690">
                  <a:moveTo>
                    <a:pt x="11020857" y="2746159"/>
                  </a:moveTo>
                  <a:lnTo>
                    <a:pt x="11020387" y="2745041"/>
                  </a:lnTo>
                  <a:lnTo>
                    <a:pt x="11018533" y="2743174"/>
                  </a:lnTo>
                  <a:lnTo>
                    <a:pt x="11017402" y="2742717"/>
                  </a:lnTo>
                  <a:lnTo>
                    <a:pt x="11014774" y="2742717"/>
                  </a:lnTo>
                  <a:lnTo>
                    <a:pt x="11013656" y="2743174"/>
                  </a:lnTo>
                  <a:lnTo>
                    <a:pt x="11011789" y="2745041"/>
                  </a:lnTo>
                  <a:lnTo>
                    <a:pt x="11011332" y="2746159"/>
                  </a:lnTo>
                  <a:lnTo>
                    <a:pt x="11011332" y="2748788"/>
                  </a:lnTo>
                  <a:lnTo>
                    <a:pt x="11011789" y="2749918"/>
                  </a:lnTo>
                  <a:lnTo>
                    <a:pt x="11013656" y="2751772"/>
                  </a:lnTo>
                  <a:lnTo>
                    <a:pt x="11014774" y="2752242"/>
                  </a:lnTo>
                  <a:lnTo>
                    <a:pt x="11017402" y="2752242"/>
                  </a:lnTo>
                  <a:lnTo>
                    <a:pt x="11018533" y="2751772"/>
                  </a:lnTo>
                  <a:lnTo>
                    <a:pt x="11020387" y="2749918"/>
                  </a:lnTo>
                  <a:lnTo>
                    <a:pt x="11020857" y="2748788"/>
                  </a:lnTo>
                  <a:lnTo>
                    <a:pt x="11020857" y="2746159"/>
                  </a:lnTo>
                  <a:close/>
                </a:path>
                <a:path w="12773660" h="4123690">
                  <a:moveTo>
                    <a:pt x="11020857" y="1374800"/>
                  </a:moveTo>
                  <a:lnTo>
                    <a:pt x="11020387" y="1373682"/>
                  </a:lnTo>
                  <a:lnTo>
                    <a:pt x="11018533" y="1371828"/>
                  </a:lnTo>
                  <a:lnTo>
                    <a:pt x="11017402" y="1371358"/>
                  </a:lnTo>
                  <a:lnTo>
                    <a:pt x="11014774" y="1371358"/>
                  </a:lnTo>
                  <a:lnTo>
                    <a:pt x="11013656" y="1371828"/>
                  </a:lnTo>
                  <a:lnTo>
                    <a:pt x="11011789" y="1373682"/>
                  </a:lnTo>
                  <a:lnTo>
                    <a:pt x="11011332" y="1374800"/>
                  </a:lnTo>
                  <a:lnTo>
                    <a:pt x="11011332" y="1377442"/>
                  </a:lnTo>
                  <a:lnTo>
                    <a:pt x="11011789" y="1378559"/>
                  </a:lnTo>
                  <a:lnTo>
                    <a:pt x="11013656" y="1380413"/>
                  </a:lnTo>
                  <a:lnTo>
                    <a:pt x="11014774" y="1380883"/>
                  </a:lnTo>
                  <a:lnTo>
                    <a:pt x="11017402" y="1380883"/>
                  </a:lnTo>
                  <a:lnTo>
                    <a:pt x="11018533" y="1380413"/>
                  </a:lnTo>
                  <a:lnTo>
                    <a:pt x="11020387" y="1378559"/>
                  </a:lnTo>
                  <a:lnTo>
                    <a:pt x="11020857" y="1377442"/>
                  </a:lnTo>
                  <a:lnTo>
                    <a:pt x="11020857" y="1374800"/>
                  </a:lnTo>
                  <a:close/>
                </a:path>
                <a:path w="12773660" h="4123690">
                  <a:moveTo>
                    <a:pt x="11020857" y="3454"/>
                  </a:moveTo>
                  <a:lnTo>
                    <a:pt x="11020387" y="2324"/>
                  </a:lnTo>
                  <a:lnTo>
                    <a:pt x="11018533" y="469"/>
                  </a:lnTo>
                  <a:lnTo>
                    <a:pt x="11017402" y="0"/>
                  </a:lnTo>
                  <a:lnTo>
                    <a:pt x="11014774" y="0"/>
                  </a:lnTo>
                  <a:lnTo>
                    <a:pt x="11013656" y="469"/>
                  </a:lnTo>
                  <a:lnTo>
                    <a:pt x="11011789" y="2324"/>
                  </a:lnTo>
                  <a:lnTo>
                    <a:pt x="11011332" y="3454"/>
                  </a:lnTo>
                  <a:lnTo>
                    <a:pt x="11011332" y="6083"/>
                  </a:lnTo>
                  <a:lnTo>
                    <a:pt x="11011789" y="7200"/>
                  </a:lnTo>
                  <a:lnTo>
                    <a:pt x="11013656" y="9067"/>
                  </a:lnTo>
                  <a:lnTo>
                    <a:pt x="11014774" y="9525"/>
                  </a:lnTo>
                  <a:lnTo>
                    <a:pt x="11017402" y="9525"/>
                  </a:lnTo>
                  <a:lnTo>
                    <a:pt x="11018533" y="9067"/>
                  </a:lnTo>
                  <a:lnTo>
                    <a:pt x="11020387" y="7200"/>
                  </a:lnTo>
                  <a:lnTo>
                    <a:pt x="11020857" y="6083"/>
                  </a:lnTo>
                  <a:lnTo>
                    <a:pt x="11020857" y="3454"/>
                  </a:lnTo>
                  <a:close/>
                </a:path>
                <a:path w="12773660" h="4123690">
                  <a:moveTo>
                    <a:pt x="11039907" y="4117517"/>
                  </a:moveTo>
                  <a:lnTo>
                    <a:pt x="11039437" y="4116400"/>
                  </a:lnTo>
                  <a:lnTo>
                    <a:pt x="11037583" y="4114533"/>
                  </a:lnTo>
                  <a:lnTo>
                    <a:pt x="11036452" y="4114076"/>
                  </a:lnTo>
                  <a:lnTo>
                    <a:pt x="11033824" y="4114076"/>
                  </a:lnTo>
                  <a:lnTo>
                    <a:pt x="11032706" y="4114533"/>
                  </a:lnTo>
                  <a:lnTo>
                    <a:pt x="11030839" y="4116400"/>
                  </a:lnTo>
                  <a:lnTo>
                    <a:pt x="11030382" y="4117517"/>
                  </a:lnTo>
                  <a:lnTo>
                    <a:pt x="11030382" y="4120146"/>
                  </a:lnTo>
                  <a:lnTo>
                    <a:pt x="11030839" y="4121277"/>
                  </a:lnTo>
                  <a:lnTo>
                    <a:pt x="11032706" y="4123131"/>
                  </a:lnTo>
                  <a:lnTo>
                    <a:pt x="11033824" y="4123601"/>
                  </a:lnTo>
                  <a:lnTo>
                    <a:pt x="11036452" y="4123601"/>
                  </a:lnTo>
                  <a:lnTo>
                    <a:pt x="11037583" y="4123131"/>
                  </a:lnTo>
                  <a:lnTo>
                    <a:pt x="11039437" y="4121277"/>
                  </a:lnTo>
                  <a:lnTo>
                    <a:pt x="11039907" y="4120146"/>
                  </a:lnTo>
                  <a:lnTo>
                    <a:pt x="11039907" y="4117517"/>
                  </a:lnTo>
                  <a:close/>
                </a:path>
                <a:path w="12773660" h="4123690">
                  <a:moveTo>
                    <a:pt x="11039907" y="2746159"/>
                  </a:moveTo>
                  <a:lnTo>
                    <a:pt x="11039437" y="2745041"/>
                  </a:lnTo>
                  <a:lnTo>
                    <a:pt x="11037583" y="2743174"/>
                  </a:lnTo>
                  <a:lnTo>
                    <a:pt x="11036452" y="2742717"/>
                  </a:lnTo>
                  <a:lnTo>
                    <a:pt x="11033824" y="2742717"/>
                  </a:lnTo>
                  <a:lnTo>
                    <a:pt x="11032706" y="2743174"/>
                  </a:lnTo>
                  <a:lnTo>
                    <a:pt x="11030839" y="2745041"/>
                  </a:lnTo>
                  <a:lnTo>
                    <a:pt x="11030382" y="2746159"/>
                  </a:lnTo>
                  <a:lnTo>
                    <a:pt x="11030382" y="2748788"/>
                  </a:lnTo>
                  <a:lnTo>
                    <a:pt x="11030839" y="2749918"/>
                  </a:lnTo>
                  <a:lnTo>
                    <a:pt x="11032706" y="2751772"/>
                  </a:lnTo>
                  <a:lnTo>
                    <a:pt x="11033824" y="2752242"/>
                  </a:lnTo>
                  <a:lnTo>
                    <a:pt x="11036452" y="2752242"/>
                  </a:lnTo>
                  <a:lnTo>
                    <a:pt x="11037583" y="2751772"/>
                  </a:lnTo>
                  <a:lnTo>
                    <a:pt x="11039437" y="2749918"/>
                  </a:lnTo>
                  <a:lnTo>
                    <a:pt x="11039907" y="2748788"/>
                  </a:lnTo>
                  <a:lnTo>
                    <a:pt x="11039907" y="2746159"/>
                  </a:lnTo>
                  <a:close/>
                </a:path>
                <a:path w="12773660" h="4123690">
                  <a:moveTo>
                    <a:pt x="11039907" y="1374800"/>
                  </a:moveTo>
                  <a:lnTo>
                    <a:pt x="11039437" y="1373682"/>
                  </a:lnTo>
                  <a:lnTo>
                    <a:pt x="11037583" y="1371828"/>
                  </a:lnTo>
                  <a:lnTo>
                    <a:pt x="11036452" y="1371358"/>
                  </a:lnTo>
                  <a:lnTo>
                    <a:pt x="11033824" y="1371358"/>
                  </a:lnTo>
                  <a:lnTo>
                    <a:pt x="11032706" y="1371828"/>
                  </a:lnTo>
                  <a:lnTo>
                    <a:pt x="11030839" y="1373682"/>
                  </a:lnTo>
                  <a:lnTo>
                    <a:pt x="11030382" y="1374800"/>
                  </a:lnTo>
                  <a:lnTo>
                    <a:pt x="11030382" y="1377442"/>
                  </a:lnTo>
                  <a:lnTo>
                    <a:pt x="11030839" y="1378559"/>
                  </a:lnTo>
                  <a:lnTo>
                    <a:pt x="11032706" y="1380413"/>
                  </a:lnTo>
                  <a:lnTo>
                    <a:pt x="11033824" y="1380883"/>
                  </a:lnTo>
                  <a:lnTo>
                    <a:pt x="11036452" y="1380883"/>
                  </a:lnTo>
                  <a:lnTo>
                    <a:pt x="11037583" y="1380413"/>
                  </a:lnTo>
                  <a:lnTo>
                    <a:pt x="11039437" y="1378559"/>
                  </a:lnTo>
                  <a:lnTo>
                    <a:pt x="11039907" y="1377442"/>
                  </a:lnTo>
                  <a:lnTo>
                    <a:pt x="11039907" y="1374800"/>
                  </a:lnTo>
                  <a:close/>
                </a:path>
                <a:path w="12773660" h="4123690">
                  <a:moveTo>
                    <a:pt x="11039907" y="3454"/>
                  </a:moveTo>
                  <a:lnTo>
                    <a:pt x="11039437" y="2324"/>
                  </a:lnTo>
                  <a:lnTo>
                    <a:pt x="11037583" y="469"/>
                  </a:lnTo>
                  <a:lnTo>
                    <a:pt x="11036452" y="0"/>
                  </a:lnTo>
                  <a:lnTo>
                    <a:pt x="11033824" y="0"/>
                  </a:lnTo>
                  <a:lnTo>
                    <a:pt x="11032706" y="469"/>
                  </a:lnTo>
                  <a:lnTo>
                    <a:pt x="11030839" y="2324"/>
                  </a:lnTo>
                  <a:lnTo>
                    <a:pt x="11030382" y="3454"/>
                  </a:lnTo>
                  <a:lnTo>
                    <a:pt x="11030382" y="6083"/>
                  </a:lnTo>
                  <a:lnTo>
                    <a:pt x="11030839" y="7200"/>
                  </a:lnTo>
                  <a:lnTo>
                    <a:pt x="11032706" y="9067"/>
                  </a:lnTo>
                  <a:lnTo>
                    <a:pt x="11033824" y="9525"/>
                  </a:lnTo>
                  <a:lnTo>
                    <a:pt x="11036452" y="9525"/>
                  </a:lnTo>
                  <a:lnTo>
                    <a:pt x="11037583" y="9067"/>
                  </a:lnTo>
                  <a:lnTo>
                    <a:pt x="11039437" y="7200"/>
                  </a:lnTo>
                  <a:lnTo>
                    <a:pt x="11039907" y="6083"/>
                  </a:lnTo>
                  <a:lnTo>
                    <a:pt x="11039907" y="3454"/>
                  </a:lnTo>
                  <a:close/>
                </a:path>
                <a:path w="12773660" h="4123690">
                  <a:moveTo>
                    <a:pt x="11058957" y="4117517"/>
                  </a:moveTo>
                  <a:lnTo>
                    <a:pt x="11058487" y="4116400"/>
                  </a:lnTo>
                  <a:lnTo>
                    <a:pt x="11056633" y="4114533"/>
                  </a:lnTo>
                  <a:lnTo>
                    <a:pt x="11055502" y="4114076"/>
                  </a:lnTo>
                  <a:lnTo>
                    <a:pt x="11052874" y="4114076"/>
                  </a:lnTo>
                  <a:lnTo>
                    <a:pt x="11051756" y="4114533"/>
                  </a:lnTo>
                  <a:lnTo>
                    <a:pt x="11049889" y="4116400"/>
                  </a:lnTo>
                  <a:lnTo>
                    <a:pt x="11049432" y="4117517"/>
                  </a:lnTo>
                  <a:lnTo>
                    <a:pt x="11049432" y="4120146"/>
                  </a:lnTo>
                  <a:lnTo>
                    <a:pt x="11049889" y="4121277"/>
                  </a:lnTo>
                  <a:lnTo>
                    <a:pt x="11051756" y="4123131"/>
                  </a:lnTo>
                  <a:lnTo>
                    <a:pt x="11052874" y="4123601"/>
                  </a:lnTo>
                  <a:lnTo>
                    <a:pt x="11055502" y="4123601"/>
                  </a:lnTo>
                  <a:lnTo>
                    <a:pt x="11056633" y="4123131"/>
                  </a:lnTo>
                  <a:lnTo>
                    <a:pt x="11058487" y="4121277"/>
                  </a:lnTo>
                  <a:lnTo>
                    <a:pt x="11058957" y="4120146"/>
                  </a:lnTo>
                  <a:lnTo>
                    <a:pt x="11058957" y="4117517"/>
                  </a:lnTo>
                  <a:close/>
                </a:path>
                <a:path w="12773660" h="4123690">
                  <a:moveTo>
                    <a:pt x="11058957" y="2746159"/>
                  </a:moveTo>
                  <a:lnTo>
                    <a:pt x="11058487" y="2745041"/>
                  </a:lnTo>
                  <a:lnTo>
                    <a:pt x="11056633" y="2743174"/>
                  </a:lnTo>
                  <a:lnTo>
                    <a:pt x="11055502" y="2742717"/>
                  </a:lnTo>
                  <a:lnTo>
                    <a:pt x="11052874" y="2742717"/>
                  </a:lnTo>
                  <a:lnTo>
                    <a:pt x="11051756" y="2743174"/>
                  </a:lnTo>
                  <a:lnTo>
                    <a:pt x="11049889" y="2745041"/>
                  </a:lnTo>
                  <a:lnTo>
                    <a:pt x="11049432" y="2746159"/>
                  </a:lnTo>
                  <a:lnTo>
                    <a:pt x="11049432" y="2748788"/>
                  </a:lnTo>
                  <a:lnTo>
                    <a:pt x="11049889" y="2749918"/>
                  </a:lnTo>
                  <a:lnTo>
                    <a:pt x="11051756" y="2751772"/>
                  </a:lnTo>
                  <a:lnTo>
                    <a:pt x="11052874" y="2752242"/>
                  </a:lnTo>
                  <a:lnTo>
                    <a:pt x="11055502" y="2752242"/>
                  </a:lnTo>
                  <a:lnTo>
                    <a:pt x="11056633" y="2751772"/>
                  </a:lnTo>
                  <a:lnTo>
                    <a:pt x="11058487" y="2749918"/>
                  </a:lnTo>
                  <a:lnTo>
                    <a:pt x="11058957" y="2748788"/>
                  </a:lnTo>
                  <a:lnTo>
                    <a:pt x="11058957" y="2746159"/>
                  </a:lnTo>
                  <a:close/>
                </a:path>
                <a:path w="12773660" h="4123690">
                  <a:moveTo>
                    <a:pt x="11058957" y="1374800"/>
                  </a:moveTo>
                  <a:lnTo>
                    <a:pt x="11058487" y="1373682"/>
                  </a:lnTo>
                  <a:lnTo>
                    <a:pt x="11056633" y="1371828"/>
                  </a:lnTo>
                  <a:lnTo>
                    <a:pt x="11055502" y="1371358"/>
                  </a:lnTo>
                  <a:lnTo>
                    <a:pt x="11052874" y="1371358"/>
                  </a:lnTo>
                  <a:lnTo>
                    <a:pt x="11051756" y="1371828"/>
                  </a:lnTo>
                  <a:lnTo>
                    <a:pt x="11049889" y="1373682"/>
                  </a:lnTo>
                  <a:lnTo>
                    <a:pt x="11049432" y="1374800"/>
                  </a:lnTo>
                  <a:lnTo>
                    <a:pt x="11049432" y="1377442"/>
                  </a:lnTo>
                  <a:lnTo>
                    <a:pt x="11049889" y="1378559"/>
                  </a:lnTo>
                  <a:lnTo>
                    <a:pt x="11051756" y="1380413"/>
                  </a:lnTo>
                  <a:lnTo>
                    <a:pt x="11052874" y="1380883"/>
                  </a:lnTo>
                  <a:lnTo>
                    <a:pt x="11055502" y="1380883"/>
                  </a:lnTo>
                  <a:lnTo>
                    <a:pt x="11056633" y="1380413"/>
                  </a:lnTo>
                  <a:lnTo>
                    <a:pt x="11058487" y="1378559"/>
                  </a:lnTo>
                  <a:lnTo>
                    <a:pt x="11058957" y="1377442"/>
                  </a:lnTo>
                  <a:lnTo>
                    <a:pt x="11058957" y="1374800"/>
                  </a:lnTo>
                  <a:close/>
                </a:path>
                <a:path w="12773660" h="4123690">
                  <a:moveTo>
                    <a:pt x="11058957" y="3454"/>
                  </a:moveTo>
                  <a:lnTo>
                    <a:pt x="11058487" y="2324"/>
                  </a:lnTo>
                  <a:lnTo>
                    <a:pt x="11056633" y="469"/>
                  </a:lnTo>
                  <a:lnTo>
                    <a:pt x="11055502" y="0"/>
                  </a:lnTo>
                  <a:lnTo>
                    <a:pt x="11052874" y="0"/>
                  </a:lnTo>
                  <a:lnTo>
                    <a:pt x="11051756" y="469"/>
                  </a:lnTo>
                  <a:lnTo>
                    <a:pt x="11049889" y="2324"/>
                  </a:lnTo>
                  <a:lnTo>
                    <a:pt x="11049432" y="3454"/>
                  </a:lnTo>
                  <a:lnTo>
                    <a:pt x="11049432" y="6083"/>
                  </a:lnTo>
                  <a:lnTo>
                    <a:pt x="11049889" y="7200"/>
                  </a:lnTo>
                  <a:lnTo>
                    <a:pt x="11051756" y="9067"/>
                  </a:lnTo>
                  <a:lnTo>
                    <a:pt x="11052874" y="9525"/>
                  </a:lnTo>
                  <a:lnTo>
                    <a:pt x="11055502" y="9525"/>
                  </a:lnTo>
                  <a:lnTo>
                    <a:pt x="11056633" y="9067"/>
                  </a:lnTo>
                  <a:lnTo>
                    <a:pt x="11058487" y="7200"/>
                  </a:lnTo>
                  <a:lnTo>
                    <a:pt x="11058957" y="6083"/>
                  </a:lnTo>
                  <a:lnTo>
                    <a:pt x="11058957" y="3454"/>
                  </a:lnTo>
                  <a:close/>
                </a:path>
                <a:path w="12773660" h="4123690">
                  <a:moveTo>
                    <a:pt x="11078007" y="4117517"/>
                  </a:moveTo>
                  <a:lnTo>
                    <a:pt x="11077537" y="4116400"/>
                  </a:lnTo>
                  <a:lnTo>
                    <a:pt x="11075683" y="4114533"/>
                  </a:lnTo>
                  <a:lnTo>
                    <a:pt x="11074552" y="4114076"/>
                  </a:lnTo>
                  <a:lnTo>
                    <a:pt x="11071924" y="4114076"/>
                  </a:lnTo>
                  <a:lnTo>
                    <a:pt x="11070806" y="4114533"/>
                  </a:lnTo>
                  <a:lnTo>
                    <a:pt x="11068939" y="4116400"/>
                  </a:lnTo>
                  <a:lnTo>
                    <a:pt x="11068482" y="4117517"/>
                  </a:lnTo>
                  <a:lnTo>
                    <a:pt x="11068482" y="4120146"/>
                  </a:lnTo>
                  <a:lnTo>
                    <a:pt x="11068939" y="4121277"/>
                  </a:lnTo>
                  <a:lnTo>
                    <a:pt x="11070806" y="4123131"/>
                  </a:lnTo>
                  <a:lnTo>
                    <a:pt x="11071924" y="4123601"/>
                  </a:lnTo>
                  <a:lnTo>
                    <a:pt x="11074552" y="4123601"/>
                  </a:lnTo>
                  <a:lnTo>
                    <a:pt x="11075683" y="4123131"/>
                  </a:lnTo>
                  <a:lnTo>
                    <a:pt x="11077537" y="4121277"/>
                  </a:lnTo>
                  <a:lnTo>
                    <a:pt x="11078007" y="4120146"/>
                  </a:lnTo>
                  <a:lnTo>
                    <a:pt x="11078007" y="4117517"/>
                  </a:lnTo>
                  <a:close/>
                </a:path>
                <a:path w="12773660" h="4123690">
                  <a:moveTo>
                    <a:pt x="11078007" y="2746159"/>
                  </a:moveTo>
                  <a:lnTo>
                    <a:pt x="11077537" y="2745041"/>
                  </a:lnTo>
                  <a:lnTo>
                    <a:pt x="11075683" y="2743174"/>
                  </a:lnTo>
                  <a:lnTo>
                    <a:pt x="11074552" y="2742717"/>
                  </a:lnTo>
                  <a:lnTo>
                    <a:pt x="11071924" y="2742717"/>
                  </a:lnTo>
                  <a:lnTo>
                    <a:pt x="11070806" y="2743174"/>
                  </a:lnTo>
                  <a:lnTo>
                    <a:pt x="11068939" y="2745041"/>
                  </a:lnTo>
                  <a:lnTo>
                    <a:pt x="11068482" y="2746159"/>
                  </a:lnTo>
                  <a:lnTo>
                    <a:pt x="11068482" y="2748788"/>
                  </a:lnTo>
                  <a:lnTo>
                    <a:pt x="11068939" y="2749918"/>
                  </a:lnTo>
                  <a:lnTo>
                    <a:pt x="11070806" y="2751772"/>
                  </a:lnTo>
                  <a:lnTo>
                    <a:pt x="11071924" y="2752242"/>
                  </a:lnTo>
                  <a:lnTo>
                    <a:pt x="11074552" y="2752242"/>
                  </a:lnTo>
                  <a:lnTo>
                    <a:pt x="11075683" y="2751772"/>
                  </a:lnTo>
                  <a:lnTo>
                    <a:pt x="11077537" y="2749918"/>
                  </a:lnTo>
                  <a:lnTo>
                    <a:pt x="11078007" y="2748788"/>
                  </a:lnTo>
                  <a:lnTo>
                    <a:pt x="11078007" y="2746159"/>
                  </a:lnTo>
                  <a:close/>
                </a:path>
                <a:path w="12773660" h="4123690">
                  <a:moveTo>
                    <a:pt x="11078007" y="1374800"/>
                  </a:moveTo>
                  <a:lnTo>
                    <a:pt x="11077537" y="1373682"/>
                  </a:lnTo>
                  <a:lnTo>
                    <a:pt x="11075683" y="1371828"/>
                  </a:lnTo>
                  <a:lnTo>
                    <a:pt x="11074552" y="1371358"/>
                  </a:lnTo>
                  <a:lnTo>
                    <a:pt x="11071924" y="1371358"/>
                  </a:lnTo>
                  <a:lnTo>
                    <a:pt x="11070806" y="1371828"/>
                  </a:lnTo>
                  <a:lnTo>
                    <a:pt x="11068939" y="1373682"/>
                  </a:lnTo>
                  <a:lnTo>
                    <a:pt x="11068482" y="1374800"/>
                  </a:lnTo>
                  <a:lnTo>
                    <a:pt x="11068482" y="1377442"/>
                  </a:lnTo>
                  <a:lnTo>
                    <a:pt x="11068939" y="1378559"/>
                  </a:lnTo>
                  <a:lnTo>
                    <a:pt x="11070806" y="1380413"/>
                  </a:lnTo>
                  <a:lnTo>
                    <a:pt x="11071924" y="1380883"/>
                  </a:lnTo>
                  <a:lnTo>
                    <a:pt x="11074552" y="1380883"/>
                  </a:lnTo>
                  <a:lnTo>
                    <a:pt x="11075683" y="1380413"/>
                  </a:lnTo>
                  <a:lnTo>
                    <a:pt x="11077537" y="1378559"/>
                  </a:lnTo>
                  <a:lnTo>
                    <a:pt x="11078007" y="1377442"/>
                  </a:lnTo>
                  <a:lnTo>
                    <a:pt x="11078007" y="1374800"/>
                  </a:lnTo>
                  <a:close/>
                </a:path>
                <a:path w="12773660" h="4123690">
                  <a:moveTo>
                    <a:pt x="11078007" y="3454"/>
                  </a:moveTo>
                  <a:lnTo>
                    <a:pt x="11077537" y="2324"/>
                  </a:lnTo>
                  <a:lnTo>
                    <a:pt x="11075683" y="469"/>
                  </a:lnTo>
                  <a:lnTo>
                    <a:pt x="11074552" y="0"/>
                  </a:lnTo>
                  <a:lnTo>
                    <a:pt x="11071924" y="0"/>
                  </a:lnTo>
                  <a:lnTo>
                    <a:pt x="11070806" y="469"/>
                  </a:lnTo>
                  <a:lnTo>
                    <a:pt x="11068939" y="2324"/>
                  </a:lnTo>
                  <a:lnTo>
                    <a:pt x="11068482" y="3454"/>
                  </a:lnTo>
                  <a:lnTo>
                    <a:pt x="11068482" y="6083"/>
                  </a:lnTo>
                  <a:lnTo>
                    <a:pt x="11068939" y="7200"/>
                  </a:lnTo>
                  <a:lnTo>
                    <a:pt x="11070806" y="9067"/>
                  </a:lnTo>
                  <a:lnTo>
                    <a:pt x="11071924" y="9525"/>
                  </a:lnTo>
                  <a:lnTo>
                    <a:pt x="11074552" y="9525"/>
                  </a:lnTo>
                  <a:lnTo>
                    <a:pt x="11075683" y="9067"/>
                  </a:lnTo>
                  <a:lnTo>
                    <a:pt x="11077537" y="7200"/>
                  </a:lnTo>
                  <a:lnTo>
                    <a:pt x="11078007" y="6083"/>
                  </a:lnTo>
                  <a:lnTo>
                    <a:pt x="11078007" y="3454"/>
                  </a:lnTo>
                  <a:close/>
                </a:path>
                <a:path w="12773660" h="4123690">
                  <a:moveTo>
                    <a:pt x="11097057" y="4117517"/>
                  </a:moveTo>
                  <a:lnTo>
                    <a:pt x="11096587" y="4116400"/>
                  </a:lnTo>
                  <a:lnTo>
                    <a:pt x="11094733" y="4114533"/>
                  </a:lnTo>
                  <a:lnTo>
                    <a:pt x="11093615" y="4114076"/>
                  </a:lnTo>
                  <a:lnTo>
                    <a:pt x="11090974" y="4114076"/>
                  </a:lnTo>
                  <a:lnTo>
                    <a:pt x="11089856" y="4114533"/>
                  </a:lnTo>
                  <a:lnTo>
                    <a:pt x="11087989" y="4116400"/>
                  </a:lnTo>
                  <a:lnTo>
                    <a:pt x="11087532" y="4117517"/>
                  </a:lnTo>
                  <a:lnTo>
                    <a:pt x="11087532" y="4120146"/>
                  </a:lnTo>
                  <a:lnTo>
                    <a:pt x="11087989" y="4121277"/>
                  </a:lnTo>
                  <a:lnTo>
                    <a:pt x="11089856" y="4123131"/>
                  </a:lnTo>
                  <a:lnTo>
                    <a:pt x="11090974" y="4123601"/>
                  </a:lnTo>
                  <a:lnTo>
                    <a:pt x="11093615" y="4123601"/>
                  </a:lnTo>
                  <a:lnTo>
                    <a:pt x="11094733" y="4123131"/>
                  </a:lnTo>
                  <a:lnTo>
                    <a:pt x="11096587" y="4121277"/>
                  </a:lnTo>
                  <a:lnTo>
                    <a:pt x="11097057" y="4120146"/>
                  </a:lnTo>
                  <a:lnTo>
                    <a:pt x="11097057" y="4117517"/>
                  </a:lnTo>
                  <a:close/>
                </a:path>
                <a:path w="12773660" h="4123690">
                  <a:moveTo>
                    <a:pt x="11097057" y="2746159"/>
                  </a:moveTo>
                  <a:lnTo>
                    <a:pt x="11096587" y="2745041"/>
                  </a:lnTo>
                  <a:lnTo>
                    <a:pt x="11094733" y="2743174"/>
                  </a:lnTo>
                  <a:lnTo>
                    <a:pt x="11093615" y="2742717"/>
                  </a:lnTo>
                  <a:lnTo>
                    <a:pt x="11090974" y="2742717"/>
                  </a:lnTo>
                  <a:lnTo>
                    <a:pt x="11089856" y="2743174"/>
                  </a:lnTo>
                  <a:lnTo>
                    <a:pt x="11087989" y="2745041"/>
                  </a:lnTo>
                  <a:lnTo>
                    <a:pt x="11087532" y="2746159"/>
                  </a:lnTo>
                  <a:lnTo>
                    <a:pt x="11087532" y="2748788"/>
                  </a:lnTo>
                  <a:lnTo>
                    <a:pt x="11087989" y="2749918"/>
                  </a:lnTo>
                  <a:lnTo>
                    <a:pt x="11089856" y="2751772"/>
                  </a:lnTo>
                  <a:lnTo>
                    <a:pt x="11090974" y="2752242"/>
                  </a:lnTo>
                  <a:lnTo>
                    <a:pt x="11093615" y="2752242"/>
                  </a:lnTo>
                  <a:lnTo>
                    <a:pt x="11094733" y="2751772"/>
                  </a:lnTo>
                  <a:lnTo>
                    <a:pt x="11096587" y="2749918"/>
                  </a:lnTo>
                  <a:lnTo>
                    <a:pt x="11097057" y="2748788"/>
                  </a:lnTo>
                  <a:lnTo>
                    <a:pt x="11097057" y="2746159"/>
                  </a:lnTo>
                  <a:close/>
                </a:path>
                <a:path w="12773660" h="4123690">
                  <a:moveTo>
                    <a:pt x="11097057" y="1374800"/>
                  </a:moveTo>
                  <a:lnTo>
                    <a:pt x="11096587" y="1373682"/>
                  </a:lnTo>
                  <a:lnTo>
                    <a:pt x="11094733" y="1371828"/>
                  </a:lnTo>
                  <a:lnTo>
                    <a:pt x="11093615" y="1371358"/>
                  </a:lnTo>
                  <a:lnTo>
                    <a:pt x="11090974" y="1371358"/>
                  </a:lnTo>
                  <a:lnTo>
                    <a:pt x="11089856" y="1371828"/>
                  </a:lnTo>
                  <a:lnTo>
                    <a:pt x="11087989" y="1373682"/>
                  </a:lnTo>
                  <a:lnTo>
                    <a:pt x="11087532" y="1374800"/>
                  </a:lnTo>
                  <a:lnTo>
                    <a:pt x="11087532" y="1377442"/>
                  </a:lnTo>
                  <a:lnTo>
                    <a:pt x="11087989" y="1378559"/>
                  </a:lnTo>
                  <a:lnTo>
                    <a:pt x="11089856" y="1380413"/>
                  </a:lnTo>
                  <a:lnTo>
                    <a:pt x="11090974" y="1380883"/>
                  </a:lnTo>
                  <a:lnTo>
                    <a:pt x="11093615" y="1380883"/>
                  </a:lnTo>
                  <a:lnTo>
                    <a:pt x="11094733" y="1380413"/>
                  </a:lnTo>
                  <a:lnTo>
                    <a:pt x="11096587" y="1378559"/>
                  </a:lnTo>
                  <a:lnTo>
                    <a:pt x="11097057" y="1377442"/>
                  </a:lnTo>
                  <a:lnTo>
                    <a:pt x="11097057" y="1374800"/>
                  </a:lnTo>
                  <a:close/>
                </a:path>
                <a:path w="12773660" h="4123690">
                  <a:moveTo>
                    <a:pt x="11097057" y="3454"/>
                  </a:moveTo>
                  <a:lnTo>
                    <a:pt x="11096587" y="2324"/>
                  </a:lnTo>
                  <a:lnTo>
                    <a:pt x="11094733" y="469"/>
                  </a:lnTo>
                  <a:lnTo>
                    <a:pt x="11093615" y="0"/>
                  </a:lnTo>
                  <a:lnTo>
                    <a:pt x="11090974" y="0"/>
                  </a:lnTo>
                  <a:lnTo>
                    <a:pt x="11089856" y="469"/>
                  </a:lnTo>
                  <a:lnTo>
                    <a:pt x="11087989" y="2324"/>
                  </a:lnTo>
                  <a:lnTo>
                    <a:pt x="11087532" y="3454"/>
                  </a:lnTo>
                  <a:lnTo>
                    <a:pt x="11087532" y="6083"/>
                  </a:lnTo>
                  <a:lnTo>
                    <a:pt x="11087989" y="7200"/>
                  </a:lnTo>
                  <a:lnTo>
                    <a:pt x="11089856" y="9067"/>
                  </a:lnTo>
                  <a:lnTo>
                    <a:pt x="11090974" y="9525"/>
                  </a:lnTo>
                  <a:lnTo>
                    <a:pt x="11093615" y="9525"/>
                  </a:lnTo>
                  <a:lnTo>
                    <a:pt x="11094733" y="9067"/>
                  </a:lnTo>
                  <a:lnTo>
                    <a:pt x="11096587" y="7200"/>
                  </a:lnTo>
                  <a:lnTo>
                    <a:pt x="11097057" y="6083"/>
                  </a:lnTo>
                  <a:lnTo>
                    <a:pt x="11097057" y="3454"/>
                  </a:lnTo>
                  <a:close/>
                </a:path>
                <a:path w="12773660" h="4123690">
                  <a:moveTo>
                    <a:pt x="11116107" y="4117517"/>
                  </a:moveTo>
                  <a:lnTo>
                    <a:pt x="11115637" y="4116400"/>
                  </a:lnTo>
                  <a:lnTo>
                    <a:pt x="11113783" y="4114533"/>
                  </a:lnTo>
                  <a:lnTo>
                    <a:pt x="11112665" y="4114076"/>
                  </a:lnTo>
                  <a:lnTo>
                    <a:pt x="11110024" y="4114076"/>
                  </a:lnTo>
                  <a:lnTo>
                    <a:pt x="11108906" y="4114533"/>
                  </a:lnTo>
                  <a:lnTo>
                    <a:pt x="11107052" y="4116400"/>
                  </a:lnTo>
                  <a:lnTo>
                    <a:pt x="11106582" y="4117517"/>
                  </a:lnTo>
                  <a:lnTo>
                    <a:pt x="11106582" y="4120146"/>
                  </a:lnTo>
                  <a:lnTo>
                    <a:pt x="11107052" y="4121277"/>
                  </a:lnTo>
                  <a:lnTo>
                    <a:pt x="11108906" y="4123131"/>
                  </a:lnTo>
                  <a:lnTo>
                    <a:pt x="11110024" y="4123601"/>
                  </a:lnTo>
                  <a:lnTo>
                    <a:pt x="11112665" y="4123601"/>
                  </a:lnTo>
                  <a:lnTo>
                    <a:pt x="11113783" y="4123131"/>
                  </a:lnTo>
                  <a:lnTo>
                    <a:pt x="11115637" y="4121277"/>
                  </a:lnTo>
                  <a:lnTo>
                    <a:pt x="11116107" y="4120146"/>
                  </a:lnTo>
                  <a:lnTo>
                    <a:pt x="11116107" y="4117517"/>
                  </a:lnTo>
                  <a:close/>
                </a:path>
                <a:path w="12773660" h="4123690">
                  <a:moveTo>
                    <a:pt x="11116107" y="2746159"/>
                  </a:moveTo>
                  <a:lnTo>
                    <a:pt x="11115637" y="2745041"/>
                  </a:lnTo>
                  <a:lnTo>
                    <a:pt x="11113783" y="2743174"/>
                  </a:lnTo>
                  <a:lnTo>
                    <a:pt x="11112665" y="2742717"/>
                  </a:lnTo>
                  <a:lnTo>
                    <a:pt x="11110024" y="2742717"/>
                  </a:lnTo>
                  <a:lnTo>
                    <a:pt x="11108906" y="2743174"/>
                  </a:lnTo>
                  <a:lnTo>
                    <a:pt x="11107052" y="2745041"/>
                  </a:lnTo>
                  <a:lnTo>
                    <a:pt x="11106582" y="2746159"/>
                  </a:lnTo>
                  <a:lnTo>
                    <a:pt x="11106582" y="2748788"/>
                  </a:lnTo>
                  <a:lnTo>
                    <a:pt x="11107052" y="2749918"/>
                  </a:lnTo>
                  <a:lnTo>
                    <a:pt x="11108906" y="2751772"/>
                  </a:lnTo>
                  <a:lnTo>
                    <a:pt x="11110024" y="2752242"/>
                  </a:lnTo>
                  <a:lnTo>
                    <a:pt x="11112665" y="2752242"/>
                  </a:lnTo>
                  <a:lnTo>
                    <a:pt x="11113783" y="2751772"/>
                  </a:lnTo>
                  <a:lnTo>
                    <a:pt x="11115637" y="2749918"/>
                  </a:lnTo>
                  <a:lnTo>
                    <a:pt x="11116107" y="2748788"/>
                  </a:lnTo>
                  <a:lnTo>
                    <a:pt x="11116107" y="2746159"/>
                  </a:lnTo>
                  <a:close/>
                </a:path>
                <a:path w="12773660" h="4123690">
                  <a:moveTo>
                    <a:pt x="11116107" y="1374800"/>
                  </a:moveTo>
                  <a:lnTo>
                    <a:pt x="11115637" y="1373682"/>
                  </a:lnTo>
                  <a:lnTo>
                    <a:pt x="11113783" y="1371828"/>
                  </a:lnTo>
                  <a:lnTo>
                    <a:pt x="11112665" y="1371358"/>
                  </a:lnTo>
                  <a:lnTo>
                    <a:pt x="11110024" y="1371358"/>
                  </a:lnTo>
                  <a:lnTo>
                    <a:pt x="11108906" y="1371828"/>
                  </a:lnTo>
                  <a:lnTo>
                    <a:pt x="11107052" y="1373682"/>
                  </a:lnTo>
                  <a:lnTo>
                    <a:pt x="11106582" y="1374800"/>
                  </a:lnTo>
                  <a:lnTo>
                    <a:pt x="11106582" y="1377442"/>
                  </a:lnTo>
                  <a:lnTo>
                    <a:pt x="11107052" y="1378559"/>
                  </a:lnTo>
                  <a:lnTo>
                    <a:pt x="11108906" y="1380413"/>
                  </a:lnTo>
                  <a:lnTo>
                    <a:pt x="11110024" y="1380883"/>
                  </a:lnTo>
                  <a:lnTo>
                    <a:pt x="11112665" y="1380883"/>
                  </a:lnTo>
                  <a:lnTo>
                    <a:pt x="11113783" y="1380413"/>
                  </a:lnTo>
                  <a:lnTo>
                    <a:pt x="11115637" y="1378559"/>
                  </a:lnTo>
                  <a:lnTo>
                    <a:pt x="11116107" y="1377442"/>
                  </a:lnTo>
                  <a:lnTo>
                    <a:pt x="11116107" y="1374800"/>
                  </a:lnTo>
                  <a:close/>
                </a:path>
                <a:path w="12773660" h="4123690">
                  <a:moveTo>
                    <a:pt x="11116107" y="3454"/>
                  </a:moveTo>
                  <a:lnTo>
                    <a:pt x="11115637" y="2324"/>
                  </a:lnTo>
                  <a:lnTo>
                    <a:pt x="11113783" y="469"/>
                  </a:lnTo>
                  <a:lnTo>
                    <a:pt x="11112665" y="0"/>
                  </a:lnTo>
                  <a:lnTo>
                    <a:pt x="11110024" y="0"/>
                  </a:lnTo>
                  <a:lnTo>
                    <a:pt x="11108906" y="469"/>
                  </a:lnTo>
                  <a:lnTo>
                    <a:pt x="11107052" y="2324"/>
                  </a:lnTo>
                  <a:lnTo>
                    <a:pt x="11106582" y="3454"/>
                  </a:lnTo>
                  <a:lnTo>
                    <a:pt x="11106582" y="6083"/>
                  </a:lnTo>
                  <a:lnTo>
                    <a:pt x="11107052" y="7200"/>
                  </a:lnTo>
                  <a:lnTo>
                    <a:pt x="11108906" y="9067"/>
                  </a:lnTo>
                  <a:lnTo>
                    <a:pt x="11110024" y="9525"/>
                  </a:lnTo>
                  <a:lnTo>
                    <a:pt x="11112665" y="9525"/>
                  </a:lnTo>
                  <a:lnTo>
                    <a:pt x="11113783" y="9067"/>
                  </a:lnTo>
                  <a:lnTo>
                    <a:pt x="11115637" y="7200"/>
                  </a:lnTo>
                  <a:lnTo>
                    <a:pt x="11116107" y="6083"/>
                  </a:lnTo>
                  <a:lnTo>
                    <a:pt x="11116107" y="3454"/>
                  </a:lnTo>
                  <a:close/>
                </a:path>
                <a:path w="12773660" h="4123690">
                  <a:moveTo>
                    <a:pt x="11135157" y="4117517"/>
                  </a:moveTo>
                  <a:lnTo>
                    <a:pt x="11134687" y="4116400"/>
                  </a:lnTo>
                  <a:lnTo>
                    <a:pt x="11132833" y="4114533"/>
                  </a:lnTo>
                  <a:lnTo>
                    <a:pt x="11131715" y="4114076"/>
                  </a:lnTo>
                  <a:lnTo>
                    <a:pt x="11129074" y="4114076"/>
                  </a:lnTo>
                  <a:lnTo>
                    <a:pt x="11127956" y="4114533"/>
                  </a:lnTo>
                  <a:lnTo>
                    <a:pt x="11126102" y="4116400"/>
                  </a:lnTo>
                  <a:lnTo>
                    <a:pt x="11125632" y="4117517"/>
                  </a:lnTo>
                  <a:lnTo>
                    <a:pt x="11125632" y="4120146"/>
                  </a:lnTo>
                  <a:lnTo>
                    <a:pt x="11126102" y="4121277"/>
                  </a:lnTo>
                  <a:lnTo>
                    <a:pt x="11127956" y="4123131"/>
                  </a:lnTo>
                  <a:lnTo>
                    <a:pt x="11129074" y="4123601"/>
                  </a:lnTo>
                  <a:lnTo>
                    <a:pt x="11131715" y="4123601"/>
                  </a:lnTo>
                  <a:lnTo>
                    <a:pt x="11132833" y="4123131"/>
                  </a:lnTo>
                  <a:lnTo>
                    <a:pt x="11134687" y="4121277"/>
                  </a:lnTo>
                  <a:lnTo>
                    <a:pt x="11135157" y="4120146"/>
                  </a:lnTo>
                  <a:lnTo>
                    <a:pt x="11135157" y="4117517"/>
                  </a:lnTo>
                  <a:close/>
                </a:path>
                <a:path w="12773660" h="4123690">
                  <a:moveTo>
                    <a:pt x="11135157" y="2746159"/>
                  </a:moveTo>
                  <a:lnTo>
                    <a:pt x="11134687" y="2745041"/>
                  </a:lnTo>
                  <a:lnTo>
                    <a:pt x="11132833" y="2743174"/>
                  </a:lnTo>
                  <a:lnTo>
                    <a:pt x="11131715" y="2742717"/>
                  </a:lnTo>
                  <a:lnTo>
                    <a:pt x="11129074" y="2742717"/>
                  </a:lnTo>
                  <a:lnTo>
                    <a:pt x="11127956" y="2743174"/>
                  </a:lnTo>
                  <a:lnTo>
                    <a:pt x="11126102" y="2745041"/>
                  </a:lnTo>
                  <a:lnTo>
                    <a:pt x="11125632" y="2746159"/>
                  </a:lnTo>
                  <a:lnTo>
                    <a:pt x="11125632" y="2748788"/>
                  </a:lnTo>
                  <a:lnTo>
                    <a:pt x="11126102" y="2749918"/>
                  </a:lnTo>
                  <a:lnTo>
                    <a:pt x="11127956" y="2751772"/>
                  </a:lnTo>
                  <a:lnTo>
                    <a:pt x="11129074" y="2752242"/>
                  </a:lnTo>
                  <a:lnTo>
                    <a:pt x="11131715" y="2752242"/>
                  </a:lnTo>
                  <a:lnTo>
                    <a:pt x="11132833" y="2751772"/>
                  </a:lnTo>
                  <a:lnTo>
                    <a:pt x="11134687" y="2749918"/>
                  </a:lnTo>
                  <a:lnTo>
                    <a:pt x="11135157" y="2748788"/>
                  </a:lnTo>
                  <a:lnTo>
                    <a:pt x="11135157" y="2746159"/>
                  </a:lnTo>
                  <a:close/>
                </a:path>
                <a:path w="12773660" h="4123690">
                  <a:moveTo>
                    <a:pt x="11135157" y="1374800"/>
                  </a:moveTo>
                  <a:lnTo>
                    <a:pt x="11134687" y="1373682"/>
                  </a:lnTo>
                  <a:lnTo>
                    <a:pt x="11132833" y="1371828"/>
                  </a:lnTo>
                  <a:lnTo>
                    <a:pt x="11131715" y="1371358"/>
                  </a:lnTo>
                  <a:lnTo>
                    <a:pt x="11129074" y="1371358"/>
                  </a:lnTo>
                  <a:lnTo>
                    <a:pt x="11127956" y="1371828"/>
                  </a:lnTo>
                  <a:lnTo>
                    <a:pt x="11126102" y="1373682"/>
                  </a:lnTo>
                  <a:lnTo>
                    <a:pt x="11125632" y="1374800"/>
                  </a:lnTo>
                  <a:lnTo>
                    <a:pt x="11125632" y="1377442"/>
                  </a:lnTo>
                  <a:lnTo>
                    <a:pt x="11126102" y="1378559"/>
                  </a:lnTo>
                  <a:lnTo>
                    <a:pt x="11127956" y="1380413"/>
                  </a:lnTo>
                  <a:lnTo>
                    <a:pt x="11129074" y="1380883"/>
                  </a:lnTo>
                  <a:lnTo>
                    <a:pt x="11131715" y="1380883"/>
                  </a:lnTo>
                  <a:lnTo>
                    <a:pt x="11132833" y="1380413"/>
                  </a:lnTo>
                  <a:lnTo>
                    <a:pt x="11134687" y="1378559"/>
                  </a:lnTo>
                  <a:lnTo>
                    <a:pt x="11135157" y="1377442"/>
                  </a:lnTo>
                  <a:lnTo>
                    <a:pt x="11135157" y="1374800"/>
                  </a:lnTo>
                  <a:close/>
                </a:path>
                <a:path w="12773660" h="4123690">
                  <a:moveTo>
                    <a:pt x="11135157" y="3454"/>
                  </a:moveTo>
                  <a:lnTo>
                    <a:pt x="11134687" y="2324"/>
                  </a:lnTo>
                  <a:lnTo>
                    <a:pt x="11132833" y="469"/>
                  </a:lnTo>
                  <a:lnTo>
                    <a:pt x="11131715" y="0"/>
                  </a:lnTo>
                  <a:lnTo>
                    <a:pt x="11129074" y="0"/>
                  </a:lnTo>
                  <a:lnTo>
                    <a:pt x="11127956" y="469"/>
                  </a:lnTo>
                  <a:lnTo>
                    <a:pt x="11126102" y="2324"/>
                  </a:lnTo>
                  <a:lnTo>
                    <a:pt x="11125632" y="3454"/>
                  </a:lnTo>
                  <a:lnTo>
                    <a:pt x="11125632" y="6083"/>
                  </a:lnTo>
                  <a:lnTo>
                    <a:pt x="11126102" y="7200"/>
                  </a:lnTo>
                  <a:lnTo>
                    <a:pt x="11127956" y="9067"/>
                  </a:lnTo>
                  <a:lnTo>
                    <a:pt x="11129074" y="9525"/>
                  </a:lnTo>
                  <a:lnTo>
                    <a:pt x="11131715" y="9525"/>
                  </a:lnTo>
                  <a:lnTo>
                    <a:pt x="11132833" y="9067"/>
                  </a:lnTo>
                  <a:lnTo>
                    <a:pt x="11134687" y="7200"/>
                  </a:lnTo>
                  <a:lnTo>
                    <a:pt x="11135157" y="6083"/>
                  </a:lnTo>
                  <a:lnTo>
                    <a:pt x="11135157" y="3454"/>
                  </a:lnTo>
                  <a:close/>
                </a:path>
                <a:path w="12773660" h="4123690">
                  <a:moveTo>
                    <a:pt x="11154207" y="4117517"/>
                  </a:moveTo>
                  <a:lnTo>
                    <a:pt x="11153737" y="4116400"/>
                  </a:lnTo>
                  <a:lnTo>
                    <a:pt x="11151883" y="4114533"/>
                  </a:lnTo>
                  <a:lnTo>
                    <a:pt x="11150765" y="4114076"/>
                  </a:lnTo>
                  <a:lnTo>
                    <a:pt x="11148124" y="4114076"/>
                  </a:lnTo>
                  <a:lnTo>
                    <a:pt x="11147006" y="4114533"/>
                  </a:lnTo>
                  <a:lnTo>
                    <a:pt x="11145152" y="4116400"/>
                  </a:lnTo>
                  <a:lnTo>
                    <a:pt x="11144682" y="4117517"/>
                  </a:lnTo>
                  <a:lnTo>
                    <a:pt x="11144682" y="4120146"/>
                  </a:lnTo>
                  <a:lnTo>
                    <a:pt x="11145152" y="4121277"/>
                  </a:lnTo>
                  <a:lnTo>
                    <a:pt x="11147006" y="4123131"/>
                  </a:lnTo>
                  <a:lnTo>
                    <a:pt x="11148124" y="4123601"/>
                  </a:lnTo>
                  <a:lnTo>
                    <a:pt x="11150765" y="4123601"/>
                  </a:lnTo>
                  <a:lnTo>
                    <a:pt x="11151883" y="4123131"/>
                  </a:lnTo>
                  <a:lnTo>
                    <a:pt x="11153737" y="4121277"/>
                  </a:lnTo>
                  <a:lnTo>
                    <a:pt x="11154207" y="4120146"/>
                  </a:lnTo>
                  <a:lnTo>
                    <a:pt x="11154207" y="4117517"/>
                  </a:lnTo>
                  <a:close/>
                </a:path>
                <a:path w="12773660" h="4123690">
                  <a:moveTo>
                    <a:pt x="11154207" y="2746159"/>
                  </a:moveTo>
                  <a:lnTo>
                    <a:pt x="11153737" y="2745041"/>
                  </a:lnTo>
                  <a:lnTo>
                    <a:pt x="11151883" y="2743174"/>
                  </a:lnTo>
                  <a:lnTo>
                    <a:pt x="11150765" y="2742717"/>
                  </a:lnTo>
                  <a:lnTo>
                    <a:pt x="11148124" y="2742717"/>
                  </a:lnTo>
                  <a:lnTo>
                    <a:pt x="11147006" y="2743174"/>
                  </a:lnTo>
                  <a:lnTo>
                    <a:pt x="11145152" y="2745041"/>
                  </a:lnTo>
                  <a:lnTo>
                    <a:pt x="11144682" y="2746159"/>
                  </a:lnTo>
                  <a:lnTo>
                    <a:pt x="11144682" y="2748788"/>
                  </a:lnTo>
                  <a:lnTo>
                    <a:pt x="11145152" y="2749918"/>
                  </a:lnTo>
                  <a:lnTo>
                    <a:pt x="11147006" y="2751772"/>
                  </a:lnTo>
                  <a:lnTo>
                    <a:pt x="11148124" y="2752242"/>
                  </a:lnTo>
                  <a:lnTo>
                    <a:pt x="11150765" y="2752242"/>
                  </a:lnTo>
                  <a:lnTo>
                    <a:pt x="11151883" y="2751772"/>
                  </a:lnTo>
                  <a:lnTo>
                    <a:pt x="11153737" y="2749918"/>
                  </a:lnTo>
                  <a:lnTo>
                    <a:pt x="11154207" y="2748788"/>
                  </a:lnTo>
                  <a:lnTo>
                    <a:pt x="11154207" y="2746159"/>
                  </a:lnTo>
                  <a:close/>
                </a:path>
                <a:path w="12773660" h="4123690">
                  <a:moveTo>
                    <a:pt x="11154207" y="1374800"/>
                  </a:moveTo>
                  <a:lnTo>
                    <a:pt x="11153737" y="1373682"/>
                  </a:lnTo>
                  <a:lnTo>
                    <a:pt x="11151883" y="1371828"/>
                  </a:lnTo>
                  <a:lnTo>
                    <a:pt x="11150765" y="1371358"/>
                  </a:lnTo>
                  <a:lnTo>
                    <a:pt x="11148124" y="1371358"/>
                  </a:lnTo>
                  <a:lnTo>
                    <a:pt x="11147006" y="1371828"/>
                  </a:lnTo>
                  <a:lnTo>
                    <a:pt x="11145152" y="1373682"/>
                  </a:lnTo>
                  <a:lnTo>
                    <a:pt x="11144682" y="1374800"/>
                  </a:lnTo>
                  <a:lnTo>
                    <a:pt x="11144682" y="1377442"/>
                  </a:lnTo>
                  <a:lnTo>
                    <a:pt x="11145152" y="1378559"/>
                  </a:lnTo>
                  <a:lnTo>
                    <a:pt x="11147006" y="1380413"/>
                  </a:lnTo>
                  <a:lnTo>
                    <a:pt x="11148124" y="1380883"/>
                  </a:lnTo>
                  <a:lnTo>
                    <a:pt x="11150765" y="1380883"/>
                  </a:lnTo>
                  <a:lnTo>
                    <a:pt x="11151883" y="1380413"/>
                  </a:lnTo>
                  <a:lnTo>
                    <a:pt x="11153737" y="1378559"/>
                  </a:lnTo>
                  <a:lnTo>
                    <a:pt x="11154207" y="1377442"/>
                  </a:lnTo>
                  <a:lnTo>
                    <a:pt x="11154207" y="1374800"/>
                  </a:lnTo>
                  <a:close/>
                </a:path>
                <a:path w="12773660" h="4123690">
                  <a:moveTo>
                    <a:pt x="11154207" y="3454"/>
                  </a:moveTo>
                  <a:lnTo>
                    <a:pt x="11153737" y="2324"/>
                  </a:lnTo>
                  <a:lnTo>
                    <a:pt x="11151883" y="469"/>
                  </a:lnTo>
                  <a:lnTo>
                    <a:pt x="11150765" y="0"/>
                  </a:lnTo>
                  <a:lnTo>
                    <a:pt x="11148124" y="0"/>
                  </a:lnTo>
                  <a:lnTo>
                    <a:pt x="11147006" y="469"/>
                  </a:lnTo>
                  <a:lnTo>
                    <a:pt x="11145152" y="2324"/>
                  </a:lnTo>
                  <a:lnTo>
                    <a:pt x="11144682" y="3454"/>
                  </a:lnTo>
                  <a:lnTo>
                    <a:pt x="11144682" y="6083"/>
                  </a:lnTo>
                  <a:lnTo>
                    <a:pt x="11145152" y="7200"/>
                  </a:lnTo>
                  <a:lnTo>
                    <a:pt x="11147006" y="9067"/>
                  </a:lnTo>
                  <a:lnTo>
                    <a:pt x="11148124" y="9525"/>
                  </a:lnTo>
                  <a:lnTo>
                    <a:pt x="11150765" y="9525"/>
                  </a:lnTo>
                  <a:lnTo>
                    <a:pt x="11151883" y="9067"/>
                  </a:lnTo>
                  <a:lnTo>
                    <a:pt x="11153737" y="7200"/>
                  </a:lnTo>
                  <a:lnTo>
                    <a:pt x="11154207" y="6083"/>
                  </a:lnTo>
                  <a:lnTo>
                    <a:pt x="11154207" y="3454"/>
                  </a:lnTo>
                  <a:close/>
                </a:path>
                <a:path w="12773660" h="4123690">
                  <a:moveTo>
                    <a:pt x="11173257" y="4117517"/>
                  </a:moveTo>
                  <a:lnTo>
                    <a:pt x="11172787" y="4116400"/>
                  </a:lnTo>
                  <a:lnTo>
                    <a:pt x="11170933" y="4114533"/>
                  </a:lnTo>
                  <a:lnTo>
                    <a:pt x="11169815" y="4114076"/>
                  </a:lnTo>
                  <a:lnTo>
                    <a:pt x="11167174" y="4114076"/>
                  </a:lnTo>
                  <a:lnTo>
                    <a:pt x="11166056" y="4114533"/>
                  </a:lnTo>
                  <a:lnTo>
                    <a:pt x="11164202" y="4116400"/>
                  </a:lnTo>
                  <a:lnTo>
                    <a:pt x="11163732" y="4117517"/>
                  </a:lnTo>
                  <a:lnTo>
                    <a:pt x="11163732" y="4120146"/>
                  </a:lnTo>
                  <a:lnTo>
                    <a:pt x="11164202" y="4121277"/>
                  </a:lnTo>
                  <a:lnTo>
                    <a:pt x="11166056" y="4123131"/>
                  </a:lnTo>
                  <a:lnTo>
                    <a:pt x="11167174" y="4123601"/>
                  </a:lnTo>
                  <a:lnTo>
                    <a:pt x="11169815" y="4123601"/>
                  </a:lnTo>
                  <a:lnTo>
                    <a:pt x="11170933" y="4123131"/>
                  </a:lnTo>
                  <a:lnTo>
                    <a:pt x="11172787" y="4121277"/>
                  </a:lnTo>
                  <a:lnTo>
                    <a:pt x="11173257" y="4120146"/>
                  </a:lnTo>
                  <a:lnTo>
                    <a:pt x="11173257" y="4117517"/>
                  </a:lnTo>
                  <a:close/>
                </a:path>
                <a:path w="12773660" h="4123690">
                  <a:moveTo>
                    <a:pt x="11173257" y="2746159"/>
                  </a:moveTo>
                  <a:lnTo>
                    <a:pt x="11172787" y="2745041"/>
                  </a:lnTo>
                  <a:lnTo>
                    <a:pt x="11170933" y="2743174"/>
                  </a:lnTo>
                  <a:lnTo>
                    <a:pt x="11169815" y="2742717"/>
                  </a:lnTo>
                  <a:lnTo>
                    <a:pt x="11167174" y="2742717"/>
                  </a:lnTo>
                  <a:lnTo>
                    <a:pt x="11166056" y="2743174"/>
                  </a:lnTo>
                  <a:lnTo>
                    <a:pt x="11164202" y="2745041"/>
                  </a:lnTo>
                  <a:lnTo>
                    <a:pt x="11163732" y="2746159"/>
                  </a:lnTo>
                  <a:lnTo>
                    <a:pt x="11163732" y="2748788"/>
                  </a:lnTo>
                  <a:lnTo>
                    <a:pt x="11164202" y="2749918"/>
                  </a:lnTo>
                  <a:lnTo>
                    <a:pt x="11166056" y="2751772"/>
                  </a:lnTo>
                  <a:lnTo>
                    <a:pt x="11167174" y="2752242"/>
                  </a:lnTo>
                  <a:lnTo>
                    <a:pt x="11169815" y="2752242"/>
                  </a:lnTo>
                  <a:lnTo>
                    <a:pt x="11170933" y="2751772"/>
                  </a:lnTo>
                  <a:lnTo>
                    <a:pt x="11172787" y="2749918"/>
                  </a:lnTo>
                  <a:lnTo>
                    <a:pt x="11173257" y="2748788"/>
                  </a:lnTo>
                  <a:lnTo>
                    <a:pt x="11173257" y="2746159"/>
                  </a:lnTo>
                  <a:close/>
                </a:path>
                <a:path w="12773660" h="4123690">
                  <a:moveTo>
                    <a:pt x="11173257" y="1374800"/>
                  </a:moveTo>
                  <a:lnTo>
                    <a:pt x="11172787" y="1373682"/>
                  </a:lnTo>
                  <a:lnTo>
                    <a:pt x="11170933" y="1371828"/>
                  </a:lnTo>
                  <a:lnTo>
                    <a:pt x="11169815" y="1371358"/>
                  </a:lnTo>
                  <a:lnTo>
                    <a:pt x="11167174" y="1371358"/>
                  </a:lnTo>
                  <a:lnTo>
                    <a:pt x="11166056" y="1371828"/>
                  </a:lnTo>
                  <a:lnTo>
                    <a:pt x="11164202" y="1373682"/>
                  </a:lnTo>
                  <a:lnTo>
                    <a:pt x="11163732" y="1374800"/>
                  </a:lnTo>
                  <a:lnTo>
                    <a:pt x="11163732" y="1377442"/>
                  </a:lnTo>
                  <a:lnTo>
                    <a:pt x="11164202" y="1378559"/>
                  </a:lnTo>
                  <a:lnTo>
                    <a:pt x="11166056" y="1380413"/>
                  </a:lnTo>
                  <a:lnTo>
                    <a:pt x="11167174" y="1380883"/>
                  </a:lnTo>
                  <a:lnTo>
                    <a:pt x="11169815" y="1380883"/>
                  </a:lnTo>
                  <a:lnTo>
                    <a:pt x="11170933" y="1380413"/>
                  </a:lnTo>
                  <a:lnTo>
                    <a:pt x="11172787" y="1378559"/>
                  </a:lnTo>
                  <a:lnTo>
                    <a:pt x="11173257" y="1377442"/>
                  </a:lnTo>
                  <a:lnTo>
                    <a:pt x="11173257" y="1374800"/>
                  </a:lnTo>
                  <a:close/>
                </a:path>
                <a:path w="12773660" h="4123690">
                  <a:moveTo>
                    <a:pt x="11173257" y="3454"/>
                  </a:moveTo>
                  <a:lnTo>
                    <a:pt x="11172787" y="2324"/>
                  </a:lnTo>
                  <a:lnTo>
                    <a:pt x="11170933" y="469"/>
                  </a:lnTo>
                  <a:lnTo>
                    <a:pt x="11169815" y="0"/>
                  </a:lnTo>
                  <a:lnTo>
                    <a:pt x="11167174" y="0"/>
                  </a:lnTo>
                  <a:lnTo>
                    <a:pt x="11166056" y="469"/>
                  </a:lnTo>
                  <a:lnTo>
                    <a:pt x="11164202" y="2324"/>
                  </a:lnTo>
                  <a:lnTo>
                    <a:pt x="11163732" y="3454"/>
                  </a:lnTo>
                  <a:lnTo>
                    <a:pt x="11163732" y="6083"/>
                  </a:lnTo>
                  <a:lnTo>
                    <a:pt x="11164202" y="7200"/>
                  </a:lnTo>
                  <a:lnTo>
                    <a:pt x="11166056" y="9067"/>
                  </a:lnTo>
                  <a:lnTo>
                    <a:pt x="11167174" y="9525"/>
                  </a:lnTo>
                  <a:lnTo>
                    <a:pt x="11169815" y="9525"/>
                  </a:lnTo>
                  <a:lnTo>
                    <a:pt x="11170933" y="9067"/>
                  </a:lnTo>
                  <a:lnTo>
                    <a:pt x="11172787" y="7200"/>
                  </a:lnTo>
                  <a:lnTo>
                    <a:pt x="11173257" y="6083"/>
                  </a:lnTo>
                  <a:lnTo>
                    <a:pt x="11173257" y="3454"/>
                  </a:lnTo>
                  <a:close/>
                </a:path>
                <a:path w="12773660" h="4123690">
                  <a:moveTo>
                    <a:pt x="11192307" y="4117517"/>
                  </a:moveTo>
                  <a:lnTo>
                    <a:pt x="11191850" y="4116400"/>
                  </a:lnTo>
                  <a:lnTo>
                    <a:pt x="11189983" y="4114533"/>
                  </a:lnTo>
                  <a:lnTo>
                    <a:pt x="11188865" y="4114076"/>
                  </a:lnTo>
                  <a:lnTo>
                    <a:pt x="11186236" y="4114076"/>
                  </a:lnTo>
                  <a:lnTo>
                    <a:pt x="11185106" y="4114533"/>
                  </a:lnTo>
                  <a:lnTo>
                    <a:pt x="11183252" y="4116400"/>
                  </a:lnTo>
                  <a:lnTo>
                    <a:pt x="11182782" y="4117517"/>
                  </a:lnTo>
                  <a:lnTo>
                    <a:pt x="11182782" y="4120146"/>
                  </a:lnTo>
                  <a:lnTo>
                    <a:pt x="11183252" y="4121277"/>
                  </a:lnTo>
                  <a:lnTo>
                    <a:pt x="11185106" y="4123131"/>
                  </a:lnTo>
                  <a:lnTo>
                    <a:pt x="11186236" y="4123601"/>
                  </a:lnTo>
                  <a:lnTo>
                    <a:pt x="11188865" y="4123601"/>
                  </a:lnTo>
                  <a:lnTo>
                    <a:pt x="11189983" y="4123131"/>
                  </a:lnTo>
                  <a:lnTo>
                    <a:pt x="11191850" y="4121277"/>
                  </a:lnTo>
                  <a:lnTo>
                    <a:pt x="11192307" y="4120146"/>
                  </a:lnTo>
                  <a:lnTo>
                    <a:pt x="11192307" y="4117517"/>
                  </a:lnTo>
                  <a:close/>
                </a:path>
                <a:path w="12773660" h="4123690">
                  <a:moveTo>
                    <a:pt x="11192307" y="2746159"/>
                  </a:moveTo>
                  <a:lnTo>
                    <a:pt x="11191850" y="2745041"/>
                  </a:lnTo>
                  <a:lnTo>
                    <a:pt x="11189983" y="2743174"/>
                  </a:lnTo>
                  <a:lnTo>
                    <a:pt x="11188865" y="2742717"/>
                  </a:lnTo>
                  <a:lnTo>
                    <a:pt x="11186236" y="2742717"/>
                  </a:lnTo>
                  <a:lnTo>
                    <a:pt x="11185106" y="2743174"/>
                  </a:lnTo>
                  <a:lnTo>
                    <a:pt x="11183252" y="2745041"/>
                  </a:lnTo>
                  <a:lnTo>
                    <a:pt x="11182782" y="2746159"/>
                  </a:lnTo>
                  <a:lnTo>
                    <a:pt x="11182782" y="2748788"/>
                  </a:lnTo>
                  <a:lnTo>
                    <a:pt x="11183252" y="2749918"/>
                  </a:lnTo>
                  <a:lnTo>
                    <a:pt x="11185106" y="2751772"/>
                  </a:lnTo>
                  <a:lnTo>
                    <a:pt x="11186236" y="2752242"/>
                  </a:lnTo>
                  <a:lnTo>
                    <a:pt x="11188865" y="2752242"/>
                  </a:lnTo>
                  <a:lnTo>
                    <a:pt x="11189983" y="2751772"/>
                  </a:lnTo>
                  <a:lnTo>
                    <a:pt x="11191850" y="2749918"/>
                  </a:lnTo>
                  <a:lnTo>
                    <a:pt x="11192307" y="2748788"/>
                  </a:lnTo>
                  <a:lnTo>
                    <a:pt x="11192307" y="2746159"/>
                  </a:lnTo>
                  <a:close/>
                </a:path>
                <a:path w="12773660" h="4123690">
                  <a:moveTo>
                    <a:pt x="11192307" y="1374800"/>
                  </a:moveTo>
                  <a:lnTo>
                    <a:pt x="11191850" y="1373682"/>
                  </a:lnTo>
                  <a:lnTo>
                    <a:pt x="11189983" y="1371828"/>
                  </a:lnTo>
                  <a:lnTo>
                    <a:pt x="11188865" y="1371358"/>
                  </a:lnTo>
                  <a:lnTo>
                    <a:pt x="11186236" y="1371358"/>
                  </a:lnTo>
                  <a:lnTo>
                    <a:pt x="11185106" y="1371828"/>
                  </a:lnTo>
                  <a:lnTo>
                    <a:pt x="11183252" y="1373682"/>
                  </a:lnTo>
                  <a:lnTo>
                    <a:pt x="11182782" y="1374800"/>
                  </a:lnTo>
                  <a:lnTo>
                    <a:pt x="11182782" y="1377442"/>
                  </a:lnTo>
                  <a:lnTo>
                    <a:pt x="11183252" y="1378559"/>
                  </a:lnTo>
                  <a:lnTo>
                    <a:pt x="11185106" y="1380413"/>
                  </a:lnTo>
                  <a:lnTo>
                    <a:pt x="11186236" y="1380883"/>
                  </a:lnTo>
                  <a:lnTo>
                    <a:pt x="11188865" y="1380883"/>
                  </a:lnTo>
                  <a:lnTo>
                    <a:pt x="11189983" y="1380413"/>
                  </a:lnTo>
                  <a:lnTo>
                    <a:pt x="11191850" y="1378559"/>
                  </a:lnTo>
                  <a:lnTo>
                    <a:pt x="11192307" y="1377442"/>
                  </a:lnTo>
                  <a:lnTo>
                    <a:pt x="11192307" y="1374800"/>
                  </a:lnTo>
                  <a:close/>
                </a:path>
                <a:path w="12773660" h="4123690">
                  <a:moveTo>
                    <a:pt x="11192307" y="3454"/>
                  </a:moveTo>
                  <a:lnTo>
                    <a:pt x="11191850" y="2324"/>
                  </a:lnTo>
                  <a:lnTo>
                    <a:pt x="11189983" y="469"/>
                  </a:lnTo>
                  <a:lnTo>
                    <a:pt x="11188865" y="0"/>
                  </a:lnTo>
                  <a:lnTo>
                    <a:pt x="11186236" y="0"/>
                  </a:lnTo>
                  <a:lnTo>
                    <a:pt x="11185106" y="469"/>
                  </a:lnTo>
                  <a:lnTo>
                    <a:pt x="11183252" y="2324"/>
                  </a:lnTo>
                  <a:lnTo>
                    <a:pt x="11182782" y="3454"/>
                  </a:lnTo>
                  <a:lnTo>
                    <a:pt x="11182782" y="6083"/>
                  </a:lnTo>
                  <a:lnTo>
                    <a:pt x="11183252" y="7200"/>
                  </a:lnTo>
                  <a:lnTo>
                    <a:pt x="11185106" y="9067"/>
                  </a:lnTo>
                  <a:lnTo>
                    <a:pt x="11186236" y="9525"/>
                  </a:lnTo>
                  <a:lnTo>
                    <a:pt x="11188865" y="9525"/>
                  </a:lnTo>
                  <a:lnTo>
                    <a:pt x="11189983" y="9067"/>
                  </a:lnTo>
                  <a:lnTo>
                    <a:pt x="11191850" y="7200"/>
                  </a:lnTo>
                  <a:lnTo>
                    <a:pt x="11192307" y="6083"/>
                  </a:lnTo>
                  <a:lnTo>
                    <a:pt x="11192307" y="3454"/>
                  </a:lnTo>
                  <a:close/>
                </a:path>
                <a:path w="12773660" h="4123690">
                  <a:moveTo>
                    <a:pt x="11211357" y="4117517"/>
                  </a:moveTo>
                  <a:lnTo>
                    <a:pt x="11210900" y="4116400"/>
                  </a:lnTo>
                  <a:lnTo>
                    <a:pt x="11209033" y="4114533"/>
                  </a:lnTo>
                  <a:lnTo>
                    <a:pt x="11207915" y="4114076"/>
                  </a:lnTo>
                  <a:lnTo>
                    <a:pt x="11205286" y="4114076"/>
                  </a:lnTo>
                  <a:lnTo>
                    <a:pt x="11204156" y="4114533"/>
                  </a:lnTo>
                  <a:lnTo>
                    <a:pt x="11202302" y="4116400"/>
                  </a:lnTo>
                  <a:lnTo>
                    <a:pt x="11201832" y="4117517"/>
                  </a:lnTo>
                  <a:lnTo>
                    <a:pt x="11201832" y="4120146"/>
                  </a:lnTo>
                  <a:lnTo>
                    <a:pt x="11202302" y="4121277"/>
                  </a:lnTo>
                  <a:lnTo>
                    <a:pt x="11204156" y="4123131"/>
                  </a:lnTo>
                  <a:lnTo>
                    <a:pt x="11205286" y="4123601"/>
                  </a:lnTo>
                  <a:lnTo>
                    <a:pt x="11207915" y="4123601"/>
                  </a:lnTo>
                  <a:lnTo>
                    <a:pt x="11209033" y="4123131"/>
                  </a:lnTo>
                  <a:lnTo>
                    <a:pt x="11210900" y="4121277"/>
                  </a:lnTo>
                  <a:lnTo>
                    <a:pt x="11211357" y="4120146"/>
                  </a:lnTo>
                  <a:lnTo>
                    <a:pt x="11211357" y="4117517"/>
                  </a:lnTo>
                  <a:close/>
                </a:path>
                <a:path w="12773660" h="4123690">
                  <a:moveTo>
                    <a:pt x="11211357" y="2746159"/>
                  </a:moveTo>
                  <a:lnTo>
                    <a:pt x="11210900" y="2745041"/>
                  </a:lnTo>
                  <a:lnTo>
                    <a:pt x="11209033" y="2743174"/>
                  </a:lnTo>
                  <a:lnTo>
                    <a:pt x="11207915" y="2742717"/>
                  </a:lnTo>
                  <a:lnTo>
                    <a:pt x="11205286" y="2742717"/>
                  </a:lnTo>
                  <a:lnTo>
                    <a:pt x="11204156" y="2743174"/>
                  </a:lnTo>
                  <a:lnTo>
                    <a:pt x="11202302" y="2745041"/>
                  </a:lnTo>
                  <a:lnTo>
                    <a:pt x="11201832" y="2746159"/>
                  </a:lnTo>
                  <a:lnTo>
                    <a:pt x="11201832" y="2748788"/>
                  </a:lnTo>
                  <a:lnTo>
                    <a:pt x="11202302" y="2749918"/>
                  </a:lnTo>
                  <a:lnTo>
                    <a:pt x="11204156" y="2751772"/>
                  </a:lnTo>
                  <a:lnTo>
                    <a:pt x="11205286" y="2752242"/>
                  </a:lnTo>
                  <a:lnTo>
                    <a:pt x="11207915" y="2752242"/>
                  </a:lnTo>
                  <a:lnTo>
                    <a:pt x="11209033" y="2751772"/>
                  </a:lnTo>
                  <a:lnTo>
                    <a:pt x="11210900" y="2749918"/>
                  </a:lnTo>
                  <a:lnTo>
                    <a:pt x="11211357" y="2748788"/>
                  </a:lnTo>
                  <a:lnTo>
                    <a:pt x="11211357" y="2746159"/>
                  </a:lnTo>
                  <a:close/>
                </a:path>
                <a:path w="12773660" h="4123690">
                  <a:moveTo>
                    <a:pt x="11211357" y="1374800"/>
                  </a:moveTo>
                  <a:lnTo>
                    <a:pt x="11210900" y="1373682"/>
                  </a:lnTo>
                  <a:lnTo>
                    <a:pt x="11209033" y="1371828"/>
                  </a:lnTo>
                  <a:lnTo>
                    <a:pt x="11207915" y="1371358"/>
                  </a:lnTo>
                  <a:lnTo>
                    <a:pt x="11205286" y="1371358"/>
                  </a:lnTo>
                  <a:lnTo>
                    <a:pt x="11204156" y="1371828"/>
                  </a:lnTo>
                  <a:lnTo>
                    <a:pt x="11202302" y="1373682"/>
                  </a:lnTo>
                  <a:lnTo>
                    <a:pt x="11201832" y="1374800"/>
                  </a:lnTo>
                  <a:lnTo>
                    <a:pt x="11201832" y="1377442"/>
                  </a:lnTo>
                  <a:lnTo>
                    <a:pt x="11202302" y="1378559"/>
                  </a:lnTo>
                  <a:lnTo>
                    <a:pt x="11204156" y="1380413"/>
                  </a:lnTo>
                  <a:lnTo>
                    <a:pt x="11205286" y="1380883"/>
                  </a:lnTo>
                  <a:lnTo>
                    <a:pt x="11207915" y="1380883"/>
                  </a:lnTo>
                  <a:lnTo>
                    <a:pt x="11209033" y="1380413"/>
                  </a:lnTo>
                  <a:lnTo>
                    <a:pt x="11210900" y="1378559"/>
                  </a:lnTo>
                  <a:lnTo>
                    <a:pt x="11211357" y="1377442"/>
                  </a:lnTo>
                  <a:lnTo>
                    <a:pt x="11211357" y="1374800"/>
                  </a:lnTo>
                  <a:close/>
                </a:path>
                <a:path w="12773660" h="4123690">
                  <a:moveTo>
                    <a:pt x="11211357" y="3454"/>
                  </a:moveTo>
                  <a:lnTo>
                    <a:pt x="11210900" y="2324"/>
                  </a:lnTo>
                  <a:lnTo>
                    <a:pt x="11209033" y="469"/>
                  </a:lnTo>
                  <a:lnTo>
                    <a:pt x="11207915" y="0"/>
                  </a:lnTo>
                  <a:lnTo>
                    <a:pt x="11205286" y="0"/>
                  </a:lnTo>
                  <a:lnTo>
                    <a:pt x="11204156" y="469"/>
                  </a:lnTo>
                  <a:lnTo>
                    <a:pt x="11202302" y="2324"/>
                  </a:lnTo>
                  <a:lnTo>
                    <a:pt x="11201832" y="3454"/>
                  </a:lnTo>
                  <a:lnTo>
                    <a:pt x="11201832" y="6083"/>
                  </a:lnTo>
                  <a:lnTo>
                    <a:pt x="11202302" y="7200"/>
                  </a:lnTo>
                  <a:lnTo>
                    <a:pt x="11204156" y="9067"/>
                  </a:lnTo>
                  <a:lnTo>
                    <a:pt x="11205286" y="9525"/>
                  </a:lnTo>
                  <a:lnTo>
                    <a:pt x="11207915" y="9525"/>
                  </a:lnTo>
                  <a:lnTo>
                    <a:pt x="11209033" y="9067"/>
                  </a:lnTo>
                  <a:lnTo>
                    <a:pt x="11210900" y="7200"/>
                  </a:lnTo>
                  <a:lnTo>
                    <a:pt x="11211357" y="6083"/>
                  </a:lnTo>
                  <a:lnTo>
                    <a:pt x="11211357" y="3454"/>
                  </a:lnTo>
                  <a:close/>
                </a:path>
                <a:path w="12773660" h="4123690">
                  <a:moveTo>
                    <a:pt x="11230407" y="4117517"/>
                  </a:moveTo>
                  <a:lnTo>
                    <a:pt x="11229950" y="4116400"/>
                  </a:lnTo>
                  <a:lnTo>
                    <a:pt x="11228083" y="4114533"/>
                  </a:lnTo>
                  <a:lnTo>
                    <a:pt x="11226965" y="4114076"/>
                  </a:lnTo>
                  <a:lnTo>
                    <a:pt x="11224336" y="4114076"/>
                  </a:lnTo>
                  <a:lnTo>
                    <a:pt x="11223206" y="4114533"/>
                  </a:lnTo>
                  <a:lnTo>
                    <a:pt x="11221352" y="4116400"/>
                  </a:lnTo>
                  <a:lnTo>
                    <a:pt x="11220882" y="4117517"/>
                  </a:lnTo>
                  <a:lnTo>
                    <a:pt x="11220882" y="4120146"/>
                  </a:lnTo>
                  <a:lnTo>
                    <a:pt x="11221352" y="4121277"/>
                  </a:lnTo>
                  <a:lnTo>
                    <a:pt x="11223206" y="4123131"/>
                  </a:lnTo>
                  <a:lnTo>
                    <a:pt x="11224336" y="4123601"/>
                  </a:lnTo>
                  <a:lnTo>
                    <a:pt x="11226965" y="4123601"/>
                  </a:lnTo>
                  <a:lnTo>
                    <a:pt x="11228083" y="4123131"/>
                  </a:lnTo>
                  <a:lnTo>
                    <a:pt x="11229950" y="4121277"/>
                  </a:lnTo>
                  <a:lnTo>
                    <a:pt x="11230407" y="4120146"/>
                  </a:lnTo>
                  <a:lnTo>
                    <a:pt x="11230407" y="4117517"/>
                  </a:lnTo>
                  <a:close/>
                </a:path>
                <a:path w="12773660" h="4123690">
                  <a:moveTo>
                    <a:pt x="11230407" y="2746159"/>
                  </a:moveTo>
                  <a:lnTo>
                    <a:pt x="11229950" y="2745041"/>
                  </a:lnTo>
                  <a:lnTo>
                    <a:pt x="11228083" y="2743174"/>
                  </a:lnTo>
                  <a:lnTo>
                    <a:pt x="11226965" y="2742717"/>
                  </a:lnTo>
                  <a:lnTo>
                    <a:pt x="11224336" y="2742717"/>
                  </a:lnTo>
                  <a:lnTo>
                    <a:pt x="11223206" y="2743174"/>
                  </a:lnTo>
                  <a:lnTo>
                    <a:pt x="11221352" y="2745041"/>
                  </a:lnTo>
                  <a:lnTo>
                    <a:pt x="11220882" y="2746159"/>
                  </a:lnTo>
                  <a:lnTo>
                    <a:pt x="11220882" y="2748788"/>
                  </a:lnTo>
                  <a:lnTo>
                    <a:pt x="11221352" y="2749918"/>
                  </a:lnTo>
                  <a:lnTo>
                    <a:pt x="11223206" y="2751772"/>
                  </a:lnTo>
                  <a:lnTo>
                    <a:pt x="11224336" y="2752242"/>
                  </a:lnTo>
                  <a:lnTo>
                    <a:pt x="11226965" y="2752242"/>
                  </a:lnTo>
                  <a:lnTo>
                    <a:pt x="11228083" y="2751772"/>
                  </a:lnTo>
                  <a:lnTo>
                    <a:pt x="11229950" y="2749918"/>
                  </a:lnTo>
                  <a:lnTo>
                    <a:pt x="11230407" y="2748788"/>
                  </a:lnTo>
                  <a:lnTo>
                    <a:pt x="11230407" y="2746159"/>
                  </a:lnTo>
                  <a:close/>
                </a:path>
                <a:path w="12773660" h="4123690">
                  <a:moveTo>
                    <a:pt x="11230407" y="1374800"/>
                  </a:moveTo>
                  <a:lnTo>
                    <a:pt x="11229950" y="1373682"/>
                  </a:lnTo>
                  <a:lnTo>
                    <a:pt x="11228083" y="1371828"/>
                  </a:lnTo>
                  <a:lnTo>
                    <a:pt x="11226965" y="1371358"/>
                  </a:lnTo>
                  <a:lnTo>
                    <a:pt x="11224336" y="1371358"/>
                  </a:lnTo>
                  <a:lnTo>
                    <a:pt x="11223206" y="1371828"/>
                  </a:lnTo>
                  <a:lnTo>
                    <a:pt x="11221352" y="1373682"/>
                  </a:lnTo>
                  <a:lnTo>
                    <a:pt x="11220882" y="1374800"/>
                  </a:lnTo>
                  <a:lnTo>
                    <a:pt x="11220882" y="1377442"/>
                  </a:lnTo>
                  <a:lnTo>
                    <a:pt x="11221352" y="1378559"/>
                  </a:lnTo>
                  <a:lnTo>
                    <a:pt x="11223206" y="1380413"/>
                  </a:lnTo>
                  <a:lnTo>
                    <a:pt x="11224336" y="1380883"/>
                  </a:lnTo>
                  <a:lnTo>
                    <a:pt x="11226965" y="1380883"/>
                  </a:lnTo>
                  <a:lnTo>
                    <a:pt x="11228083" y="1380413"/>
                  </a:lnTo>
                  <a:lnTo>
                    <a:pt x="11229950" y="1378559"/>
                  </a:lnTo>
                  <a:lnTo>
                    <a:pt x="11230407" y="1377442"/>
                  </a:lnTo>
                  <a:lnTo>
                    <a:pt x="11230407" y="1374800"/>
                  </a:lnTo>
                  <a:close/>
                </a:path>
                <a:path w="12773660" h="4123690">
                  <a:moveTo>
                    <a:pt x="11230407" y="3454"/>
                  </a:moveTo>
                  <a:lnTo>
                    <a:pt x="11229950" y="2324"/>
                  </a:lnTo>
                  <a:lnTo>
                    <a:pt x="11228083" y="469"/>
                  </a:lnTo>
                  <a:lnTo>
                    <a:pt x="11226965" y="0"/>
                  </a:lnTo>
                  <a:lnTo>
                    <a:pt x="11224336" y="0"/>
                  </a:lnTo>
                  <a:lnTo>
                    <a:pt x="11223206" y="469"/>
                  </a:lnTo>
                  <a:lnTo>
                    <a:pt x="11221352" y="2324"/>
                  </a:lnTo>
                  <a:lnTo>
                    <a:pt x="11220882" y="3454"/>
                  </a:lnTo>
                  <a:lnTo>
                    <a:pt x="11220882" y="6083"/>
                  </a:lnTo>
                  <a:lnTo>
                    <a:pt x="11221352" y="7200"/>
                  </a:lnTo>
                  <a:lnTo>
                    <a:pt x="11223206" y="9067"/>
                  </a:lnTo>
                  <a:lnTo>
                    <a:pt x="11224336" y="9525"/>
                  </a:lnTo>
                  <a:lnTo>
                    <a:pt x="11226965" y="9525"/>
                  </a:lnTo>
                  <a:lnTo>
                    <a:pt x="11228083" y="9067"/>
                  </a:lnTo>
                  <a:lnTo>
                    <a:pt x="11229950" y="7200"/>
                  </a:lnTo>
                  <a:lnTo>
                    <a:pt x="11230407" y="6083"/>
                  </a:lnTo>
                  <a:lnTo>
                    <a:pt x="11230407" y="3454"/>
                  </a:lnTo>
                  <a:close/>
                </a:path>
                <a:path w="12773660" h="4123690">
                  <a:moveTo>
                    <a:pt x="11249457" y="4117517"/>
                  </a:moveTo>
                  <a:lnTo>
                    <a:pt x="11249000" y="4116400"/>
                  </a:lnTo>
                  <a:lnTo>
                    <a:pt x="11247133" y="4114533"/>
                  </a:lnTo>
                  <a:lnTo>
                    <a:pt x="11246015" y="4114076"/>
                  </a:lnTo>
                  <a:lnTo>
                    <a:pt x="11243386" y="4114076"/>
                  </a:lnTo>
                  <a:lnTo>
                    <a:pt x="11242256" y="4114533"/>
                  </a:lnTo>
                  <a:lnTo>
                    <a:pt x="11240402" y="4116400"/>
                  </a:lnTo>
                  <a:lnTo>
                    <a:pt x="11239932" y="4117517"/>
                  </a:lnTo>
                  <a:lnTo>
                    <a:pt x="11239932" y="4120146"/>
                  </a:lnTo>
                  <a:lnTo>
                    <a:pt x="11240402" y="4121277"/>
                  </a:lnTo>
                  <a:lnTo>
                    <a:pt x="11242256" y="4123131"/>
                  </a:lnTo>
                  <a:lnTo>
                    <a:pt x="11243386" y="4123601"/>
                  </a:lnTo>
                  <a:lnTo>
                    <a:pt x="11246015" y="4123601"/>
                  </a:lnTo>
                  <a:lnTo>
                    <a:pt x="11247133" y="4123131"/>
                  </a:lnTo>
                  <a:lnTo>
                    <a:pt x="11249000" y="4121277"/>
                  </a:lnTo>
                  <a:lnTo>
                    <a:pt x="11249457" y="4120146"/>
                  </a:lnTo>
                  <a:lnTo>
                    <a:pt x="11249457" y="4117517"/>
                  </a:lnTo>
                  <a:close/>
                </a:path>
                <a:path w="12773660" h="4123690">
                  <a:moveTo>
                    <a:pt x="11249457" y="2746159"/>
                  </a:moveTo>
                  <a:lnTo>
                    <a:pt x="11249000" y="2745041"/>
                  </a:lnTo>
                  <a:lnTo>
                    <a:pt x="11247133" y="2743174"/>
                  </a:lnTo>
                  <a:lnTo>
                    <a:pt x="11246015" y="2742717"/>
                  </a:lnTo>
                  <a:lnTo>
                    <a:pt x="11243386" y="2742717"/>
                  </a:lnTo>
                  <a:lnTo>
                    <a:pt x="11242256" y="2743174"/>
                  </a:lnTo>
                  <a:lnTo>
                    <a:pt x="11240402" y="2745041"/>
                  </a:lnTo>
                  <a:lnTo>
                    <a:pt x="11239932" y="2746159"/>
                  </a:lnTo>
                  <a:lnTo>
                    <a:pt x="11239932" y="2748788"/>
                  </a:lnTo>
                  <a:lnTo>
                    <a:pt x="11240402" y="2749918"/>
                  </a:lnTo>
                  <a:lnTo>
                    <a:pt x="11242256" y="2751772"/>
                  </a:lnTo>
                  <a:lnTo>
                    <a:pt x="11243386" y="2752242"/>
                  </a:lnTo>
                  <a:lnTo>
                    <a:pt x="11246015" y="2752242"/>
                  </a:lnTo>
                  <a:lnTo>
                    <a:pt x="11247133" y="2751772"/>
                  </a:lnTo>
                  <a:lnTo>
                    <a:pt x="11249000" y="2749918"/>
                  </a:lnTo>
                  <a:lnTo>
                    <a:pt x="11249457" y="2748788"/>
                  </a:lnTo>
                  <a:lnTo>
                    <a:pt x="11249457" y="2746159"/>
                  </a:lnTo>
                  <a:close/>
                </a:path>
                <a:path w="12773660" h="4123690">
                  <a:moveTo>
                    <a:pt x="11249457" y="1374800"/>
                  </a:moveTo>
                  <a:lnTo>
                    <a:pt x="11249000" y="1373682"/>
                  </a:lnTo>
                  <a:lnTo>
                    <a:pt x="11247133" y="1371828"/>
                  </a:lnTo>
                  <a:lnTo>
                    <a:pt x="11246015" y="1371358"/>
                  </a:lnTo>
                  <a:lnTo>
                    <a:pt x="11243386" y="1371358"/>
                  </a:lnTo>
                  <a:lnTo>
                    <a:pt x="11242256" y="1371828"/>
                  </a:lnTo>
                  <a:lnTo>
                    <a:pt x="11240402" y="1373682"/>
                  </a:lnTo>
                  <a:lnTo>
                    <a:pt x="11239932" y="1374800"/>
                  </a:lnTo>
                  <a:lnTo>
                    <a:pt x="11239932" y="1377442"/>
                  </a:lnTo>
                  <a:lnTo>
                    <a:pt x="11240402" y="1378559"/>
                  </a:lnTo>
                  <a:lnTo>
                    <a:pt x="11242256" y="1380413"/>
                  </a:lnTo>
                  <a:lnTo>
                    <a:pt x="11243386" y="1380883"/>
                  </a:lnTo>
                  <a:lnTo>
                    <a:pt x="11246015" y="1380883"/>
                  </a:lnTo>
                  <a:lnTo>
                    <a:pt x="11247133" y="1380413"/>
                  </a:lnTo>
                  <a:lnTo>
                    <a:pt x="11249000" y="1378559"/>
                  </a:lnTo>
                  <a:lnTo>
                    <a:pt x="11249457" y="1377442"/>
                  </a:lnTo>
                  <a:lnTo>
                    <a:pt x="11249457" y="1374800"/>
                  </a:lnTo>
                  <a:close/>
                </a:path>
                <a:path w="12773660" h="4123690">
                  <a:moveTo>
                    <a:pt x="11249457" y="3454"/>
                  </a:moveTo>
                  <a:lnTo>
                    <a:pt x="11249000" y="2324"/>
                  </a:lnTo>
                  <a:lnTo>
                    <a:pt x="11247133" y="469"/>
                  </a:lnTo>
                  <a:lnTo>
                    <a:pt x="11246015" y="0"/>
                  </a:lnTo>
                  <a:lnTo>
                    <a:pt x="11243386" y="0"/>
                  </a:lnTo>
                  <a:lnTo>
                    <a:pt x="11242256" y="469"/>
                  </a:lnTo>
                  <a:lnTo>
                    <a:pt x="11240402" y="2324"/>
                  </a:lnTo>
                  <a:lnTo>
                    <a:pt x="11239932" y="3454"/>
                  </a:lnTo>
                  <a:lnTo>
                    <a:pt x="11239932" y="6083"/>
                  </a:lnTo>
                  <a:lnTo>
                    <a:pt x="11240402" y="7200"/>
                  </a:lnTo>
                  <a:lnTo>
                    <a:pt x="11242256" y="9067"/>
                  </a:lnTo>
                  <a:lnTo>
                    <a:pt x="11243386" y="9525"/>
                  </a:lnTo>
                  <a:lnTo>
                    <a:pt x="11246015" y="9525"/>
                  </a:lnTo>
                  <a:lnTo>
                    <a:pt x="11247133" y="9067"/>
                  </a:lnTo>
                  <a:lnTo>
                    <a:pt x="11249000" y="7200"/>
                  </a:lnTo>
                  <a:lnTo>
                    <a:pt x="11249457" y="6083"/>
                  </a:lnTo>
                  <a:lnTo>
                    <a:pt x="11249457" y="3454"/>
                  </a:lnTo>
                  <a:close/>
                </a:path>
                <a:path w="12773660" h="4123690">
                  <a:moveTo>
                    <a:pt x="11268507" y="4117517"/>
                  </a:moveTo>
                  <a:lnTo>
                    <a:pt x="11268050" y="4116400"/>
                  </a:lnTo>
                  <a:lnTo>
                    <a:pt x="11266183" y="4114533"/>
                  </a:lnTo>
                  <a:lnTo>
                    <a:pt x="11265065" y="4114076"/>
                  </a:lnTo>
                  <a:lnTo>
                    <a:pt x="11262436" y="4114076"/>
                  </a:lnTo>
                  <a:lnTo>
                    <a:pt x="11261306" y="4114533"/>
                  </a:lnTo>
                  <a:lnTo>
                    <a:pt x="11259452" y="4116400"/>
                  </a:lnTo>
                  <a:lnTo>
                    <a:pt x="11258982" y="4117517"/>
                  </a:lnTo>
                  <a:lnTo>
                    <a:pt x="11258982" y="4120146"/>
                  </a:lnTo>
                  <a:lnTo>
                    <a:pt x="11259452" y="4121277"/>
                  </a:lnTo>
                  <a:lnTo>
                    <a:pt x="11261306" y="4123131"/>
                  </a:lnTo>
                  <a:lnTo>
                    <a:pt x="11262436" y="4123601"/>
                  </a:lnTo>
                  <a:lnTo>
                    <a:pt x="11265065" y="4123601"/>
                  </a:lnTo>
                  <a:lnTo>
                    <a:pt x="11266183" y="4123131"/>
                  </a:lnTo>
                  <a:lnTo>
                    <a:pt x="11268050" y="4121277"/>
                  </a:lnTo>
                  <a:lnTo>
                    <a:pt x="11268507" y="4120146"/>
                  </a:lnTo>
                  <a:lnTo>
                    <a:pt x="11268507" y="4117517"/>
                  </a:lnTo>
                  <a:close/>
                </a:path>
                <a:path w="12773660" h="4123690">
                  <a:moveTo>
                    <a:pt x="11268507" y="2746159"/>
                  </a:moveTo>
                  <a:lnTo>
                    <a:pt x="11268050" y="2745041"/>
                  </a:lnTo>
                  <a:lnTo>
                    <a:pt x="11266183" y="2743174"/>
                  </a:lnTo>
                  <a:lnTo>
                    <a:pt x="11265065" y="2742717"/>
                  </a:lnTo>
                  <a:lnTo>
                    <a:pt x="11262436" y="2742717"/>
                  </a:lnTo>
                  <a:lnTo>
                    <a:pt x="11261306" y="2743174"/>
                  </a:lnTo>
                  <a:lnTo>
                    <a:pt x="11259452" y="2745041"/>
                  </a:lnTo>
                  <a:lnTo>
                    <a:pt x="11258982" y="2746159"/>
                  </a:lnTo>
                  <a:lnTo>
                    <a:pt x="11258982" y="2748788"/>
                  </a:lnTo>
                  <a:lnTo>
                    <a:pt x="11259452" y="2749918"/>
                  </a:lnTo>
                  <a:lnTo>
                    <a:pt x="11261306" y="2751772"/>
                  </a:lnTo>
                  <a:lnTo>
                    <a:pt x="11262436" y="2752242"/>
                  </a:lnTo>
                  <a:lnTo>
                    <a:pt x="11265065" y="2752242"/>
                  </a:lnTo>
                  <a:lnTo>
                    <a:pt x="11266183" y="2751772"/>
                  </a:lnTo>
                  <a:lnTo>
                    <a:pt x="11268050" y="2749918"/>
                  </a:lnTo>
                  <a:lnTo>
                    <a:pt x="11268507" y="2748788"/>
                  </a:lnTo>
                  <a:lnTo>
                    <a:pt x="11268507" y="2746159"/>
                  </a:lnTo>
                  <a:close/>
                </a:path>
                <a:path w="12773660" h="4123690">
                  <a:moveTo>
                    <a:pt x="11268507" y="1374800"/>
                  </a:moveTo>
                  <a:lnTo>
                    <a:pt x="11268050" y="1373682"/>
                  </a:lnTo>
                  <a:lnTo>
                    <a:pt x="11266183" y="1371828"/>
                  </a:lnTo>
                  <a:lnTo>
                    <a:pt x="11265065" y="1371358"/>
                  </a:lnTo>
                  <a:lnTo>
                    <a:pt x="11262436" y="1371358"/>
                  </a:lnTo>
                  <a:lnTo>
                    <a:pt x="11261306" y="1371828"/>
                  </a:lnTo>
                  <a:lnTo>
                    <a:pt x="11259452" y="1373682"/>
                  </a:lnTo>
                  <a:lnTo>
                    <a:pt x="11258982" y="1374800"/>
                  </a:lnTo>
                  <a:lnTo>
                    <a:pt x="11258982" y="1377442"/>
                  </a:lnTo>
                  <a:lnTo>
                    <a:pt x="11259452" y="1378559"/>
                  </a:lnTo>
                  <a:lnTo>
                    <a:pt x="11261306" y="1380413"/>
                  </a:lnTo>
                  <a:lnTo>
                    <a:pt x="11262436" y="1380883"/>
                  </a:lnTo>
                  <a:lnTo>
                    <a:pt x="11265065" y="1380883"/>
                  </a:lnTo>
                  <a:lnTo>
                    <a:pt x="11266183" y="1380413"/>
                  </a:lnTo>
                  <a:lnTo>
                    <a:pt x="11268050" y="1378559"/>
                  </a:lnTo>
                  <a:lnTo>
                    <a:pt x="11268507" y="1377442"/>
                  </a:lnTo>
                  <a:lnTo>
                    <a:pt x="11268507" y="1374800"/>
                  </a:lnTo>
                  <a:close/>
                </a:path>
                <a:path w="12773660" h="4123690">
                  <a:moveTo>
                    <a:pt x="11268507" y="3454"/>
                  </a:moveTo>
                  <a:lnTo>
                    <a:pt x="11268050" y="2324"/>
                  </a:lnTo>
                  <a:lnTo>
                    <a:pt x="11266183" y="469"/>
                  </a:lnTo>
                  <a:lnTo>
                    <a:pt x="11265065" y="0"/>
                  </a:lnTo>
                  <a:lnTo>
                    <a:pt x="11262436" y="0"/>
                  </a:lnTo>
                  <a:lnTo>
                    <a:pt x="11261306" y="469"/>
                  </a:lnTo>
                  <a:lnTo>
                    <a:pt x="11259452" y="2324"/>
                  </a:lnTo>
                  <a:lnTo>
                    <a:pt x="11258982" y="3454"/>
                  </a:lnTo>
                  <a:lnTo>
                    <a:pt x="11258982" y="6083"/>
                  </a:lnTo>
                  <a:lnTo>
                    <a:pt x="11259452" y="7200"/>
                  </a:lnTo>
                  <a:lnTo>
                    <a:pt x="11261306" y="9067"/>
                  </a:lnTo>
                  <a:lnTo>
                    <a:pt x="11262436" y="9525"/>
                  </a:lnTo>
                  <a:lnTo>
                    <a:pt x="11265065" y="9525"/>
                  </a:lnTo>
                  <a:lnTo>
                    <a:pt x="11266183" y="9067"/>
                  </a:lnTo>
                  <a:lnTo>
                    <a:pt x="11268050" y="7200"/>
                  </a:lnTo>
                  <a:lnTo>
                    <a:pt x="11268507" y="6083"/>
                  </a:lnTo>
                  <a:lnTo>
                    <a:pt x="11268507" y="3454"/>
                  </a:lnTo>
                  <a:close/>
                </a:path>
                <a:path w="12773660" h="4123690">
                  <a:moveTo>
                    <a:pt x="11287557" y="4117517"/>
                  </a:moveTo>
                  <a:lnTo>
                    <a:pt x="11287100" y="4116400"/>
                  </a:lnTo>
                  <a:lnTo>
                    <a:pt x="11285233" y="4114533"/>
                  </a:lnTo>
                  <a:lnTo>
                    <a:pt x="11284115" y="4114076"/>
                  </a:lnTo>
                  <a:lnTo>
                    <a:pt x="11281486" y="4114076"/>
                  </a:lnTo>
                  <a:lnTo>
                    <a:pt x="11280356" y="4114533"/>
                  </a:lnTo>
                  <a:lnTo>
                    <a:pt x="11278502" y="4116400"/>
                  </a:lnTo>
                  <a:lnTo>
                    <a:pt x="11278032" y="4117517"/>
                  </a:lnTo>
                  <a:lnTo>
                    <a:pt x="11278032" y="4120146"/>
                  </a:lnTo>
                  <a:lnTo>
                    <a:pt x="11278502" y="4121277"/>
                  </a:lnTo>
                  <a:lnTo>
                    <a:pt x="11280356" y="4123131"/>
                  </a:lnTo>
                  <a:lnTo>
                    <a:pt x="11281486" y="4123601"/>
                  </a:lnTo>
                  <a:lnTo>
                    <a:pt x="11284115" y="4123601"/>
                  </a:lnTo>
                  <a:lnTo>
                    <a:pt x="11285233" y="4123131"/>
                  </a:lnTo>
                  <a:lnTo>
                    <a:pt x="11287100" y="4121277"/>
                  </a:lnTo>
                  <a:lnTo>
                    <a:pt x="11287557" y="4120146"/>
                  </a:lnTo>
                  <a:lnTo>
                    <a:pt x="11287557" y="4117517"/>
                  </a:lnTo>
                  <a:close/>
                </a:path>
                <a:path w="12773660" h="4123690">
                  <a:moveTo>
                    <a:pt x="11287557" y="2746159"/>
                  </a:moveTo>
                  <a:lnTo>
                    <a:pt x="11287100" y="2745041"/>
                  </a:lnTo>
                  <a:lnTo>
                    <a:pt x="11285233" y="2743174"/>
                  </a:lnTo>
                  <a:lnTo>
                    <a:pt x="11284115" y="2742717"/>
                  </a:lnTo>
                  <a:lnTo>
                    <a:pt x="11281486" y="2742717"/>
                  </a:lnTo>
                  <a:lnTo>
                    <a:pt x="11280356" y="2743174"/>
                  </a:lnTo>
                  <a:lnTo>
                    <a:pt x="11278502" y="2745041"/>
                  </a:lnTo>
                  <a:lnTo>
                    <a:pt x="11278032" y="2746159"/>
                  </a:lnTo>
                  <a:lnTo>
                    <a:pt x="11278032" y="2748788"/>
                  </a:lnTo>
                  <a:lnTo>
                    <a:pt x="11278502" y="2749918"/>
                  </a:lnTo>
                  <a:lnTo>
                    <a:pt x="11280356" y="2751772"/>
                  </a:lnTo>
                  <a:lnTo>
                    <a:pt x="11281486" y="2752242"/>
                  </a:lnTo>
                  <a:lnTo>
                    <a:pt x="11284115" y="2752242"/>
                  </a:lnTo>
                  <a:lnTo>
                    <a:pt x="11285233" y="2751772"/>
                  </a:lnTo>
                  <a:lnTo>
                    <a:pt x="11287100" y="2749918"/>
                  </a:lnTo>
                  <a:lnTo>
                    <a:pt x="11287557" y="2748788"/>
                  </a:lnTo>
                  <a:lnTo>
                    <a:pt x="11287557" y="2746159"/>
                  </a:lnTo>
                  <a:close/>
                </a:path>
                <a:path w="12773660" h="4123690">
                  <a:moveTo>
                    <a:pt x="11287557" y="1374800"/>
                  </a:moveTo>
                  <a:lnTo>
                    <a:pt x="11287100" y="1373682"/>
                  </a:lnTo>
                  <a:lnTo>
                    <a:pt x="11285233" y="1371828"/>
                  </a:lnTo>
                  <a:lnTo>
                    <a:pt x="11284115" y="1371358"/>
                  </a:lnTo>
                  <a:lnTo>
                    <a:pt x="11281486" y="1371358"/>
                  </a:lnTo>
                  <a:lnTo>
                    <a:pt x="11280356" y="1371828"/>
                  </a:lnTo>
                  <a:lnTo>
                    <a:pt x="11278502" y="1373682"/>
                  </a:lnTo>
                  <a:lnTo>
                    <a:pt x="11278032" y="1374800"/>
                  </a:lnTo>
                  <a:lnTo>
                    <a:pt x="11278032" y="1377442"/>
                  </a:lnTo>
                  <a:lnTo>
                    <a:pt x="11278502" y="1378559"/>
                  </a:lnTo>
                  <a:lnTo>
                    <a:pt x="11280356" y="1380413"/>
                  </a:lnTo>
                  <a:lnTo>
                    <a:pt x="11281486" y="1380883"/>
                  </a:lnTo>
                  <a:lnTo>
                    <a:pt x="11284115" y="1380883"/>
                  </a:lnTo>
                  <a:lnTo>
                    <a:pt x="11285233" y="1380413"/>
                  </a:lnTo>
                  <a:lnTo>
                    <a:pt x="11287100" y="1378559"/>
                  </a:lnTo>
                  <a:lnTo>
                    <a:pt x="11287557" y="1377442"/>
                  </a:lnTo>
                  <a:lnTo>
                    <a:pt x="11287557" y="1374800"/>
                  </a:lnTo>
                  <a:close/>
                </a:path>
                <a:path w="12773660" h="4123690">
                  <a:moveTo>
                    <a:pt x="11287557" y="3454"/>
                  </a:moveTo>
                  <a:lnTo>
                    <a:pt x="11287100" y="2324"/>
                  </a:lnTo>
                  <a:lnTo>
                    <a:pt x="11285233" y="469"/>
                  </a:lnTo>
                  <a:lnTo>
                    <a:pt x="11284115" y="0"/>
                  </a:lnTo>
                  <a:lnTo>
                    <a:pt x="11281486" y="0"/>
                  </a:lnTo>
                  <a:lnTo>
                    <a:pt x="11280356" y="469"/>
                  </a:lnTo>
                  <a:lnTo>
                    <a:pt x="11278502" y="2324"/>
                  </a:lnTo>
                  <a:lnTo>
                    <a:pt x="11278032" y="3454"/>
                  </a:lnTo>
                  <a:lnTo>
                    <a:pt x="11278032" y="6083"/>
                  </a:lnTo>
                  <a:lnTo>
                    <a:pt x="11278502" y="7200"/>
                  </a:lnTo>
                  <a:lnTo>
                    <a:pt x="11280356" y="9067"/>
                  </a:lnTo>
                  <a:lnTo>
                    <a:pt x="11281486" y="9525"/>
                  </a:lnTo>
                  <a:lnTo>
                    <a:pt x="11284115" y="9525"/>
                  </a:lnTo>
                  <a:lnTo>
                    <a:pt x="11285233" y="9067"/>
                  </a:lnTo>
                  <a:lnTo>
                    <a:pt x="11287100" y="7200"/>
                  </a:lnTo>
                  <a:lnTo>
                    <a:pt x="11287557" y="6083"/>
                  </a:lnTo>
                  <a:lnTo>
                    <a:pt x="11287557" y="3454"/>
                  </a:lnTo>
                  <a:close/>
                </a:path>
                <a:path w="12773660" h="4123690">
                  <a:moveTo>
                    <a:pt x="11306620" y="4117517"/>
                  </a:moveTo>
                  <a:lnTo>
                    <a:pt x="11306150" y="4116400"/>
                  </a:lnTo>
                  <a:lnTo>
                    <a:pt x="11304295" y="4114533"/>
                  </a:lnTo>
                  <a:lnTo>
                    <a:pt x="11303165" y="4114076"/>
                  </a:lnTo>
                  <a:lnTo>
                    <a:pt x="11300536" y="4114076"/>
                  </a:lnTo>
                  <a:lnTo>
                    <a:pt x="11299419" y="4114533"/>
                  </a:lnTo>
                  <a:lnTo>
                    <a:pt x="11297552" y="4116400"/>
                  </a:lnTo>
                  <a:lnTo>
                    <a:pt x="11297095" y="4117517"/>
                  </a:lnTo>
                  <a:lnTo>
                    <a:pt x="11297095" y="4120146"/>
                  </a:lnTo>
                  <a:lnTo>
                    <a:pt x="11297552" y="4121277"/>
                  </a:lnTo>
                  <a:lnTo>
                    <a:pt x="11299419" y="4123131"/>
                  </a:lnTo>
                  <a:lnTo>
                    <a:pt x="11300536" y="4123601"/>
                  </a:lnTo>
                  <a:lnTo>
                    <a:pt x="11303165" y="4123601"/>
                  </a:lnTo>
                  <a:lnTo>
                    <a:pt x="11304295" y="4123131"/>
                  </a:lnTo>
                  <a:lnTo>
                    <a:pt x="11306150" y="4121277"/>
                  </a:lnTo>
                  <a:lnTo>
                    <a:pt x="11306620" y="4120146"/>
                  </a:lnTo>
                  <a:lnTo>
                    <a:pt x="11306620" y="4117517"/>
                  </a:lnTo>
                  <a:close/>
                </a:path>
                <a:path w="12773660" h="4123690">
                  <a:moveTo>
                    <a:pt x="11306620" y="2746159"/>
                  </a:moveTo>
                  <a:lnTo>
                    <a:pt x="11306150" y="2745041"/>
                  </a:lnTo>
                  <a:lnTo>
                    <a:pt x="11304295" y="2743174"/>
                  </a:lnTo>
                  <a:lnTo>
                    <a:pt x="11303165" y="2742717"/>
                  </a:lnTo>
                  <a:lnTo>
                    <a:pt x="11300536" y="2742717"/>
                  </a:lnTo>
                  <a:lnTo>
                    <a:pt x="11299419" y="2743174"/>
                  </a:lnTo>
                  <a:lnTo>
                    <a:pt x="11297552" y="2745041"/>
                  </a:lnTo>
                  <a:lnTo>
                    <a:pt x="11297095" y="2746159"/>
                  </a:lnTo>
                  <a:lnTo>
                    <a:pt x="11297095" y="2748788"/>
                  </a:lnTo>
                  <a:lnTo>
                    <a:pt x="11297552" y="2749918"/>
                  </a:lnTo>
                  <a:lnTo>
                    <a:pt x="11299419" y="2751772"/>
                  </a:lnTo>
                  <a:lnTo>
                    <a:pt x="11300536" y="2752242"/>
                  </a:lnTo>
                  <a:lnTo>
                    <a:pt x="11303165" y="2752242"/>
                  </a:lnTo>
                  <a:lnTo>
                    <a:pt x="11304295" y="2751772"/>
                  </a:lnTo>
                  <a:lnTo>
                    <a:pt x="11306150" y="2749918"/>
                  </a:lnTo>
                  <a:lnTo>
                    <a:pt x="11306620" y="2748788"/>
                  </a:lnTo>
                  <a:lnTo>
                    <a:pt x="11306620" y="2746159"/>
                  </a:lnTo>
                  <a:close/>
                </a:path>
                <a:path w="12773660" h="4123690">
                  <a:moveTo>
                    <a:pt x="11306620" y="1374800"/>
                  </a:moveTo>
                  <a:lnTo>
                    <a:pt x="11306150" y="1373682"/>
                  </a:lnTo>
                  <a:lnTo>
                    <a:pt x="11304295" y="1371828"/>
                  </a:lnTo>
                  <a:lnTo>
                    <a:pt x="11303165" y="1371358"/>
                  </a:lnTo>
                  <a:lnTo>
                    <a:pt x="11300536" y="1371358"/>
                  </a:lnTo>
                  <a:lnTo>
                    <a:pt x="11299419" y="1371828"/>
                  </a:lnTo>
                  <a:lnTo>
                    <a:pt x="11297552" y="1373682"/>
                  </a:lnTo>
                  <a:lnTo>
                    <a:pt x="11297095" y="1374800"/>
                  </a:lnTo>
                  <a:lnTo>
                    <a:pt x="11297095" y="1377442"/>
                  </a:lnTo>
                  <a:lnTo>
                    <a:pt x="11297552" y="1378559"/>
                  </a:lnTo>
                  <a:lnTo>
                    <a:pt x="11299419" y="1380413"/>
                  </a:lnTo>
                  <a:lnTo>
                    <a:pt x="11300536" y="1380883"/>
                  </a:lnTo>
                  <a:lnTo>
                    <a:pt x="11303165" y="1380883"/>
                  </a:lnTo>
                  <a:lnTo>
                    <a:pt x="11304295" y="1380413"/>
                  </a:lnTo>
                  <a:lnTo>
                    <a:pt x="11306150" y="1378559"/>
                  </a:lnTo>
                  <a:lnTo>
                    <a:pt x="11306620" y="1377442"/>
                  </a:lnTo>
                  <a:lnTo>
                    <a:pt x="11306620" y="1374800"/>
                  </a:lnTo>
                  <a:close/>
                </a:path>
                <a:path w="12773660" h="4123690">
                  <a:moveTo>
                    <a:pt x="11306620" y="3454"/>
                  </a:moveTo>
                  <a:lnTo>
                    <a:pt x="11306150" y="2324"/>
                  </a:lnTo>
                  <a:lnTo>
                    <a:pt x="11304295" y="469"/>
                  </a:lnTo>
                  <a:lnTo>
                    <a:pt x="11303165" y="0"/>
                  </a:lnTo>
                  <a:lnTo>
                    <a:pt x="11300536" y="0"/>
                  </a:lnTo>
                  <a:lnTo>
                    <a:pt x="11299419" y="469"/>
                  </a:lnTo>
                  <a:lnTo>
                    <a:pt x="11297552" y="2324"/>
                  </a:lnTo>
                  <a:lnTo>
                    <a:pt x="11297095" y="3454"/>
                  </a:lnTo>
                  <a:lnTo>
                    <a:pt x="11297095" y="6083"/>
                  </a:lnTo>
                  <a:lnTo>
                    <a:pt x="11297552" y="7200"/>
                  </a:lnTo>
                  <a:lnTo>
                    <a:pt x="11299419" y="9067"/>
                  </a:lnTo>
                  <a:lnTo>
                    <a:pt x="11300536" y="9525"/>
                  </a:lnTo>
                  <a:lnTo>
                    <a:pt x="11303165" y="9525"/>
                  </a:lnTo>
                  <a:lnTo>
                    <a:pt x="11304295" y="9067"/>
                  </a:lnTo>
                  <a:lnTo>
                    <a:pt x="11306150" y="7200"/>
                  </a:lnTo>
                  <a:lnTo>
                    <a:pt x="11306620" y="6083"/>
                  </a:lnTo>
                  <a:lnTo>
                    <a:pt x="11306620" y="3454"/>
                  </a:lnTo>
                  <a:close/>
                </a:path>
                <a:path w="12773660" h="4123690">
                  <a:moveTo>
                    <a:pt x="11325670" y="4117517"/>
                  </a:moveTo>
                  <a:lnTo>
                    <a:pt x="11325200" y="4116400"/>
                  </a:lnTo>
                  <a:lnTo>
                    <a:pt x="11323345" y="4114533"/>
                  </a:lnTo>
                  <a:lnTo>
                    <a:pt x="11322215" y="4114076"/>
                  </a:lnTo>
                  <a:lnTo>
                    <a:pt x="11319586" y="4114076"/>
                  </a:lnTo>
                  <a:lnTo>
                    <a:pt x="11318469" y="4114533"/>
                  </a:lnTo>
                  <a:lnTo>
                    <a:pt x="11316602" y="4116400"/>
                  </a:lnTo>
                  <a:lnTo>
                    <a:pt x="11316145" y="4117517"/>
                  </a:lnTo>
                  <a:lnTo>
                    <a:pt x="11316145" y="4120146"/>
                  </a:lnTo>
                  <a:lnTo>
                    <a:pt x="11316602" y="4121277"/>
                  </a:lnTo>
                  <a:lnTo>
                    <a:pt x="11318469" y="4123131"/>
                  </a:lnTo>
                  <a:lnTo>
                    <a:pt x="11319586" y="4123601"/>
                  </a:lnTo>
                  <a:lnTo>
                    <a:pt x="11322215" y="4123601"/>
                  </a:lnTo>
                  <a:lnTo>
                    <a:pt x="11323345" y="4123131"/>
                  </a:lnTo>
                  <a:lnTo>
                    <a:pt x="11325200" y="4121277"/>
                  </a:lnTo>
                  <a:lnTo>
                    <a:pt x="11325670" y="4120146"/>
                  </a:lnTo>
                  <a:lnTo>
                    <a:pt x="11325670" y="4117517"/>
                  </a:lnTo>
                  <a:close/>
                </a:path>
                <a:path w="12773660" h="4123690">
                  <a:moveTo>
                    <a:pt x="11325670" y="2746159"/>
                  </a:moveTo>
                  <a:lnTo>
                    <a:pt x="11325200" y="2745041"/>
                  </a:lnTo>
                  <a:lnTo>
                    <a:pt x="11323345" y="2743174"/>
                  </a:lnTo>
                  <a:lnTo>
                    <a:pt x="11322215" y="2742717"/>
                  </a:lnTo>
                  <a:lnTo>
                    <a:pt x="11319586" y="2742717"/>
                  </a:lnTo>
                  <a:lnTo>
                    <a:pt x="11318469" y="2743174"/>
                  </a:lnTo>
                  <a:lnTo>
                    <a:pt x="11316602" y="2745041"/>
                  </a:lnTo>
                  <a:lnTo>
                    <a:pt x="11316145" y="2746159"/>
                  </a:lnTo>
                  <a:lnTo>
                    <a:pt x="11316145" y="2748788"/>
                  </a:lnTo>
                  <a:lnTo>
                    <a:pt x="11316602" y="2749918"/>
                  </a:lnTo>
                  <a:lnTo>
                    <a:pt x="11318469" y="2751772"/>
                  </a:lnTo>
                  <a:lnTo>
                    <a:pt x="11319586" y="2752242"/>
                  </a:lnTo>
                  <a:lnTo>
                    <a:pt x="11322215" y="2752242"/>
                  </a:lnTo>
                  <a:lnTo>
                    <a:pt x="11323345" y="2751772"/>
                  </a:lnTo>
                  <a:lnTo>
                    <a:pt x="11325200" y="2749918"/>
                  </a:lnTo>
                  <a:lnTo>
                    <a:pt x="11325670" y="2748788"/>
                  </a:lnTo>
                  <a:lnTo>
                    <a:pt x="11325670" y="2746159"/>
                  </a:lnTo>
                  <a:close/>
                </a:path>
                <a:path w="12773660" h="4123690">
                  <a:moveTo>
                    <a:pt x="11325670" y="1374800"/>
                  </a:moveTo>
                  <a:lnTo>
                    <a:pt x="11325200" y="1373682"/>
                  </a:lnTo>
                  <a:lnTo>
                    <a:pt x="11323345" y="1371828"/>
                  </a:lnTo>
                  <a:lnTo>
                    <a:pt x="11322215" y="1371358"/>
                  </a:lnTo>
                  <a:lnTo>
                    <a:pt x="11319586" y="1371358"/>
                  </a:lnTo>
                  <a:lnTo>
                    <a:pt x="11318469" y="1371828"/>
                  </a:lnTo>
                  <a:lnTo>
                    <a:pt x="11316602" y="1373682"/>
                  </a:lnTo>
                  <a:lnTo>
                    <a:pt x="11316145" y="1374800"/>
                  </a:lnTo>
                  <a:lnTo>
                    <a:pt x="11316145" y="1377442"/>
                  </a:lnTo>
                  <a:lnTo>
                    <a:pt x="11316602" y="1378559"/>
                  </a:lnTo>
                  <a:lnTo>
                    <a:pt x="11318469" y="1380413"/>
                  </a:lnTo>
                  <a:lnTo>
                    <a:pt x="11319586" y="1380883"/>
                  </a:lnTo>
                  <a:lnTo>
                    <a:pt x="11322215" y="1380883"/>
                  </a:lnTo>
                  <a:lnTo>
                    <a:pt x="11323345" y="1380413"/>
                  </a:lnTo>
                  <a:lnTo>
                    <a:pt x="11325200" y="1378559"/>
                  </a:lnTo>
                  <a:lnTo>
                    <a:pt x="11325670" y="1377442"/>
                  </a:lnTo>
                  <a:lnTo>
                    <a:pt x="11325670" y="1374800"/>
                  </a:lnTo>
                  <a:close/>
                </a:path>
                <a:path w="12773660" h="4123690">
                  <a:moveTo>
                    <a:pt x="11325670" y="3454"/>
                  </a:moveTo>
                  <a:lnTo>
                    <a:pt x="11325200" y="2324"/>
                  </a:lnTo>
                  <a:lnTo>
                    <a:pt x="11323345" y="469"/>
                  </a:lnTo>
                  <a:lnTo>
                    <a:pt x="11322215" y="0"/>
                  </a:lnTo>
                  <a:lnTo>
                    <a:pt x="11319586" y="0"/>
                  </a:lnTo>
                  <a:lnTo>
                    <a:pt x="11318469" y="469"/>
                  </a:lnTo>
                  <a:lnTo>
                    <a:pt x="11316602" y="2324"/>
                  </a:lnTo>
                  <a:lnTo>
                    <a:pt x="11316145" y="3454"/>
                  </a:lnTo>
                  <a:lnTo>
                    <a:pt x="11316145" y="6083"/>
                  </a:lnTo>
                  <a:lnTo>
                    <a:pt x="11316602" y="7200"/>
                  </a:lnTo>
                  <a:lnTo>
                    <a:pt x="11318469" y="9067"/>
                  </a:lnTo>
                  <a:lnTo>
                    <a:pt x="11319586" y="9525"/>
                  </a:lnTo>
                  <a:lnTo>
                    <a:pt x="11322215" y="9525"/>
                  </a:lnTo>
                  <a:lnTo>
                    <a:pt x="11323345" y="9067"/>
                  </a:lnTo>
                  <a:lnTo>
                    <a:pt x="11325200" y="7200"/>
                  </a:lnTo>
                  <a:lnTo>
                    <a:pt x="11325670" y="6083"/>
                  </a:lnTo>
                  <a:lnTo>
                    <a:pt x="11325670" y="3454"/>
                  </a:lnTo>
                  <a:close/>
                </a:path>
                <a:path w="12773660" h="4123690">
                  <a:moveTo>
                    <a:pt x="11344720" y="4117517"/>
                  </a:moveTo>
                  <a:lnTo>
                    <a:pt x="11344250" y="4116400"/>
                  </a:lnTo>
                  <a:lnTo>
                    <a:pt x="11342395" y="4114533"/>
                  </a:lnTo>
                  <a:lnTo>
                    <a:pt x="11341265" y="4114076"/>
                  </a:lnTo>
                  <a:lnTo>
                    <a:pt x="11338636" y="4114076"/>
                  </a:lnTo>
                  <a:lnTo>
                    <a:pt x="11337519" y="4114533"/>
                  </a:lnTo>
                  <a:lnTo>
                    <a:pt x="11335652" y="4116400"/>
                  </a:lnTo>
                  <a:lnTo>
                    <a:pt x="11335195" y="4117517"/>
                  </a:lnTo>
                  <a:lnTo>
                    <a:pt x="11335195" y="4120146"/>
                  </a:lnTo>
                  <a:lnTo>
                    <a:pt x="11335652" y="4121277"/>
                  </a:lnTo>
                  <a:lnTo>
                    <a:pt x="11337519" y="4123131"/>
                  </a:lnTo>
                  <a:lnTo>
                    <a:pt x="11338636" y="4123601"/>
                  </a:lnTo>
                  <a:lnTo>
                    <a:pt x="11341265" y="4123601"/>
                  </a:lnTo>
                  <a:lnTo>
                    <a:pt x="11342395" y="4123131"/>
                  </a:lnTo>
                  <a:lnTo>
                    <a:pt x="11344250" y="4121277"/>
                  </a:lnTo>
                  <a:lnTo>
                    <a:pt x="11344720" y="4120146"/>
                  </a:lnTo>
                  <a:lnTo>
                    <a:pt x="11344720" y="4117517"/>
                  </a:lnTo>
                  <a:close/>
                </a:path>
                <a:path w="12773660" h="4123690">
                  <a:moveTo>
                    <a:pt x="11344720" y="2746159"/>
                  </a:moveTo>
                  <a:lnTo>
                    <a:pt x="11344250" y="2745041"/>
                  </a:lnTo>
                  <a:lnTo>
                    <a:pt x="11342395" y="2743174"/>
                  </a:lnTo>
                  <a:lnTo>
                    <a:pt x="11341265" y="2742717"/>
                  </a:lnTo>
                  <a:lnTo>
                    <a:pt x="11338636" y="2742717"/>
                  </a:lnTo>
                  <a:lnTo>
                    <a:pt x="11337519" y="2743174"/>
                  </a:lnTo>
                  <a:lnTo>
                    <a:pt x="11335652" y="2745041"/>
                  </a:lnTo>
                  <a:lnTo>
                    <a:pt x="11335195" y="2746159"/>
                  </a:lnTo>
                  <a:lnTo>
                    <a:pt x="11335195" y="2748788"/>
                  </a:lnTo>
                  <a:lnTo>
                    <a:pt x="11335652" y="2749918"/>
                  </a:lnTo>
                  <a:lnTo>
                    <a:pt x="11337519" y="2751772"/>
                  </a:lnTo>
                  <a:lnTo>
                    <a:pt x="11338636" y="2752242"/>
                  </a:lnTo>
                  <a:lnTo>
                    <a:pt x="11341265" y="2752242"/>
                  </a:lnTo>
                  <a:lnTo>
                    <a:pt x="11342395" y="2751772"/>
                  </a:lnTo>
                  <a:lnTo>
                    <a:pt x="11344250" y="2749918"/>
                  </a:lnTo>
                  <a:lnTo>
                    <a:pt x="11344720" y="2748788"/>
                  </a:lnTo>
                  <a:lnTo>
                    <a:pt x="11344720" y="2746159"/>
                  </a:lnTo>
                  <a:close/>
                </a:path>
                <a:path w="12773660" h="4123690">
                  <a:moveTo>
                    <a:pt x="11344720" y="1374800"/>
                  </a:moveTo>
                  <a:lnTo>
                    <a:pt x="11344250" y="1373682"/>
                  </a:lnTo>
                  <a:lnTo>
                    <a:pt x="11342395" y="1371828"/>
                  </a:lnTo>
                  <a:lnTo>
                    <a:pt x="11341265" y="1371358"/>
                  </a:lnTo>
                  <a:lnTo>
                    <a:pt x="11338636" y="1371358"/>
                  </a:lnTo>
                  <a:lnTo>
                    <a:pt x="11337519" y="1371828"/>
                  </a:lnTo>
                  <a:lnTo>
                    <a:pt x="11335652" y="1373682"/>
                  </a:lnTo>
                  <a:lnTo>
                    <a:pt x="11335195" y="1374800"/>
                  </a:lnTo>
                  <a:lnTo>
                    <a:pt x="11335195" y="1377442"/>
                  </a:lnTo>
                  <a:lnTo>
                    <a:pt x="11335652" y="1378559"/>
                  </a:lnTo>
                  <a:lnTo>
                    <a:pt x="11337519" y="1380413"/>
                  </a:lnTo>
                  <a:lnTo>
                    <a:pt x="11338636" y="1380883"/>
                  </a:lnTo>
                  <a:lnTo>
                    <a:pt x="11341265" y="1380883"/>
                  </a:lnTo>
                  <a:lnTo>
                    <a:pt x="11342395" y="1380413"/>
                  </a:lnTo>
                  <a:lnTo>
                    <a:pt x="11344250" y="1378559"/>
                  </a:lnTo>
                  <a:lnTo>
                    <a:pt x="11344720" y="1377442"/>
                  </a:lnTo>
                  <a:lnTo>
                    <a:pt x="11344720" y="1374800"/>
                  </a:lnTo>
                  <a:close/>
                </a:path>
                <a:path w="12773660" h="4123690">
                  <a:moveTo>
                    <a:pt x="11344720" y="3454"/>
                  </a:moveTo>
                  <a:lnTo>
                    <a:pt x="11344250" y="2324"/>
                  </a:lnTo>
                  <a:lnTo>
                    <a:pt x="11342395" y="469"/>
                  </a:lnTo>
                  <a:lnTo>
                    <a:pt x="11341265" y="0"/>
                  </a:lnTo>
                  <a:lnTo>
                    <a:pt x="11338636" y="0"/>
                  </a:lnTo>
                  <a:lnTo>
                    <a:pt x="11337519" y="469"/>
                  </a:lnTo>
                  <a:lnTo>
                    <a:pt x="11335652" y="2324"/>
                  </a:lnTo>
                  <a:lnTo>
                    <a:pt x="11335195" y="3454"/>
                  </a:lnTo>
                  <a:lnTo>
                    <a:pt x="11335195" y="6083"/>
                  </a:lnTo>
                  <a:lnTo>
                    <a:pt x="11335652" y="7200"/>
                  </a:lnTo>
                  <a:lnTo>
                    <a:pt x="11337519" y="9067"/>
                  </a:lnTo>
                  <a:lnTo>
                    <a:pt x="11338636" y="9525"/>
                  </a:lnTo>
                  <a:lnTo>
                    <a:pt x="11341265" y="9525"/>
                  </a:lnTo>
                  <a:lnTo>
                    <a:pt x="11342395" y="9067"/>
                  </a:lnTo>
                  <a:lnTo>
                    <a:pt x="11344250" y="7200"/>
                  </a:lnTo>
                  <a:lnTo>
                    <a:pt x="11344720" y="6083"/>
                  </a:lnTo>
                  <a:lnTo>
                    <a:pt x="11344720" y="3454"/>
                  </a:lnTo>
                  <a:close/>
                </a:path>
                <a:path w="12773660" h="4123690">
                  <a:moveTo>
                    <a:pt x="11363770" y="4117517"/>
                  </a:moveTo>
                  <a:lnTo>
                    <a:pt x="11363300" y="4116400"/>
                  </a:lnTo>
                  <a:lnTo>
                    <a:pt x="11361445" y="4114533"/>
                  </a:lnTo>
                  <a:lnTo>
                    <a:pt x="11360315" y="4114076"/>
                  </a:lnTo>
                  <a:lnTo>
                    <a:pt x="11357686" y="4114076"/>
                  </a:lnTo>
                  <a:lnTo>
                    <a:pt x="11356569" y="4114533"/>
                  </a:lnTo>
                  <a:lnTo>
                    <a:pt x="11354702" y="4116400"/>
                  </a:lnTo>
                  <a:lnTo>
                    <a:pt x="11354245" y="4117517"/>
                  </a:lnTo>
                  <a:lnTo>
                    <a:pt x="11354245" y="4120146"/>
                  </a:lnTo>
                  <a:lnTo>
                    <a:pt x="11354702" y="4121277"/>
                  </a:lnTo>
                  <a:lnTo>
                    <a:pt x="11356569" y="4123131"/>
                  </a:lnTo>
                  <a:lnTo>
                    <a:pt x="11357686" y="4123601"/>
                  </a:lnTo>
                  <a:lnTo>
                    <a:pt x="11360315" y="4123601"/>
                  </a:lnTo>
                  <a:lnTo>
                    <a:pt x="11361445" y="4123131"/>
                  </a:lnTo>
                  <a:lnTo>
                    <a:pt x="11363300" y="4121277"/>
                  </a:lnTo>
                  <a:lnTo>
                    <a:pt x="11363770" y="4120146"/>
                  </a:lnTo>
                  <a:lnTo>
                    <a:pt x="11363770" y="4117517"/>
                  </a:lnTo>
                  <a:close/>
                </a:path>
                <a:path w="12773660" h="4123690">
                  <a:moveTo>
                    <a:pt x="11363770" y="2746159"/>
                  </a:moveTo>
                  <a:lnTo>
                    <a:pt x="11363300" y="2745041"/>
                  </a:lnTo>
                  <a:lnTo>
                    <a:pt x="11361445" y="2743174"/>
                  </a:lnTo>
                  <a:lnTo>
                    <a:pt x="11360315" y="2742717"/>
                  </a:lnTo>
                  <a:lnTo>
                    <a:pt x="11357686" y="2742717"/>
                  </a:lnTo>
                  <a:lnTo>
                    <a:pt x="11356569" y="2743174"/>
                  </a:lnTo>
                  <a:lnTo>
                    <a:pt x="11354702" y="2745041"/>
                  </a:lnTo>
                  <a:lnTo>
                    <a:pt x="11354245" y="2746159"/>
                  </a:lnTo>
                  <a:lnTo>
                    <a:pt x="11354245" y="2748788"/>
                  </a:lnTo>
                  <a:lnTo>
                    <a:pt x="11354702" y="2749918"/>
                  </a:lnTo>
                  <a:lnTo>
                    <a:pt x="11356569" y="2751772"/>
                  </a:lnTo>
                  <a:lnTo>
                    <a:pt x="11357686" y="2752242"/>
                  </a:lnTo>
                  <a:lnTo>
                    <a:pt x="11360315" y="2752242"/>
                  </a:lnTo>
                  <a:lnTo>
                    <a:pt x="11361445" y="2751772"/>
                  </a:lnTo>
                  <a:lnTo>
                    <a:pt x="11363300" y="2749918"/>
                  </a:lnTo>
                  <a:lnTo>
                    <a:pt x="11363770" y="2748788"/>
                  </a:lnTo>
                  <a:lnTo>
                    <a:pt x="11363770" y="2746159"/>
                  </a:lnTo>
                  <a:close/>
                </a:path>
                <a:path w="12773660" h="4123690">
                  <a:moveTo>
                    <a:pt x="11363770" y="1374800"/>
                  </a:moveTo>
                  <a:lnTo>
                    <a:pt x="11363300" y="1373682"/>
                  </a:lnTo>
                  <a:lnTo>
                    <a:pt x="11361445" y="1371828"/>
                  </a:lnTo>
                  <a:lnTo>
                    <a:pt x="11360315" y="1371358"/>
                  </a:lnTo>
                  <a:lnTo>
                    <a:pt x="11357686" y="1371358"/>
                  </a:lnTo>
                  <a:lnTo>
                    <a:pt x="11356569" y="1371828"/>
                  </a:lnTo>
                  <a:lnTo>
                    <a:pt x="11354702" y="1373682"/>
                  </a:lnTo>
                  <a:lnTo>
                    <a:pt x="11354245" y="1374800"/>
                  </a:lnTo>
                  <a:lnTo>
                    <a:pt x="11354245" y="1377442"/>
                  </a:lnTo>
                  <a:lnTo>
                    <a:pt x="11354702" y="1378559"/>
                  </a:lnTo>
                  <a:lnTo>
                    <a:pt x="11356569" y="1380413"/>
                  </a:lnTo>
                  <a:lnTo>
                    <a:pt x="11357686" y="1380883"/>
                  </a:lnTo>
                  <a:lnTo>
                    <a:pt x="11360315" y="1380883"/>
                  </a:lnTo>
                  <a:lnTo>
                    <a:pt x="11361445" y="1380413"/>
                  </a:lnTo>
                  <a:lnTo>
                    <a:pt x="11363300" y="1378559"/>
                  </a:lnTo>
                  <a:lnTo>
                    <a:pt x="11363770" y="1377442"/>
                  </a:lnTo>
                  <a:lnTo>
                    <a:pt x="11363770" y="1374800"/>
                  </a:lnTo>
                  <a:close/>
                </a:path>
                <a:path w="12773660" h="4123690">
                  <a:moveTo>
                    <a:pt x="11363770" y="3454"/>
                  </a:moveTo>
                  <a:lnTo>
                    <a:pt x="11363300" y="2324"/>
                  </a:lnTo>
                  <a:lnTo>
                    <a:pt x="11361445" y="469"/>
                  </a:lnTo>
                  <a:lnTo>
                    <a:pt x="11360315" y="0"/>
                  </a:lnTo>
                  <a:lnTo>
                    <a:pt x="11357686" y="0"/>
                  </a:lnTo>
                  <a:lnTo>
                    <a:pt x="11356569" y="469"/>
                  </a:lnTo>
                  <a:lnTo>
                    <a:pt x="11354702" y="2324"/>
                  </a:lnTo>
                  <a:lnTo>
                    <a:pt x="11354245" y="3454"/>
                  </a:lnTo>
                  <a:lnTo>
                    <a:pt x="11354245" y="6083"/>
                  </a:lnTo>
                  <a:lnTo>
                    <a:pt x="11354702" y="7200"/>
                  </a:lnTo>
                  <a:lnTo>
                    <a:pt x="11356569" y="9067"/>
                  </a:lnTo>
                  <a:lnTo>
                    <a:pt x="11357686" y="9525"/>
                  </a:lnTo>
                  <a:lnTo>
                    <a:pt x="11360315" y="9525"/>
                  </a:lnTo>
                  <a:lnTo>
                    <a:pt x="11361445" y="9067"/>
                  </a:lnTo>
                  <a:lnTo>
                    <a:pt x="11363300" y="7200"/>
                  </a:lnTo>
                  <a:lnTo>
                    <a:pt x="11363770" y="6083"/>
                  </a:lnTo>
                  <a:lnTo>
                    <a:pt x="11363770" y="3454"/>
                  </a:lnTo>
                  <a:close/>
                </a:path>
                <a:path w="12773660" h="4123690">
                  <a:moveTo>
                    <a:pt x="11382820" y="4117517"/>
                  </a:moveTo>
                  <a:lnTo>
                    <a:pt x="11382350" y="4116400"/>
                  </a:lnTo>
                  <a:lnTo>
                    <a:pt x="11380495" y="4114533"/>
                  </a:lnTo>
                  <a:lnTo>
                    <a:pt x="11379365" y="4114076"/>
                  </a:lnTo>
                  <a:lnTo>
                    <a:pt x="11376736" y="4114076"/>
                  </a:lnTo>
                  <a:lnTo>
                    <a:pt x="11375619" y="4114533"/>
                  </a:lnTo>
                  <a:lnTo>
                    <a:pt x="11373752" y="4116400"/>
                  </a:lnTo>
                  <a:lnTo>
                    <a:pt x="11373295" y="4117517"/>
                  </a:lnTo>
                  <a:lnTo>
                    <a:pt x="11373295" y="4120146"/>
                  </a:lnTo>
                  <a:lnTo>
                    <a:pt x="11373752" y="4121277"/>
                  </a:lnTo>
                  <a:lnTo>
                    <a:pt x="11375619" y="4123131"/>
                  </a:lnTo>
                  <a:lnTo>
                    <a:pt x="11376736" y="4123601"/>
                  </a:lnTo>
                  <a:lnTo>
                    <a:pt x="11379365" y="4123601"/>
                  </a:lnTo>
                  <a:lnTo>
                    <a:pt x="11380495" y="4123131"/>
                  </a:lnTo>
                  <a:lnTo>
                    <a:pt x="11382350" y="4121277"/>
                  </a:lnTo>
                  <a:lnTo>
                    <a:pt x="11382820" y="4120146"/>
                  </a:lnTo>
                  <a:lnTo>
                    <a:pt x="11382820" y="4117517"/>
                  </a:lnTo>
                  <a:close/>
                </a:path>
                <a:path w="12773660" h="4123690">
                  <a:moveTo>
                    <a:pt x="11382820" y="2746159"/>
                  </a:moveTo>
                  <a:lnTo>
                    <a:pt x="11382350" y="2745041"/>
                  </a:lnTo>
                  <a:lnTo>
                    <a:pt x="11380495" y="2743174"/>
                  </a:lnTo>
                  <a:lnTo>
                    <a:pt x="11379365" y="2742717"/>
                  </a:lnTo>
                  <a:lnTo>
                    <a:pt x="11376736" y="2742717"/>
                  </a:lnTo>
                  <a:lnTo>
                    <a:pt x="11375619" y="2743174"/>
                  </a:lnTo>
                  <a:lnTo>
                    <a:pt x="11373752" y="2745041"/>
                  </a:lnTo>
                  <a:lnTo>
                    <a:pt x="11373295" y="2746159"/>
                  </a:lnTo>
                  <a:lnTo>
                    <a:pt x="11373295" y="2748788"/>
                  </a:lnTo>
                  <a:lnTo>
                    <a:pt x="11373752" y="2749918"/>
                  </a:lnTo>
                  <a:lnTo>
                    <a:pt x="11375619" y="2751772"/>
                  </a:lnTo>
                  <a:lnTo>
                    <a:pt x="11376736" y="2752242"/>
                  </a:lnTo>
                  <a:lnTo>
                    <a:pt x="11379365" y="2752242"/>
                  </a:lnTo>
                  <a:lnTo>
                    <a:pt x="11380495" y="2751772"/>
                  </a:lnTo>
                  <a:lnTo>
                    <a:pt x="11382350" y="2749918"/>
                  </a:lnTo>
                  <a:lnTo>
                    <a:pt x="11382820" y="2748788"/>
                  </a:lnTo>
                  <a:lnTo>
                    <a:pt x="11382820" y="2746159"/>
                  </a:lnTo>
                  <a:close/>
                </a:path>
                <a:path w="12773660" h="4123690">
                  <a:moveTo>
                    <a:pt x="11382820" y="1374800"/>
                  </a:moveTo>
                  <a:lnTo>
                    <a:pt x="11382350" y="1373682"/>
                  </a:lnTo>
                  <a:lnTo>
                    <a:pt x="11380495" y="1371828"/>
                  </a:lnTo>
                  <a:lnTo>
                    <a:pt x="11379365" y="1371358"/>
                  </a:lnTo>
                  <a:lnTo>
                    <a:pt x="11376736" y="1371358"/>
                  </a:lnTo>
                  <a:lnTo>
                    <a:pt x="11375619" y="1371828"/>
                  </a:lnTo>
                  <a:lnTo>
                    <a:pt x="11373752" y="1373682"/>
                  </a:lnTo>
                  <a:lnTo>
                    <a:pt x="11373295" y="1374800"/>
                  </a:lnTo>
                  <a:lnTo>
                    <a:pt x="11373295" y="1377442"/>
                  </a:lnTo>
                  <a:lnTo>
                    <a:pt x="11373752" y="1378559"/>
                  </a:lnTo>
                  <a:lnTo>
                    <a:pt x="11375619" y="1380413"/>
                  </a:lnTo>
                  <a:lnTo>
                    <a:pt x="11376736" y="1380883"/>
                  </a:lnTo>
                  <a:lnTo>
                    <a:pt x="11379365" y="1380883"/>
                  </a:lnTo>
                  <a:lnTo>
                    <a:pt x="11380495" y="1380413"/>
                  </a:lnTo>
                  <a:lnTo>
                    <a:pt x="11382350" y="1378559"/>
                  </a:lnTo>
                  <a:lnTo>
                    <a:pt x="11382820" y="1377442"/>
                  </a:lnTo>
                  <a:lnTo>
                    <a:pt x="11382820" y="1374800"/>
                  </a:lnTo>
                  <a:close/>
                </a:path>
                <a:path w="12773660" h="4123690">
                  <a:moveTo>
                    <a:pt x="11382820" y="3454"/>
                  </a:moveTo>
                  <a:lnTo>
                    <a:pt x="11382350" y="2324"/>
                  </a:lnTo>
                  <a:lnTo>
                    <a:pt x="11380495" y="469"/>
                  </a:lnTo>
                  <a:lnTo>
                    <a:pt x="11379365" y="0"/>
                  </a:lnTo>
                  <a:lnTo>
                    <a:pt x="11376736" y="0"/>
                  </a:lnTo>
                  <a:lnTo>
                    <a:pt x="11375619" y="469"/>
                  </a:lnTo>
                  <a:lnTo>
                    <a:pt x="11373752" y="2324"/>
                  </a:lnTo>
                  <a:lnTo>
                    <a:pt x="11373295" y="3454"/>
                  </a:lnTo>
                  <a:lnTo>
                    <a:pt x="11373295" y="6083"/>
                  </a:lnTo>
                  <a:lnTo>
                    <a:pt x="11373752" y="7200"/>
                  </a:lnTo>
                  <a:lnTo>
                    <a:pt x="11375619" y="9067"/>
                  </a:lnTo>
                  <a:lnTo>
                    <a:pt x="11376736" y="9525"/>
                  </a:lnTo>
                  <a:lnTo>
                    <a:pt x="11379365" y="9525"/>
                  </a:lnTo>
                  <a:lnTo>
                    <a:pt x="11380495" y="9067"/>
                  </a:lnTo>
                  <a:lnTo>
                    <a:pt x="11382350" y="7200"/>
                  </a:lnTo>
                  <a:lnTo>
                    <a:pt x="11382820" y="6083"/>
                  </a:lnTo>
                  <a:lnTo>
                    <a:pt x="11382820" y="3454"/>
                  </a:lnTo>
                  <a:close/>
                </a:path>
                <a:path w="12773660" h="4123690">
                  <a:moveTo>
                    <a:pt x="11401870" y="4117517"/>
                  </a:moveTo>
                  <a:lnTo>
                    <a:pt x="11401400" y="4116400"/>
                  </a:lnTo>
                  <a:lnTo>
                    <a:pt x="11399545" y="4114533"/>
                  </a:lnTo>
                  <a:lnTo>
                    <a:pt x="11398415" y="4114076"/>
                  </a:lnTo>
                  <a:lnTo>
                    <a:pt x="11395786" y="4114076"/>
                  </a:lnTo>
                  <a:lnTo>
                    <a:pt x="11394669" y="4114533"/>
                  </a:lnTo>
                  <a:lnTo>
                    <a:pt x="11392802" y="4116400"/>
                  </a:lnTo>
                  <a:lnTo>
                    <a:pt x="11392345" y="4117517"/>
                  </a:lnTo>
                  <a:lnTo>
                    <a:pt x="11392345" y="4120146"/>
                  </a:lnTo>
                  <a:lnTo>
                    <a:pt x="11392802" y="4121277"/>
                  </a:lnTo>
                  <a:lnTo>
                    <a:pt x="11394669" y="4123131"/>
                  </a:lnTo>
                  <a:lnTo>
                    <a:pt x="11395786" y="4123601"/>
                  </a:lnTo>
                  <a:lnTo>
                    <a:pt x="11398415" y="4123601"/>
                  </a:lnTo>
                  <a:lnTo>
                    <a:pt x="11399545" y="4123131"/>
                  </a:lnTo>
                  <a:lnTo>
                    <a:pt x="11401400" y="4121277"/>
                  </a:lnTo>
                  <a:lnTo>
                    <a:pt x="11401870" y="4120146"/>
                  </a:lnTo>
                  <a:lnTo>
                    <a:pt x="11401870" y="4117517"/>
                  </a:lnTo>
                  <a:close/>
                </a:path>
                <a:path w="12773660" h="4123690">
                  <a:moveTo>
                    <a:pt x="11401870" y="2746159"/>
                  </a:moveTo>
                  <a:lnTo>
                    <a:pt x="11401400" y="2745041"/>
                  </a:lnTo>
                  <a:lnTo>
                    <a:pt x="11399545" y="2743174"/>
                  </a:lnTo>
                  <a:lnTo>
                    <a:pt x="11398415" y="2742717"/>
                  </a:lnTo>
                  <a:lnTo>
                    <a:pt x="11395786" y="2742717"/>
                  </a:lnTo>
                  <a:lnTo>
                    <a:pt x="11394669" y="2743174"/>
                  </a:lnTo>
                  <a:lnTo>
                    <a:pt x="11392802" y="2745041"/>
                  </a:lnTo>
                  <a:lnTo>
                    <a:pt x="11392345" y="2746159"/>
                  </a:lnTo>
                  <a:lnTo>
                    <a:pt x="11392345" y="2748788"/>
                  </a:lnTo>
                  <a:lnTo>
                    <a:pt x="11392802" y="2749918"/>
                  </a:lnTo>
                  <a:lnTo>
                    <a:pt x="11394669" y="2751772"/>
                  </a:lnTo>
                  <a:lnTo>
                    <a:pt x="11395786" y="2752242"/>
                  </a:lnTo>
                  <a:lnTo>
                    <a:pt x="11398415" y="2752242"/>
                  </a:lnTo>
                  <a:lnTo>
                    <a:pt x="11399545" y="2751772"/>
                  </a:lnTo>
                  <a:lnTo>
                    <a:pt x="11401400" y="2749918"/>
                  </a:lnTo>
                  <a:lnTo>
                    <a:pt x="11401870" y="2748788"/>
                  </a:lnTo>
                  <a:lnTo>
                    <a:pt x="11401870" y="2746159"/>
                  </a:lnTo>
                  <a:close/>
                </a:path>
                <a:path w="12773660" h="4123690">
                  <a:moveTo>
                    <a:pt x="11401870" y="1374800"/>
                  </a:moveTo>
                  <a:lnTo>
                    <a:pt x="11401400" y="1373682"/>
                  </a:lnTo>
                  <a:lnTo>
                    <a:pt x="11399545" y="1371828"/>
                  </a:lnTo>
                  <a:lnTo>
                    <a:pt x="11398415" y="1371358"/>
                  </a:lnTo>
                  <a:lnTo>
                    <a:pt x="11395786" y="1371358"/>
                  </a:lnTo>
                  <a:lnTo>
                    <a:pt x="11394669" y="1371828"/>
                  </a:lnTo>
                  <a:lnTo>
                    <a:pt x="11392802" y="1373682"/>
                  </a:lnTo>
                  <a:lnTo>
                    <a:pt x="11392345" y="1374800"/>
                  </a:lnTo>
                  <a:lnTo>
                    <a:pt x="11392345" y="1377442"/>
                  </a:lnTo>
                  <a:lnTo>
                    <a:pt x="11392802" y="1378559"/>
                  </a:lnTo>
                  <a:lnTo>
                    <a:pt x="11394669" y="1380413"/>
                  </a:lnTo>
                  <a:lnTo>
                    <a:pt x="11395786" y="1380883"/>
                  </a:lnTo>
                  <a:lnTo>
                    <a:pt x="11398415" y="1380883"/>
                  </a:lnTo>
                  <a:lnTo>
                    <a:pt x="11399545" y="1380413"/>
                  </a:lnTo>
                  <a:lnTo>
                    <a:pt x="11401400" y="1378559"/>
                  </a:lnTo>
                  <a:lnTo>
                    <a:pt x="11401870" y="1377442"/>
                  </a:lnTo>
                  <a:lnTo>
                    <a:pt x="11401870" y="1374800"/>
                  </a:lnTo>
                  <a:close/>
                </a:path>
                <a:path w="12773660" h="4123690">
                  <a:moveTo>
                    <a:pt x="11401870" y="3454"/>
                  </a:moveTo>
                  <a:lnTo>
                    <a:pt x="11401400" y="2324"/>
                  </a:lnTo>
                  <a:lnTo>
                    <a:pt x="11399545" y="469"/>
                  </a:lnTo>
                  <a:lnTo>
                    <a:pt x="11398415" y="0"/>
                  </a:lnTo>
                  <a:lnTo>
                    <a:pt x="11395786" y="0"/>
                  </a:lnTo>
                  <a:lnTo>
                    <a:pt x="11394669" y="469"/>
                  </a:lnTo>
                  <a:lnTo>
                    <a:pt x="11392802" y="2324"/>
                  </a:lnTo>
                  <a:lnTo>
                    <a:pt x="11392345" y="3454"/>
                  </a:lnTo>
                  <a:lnTo>
                    <a:pt x="11392345" y="6083"/>
                  </a:lnTo>
                  <a:lnTo>
                    <a:pt x="11392802" y="7200"/>
                  </a:lnTo>
                  <a:lnTo>
                    <a:pt x="11394669" y="9067"/>
                  </a:lnTo>
                  <a:lnTo>
                    <a:pt x="11395786" y="9525"/>
                  </a:lnTo>
                  <a:lnTo>
                    <a:pt x="11398415" y="9525"/>
                  </a:lnTo>
                  <a:lnTo>
                    <a:pt x="11399545" y="9067"/>
                  </a:lnTo>
                  <a:lnTo>
                    <a:pt x="11401400" y="7200"/>
                  </a:lnTo>
                  <a:lnTo>
                    <a:pt x="11401870" y="6083"/>
                  </a:lnTo>
                  <a:lnTo>
                    <a:pt x="11401870" y="3454"/>
                  </a:lnTo>
                  <a:close/>
                </a:path>
                <a:path w="12773660" h="4123690">
                  <a:moveTo>
                    <a:pt x="11420920" y="4117517"/>
                  </a:moveTo>
                  <a:lnTo>
                    <a:pt x="11420450" y="4116400"/>
                  </a:lnTo>
                  <a:lnTo>
                    <a:pt x="11418595" y="4114533"/>
                  </a:lnTo>
                  <a:lnTo>
                    <a:pt x="11417478" y="4114076"/>
                  </a:lnTo>
                  <a:lnTo>
                    <a:pt x="11414836" y="4114076"/>
                  </a:lnTo>
                  <a:lnTo>
                    <a:pt x="11413719" y="4114533"/>
                  </a:lnTo>
                  <a:lnTo>
                    <a:pt x="11411864" y="4116400"/>
                  </a:lnTo>
                  <a:lnTo>
                    <a:pt x="11411395" y="4117517"/>
                  </a:lnTo>
                  <a:lnTo>
                    <a:pt x="11411395" y="4120146"/>
                  </a:lnTo>
                  <a:lnTo>
                    <a:pt x="11411864" y="4121277"/>
                  </a:lnTo>
                  <a:lnTo>
                    <a:pt x="11413719" y="4123131"/>
                  </a:lnTo>
                  <a:lnTo>
                    <a:pt x="11414836" y="4123601"/>
                  </a:lnTo>
                  <a:lnTo>
                    <a:pt x="11417478" y="4123601"/>
                  </a:lnTo>
                  <a:lnTo>
                    <a:pt x="11418595" y="4123131"/>
                  </a:lnTo>
                  <a:lnTo>
                    <a:pt x="11420450" y="4121277"/>
                  </a:lnTo>
                  <a:lnTo>
                    <a:pt x="11420920" y="4120146"/>
                  </a:lnTo>
                  <a:lnTo>
                    <a:pt x="11420920" y="4117517"/>
                  </a:lnTo>
                  <a:close/>
                </a:path>
                <a:path w="12773660" h="4123690">
                  <a:moveTo>
                    <a:pt x="11420920" y="2746159"/>
                  </a:moveTo>
                  <a:lnTo>
                    <a:pt x="11420450" y="2745041"/>
                  </a:lnTo>
                  <a:lnTo>
                    <a:pt x="11418595" y="2743174"/>
                  </a:lnTo>
                  <a:lnTo>
                    <a:pt x="11417478" y="2742717"/>
                  </a:lnTo>
                  <a:lnTo>
                    <a:pt x="11414836" y="2742717"/>
                  </a:lnTo>
                  <a:lnTo>
                    <a:pt x="11413719" y="2743174"/>
                  </a:lnTo>
                  <a:lnTo>
                    <a:pt x="11411864" y="2745041"/>
                  </a:lnTo>
                  <a:lnTo>
                    <a:pt x="11411395" y="2746159"/>
                  </a:lnTo>
                  <a:lnTo>
                    <a:pt x="11411395" y="2748788"/>
                  </a:lnTo>
                  <a:lnTo>
                    <a:pt x="11411864" y="2749918"/>
                  </a:lnTo>
                  <a:lnTo>
                    <a:pt x="11413719" y="2751772"/>
                  </a:lnTo>
                  <a:lnTo>
                    <a:pt x="11414836" y="2752242"/>
                  </a:lnTo>
                  <a:lnTo>
                    <a:pt x="11417478" y="2752242"/>
                  </a:lnTo>
                  <a:lnTo>
                    <a:pt x="11418595" y="2751772"/>
                  </a:lnTo>
                  <a:lnTo>
                    <a:pt x="11420450" y="2749918"/>
                  </a:lnTo>
                  <a:lnTo>
                    <a:pt x="11420920" y="2748788"/>
                  </a:lnTo>
                  <a:lnTo>
                    <a:pt x="11420920" y="2746159"/>
                  </a:lnTo>
                  <a:close/>
                </a:path>
                <a:path w="12773660" h="4123690">
                  <a:moveTo>
                    <a:pt x="11420920" y="1374800"/>
                  </a:moveTo>
                  <a:lnTo>
                    <a:pt x="11420450" y="1373682"/>
                  </a:lnTo>
                  <a:lnTo>
                    <a:pt x="11418595" y="1371828"/>
                  </a:lnTo>
                  <a:lnTo>
                    <a:pt x="11417478" y="1371358"/>
                  </a:lnTo>
                  <a:lnTo>
                    <a:pt x="11414836" y="1371358"/>
                  </a:lnTo>
                  <a:lnTo>
                    <a:pt x="11413719" y="1371828"/>
                  </a:lnTo>
                  <a:lnTo>
                    <a:pt x="11411864" y="1373682"/>
                  </a:lnTo>
                  <a:lnTo>
                    <a:pt x="11411395" y="1374800"/>
                  </a:lnTo>
                  <a:lnTo>
                    <a:pt x="11411395" y="1377442"/>
                  </a:lnTo>
                  <a:lnTo>
                    <a:pt x="11411864" y="1378559"/>
                  </a:lnTo>
                  <a:lnTo>
                    <a:pt x="11413719" y="1380413"/>
                  </a:lnTo>
                  <a:lnTo>
                    <a:pt x="11414836" y="1380883"/>
                  </a:lnTo>
                  <a:lnTo>
                    <a:pt x="11417478" y="1380883"/>
                  </a:lnTo>
                  <a:lnTo>
                    <a:pt x="11418595" y="1380413"/>
                  </a:lnTo>
                  <a:lnTo>
                    <a:pt x="11420450" y="1378559"/>
                  </a:lnTo>
                  <a:lnTo>
                    <a:pt x="11420920" y="1377442"/>
                  </a:lnTo>
                  <a:lnTo>
                    <a:pt x="11420920" y="1374800"/>
                  </a:lnTo>
                  <a:close/>
                </a:path>
                <a:path w="12773660" h="4123690">
                  <a:moveTo>
                    <a:pt x="11420920" y="3454"/>
                  </a:moveTo>
                  <a:lnTo>
                    <a:pt x="11420450" y="2324"/>
                  </a:lnTo>
                  <a:lnTo>
                    <a:pt x="11418595" y="469"/>
                  </a:lnTo>
                  <a:lnTo>
                    <a:pt x="11417478" y="0"/>
                  </a:lnTo>
                  <a:lnTo>
                    <a:pt x="11414836" y="0"/>
                  </a:lnTo>
                  <a:lnTo>
                    <a:pt x="11413719" y="469"/>
                  </a:lnTo>
                  <a:lnTo>
                    <a:pt x="11411864" y="2324"/>
                  </a:lnTo>
                  <a:lnTo>
                    <a:pt x="11411395" y="3454"/>
                  </a:lnTo>
                  <a:lnTo>
                    <a:pt x="11411395" y="6083"/>
                  </a:lnTo>
                  <a:lnTo>
                    <a:pt x="11411864" y="7200"/>
                  </a:lnTo>
                  <a:lnTo>
                    <a:pt x="11413719" y="9067"/>
                  </a:lnTo>
                  <a:lnTo>
                    <a:pt x="11414836" y="9525"/>
                  </a:lnTo>
                  <a:lnTo>
                    <a:pt x="11417478" y="9525"/>
                  </a:lnTo>
                  <a:lnTo>
                    <a:pt x="11418595" y="9067"/>
                  </a:lnTo>
                  <a:lnTo>
                    <a:pt x="11420450" y="7200"/>
                  </a:lnTo>
                  <a:lnTo>
                    <a:pt x="11420920" y="6083"/>
                  </a:lnTo>
                  <a:lnTo>
                    <a:pt x="11420920" y="3454"/>
                  </a:lnTo>
                  <a:close/>
                </a:path>
                <a:path w="12773660" h="4123690">
                  <a:moveTo>
                    <a:pt x="11439970" y="4117517"/>
                  </a:moveTo>
                  <a:lnTo>
                    <a:pt x="11439500" y="4116400"/>
                  </a:lnTo>
                  <a:lnTo>
                    <a:pt x="11437645" y="4114533"/>
                  </a:lnTo>
                  <a:lnTo>
                    <a:pt x="11436528" y="4114076"/>
                  </a:lnTo>
                  <a:lnTo>
                    <a:pt x="11433886" y="4114076"/>
                  </a:lnTo>
                  <a:lnTo>
                    <a:pt x="11432769" y="4114533"/>
                  </a:lnTo>
                  <a:lnTo>
                    <a:pt x="11430914" y="4116400"/>
                  </a:lnTo>
                  <a:lnTo>
                    <a:pt x="11430445" y="4117517"/>
                  </a:lnTo>
                  <a:lnTo>
                    <a:pt x="11430445" y="4120146"/>
                  </a:lnTo>
                  <a:lnTo>
                    <a:pt x="11430914" y="4121277"/>
                  </a:lnTo>
                  <a:lnTo>
                    <a:pt x="11432769" y="4123131"/>
                  </a:lnTo>
                  <a:lnTo>
                    <a:pt x="11433886" y="4123601"/>
                  </a:lnTo>
                  <a:lnTo>
                    <a:pt x="11436528" y="4123601"/>
                  </a:lnTo>
                  <a:lnTo>
                    <a:pt x="11437645" y="4123131"/>
                  </a:lnTo>
                  <a:lnTo>
                    <a:pt x="11439500" y="4121277"/>
                  </a:lnTo>
                  <a:lnTo>
                    <a:pt x="11439970" y="4120146"/>
                  </a:lnTo>
                  <a:lnTo>
                    <a:pt x="11439970" y="4117517"/>
                  </a:lnTo>
                  <a:close/>
                </a:path>
                <a:path w="12773660" h="4123690">
                  <a:moveTo>
                    <a:pt x="11439970" y="2746159"/>
                  </a:moveTo>
                  <a:lnTo>
                    <a:pt x="11439500" y="2745041"/>
                  </a:lnTo>
                  <a:lnTo>
                    <a:pt x="11437645" y="2743174"/>
                  </a:lnTo>
                  <a:lnTo>
                    <a:pt x="11436528" y="2742717"/>
                  </a:lnTo>
                  <a:lnTo>
                    <a:pt x="11433886" y="2742717"/>
                  </a:lnTo>
                  <a:lnTo>
                    <a:pt x="11432769" y="2743174"/>
                  </a:lnTo>
                  <a:lnTo>
                    <a:pt x="11430914" y="2745041"/>
                  </a:lnTo>
                  <a:lnTo>
                    <a:pt x="11430445" y="2746159"/>
                  </a:lnTo>
                  <a:lnTo>
                    <a:pt x="11430445" y="2748788"/>
                  </a:lnTo>
                  <a:lnTo>
                    <a:pt x="11430914" y="2749918"/>
                  </a:lnTo>
                  <a:lnTo>
                    <a:pt x="11432769" y="2751772"/>
                  </a:lnTo>
                  <a:lnTo>
                    <a:pt x="11433886" y="2752242"/>
                  </a:lnTo>
                  <a:lnTo>
                    <a:pt x="11436528" y="2752242"/>
                  </a:lnTo>
                  <a:lnTo>
                    <a:pt x="11437645" y="2751772"/>
                  </a:lnTo>
                  <a:lnTo>
                    <a:pt x="11439500" y="2749918"/>
                  </a:lnTo>
                  <a:lnTo>
                    <a:pt x="11439970" y="2748788"/>
                  </a:lnTo>
                  <a:lnTo>
                    <a:pt x="11439970" y="2746159"/>
                  </a:lnTo>
                  <a:close/>
                </a:path>
                <a:path w="12773660" h="4123690">
                  <a:moveTo>
                    <a:pt x="11439970" y="1374800"/>
                  </a:moveTo>
                  <a:lnTo>
                    <a:pt x="11439500" y="1373682"/>
                  </a:lnTo>
                  <a:lnTo>
                    <a:pt x="11437645" y="1371828"/>
                  </a:lnTo>
                  <a:lnTo>
                    <a:pt x="11436528" y="1371358"/>
                  </a:lnTo>
                  <a:lnTo>
                    <a:pt x="11433886" y="1371358"/>
                  </a:lnTo>
                  <a:lnTo>
                    <a:pt x="11432769" y="1371828"/>
                  </a:lnTo>
                  <a:lnTo>
                    <a:pt x="11430914" y="1373682"/>
                  </a:lnTo>
                  <a:lnTo>
                    <a:pt x="11430445" y="1374800"/>
                  </a:lnTo>
                  <a:lnTo>
                    <a:pt x="11430445" y="1377442"/>
                  </a:lnTo>
                  <a:lnTo>
                    <a:pt x="11430914" y="1378559"/>
                  </a:lnTo>
                  <a:lnTo>
                    <a:pt x="11432769" y="1380413"/>
                  </a:lnTo>
                  <a:lnTo>
                    <a:pt x="11433886" y="1380883"/>
                  </a:lnTo>
                  <a:lnTo>
                    <a:pt x="11436528" y="1380883"/>
                  </a:lnTo>
                  <a:lnTo>
                    <a:pt x="11437645" y="1380413"/>
                  </a:lnTo>
                  <a:lnTo>
                    <a:pt x="11439500" y="1378559"/>
                  </a:lnTo>
                  <a:lnTo>
                    <a:pt x="11439970" y="1377442"/>
                  </a:lnTo>
                  <a:lnTo>
                    <a:pt x="11439970" y="1374800"/>
                  </a:lnTo>
                  <a:close/>
                </a:path>
                <a:path w="12773660" h="4123690">
                  <a:moveTo>
                    <a:pt x="11439970" y="3454"/>
                  </a:moveTo>
                  <a:lnTo>
                    <a:pt x="11439500" y="2324"/>
                  </a:lnTo>
                  <a:lnTo>
                    <a:pt x="11437645" y="469"/>
                  </a:lnTo>
                  <a:lnTo>
                    <a:pt x="11436528" y="0"/>
                  </a:lnTo>
                  <a:lnTo>
                    <a:pt x="11433886" y="0"/>
                  </a:lnTo>
                  <a:lnTo>
                    <a:pt x="11432769" y="469"/>
                  </a:lnTo>
                  <a:lnTo>
                    <a:pt x="11430914" y="2324"/>
                  </a:lnTo>
                  <a:lnTo>
                    <a:pt x="11430445" y="3454"/>
                  </a:lnTo>
                  <a:lnTo>
                    <a:pt x="11430445" y="6083"/>
                  </a:lnTo>
                  <a:lnTo>
                    <a:pt x="11430914" y="7200"/>
                  </a:lnTo>
                  <a:lnTo>
                    <a:pt x="11432769" y="9067"/>
                  </a:lnTo>
                  <a:lnTo>
                    <a:pt x="11433886" y="9525"/>
                  </a:lnTo>
                  <a:lnTo>
                    <a:pt x="11436528" y="9525"/>
                  </a:lnTo>
                  <a:lnTo>
                    <a:pt x="11437645" y="9067"/>
                  </a:lnTo>
                  <a:lnTo>
                    <a:pt x="11439500" y="7200"/>
                  </a:lnTo>
                  <a:lnTo>
                    <a:pt x="11439970" y="6083"/>
                  </a:lnTo>
                  <a:lnTo>
                    <a:pt x="11439970" y="3454"/>
                  </a:lnTo>
                  <a:close/>
                </a:path>
                <a:path w="12773660" h="4123690">
                  <a:moveTo>
                    <a:pt x="11459020" y="4117517"/>
                  </a:moveTo>
                  <a:lnTo>
                    <a:pt x="11458550" y="4116400"/>
                  </a:lnTo>
                  <a:lnTo>
                    <a:pt x="11456695" y="4114533"/>
                  </a:lnTo>
                  <a:lnTo>
                    <a:pt x="11455578" y="4114076"/>
                  </a:lnTo>
                  <a:lnTo>
                    <a:pt x="11452936" y="4114076"/>
                  </a:lnTo>
                  <a:lnTo>
                    <a:pt x="11451819" y="4114533"/>
                  </a:lnTo>
                  <a:lnTo>
                    <a:pt x="11449964" y="4116400"/>
                  </a:lnTo>
                  <a:lnTo>
                    <a:pt x="11449495" y="4117517"/>
                  </a:lnTo>
                  <a:lnTo>
                    <a:pt x="11449495" y="4120146"/>
                  </a:lnTo>
                  <a:lnTo>
                    <a:pt x="11449964" y="4121277"/>
                  </a:lnTo>
                  <a:lnTo>
                    <a:pt x="11451819" y="4123131"/>
                  </a:lnTo>
                  <a:lnTo>
                    <a:pt x="11452936" y="4123601"/>
                  </a:lnTo>
                  <a:lnTo>
                    <a:pt x="11455578" y="4123601"/>
                  </a:lnTo>
                  <a:lnTo>
                    <a:pt x="11456695" y="4123131"/>
                  </a:lnTo>
                  <a:lnTo>
                    <a:pt x="11458550" y="4121277"/>
                  </a:lnTo>
                  <a:lnTo>
                    <a:pt x="11459020" y="4120146"/>
                  </a:lnTo>
                  <a:lnTo>
                    <a:pt x="11459020" y="4117517"/>
                  </a:lnTo>
                  <a:close/>
                </a:path>
                <a:path w="12773660" h="4123690">
                  <a:moveTo>
                    <a:pt x="11459020" y="2746159"/>
                  </a:moveTo>
                  <a:lnTo>
                    <a:pt x="11458550" y="2745041"/>
                  </a:lnTo>
                  <a:lnTo>
                    <a:pt x="11456695" y="2743174"/>
                  </a:lnTo>
                  <a:lnTo>
                    <a:pt x="11455578" y="2742717"/>
                  </a:lnTo>
                  <a:lnTo>
                    <a:pt x="11452936" y="2742717"/>
                  </a:lnTo>
                  <a:lnTo>
                    <a:pt x="11451819" y="2743174"/>
                  </a:lnTo>
                  <a:lnTo>
                    <a:pt x="11449964" y="2745041"/>
                  </a:lnTo>
                  <a:lnTo>
                    <a:pt x="11449495" y="2746159"/>
                  </a:lnTo>
                  <a:lnTo>
                    <a:pt x="11449495" y="2748788"/>
                  </a:lnTo>
                  <a:lnTo>
                    <a:pt x="11449964" y="2749918"/>
                  </a:lnTo>
                  <a:lnTo>
                    <a:pt x="11451819" y="2751772"/>
                  </a:lnTo>
                  <a:lnTo>
                    <a:pt x="11452936" y="2752242"/>
                  </a:lnTo>
                  <a:lnTo>
                    <a:pt x="11455578" y="2752242"/>
                  </a:lnTo>
                  <a:lnTo>
                    <a:pt x="11456695" y="2751772"/>
                  </a:lnTo>
                  <a:lnTo>
                    <a:pt x="11458550" y="2749918"/>
                  </a:lnTo>
                  <a:lnTo>
                    <a:pt x="11459020" y="2748788"/>
                  </a:lnTo>
                  <a:lnTo>
                    <a:pt x="11459020" y="2746159"/>
                  </a:lnTo>
                  <a:close/>
                </a:path>
                <a:path w="12773660" h="4123690">
                  <a:moveTo>
                    <a:pt x="11459020" y="1374800"/>
                  </a:moveTo>
                  <a:lnTo>
                    <a:pt x="11458550" y="1373682"/>
                  </a:lnTo>
                  <a:lnTo>
                    <a:pt x="11456695" y="1371828"/>
                  </a:lnTo>
                  <a:lnTo>
                    <a:pt x="11455578" y="1371358"/>
                  </a:lnTo>
                  <a:lnTo>
                    <a:pt x="11452936" y="1371358"/>
                  </a:lnTo>
                  <a:lnTo>
                    <a:pt x="11451819" y="1371828"/>
                  </a:lnTo>
                  <a:lnTo>
                    <a:pt x="11449964" y="1373682"/>
                  </a:lnTo>
                  <a:lnTo>
                    <a:pt x="11449495" y="1374800"/>
                  </a:lnTo>
                  <a:lnTo>
                    <a:pt x="11449495" y="1377442"/>
                  </a:lnTo>
                  <a:lnTo>
                    <a:pt x="11449964" y="1378559"/>
                  </a:lnTo>
                  <a:lnTo>
                    <a:pt x="11451819" y="1380413"/>
                  </a:lnTo>
                  <a:lnTo>
                    <a:pt x="11452936" y="1380883"/>
                  </a:lnTo>
                  <a:lnTo>
                    <a:pt x="11455578" y="1380883"/>
                  </a:lnTo>
                  <a:lnTo>
                    <a:pt x="11456695" y="1380413"/>
                  </a:lnTo>
                  <a:lnTo>
                    <a:pt x="11458550" y="1378559"/>
                  </a:lnTo>
                  <a:lnTo>
                    <a:pt x="11459020" y="1377442"/>
                  </a:lnTo>
                  <a:lnTo>
                    <a:pt x="11459020" y="1374800"/>
                  </a:lnTo>
                  <a:close/>
                </a:path>
                <a:path w="12773660" h="4123690">
                  <a:moveTo>
                    <a:pt x="11459020" y="3454"/>
                  </a:moveTo>
                  <a:lnTo>
                    <a:pt x="11458550" y="2324"/>
                  </a:lnTo>
                  <a:lnTo>
                    <a:pt x="11456695" y="469"/>
                  </a:lnTo>
                  <a:lnTo>
                    <a:pt x="11455578" y="0"/>
                  </a:lnTo>
                  <a:lnTo>
                    <a:pt x="11452936" y="0"/>
                  </a:lnTo>
                  <a:lnTo>
                    <a:pt x="11451819" y="469"/>
                  </a:lnTo>
                  <a:lnTo>
                    <a:pt x="11449964" y="2324"/>
                  </a:lnTo>
                  <a:lnTo>
                    <a:pt x="11449495" y="3454"/>
                  </a:lnTo>
                  <a:lnTo>
                    <a:pt x="11449495" y="6083"/>
                  </a:lnTo>
                  <a:lnTo>
                    <a:pt x="11449964" y="7200"/>
                  </a:lnTo>
                  <a:lnTo>
                    <a:pt x="11451819" y="9067"/>
                  </a:lnTo>
                  <a:lnTo>
                    <a:pt x="11452936" y="9525"/>
                  </a:lnTo>
                  <a:lnTo>
                    <a:pt x="11455578" y="9525"/>
                  </a:lnTo>
                  <a:lnTo>
                    <a:pt x="11456695" y="9067"/>
                  </a:lnTo>
                  <a:lnTo>
                    <a:pt x="11458550" y="7200"/>
                  </a:lnTo>
                  <a:lnTo>
                    <a:pt x="11459020" y="6083"/>
                  </a:lnTo>
                  <a:lnTo>
                    <a:pt x="11459020" y="3454"/>
                  </a:lnTo>
                  <a:close/>
                </a:path>
                <a:path w="12773660" h="4123690">
                  <a:moveTo>
                    <a:pt x="11478070" y="4117517"/>
                  </a:moveTo>
                  <a:lnTo>
                    <a:pt x="11477600" y="4116400"/>
                  </a:lnTo>
                  <a:lnTo>
                    <a:pt x="11475745" y="4114533"/>
                  </a:lnTo>
                  <a:lnTo>
                    <a:pt x="11474628" y="4114076"/>
                  </a:lnTo>
                  <a:lnTo>
                    <a:pt x="11471986" y="4114076"/>
                  </a:lnTo>
                  <a:lnTo>
                    <a:pt x="11470869" y="4114533"/>
                  </a:lnTo>
                  <a:lnTo>
                    <a:pt x="11469014" y="4116400"/>
                  </a:lnTo>
                  <a:lnTo>
                    <a:pt x="11468545" y="4117517"/>
                  </a:lnTo>
                  <a:lnTo>
                    <a:pt x="11468545" y="4120146"/>
                  </a:lnTo>
                  <a:lnTo>
                    <a:pt x="11469014" y="4121277"/>
                  </a:lnTo>
                  <a:lnTo>
                    <a:pt x="11470869" y="4123131"/>
                  </a:lnTo>
                  <a:lnTo>
                    <a:pt x="11471986" y="4123601"/>
                  </a:lnTo>
                  <a:lnTo>
                    <a:pt x="11474628" y="4123601"/>
                  </a:lnTo>
                  <a:lnTo>
                    <a:pt x="11475745" y="4123131"/>
                  </a:lnTo>
                  <a:lnTo>
                    <a:pt x="11477600" y="4121277"/>
                  </a:lnTo>
                  <a:lnTo>
                    <a:pt x="11478070" y="4120146"/>
                  </a:lnTo>
                  <a:lnTo>
                    <a:pt x="11478070" y="4117517"/>
                  </a:lnTo>
                  <a:close/>
                </a:path>
                <a:path w="12773660" h="4123690">
                  <a:moveTo>
                    <a:pt x="11478070" y="2746159"/>
                  </a:moveTo>
                  <a:lnTo>
                    <a:pt x="11477600" y="2745041"/>
                  </a:lnTo>
                  <a:lnTo>
                    <a:pt x="11475745" y="2743174"/>
                  </a:lnTo>
                  <a:lnTo>
                    <a:pt x="11474628" y="2742717"/>
                  </a:lnTo>
                  <a:lnTo>
                    <a:pt x="11471986" y="2742717"/>
                  </a:lnTo>
                  <a:lnTo>
                    <a:pt x="11470869" y="2743174"/>
                  </a:lnTo>
                  <a:lnTo>
                    <a:pt x="11469014" y="2745041"/>
                  </a:lnTo>
                  <a:lnTo>
                    <a:pt x="11468545" y="2746159"/>
                  </a:lnTo>
                  <a:lnTo>
                    <a:pt x="11468545" y="2748788"/>
                  </a:lnTo>
                  <a:lnTo>
                    <a:pt x="11469014" y="2749918"/>
                  </a:lnTo>
                  <a:lnTo>
                    <a:pt x="11470869" y="2751772"/>
                  </a:lnTo>
                  <a:lnTo>
                    <a:pt x="11471986" y="2752242"/>
                  </a:lnTo>
                  <a:lnTo>
                    <a:pt x="11474628" y="2752242"/>
                  </a:lnTo>
                  <a:lnTo>
                    <a:pt x="11475745" y="2751772"/>
                  </a:lnTo>
                  <a:lnTo>
                    <a:pt x="11477600" y="2749918"/>
                  </a:lnTo>
                  <a:lnTo>
                    <a:pt x="11478070" y="2748788"/>
                  </a:lnTo>
                  <a:lnTo>
                    <a:pt x="11478070" y="2746159"/>
                  </a:lnTo>
                  <a:close/>
                </a:path>
                <a:path w="12773660" h="4123690">
                  <a:moveTo>
                    <a:pt x="11478070" y="1374800"/>
                  </a:moveTo>
                  <a:lnTo>
                    <a:pt x="11477600" y="1373682"/>
                  </a:lnTo>
                  <a:lnTo>
                    <a:pt x="11475745" y="1371828"/>
                  </a:lnTo>
                  <a:lnTo>
                    <a:pt x="11474628" y="1371358"/>
                  </a:lnTo>
                  <a:lnTo>
                    <a:pt x="11471986" y="1371358"/>
                  </a:lnTo>
                  <a:lnTo>
                    <a:pt x="11470869" y="1371828"/>
                  </a:lnTo>
                  <a:lnTo>
                    <a:pt x="11469014" y="1373682"/>
                  </a:lnTo>
                  <a:lnTo>
                    <a:pt x="11468545" y="1374800"/>
                  </a:lnTo>
                  <a:lnTo>
                    <a:pt x="11468545" y="1377442"/>
                  </a:lnTo>
                  <a:lnTo>
                    <a:pt x="11469014" y="1378559"/>
                  </a:lnTo>
                  <a:lnTo>
                    <a:pt x="11470869" y="1380413"/>
                  </a:lnTo>
                  <a:lnTo>
                    <a:pt x="11471986" y="1380883"/>
                  </a:lnTo>
                  <a:lnTo>
                    <a:pt x="11474628" y="1380883"/>
                  </a:lnTo>
                  <a:lnTo>
                    <a:pt x="11475745" y="1380413"/>
                  </a:lnTo>
                  <a:lnTo>
                    <a:pt x="11477600" y="1378559"/>
                  </a:lnTo>
                  <a:lnTo>
                    <a:pt x="11478070" y="1377442"/>
                  </a:lnTo>
                  <a:lnTo>
                    <a:pt x="11478070" y="1374800"/>
                  </a:lnTo>
                  <a:close/>
                </a:path>
                <a:path w="12773660" h="4123690">
                  <a:moveTo>
                    <a:pt x="11478070" y="3454"/>
                  </a:moveTo>
                  <a:lnTo>
                    <a:pt x="11477600" y="2324"/>
                  </a:lnTo>
                  <a:lnTo>
                    <a:pt x="11475745" y="469"/>
                  </a:lnTo>
                  <a:lnTo>
                    <a:pt x="11474628" y="0"/>
                  </a:lnTo>
                  <a:lnTo>
                    <a:pt x="11471986" y="0"/>
                  </a:lnTo>
                  <a:lnTo>
                    <a:pt x="11470869" y="469"/>
                  </a:lnTo>
                  <a:lnTo>
                    <a:pt x="11469014" y="2324"/>
                  </a:lnTo>
                  <a:lnTo>
                    <a:pt x="11468545" y="3454"/>
                  </a:lnTo>
                  <a:lnTo>
                    <a:pt x="11468545" y="6083"/>
                  </a:lnTo>
                  <a:lnTo>
                    <a:pt x="11469014" y="7200"/>
                  </a:lnTo>
                  <a:lnTo>
                    <a:pt x="11470869" y="9067"/>
                  </a:lnTo>
                  <a:lnTo>
                    <a:pt x="11471986" y="9525"/>
                  </a:lnTo>
                  <a:lnTo>
                    <a:pt x="11474628" y="9525"/>
                  </a:lnTo>
                  <a:lnTo>
                    <a:pt x="11475745" y="9067"/>
                  </a:lnTo>
                  <a:lnTo>
                    <a:pt x="11477600" y="7200"/>
                  </a:lnTo>
                  <a:lnTo>
                    <a:pt x="11478070" y="6083"/>
                  </a:lnTo>
                  <a:lnTo>
                    <a:pt x="11478070" y="3454"/>
                  </a:lnTo>
                  <a:close/>
                </a:path>
                <a:path w="12773660" h="4123690">
                  <a:moveTo>
                    <a:pt x="11497120" y="4117517"/>
                  </a:moveTo>
                  <a:lnTo>
                    <a:pt x="11496650" y="4116400"/>
                  </a:lnTo>
                  <a:lnTo>
                    <a:pt x="11494795" y="4114533"/>
                  </a:lnTo>
                  <a:lnTo>
                    <a:pt x="11493678" y="4114076"/>
                  </a:lnTo>
                  <a:lnTo>
                    <a:pt x="11491049" y="4114076"/>
                  </a:lnTo>
                  <a:lnTo>
                    <a:pt x="11489919" y="4114533"/>
                  </a:lnTo>
                  <a:lnTo>
                    <a:pt x="11488064" y="4116400"/>
                  </a:lnTo>
                  <a:lnTo>
                    <a:pt x="11487595" y="4117517"/>
                  </a:lnTo>
                  <a:lnTo>
                    <a:pt x="11487595" y="4120146"/>
                  </a:lnTo>
                  <a:lnTo>
                    <a:pt x="11488064" y="4121277"/>
                  </a:lnTo>
                  <a:lnTo>
                    <a:pt x="11489919" y="4123131"/>
                  </a:lnTo>
                  <a:lnTo>
                    <a:pt x="11491049" y="4123601"/>
                  </a:lnTo>
                  <a:lnTo>
                    <a:pt x="11493678" y="4123601"/>
                  </a:lnTo>
                  <a:lnTo>
                    <a:pt x="11494795" y="4123131"/>
                  </a:lnTo>
                  <a:lnTo>
                    <a:pt x="11496650" y="4121277"/>
                  </a:lnTo>
                  <a:lnTo>
                    <a:pt x="11497120" y="4120146"/>
                  </a:lnTo>
                  <a:lnTo>
                    <a:pt x="11497120" y="4117517"/>
                  </a:lnTo>
                  <a:close/>
                </a:path>
                <a:path w="12773660" h="4123690">
                  <a:moveTo>
                    <a:pt x="11497120" y="2746159"/>
                  </a:moveTo>
                  <a:lnTo>
                    <a:pt x="11496650" y="2745041"/>
                  </a:lnTo>
                  <a:lnTo>
                    <a:pt x="11494795" y="2743174"/>
                  </a:lnTo>
                  <a:lnTo>
                    <a:pt x="11493678" y="2742717"/>
                  </a:lnTo>
                  <a:lnTo>
                    <a:pt x="11491049" y="2742717"/>
                  </a:lnTo>
                  <a:lnTo>
                    <a:pt x="11489919" y="2743174"/>
                  </a:lnTo>
                  <a:lnTo>
                    <a:pt x="11488064" y="2745041"/>
                  </a:lnTo>
                  <a:lnTo>
                    <a:pt x="11487595" y="2746159"/>
                  </a:lnTo>
                  <a:lnTo>
                    <a:pt x="11487595" y="2748788"/>
                  </a:lnTo>
                  <a:lnTo>
                    <a:pt x="11488064" y="2749918"/>
                  </a:lnTo>
                  <a:lnTo>
                    <a:pt x="11489919" y="2751772"/>
                  </a:lnTo>
                  <a:lnTo>
                    <a:pt x="11491049" y="2752242"/>
                  </a:lnTo>
                  <a:lnTo>
                    <a:pt x="11493678" y="2752242"/>
                  </a:lnTo>
                  <a:lnTo>
                    <a:pt x="11494795" y="2751772"/>
                  </a:lnTo>
                  <a:lnTo>
                    <a:pt x="11496650" y="2749918"/>
                  </a:lnTo>
                  <a:lnTo>
                    <a:pt x="11497120" y="2748788"/>
                  </a:lnTo>
                  <a:lnTo>
                    <a:pt x="11497120" y="2746159"/>
                  </a:lnTo>
                  <a:close/>
                </a:path>
                <a:path w="12773660" h="4123690">
                  <a:moveTo>
                    <a:pt x="11497120" y="1374800"/>
                  </a:moveTo>
                  <a:lnTo>
                    <a:pt x="11496650" y="1373682"/>
                  </a:lnTo>
                  <a:lnTo>
                    <a:pt x="11494795" y="1371828"/>
                  </a:lnTo>
                  <a:lnTo>
                    <a:pt x="11493678" y="1371358"/>
                  </a:lnTo>
                  <a:lnTo>
                    <a:pt x="11491049" y="1371358"/>
                  </a:lnTo>
                  <a:lnTo>
                    <a:pt x="11489919" y="1371828"/>
                  </a:lnTo>
                  <a:lnTo>
                    <a:pt x="11488064" y="1373682"/>
                  </a:lnTo>
                  <a:lnTo>
                    <a:pt x="11487595" y="1374800"/>
                  </a:lnTo>
                  <a:lnTo>
                    <a:pt x="11487595" y="1377442"/>
                  </a:lnTo>
                  <a:lnTo>
                    <a:pt x="11488064" y="1378559"/>
                  </a:lnTo>
                  <a:lnTo>
                    <a:pt x="11489919" y="1380413"/>
                  </a:lnTo>
                  <a:lnTo>
                    <a:pt x="11491049" y="1380883"/>
                  </a:lnTo>
                  <a:lnTo>
                    <a:pt x="11493678" y="1380883"/>
                  </a:lnTo>
                  <a:lnTo>
                    <a:pt x="11494795" y="1380413"/>
                  </a:lnTo>
                  <a:lnTo>
                    <a:pt x="11496650" y="1378559"/>
                  </a:lnTo>
                  <a:lnTo>
                    <a:pt x="11497120" y="1377442"/>
                  </a:lnTo>
                  <a:lnTo>
                    <a:pt x="11497120" y="1374800"/>
                  </a:lnTo>
                  <a:close/>
                </a:path>
                <a:path w="12773660" h="4123690">
                  <a:moveTo>
                    <a:pt x="11497120" y="3454"/>
                  </a:moveTo>
                  <a:lnTo>
                    <a:pt x="11496650" y="2324"/>
                  </a:lnTo>
                  <a:lnTo>
                    <a:pt x="11494795" y="469"/>
                  </a:lnTo>
                  <a:lnTo>
                    <a:pt x="11493678" y="0"/>
                  </a:lnTo>
                  <a:lnTo>
                    <a:pt x="11491049" y="0"/>
                  </a:lnTo>
                  <a:lnTo>
                    <a:pt x="11489919" y="469"/>
                  </a:lnTo>
                  <a:lnTo>
                    <a:pt x="11488064" y="2324"/>
                  </a:lnTo>
                  <a:lnTo>
                    <a:pt x="11487595" y="3454"/>
                  </a:lnTo>
                  <a:lnTo>
                    <a:pt x="11487595" y="6083"/>
                  </a:lnTo>
                  <a:lnTo>
                    <a:pt x="11488064" y="7200"/>
                  </a:lnTo>
                  <a:lnTo>
                    <a:pt x="11489919" y="9067"/>
                  </a:lnTo>
                  <a:lnTo>
                    <a:pt x="11491049" y="9525"/>
                  </a:lnTo>
                  <a:lnTo>
                    <a:pt x="11493678" y="9525"/>
                  </a:lnTo>
                  <a:lnTo>
                    <a:pt x="11494795" y="9067"/>
                  </a:lnTo>
                  <a:lnTo>
                    <a:pt x="11496650" y="7200"/>
                  </a:lnTo>
                  <a:lnTo>
                    <a:pt x="11497120" y="6083"/>
                  </a:lnTo>
                  <a:lnTo>
                    <a:pt x="11497120" y="3454"/>
                  </a:lnTo>
                  <a:close/>
                </a:path>
                <a:path w="12773660" h="4123690">
                  <a:moveTo>
                    <a:pt x="11516170" y="4117517"/>
                  </a:moveTo>
                  <a:lnTo>
                    <a:pt x="11515712" y="4116400"/>
                  </a:lnTo>
                  <a:lnTo>
                    <a:pt x="11513845" y="4114533"/>
                  </a:lnTo>
                  <a:lnTo>
                    <a:pt x="11512728" y="4114076"/>
                  </a:lnTo>
                  <a:lnTo>
                    <a:pt x="11510099" y="4114076"/>
                  </a:lnTo>
                  <a:lnTo>
                    <a:pt x="11508969" y="4114533"/>
                  </a:lnTo>
                  <a:lnTo>
                    <a:pt x="11507114" y="4116400"/>
                  </a:lnTo>
                  <a:lnTo>
                    <a:pt x="11506645" y="4117517"/>
                  </a:lnTo>
                  <a:lnTo>
                    <a:pt x="11506645" y="4120146"/>
                  </a:lnTo>
                  <a:lnTo>
                    <a:pt x="11507114" y="4121277"/>
                  </a:lnTo>
                  <a:lnTo>
                    <a:pt x="11508969" y="4123131"/>
                  </a:lnTo>
                  <a:lnTo>
                    <a:pt x="11510099" y="4123601"/>
                  </a:lnTo>
                  <a:lnTo>
                    <a:pt x="11512728" y="4123601"/>
                  </a:lnTo>
                  <a:lnTo>
                    <a:pt x="11513845" y="4123131"/>
                  </a:lnTo>
                  <a:lnTo>
                    <a:pt x="11515712" y="4121277"/>
                  </a:lnTo>
                  <a:lnTo>
                    <a:pt x="11516170" y="4120146"/>
                  </a:lnTo>
                  <a:lnTo>
                    <a:pt x="11516170" y="4117517"/>
                  </a:lnTo>
                  <a:close/>
                </a:path>
                <a:path w="12773660" h="4123690">
                  <a:moveTo>
                    <a:pt x="11516170" y="2746159"/>
                  </a:moveTo>
                  <a:lnTo>
                    <a:pt x="11515712" y="2745041"/>
                  </a:lnTo>
                  <a:lnTo>
                    <a:pt x="11513845" y="2743174"/>
                  </a:lnTo>
                  <a:lnTo>
                    <a:pt x="11512728" y="2742717"/>
                  </a:lnTo>
                  <a:lnTo>
                    <a:pt x="11510099" y="2742717"/>
                  </a:lnTo>
                  <a:lnTo>
                    <a:pt x="11508969" y="2743174"/>
                  </a:lnTo>
                  <a:lnTo>
                    <a:pt x="11507114" y="2745041"/>
                  </a:lnTo>
                  <a:lnTo>
                    <a:pt x="11506645" y="2746159"/>
                  </a:lnTo>
                  <a:lnTo>
                    <a:pt x="11506645" y="2748788"/>
                  </a:lnTo>
                  <a:lnTo>
                    <a:pt x="11507114" y="2749918"/>
                  </a:lnTo>
                  <a:lnTo>
                    <a:pt x="11508969" y="2751772"/>
                  </a:lnTo>
                  <a:lnTo>
                    <a:pt x="11510099" y="2752242"/>
                  </a:lnTo>
                  <a:lnTo>
                    <a:pt x="11512728" y="2752242"/>
                  </a:lnTo>
                  <a:lnTo>
                    <a:pt x="11513845" y="2751772"/>
                  </a:lnTo>
                  <a:lnTo>
                    <a:pt x="11515712" y="2749918"/>
                  </a:lnTo>
                  <a:lnTo>
                    <a:pt x="11516170" y="2748788"/>
                  </a:lnTo>
                  <a:lnTo>
                    <a:pt x="11516170" y="2746159"/>
                  </a:lnTo>
                  <a:close/>
                </a:path>
                <a:path w="12773660" h="4123690">
                  <a:moveTo>
                    <a:pt x="11516170" y="1374800"/>
                  </a:moveTo>
                  <a:lnTo>
                    <a:pt x="11515712" y="1373682"/>
                  </a:lnTo>
                  <a:lnTo>
                    <a:pt x="11513845" y="1371828"/>
                  </a:lnTo>
                  <a:lnTo>
                    <a:pt x="11512728" y="1371358"/>
                  </a:lnTo>
                  <a:lnTo>
                    <a:pt x="11510099" y="1371358"/>
                  </a:lnTo>
                  <a:lnTo>
                    <a:pt x="11508969" y="1371828"/>
                  </a:lnTo>
                  <a:lnTo>
                    <a:pt x="11507114" y="1373682"/>
                  </a:lnTo>
                  <a:lnTo>
                    <a:pt x="11506645" y="1374800"/>
                  </a:lnTo>
                  <a:lnTo>
                    <a:pt x="11506645" y="1377442"/>
                  </a:lnTo>
                  <a:lnTo>
                    <a:pt x="11507114" y="1378559"/>
                  </a:lnTo>
                  <a:lnTo>
                    <a:pt x="11508969" y="1380413"/>
                  </a:lnTo>
                  <a:lnTo>
                    <a:pt x="11510099" y="1380883"/>
                  </a:lnTo>
                  <a:lnTo>
                    <a:pt x="11512728" y="1380883"/>
                  </a:lnTo>
                  <a:lnTo>
                    <a:pt x="11513845" y="1380413"/>
                  </a:lnTo>
                  <a:lnTo>
                    <a:pt x="11515712" y="1378559"/>
                  </a:lnTo>
                  <a:lnTo>
                    <a:pt x="11516170" y="1377442"/>
                  </a:lnTo>
                  <a:lnTo>
                    <a:pt x="11516170" y="1374800"/>
                  </a:lnTo>
                  <a:close/>
                </a:path>
                <a:path w="12773660" h="4123690">
                  <a:moveTo>
                    <a:pt x="11516170" y="3454"/>
                  </a:moveTo>
                  <a:lnTo>
                    <a:pt x="11515712" y="2324"/>
                  </a:lnTo>
                  <a:lnTo>
                    <a:pt x="11513845" y="469"/>
                  </a:lnTo>
                  <a:lnTo>
                    <a:pt x="11512728" y="0"/>
                  </a:lnTo>
                  <a:lnTo>
                    <a:pt x="11510099" y="0"/>
                  </a:lnTo>
                  <a:lnTo>
                    <a:pt x="11508969" y="469"/>
                  </a:lnTo>
                  <a:lnTo>
                    <a:pt x="11507114" y="2324"/>
                  </a:lnTo>
                  <a:lnTo>
                    <a:pt x="11506645" y="3454"/>
                  </a:lnTo>
                  <a:lnTo>
                    <a:pt x="11506645" y="6083"/>
                  </a:lnTo>
                  <a:lnTo>
                    <a:pt x="11507114" y="7200"/>
                  </a:lnTo>
                  <a:lnTo>
                    <a:pt x="11508969" y="9067"/>
                  </a:lnTo>
                  <a:lnTo>
                    <a:pt x="11510099" y="9525"/>
                  </a:lnTo>
                  <a:lnTo>
                    <a:pt x="11512728" y="9525"/>
                  </a:lnTo>
                  <a:lnTo>
                    <a:pt x="11513845" y="9067"/>
                  </a:lnTo>
                  <a:lnTo>
                    <a:pt x="11515712" y="7200"/>
                  </a:lnTo>
                  <a:lnTo>
                    <a:pt x="11516170" y="6083"/>
                  </a:lnTo>
                  <a:lnTo>
                    <a:pt x="11516170" y="3454"/>
                  </a:lnTo>
                  <a:close/>
                </a:path>
                <a:path w="12773660" h="4123690">
                  <a:moveTo>
                    <a:pt x="11535220" y="4117517"/>
                  </a:moveTo>
                  <a:lnTo>
                    <a:pt x="11534762" y="4116400"/>
                  </a:lnTo>
                  <a:lnTo>
                    <a:pt x="11532895" y="4114533"/>
                  </a:lnTo>
                  <a:lnTo>
                    <a:pt x="11531778" y="4114076"/>
                  </a:lnTo>
                  <a:lnTo>
                    <a:pt x="11529149" y="4114076"/>
                  </a:lnTo>
                  <a:lnTo>
                    <a:pt x="11528019" y="4114533"/>
                  </a:lnTo>
                  <a:lnTo>
                    <a:pt x="11526164" y="4116400"/>
                  </a:lnTo>
                  <a:lnTo>
                    <a:pt x="11525695" y="4117517"/>
                  </a:lnTo>
                  <a:lnTo>
                    <a:pt x="11525695" y="4120146"/>
                  </a:lnTo>
                  <a:lnTo>
                    <a:pt x="11526164" y="4121277"/>
                  </a:lnTo>
                  <a:lnTo>
                    <a:pt x="11528019" y="4123131"/>
                  </a:lnTo>
                  <a:lnTo>
                    <a:pt x="11529149" y="4123601"/>
                  </a:lnTo>
                  <a:lnTo>
                    <a:pt x="11531778" y="4123601"/>
                  </a:lnTo>
                  <a:lnTo>
                    <a:pt x="11532895" y="4123131"/>
                  </a:lnTo>
                  <a:lnTo>
                    <a:pt x="11534762" y="4121277"/>
                  </a:lnTo>
                  <a:lnTo>
                    <a:pt x="11535220" y="4120146"/>
                  </a:lnTo>
                  <a:lnTo>
                    <a:pt x="11535220" y="4117517"/>
                  </a:lnTo>
                  <a:close/>
                </a:path>
                <a:path w="12773660" h="4123690">
                  <a:moveTo>
                    <a:pt x="11535220" y="2746159"/>
                  </a:moveTo>
                  <a:lnTo>
                    <a:pt x="11534762" y="2745041"/>
                  </a:lnTo>
                  <a:lnTo>
                    <a:pt x="11532895" y="2743174"/>
                  </a:lnTo>
                  <a:lnTo>
                    <a:pt x="11531778" y="2742717"/>
                  </a:lnTo>
                  <a:lnTo>
                    <a:pt x="11529149" y="2742717"/>
                  </a:lnTo>
                  <a:lnTo>
                    <a:pt x="11528019" y="2743174"/>
                  </a:lnTo>
                  <a:lnTo>
                    <a:pt x="11526164" y="2745041"/>
                  </a:lnTo>
                  <a:lnTo>
                    <a:pt x="11525695" y="2746159"/>
                  </a:lnTo>
                  <a:lnTo>
                    <a:pt x="11525695" y="2748788"/>
                  </a:lnTo>
                  <a:lnTo>
                    <a:pt x="11526164" y="2749918"/>
                  </a:lnTo>
                  <a:lnTo>
                    <a:pt x="11528019" y="2751772"/>
                  </a:lnTo>
                  <a:lnTo>
                    <a:pt x="11529149" y="2752242"/>
                  </a:lnTo>
                  <a:lnTo>
                    <a:pt x="11531778" y="2752242"/>
                  </a:lnTo>
                  <a:lnTo>
                    <a:pt x="11532895" y="2751772"/>
                  </a:lnTo>
                  <a:lnTo>
                    <a:pt x="11534762" y="2749918"/>
                  </a:lnTo>
                  <a:lnTo>
                    <a:pt x="11535220" y="2748788"/>
                  </a:lnTo>
                  <a:lnTo>
                    <a:pt x="11535220" y="2746159"/>
                  </a:lnTo>
                  <a:close/>
                </a:path>
                <a:path w="12773660" h="4123690">
                  <a:moveTo>
                    <a:pt x="11535220" y="1374800"/>
                  </a:moveTo>
                  <a:lnTo>
                    <a:pt x="11534762" y="1373682"/>
                  </a:lnTo>
                  <a:lnTo>
                    <a:pt x="11532895" y="1371828"/>
                  </a:lnTo>
                  <a:lnTo>
                    <a:pt x="11531778" y="1371358"/>
                  </a:lnTo>
                  <a:lnTo>
                    <a:pt x="11529149" y="1371358"/>
                  </a:lnTo>
                  <a:lnTo>
                    <a:pt x="11528019" y="1371828"/>
                  </a:lnTo>
                  <a:lnTo>
                    <a:pt x="11526164" y="1373682"/>
                  </a:lnTo>
                  <a:lnTo>
                    <a:pt x="11525695" y="1374800"/>
                  </a:lnTo>
                  <a:lnTo>
                    <a:pt x="11525695" y="1377442"/>
                  </a:lnTo>
                  <a:lnTo>
                    <a:pt x="11526164" y="1378559"/>
                  </a:lnTo>
                  <a:lnTo>
                    <a:pt x="11528019" y="1380413"/>
                  </a:lnTo>
                  <a:lnTo>
                    <a:pt x="11529149" y="1380883"/>
                  </a:lnTo>
                  <a:lnTo>
                    <a:pt x="11531778" y="1380883"/>
                  </a:lnTo>
                  <a:lnTo>
                    <a:pt x="11532895" y="1380413"/>
                  </a:lnTo>
                  <a:lnTo>
                    <a:pt x="11534762" y="1378559"/>
                  </a:lnTo>
                  <a:lnTo>
                    <a:pt x="11535220" y="1377442"/>
                  </a:lnTo>
                  <a:lnTo>
                    <a:pt x="11535220" y="1374800"/>
                  </a:lnTo>
                  <a:close/>
                </a:path>
                <a:path w="12773660" h="4123690">
                  <a:moveTo>
                    <a:pt x="11535220" y="3454"/>
                  </a:moveTo>
                  <a:lnTo>
                    <a:pt x="11534762" y="2324"/>
                  </a:lnTo>
                  <a:lnTo>
                    <a:pt x="11532895" y="469"/>
                  </a:lnTo>
                  <a:lnTo>
                    <a:pt x="11531778" y="0"/>
                  </a:lnTo>
                  <a:lnTo>
                    <a:pt x="11529149" y="0"/>
                  </a:lnTo>
                  <a:lnTo>
                    <a:pt x="11528019" y="469"/>
                  </a:lnTo>
                  <a:lnTo>
                    <a:pt x="11526164" y="2324"/>
                  </a:lnTo>
                  <a:lnTo>
                    <a:pt x="11525695" y="3454"/>
                  </a:lnTo>
                  <a:lnTo>
                    <a:pt x="11525695" y="6083"/>
                  </a:lnTo>
                  <a:lnTo>
                    <a:pt x="11526164" y="7200"/>
                  </a:lnTo>
                  <a:lnTo>
                    <a:pt x="11528019" y="9067"/>
                  </a:lnTo>
                  <a:lnTo>
                    <a:pt x="11529149" y="9525"/>
                  </a:lnTo>
                  <a:lnTo>
                    <a:pt x="11531778" y="9525"/>
                  </a:lnTo>
                  <a:lnTo>
                    <a:pt x="11532895" y="9067"/>
                  </a:lnTo>
                  <a:lnTo>
                    <a:pt x="11534762" y="7200"/>
                  </a:lnTo>
                  <a:lnTo>
                    <a:pt x="11535220" y="6083"/>
                  </a:lnTo>
                  <a:lnTo>
                    <a:pt x="11535220" y="3454"/>
                  </a:lnTo>
                  <a:close/>
                </a:path>
                <a:path w="12773660" h="4123690">
                  <a:moveTo>
                    <a:pt x="11554270" y="4117517"/>
                  </a:moveTo>
                  <a:lnTo>
                    <a:pt x="11553812" y="4116400"/>
                  </a:lnTo>
                  <a:lnTo>
                    <a:pt x="11551945" y="4114533"/>
                  </a:lnTo>
                  <a:lnTo>
                    <a:pt x="11550828" y="4114076"/>
                  </a:lnTo>
                  <a:lnTo>
                    <a:pt x="11548199" y="4114076"/>
                  </a:lnTo>
                  <a:lnTo>
                    <a:pt x="11547069" y="4114533"/>
                  </a:lnTo>
                  <a:lnTo>
                    <a:pt x="11545214" y="4116400"/>
                  </a:lnTo>
                  <a:lnTo>
                    <a:pt x="11544745" y="4117517"/>
                  </a:lnTo>
                  <a:lnTo>
                    <a:pt x="11544745" y="4120146"/>
                  </a:lnTo>
                  <a:lnTo>
                    <a:pt x="11545214" y="4121277"/>
                  </a:lnTo>
                  <a:lnTo>
                    <a:pt x="11547069" y="4123131"/>
                  </a:lnTo>
                  <a:lnTo>
                    <a:pt x="11548199" y="4123601"/>
                  </a:lnTo>
                  <a:lnTo>
                    <a:pt x="11550828" y="4123601"/>
                  </a:lnTo>
                  <a:lnTo>
                    <a:pt x="11551945" y="4123131"/>
                  </a:lnTo>
                  <a:lnTo>
                    <a:pt x="11553812" y="4121277"/>
                  </a:lnTo>
                  <a:lnTo>
                    <a:pt x="11554270" y="4120146"/>
                  </a:lnTo>
                  <a:lnTo>
                    <a:pt x="11554270" y="4117517"/>
                  </a:lnTo>
                  <a:close/>
                </a:path>
                <a:path w="12773660" h="4123690">
                  <a:moveTo>
                    <a:pt x="11554270" y="2746159"/>
                  </a:moveTo>
                  <a:lnTo>
                    <a:pt x="11553812" y="2745041"/>
                  </a:lnTo>
                  <a:lnTo>
                    <a:pt x="11551945" y="2743174"/>
                  </a:lnTo>
                  <a:lnTo>
                    <a:pt x="11550828" y="2742717"/>
                  </a:lnTo>
                  <a:lnTo>
                    <a:pt x="11548199" y="2742717"/>
                  </a:lnTo>
                  <a:lnTo>
                    <a:pt x="11547069" y="2743174"/>
                  </a:lnTo>
                  <a:lnTo>
                    <a:pt x="11545214" y="2745041"/>
                  </a:lnTo>
                  <a:lnTo>
                    <a:pt x="11544745" y="2746159"/>
                  </a:lnTo>
                  <a:lnTo>
                    <a:pt x="11544745" y="2748788"/>
                  </a:lnTo>
                  <a:lnTo>
                    <a:pt x="11545214" y="2749918"/>
                  </a:lnTo>
                  <a:lnTo>
                    <a:pt x="11547069" y="2751772"/>
                  </a:lnTo>
                  <a:lnTo>
                    <a:pt x="11548199" y="2752242"/>
                  </a:lnTo>
                  <a:lnTo>
                    <a:pt x="11550828" y="2752242"/>
                  </a:lnTo>
                  <a:lnTo>
                    <a:pt x="11551945" y="2751772"/>
                  </a:lnTo>
                  <a:lnTo>
                    <a:pt x="11553812" y="2749918"/>
                  </a:lnTo>
                  <a:lnTo>
                    <a:pt x="11554270" y="2748788"/>
                  </a:lnTo>
                  <a:lnTo>
                    <a:pt x="11554270" y="2746159"/>
                  </a:lnTo>
                  <a:close/>
                </a:path>
                <a:path w="12773660" h="4123690">
                  <a:moveTo>
                    <a:pt x="11554270" y="1374800"/>
                  </a:moveTo>
                  <a:lnTo>
                    <a:pt x="11553812" y="1373682"/>
                  </a:lnTo>
                  <a:lnTo>
                    <a:pt x="11551945" y="1371828"/>
                  </a:lnTo>
                  <a:lnTo>
                    <a:pt x="11550828" y="1371358"/>
                  </a:lnTo>
                  <a:lnTo>
                    <a:pt x="11548199" y="1371358"/>
                  </a:lnTo>
                  <a:lnTo>
                    <a:pt x="11547069" y="1371828"/>
                  </a:lnTo>
                  <a:lnTo>
                    <a:pt x="11545214" y="1373682"/>
                  </a:lnTo>
                  <a:lnTo>
                    <a:pt x="11544745" y="1374800"/>
                  </a:lnTo>
                  <a:lnTo>
                    <a:pt x="11544745" y="1377442"/>
                  </a:lnTo>
                  <a:lnTo>
                    <a:pt x="11545214" y="1378559"/>
                  </a:lnTo>
                  <a:lnTo>
                    <a:pt x="11547069" y="1380413"/>
                  </a:lnTo>
                  <a:lnTo>
                    <a:pt x="11548199" y="1380883"/>
                  </a:lnTo>
                  <a:lnTo>
                    <a:pt x="11550828" y="1380883"/>
                  </a:lnTo>
                  <a:lnTo>
                    <a:pt x="11551945" y="1380413"/>
                  </a:lnTo>
                  <a:lnTo>
                    <a:pt x="11553812" y="1378559"/>
                  </a:lnTo>
                  <a:lnTo>
                    <a:pt x="11554270" y="1377442"/>
                  </a:lnTo>
                  <a:lnTo>
                    <a:pt x="11554270" y="1374800"/>
                  </a:lnTo>
                  <a:close/>
                </a:path>
                <a:path w="12773660" h="4123690">
                  <a:moveTo>
                    <a:pt x="11554270" y="3454"/>
                  </a:moveTo>
                  <a:lnTo>
                    <a:pt x="11553812" y="2324"/>
                  </a:lnTo>
                  <a:lnTo>
                    <a:pt x="11551945" y="469"/>
                  </a:lnTo>
                  <a:lnTo>
                    <a:pt x="11550828" y="0"/>
                  </a:lnTo>
                  <a:lnTo>
                    <a:pt x="11548199" y="0"/>
                  </a:lnTo>
                  <a:lnTo>
                    <a:pt x="11547069" y="469"/>
                  </a:lnTo>
                  <a:lnTo>
                    <a:pt x="11545214" y="2324"/>
                  </a:lnTo>
                  <a:lnTo>
                    <a:pt x="11544745" y="3454"/>
                  </a:lnTo>
                  <a:lnTo>
                    <a:pt x="11544745" y="6083"/>
                  </a:lnTo>
                  <a:lnTo>
                    <a:pt x="11545214" y="7200"/>
                  </a:lnTo>
                  <a:lnTo>
                    <a:pt x="11547069" y="9067"/>
                  </a:lnTo>
                  <a:lnTo>
                    <a:pt x="11548199" y="9525"/>
                  </a:lnTo>
                  <a:lnTo>
                    <a:pt x="11550828" y="9525"/>
                  </a:lnTo>
                  <a:lnTo>
                    <a:pt x="11551945" y="9067"/>
                  </a:lnTo>
                  <a:lnTo>
                    <a:pt x="11553812" y="7200"/>
                  </a:lnTo>
                  <a:lnTo>
                    <a:pt x="11554270" y="6083"/>
                  </a:lnTo>
                  <a:lnTo>
                    <a:pt x="11554270" y="3454"/>
                  </a:lnTo>
                  <a:close/>
                </a:path>
                <a:path w="12773660" h="4123690">
                  <a:moveTo>
                    <a:pt x="11573320" y="4117517"/>
                  </a:moveTo>
                  <a:lnTo>
                    <a:pt x="11572862" y="4116400"/>
                  </a:lnTo>
                  <a:lnTo>
                    <a:pt x="11570995" y="4114533"/>
                  </a:lnTo>
                  <a:lnTo>
                    <a:pt x="11569878" y="4114076"/>
                  </a:lnTo>
                  <a:lnTo>
                    <a:pt x="11567249" y="4114076"/>
                  </a:lnTo>
                  <a:lnTo>
                    <a:pt x="11566119" y="4114533"/>
                  </a:lnTo>
                  <a:lnTo>
                    <a:pt x="11564264" y="4116400"/>
                  </a:lnTo>
                  <a:lnTo>
                    <a:pt x="11563795" y="4117517"/>
                  </a:lnTo>
                  <a:lnTo>
                    <a:pt x="11563795" y="4120146"/>
                  </a:lnTo>
                  <a:lnTo>
                    <a:pt x="11564264" y="4121277"/>
                  </a:lnTo>
                  <a:lnTo>
                    <a:pt x="11566119" y="4123131"/>
                  </a:lnTo>
                  <a:lnTo>
                    <a:pt x="11567249" y="4123601"/>
                  </a:lnTo>
                  <a:lnTo>
                    <a:pt x="11569878" y="4123601"/>
                  </a:lnTo>
                  <a:lnTo>
                    <a:pt x="11570995" y="4123131"/>
                  </a:lnTo>
                  <a:lnTo>
                    <a:pt x="11572862" y="4121277"/>
                  </a:lnTo>
                  <a:lnTo>
                    <a:pt x="11573320" y="4120146"/>
                  </a:lnTo>
                  <a:lnTo>
                    <a:pt x="11573320" y="4117517"/>
                  </a:lnTo>
                  <a:close/>
                </a:path>
                <a:path w="12773660" h="4123690">
                  <a:moveTo>
                    <a:pt x="11573320" y="2746159"/>
                  </a:moveTo>
                  <a:lnTo>
                    <a:pt x="11572862" y="2745041"/>
                  </a:lnTo>
                  <a:lnTo>
                    <a:pt x="11570995" y="2743174"/>
                  </a:lnTo>
                  <a:lnTo>
                    <a:pt x="11569878" y="2742717"/>
                  </a:lnTo>
                  <a:lnTo>
                    <a:pt x="11567249" y="2742717"/>
                  </a:lnTo>
                  <a:lnTo>
                    <a:pt x="11566119" y="2743174"/>
                  </a:lnTo>
                  <a:lnTo>
                    <a:pt x="11564264" y="2745041"/>
                  </a:lnTo>
                  <a:lnTo>
                    <a:pt x="11563795" y="2746159"/>
                  </a:lnTo>
                  <a:lnTo>
                    <a:pt x="11563795" y="2748788"/>
                  </a:lnTo>
                  <a:lnTo>
                    <a:pt x="11564264" y="2749918"/>
                  </a:lnTo>
                  <a:lnTo>
                    <a:pt x="11566119" y="2751772"/>
                  </a:lnTo>
                  <a:lnTo>
                    <a:pt x="11567249" y="2752242"/>
                  </a:lnTo>
                  <a:lnTo>
                    <a:pt x="11569878" y="2752242"/>
                  </a:lnTo>
                  <a:lnTo>
                    <a:pt x="11570995" y="2751772"/>
                  </a:lnTo>
                  <a:lnTo>
                    <a:pt x="11572862" y="2749918"/>
                  </a:lnTo>
                  <a:lnTo>
                    <a:pt x="11573320" y="2748788"/>
                  </a:lnTo>
                  <a:lnTo>
                    <a:pt x="11573320" y="2746159"/>
                  </a:lnTo>
                  <a:close/>
                </a:path>
                <a:path w="12773660" h="4123690">
                  <a:moveTo>
                    <a:pt x="11573320" y="1374800"/>
                  </a:moveTo>
                  <a:lnTo>
                    <a:pt x="11572862" y="1373682"/>
                  </a:lnTo>
                  <a:lnTo>
                    <a:pt x="11570995" y="1371828"/>
                  </a:lnTo>
                  <a:lnTo>
                    <a:pt x="11569878" y="1371358"/>
                  </a:lnTo>
                  <a:lnTo>
                    <a:pt x="11567249" y="1371358"/>
                  </a:lnTo>
                  <a:lnTo>
                    <a:pt x="11566119" y="1371828"/>
                  </a:lnTo>
                  <a:lnTo>
                    <a:pt x="11564264" y="1373682"/>
                  </a:lnTo>
                  <a:lnTo>
                    <a:pt x="11563795" y="1374800"/>
                  </a:lnTo>
                  <a:lnTo>
                    <a:pt x="11563795" y="1377442"/>
                  </a:lnTo>
                  <a:lnTo>
                    <a:pt x="11564264" y="1378559"/>
                  </a:lnTo>
                  <a:lnTo>
                    <a:pt x="11566119" y="1380413"/>
                  </a:lnTo>
                  <a:lnTo>
                    <a:pt x="11567249" y="1380883"/>
                  </a:lnTo>
                  <a:lnTo>
                    <a:pt x="11569878" y="1380883"/>
                  </a:lnTo>
                  <a:lnTo>
                    <a:pt x="11570995" y="1380413"/>
                  </a:lnTo>
                  <a:lnTo>
                    <a:pt x="11572862" y="1378559"/>
                  </a:lnTo>
                  <a:lnTo>
                    <a:pt x="11573320" y="1377442"/>
                  </a:lnTo>
                  <a:lnTo>
                    <a:pt x="11573320" y="1374800"/>
                  </a:lnTo>
                  <a:close/>
                </a:path>
                <a:path w="12773660" h="4123690">
                  <a:moveTo>
                    <a:pt x="11573320" y="3454"/>
                  </a:moveTo>
                  <a:lnTo>
                    <a:pt x="11572862" y="2324"/>
                  </a:lnTo>
                  <a:lnTo>
                    <a:pt x="11570995" y="469"/>
                  </a:lnTo>
                  <a:lnTo>
                    <a:pt x="11569878" y="0"/>
                  </a:lnTo>
                  <a:lnTo>
                    <a:pt x="11567249" y="0"/>
                  </a:lnTo>
                  <a:lnTo>
                    <a:pt x="11566119" y="469"/>
                  </a:lnTo>
                  <a:lnTo>
                    <a:pt x="11564264" y="2324"/>
                  </a:lnTo>
                  <a:lnTo>
                    <a:pt x="11563795" y="3454"/>
                  </a:lnTo>
                  <a:lnTo>
                    <a:pt x="11563795" y="6083"/>
                  </a:lnTo>
                  <a:lnTo>
                    <a:pt x="11564264" y="7200"/>
                  </a:lnTo>
                  <a:lnTo>
                    <a:pt x="11566119" y="9067"/>
                  </a:lnTo>
                  <a:lnTo>
                    <a:pt x="11567249" y="9525"/>
                  </a:lnTo>
                  <a:lnTo>
                    <a:pt x="11569878" y="9525"/>
                  </a:lnTo>
                  <a:lnTo>
                    <a:pt x="11570995" y="9067"/>
                  </a:lnTo>
                  <a:lnTo>
                    <a:pt x="11572862" y="7200"/>
                  </a:lnTo>
                  <a:lnTo>
                    <a:pt x="11573320" y="6083"/>
                  </a:lnTo>
                  <a:lnTo>
                    <a:pt x="11573320" y="3454"/>
                  </a:lnTo>
                  <a:close/>
                </a:path>
                <a:path w="12773660" h="4123690">
                  <a:moveTo>
                    <a:pt x="11592370" y="4117517"/>
                  </a:moveTo>
                  <a:lnTo>
                    <a:pt x="11591912" y="4116400"/>
                  </a:lnTo>
                  <a:lnTo>
                    <a:pt x="11590045" y="4114533"/>
                  </a:lnTo>
                  <a:lnTo>
                    <a:pt x="11588928" y="4114076"/>
                  </a:lnTo>
                  <a:lnTo>
                    <a:pt x="11586299" y="4114076"/>
                  </a:lnTo>
                  <a:lnTo>
                    <a:pt x="11585169" y="4114533"/>
                  </a:lnTo>
                  <a:lnTo>
                    <a:pt x="11583314" y="4116400"/>
                  </a:lnTo>
                  <a:lnTo>
                    <a:pt x="11582845" y="4117517"/>
                  </a:lnTo>
                  <a:lnTo>
                    <a:pt x="11582845" y="4120146"/>
                  </a:lnTo>
                  <a:lnTo>
                    <a:pt x="11583314" y="4121277"/>
                  </a:lnTo>
                  <a:lnTo>
                    <a:pt x="11585169" y="4123131"/>
                  </a:lnTo>
                  <a:lnTo>
                    <a:pt x="11586299" y="4123601"/>
                  </a:lnTo>
                  <a:lnTo>
                    <a:pt x="11588928" y="4123601"/>
                  </a:lnTo>
                  <a:lnTo>
                    <a:pt x="11590045" y="4123131"/>
                  </a:lnTo>
                  <a:lnTo>
                    <a:pt x="11591912" y="4121277"/>
                  </a:lnTo>
                  <a:lnTo>
                    <a:pt x="11592370" y="4120146"/>
                  </a:lnTo>
                  <a:lnTo>
                    <a:pt x="11592370" y="4117517"/>
                  </a:lnTo>
                  <a:close/>
                </a:path>
                <a:path w="12773660" h="4123690">
                  <a:moveTo>
                    <a:pt x="11592370" y="2746159"/>
                  </a:moveTo>
                  <a:lnTo>
                    <a:pt x="11591912" y="2745041"/>
                  </a:lnTo>
                  <a:lnTo>
                    <a:pt x="11590045" y="2743174"/>
                  </a:lnTo>
                  <a:lnTo>
                    <a:pt x="11588928" y="2742717"/>
                  </a:lnTo>
                  <a:lnTo>
                    <a:pt x="11586299" y="2742717"/>
                  </a:lnTo>
                  <a:lnTo>
                    <a:pt x="11585169" y="2743174"/>
                  </a:lnTo>
                  <a:lnTo>
                    <a:pt x="11583314" y="2745041"/>
                  </a:lnTo>
                  <a:lnTo>
                    <a:pt x="11582845" y="2746159"/>
                  </a:lnTo>
                  <a:lnTo>
                    <a:pt x="11582845" y="2748788"/>
                  </a:lnTo>
                  <a:lnTo>
                    <a:pt x="11583314" y="2749918"/>
                  </a:lnTo>
                  <a:lnTo>
                    <a:pt x="11585169" y="2751772"/>
                  </a:lnTo>
                  <a:lnTo>
                    <a:pt x="11586299" y="2752242"/>
                  </a:lnTo>
                  <a:lnTo>
                    <a:pt x="11588928" y="2752242"/>
                  </a:lnTo>
                  <a:lnTo>
                    <a:pt x="11590045" y="2751772"/>
                  </a:lnTo>
                  <a:lnTo>
                    <a:pt x="11591912" y="2749918"/>
                  </a:lnTo>
                  <a:lnTo>
                    <a:pt x="11592370" y="2748788"/>
                  </a:lnTo>
                  <a:lnTo>
                    <a:pt x="11592370" y="2746159"/>
                  </a:lnTo>
                  <a:close/>
                </a:path>
                <a:path w="12773660" h="4123690">
                  <a:moveTo>
                    <a:pt x="11592370" y="1374800"/>
                  </a:moveTo>
                  <a:lnTo>
                    <a:pt x="11591912" y="1373682"/>
                  </a:lnTo>
                  <a:lnTo>
                    <a:pt x="11590045" y="1371828"/>
                  </a:lnTo>
                  <a:lnTo>
                    <a:pt x="11588928" y="1371358"/>
                  </a:lnTo>
                  <a:lnTo>
                    <a:pt x="11586299" y="1371358"/>
                  </a:lnTo>
                  <a:lnTo>
                    <a:pt x="11585169" y="1371828"/>
                  </a:lnTo>
                  <a:lnTo>
                    <a:pt x="11583314" y="1373682"/>
                  </a:lnTo>
                  <a:lnTo>
                    <a:pt x="11582845" y="1374800"/>
                  </a:lnTo>
                  <a:lnTo>
                    <a:pt x="11582845" y="1377442"/>
                  </a:lnTo>
                  <a:lnTo>
                    <a:pt x="11583314" y="1378559"/>
                  </a:lnTo>
                  <a:lnTo>
                    <a:pt x="11585169" y="1380413"/>
                  </a:lnTo>
                  <a:lnTo>
                    <a:pt x="11586299" y="1380883"/>
                  </a:lnTo>
                  <a:lnTo>
                    <a:pt x="11588928" y="1380883"/>
                  </a:lnTo>
                  <a:lnTo>
                    <a:pt x="11590045" y="1380413"/>
                  </a:lnTo>
                  <a:lnTo>
                    <a:pt x="11591912" y="1378559"/>
                  </a:lnTo>
                  <a:lnTo>
                    <a:pt x="11592370" y="1377442"/>
                  </a:lnTo>
                  <a:lnTo>
                    <a:pt x="11592370" y="1374800"/>
                  </a:lnTo>
                  <a:close/>
                </a:path>
                <a:path w="12773660" h="4123690">
                  <a:moveTo>
                    <a:pt x="11592370" y="3454"/>
                  </a:moveTo>
                  <a:lnTo>
                    <a:pt x="11591912" y="2324"/>
                  </a:lnTo>
                  <a:lnTo>
                    <a:pt x="11590045" y="469"/>
                  </a:lnTo>
                  <a:lnTo>
                    <a:pt x="11588928" y="0"/>
                  </a:lnTo>
                  <a:lnTo>
                    <a:pt x="11586299" y="0"/>
                  </a:lnTo>
                  <a:lnTo>
                    <a:pt x="11585169" y="469"/>
                  </a:lnTo>
                  <a:lnTo>
                    <a:pt x="11583314" y="2324"/>
                  </a:lnTo>
                  <a:lnTo>
                    <a:pt x="11582845" y="3454"/>
                  </a:lnTo>
                  <a:lnTo>
                    <a:pt x="11582845" y="6083"/>
                  </a:lnTo>
                  <a:lnTo>
                    <a:pt x="11583314" y="7200"/>
                  </a:lnTo>
                  <a:lnTo>
                    <a:pt x="11585169" y="9067"/>
                  </a:lnTo>
                  <a:lnTo>
                    <a:pt x="11586299" y="9525"/>
                  </a:lnTo>
                  <a:lnTo>
                    <a:pt x="11588928" y="9525"/>
                  </a:lnTo>
                  <a:lnTo>
                    <a:pt x="11590045" y="9067"/>
                  </a:lnTo>
                  <a:lnTo>
                    <a:pt x="11591912" y="7200"/>
                  </a:lnTo>
                  <a:lnTo>
                    <a:pt x="11592370" y="6083"/>
                  </a:lnTo>
                  <a:lnTo>
                    <a:pt x="11592370" y="3454"/>
                  </a:lnTo>
                  <a:close/>
                </a:path>
                <a:path w="12773660" h="4123690">
                  <a:moveTo>
                    <a:pt x="11611432" y="4117517"/>
                  </a:moveTo>
                  <a:lnTo>
                    <a:pt x="11610962" y="4116400"/>
                  </a:lnTo>
                  <a:lnTo>
                    <a:pt x="11609095" y="4114533"/>
                  </a:lnTo>
                  <a:lnTo>
                    <a:pt x="11607978" y="4114076"/>
                  </a:lnTo>
                  <a:lnTo>
                    <a:pt x="11605349" y="4114076"/>
                  </a:lnTo>
                  <a:lnTo>
                    <a:pt x="11604219" y="4114533"/>
                  </a:lnTo>
                  <a:lnTo>
                    <a:pt x="11602364" y="4116400"/>
                  </a:lnTo>
                  <a:lnTo>
                    <a:pt x="11601895" y="4117517"/>
                  </a:lnTo>
                  <a:lnTo>
                    <a:pt x="11601895" y="4120146"/>
                  </a:lnTo>
                  <a:lnTo>
                    <a:pt x="11602364" y="4121277"/>
                  </a:lnTo>
                  <a:lnTo>
                    <a:pt x="11604219" y="4123131"/>
                  </a:lnTo>
                  <a:lnTo>
                    <a:pt x="11605349" y="4123601"/>
                  </a:lnTo>
                  <a:lnTo>
                    <a:pt x="11607978" y="4123601"/>
                  </a:lnTo>
                  <a:lnTo>
                    <a:pt x="11609095" y="4123131"/>
                  </a:lnTo>
                  <a:lnTo>
                    <a:pt x="11610962" y="4121277"/>
                  </a:lnTo>
                  <a:lnTo>
                    <a:pt x="11611432" y="4120146"/>
                  </a:lnTo>
                  <a:lnTo>
                    <a:pt x="11611432" y="4117517"/>
                  </a:lnTo>
                  <a:close/>
                </a:path>
                <a:path w="12773660" h="4123690">
                  <a:moveTo>
                    <a:pt x="11611432" y="2746159"/>
                  </a:moveTo>
                  <a:lnTo>
                    <a:pt x="11610962" y="2745041"/>
                  </a:lnTo>
                  <a:lnTo>
                    <a:pt x="11609095" y="2743174"/>
                  </a:lnTo>
                  <a:lnTo>
                    <a:pt x="11607978" y="2742717"/>
                  </a:lnTo>
                  <a:lnTo>
                    <a:pt x="11605349" y="2742717"/>
                  </a:lnTo>
                  <a:lnTo>
                    <a:pt x="11604219" y="2743174"/>
                  </a:lnTo>
                  <a:lnTo>
                    <a:pt x="11602364" y="2745041"/>
                  </a:lnTo>
                  <a:lnTo>
                    <a:pt x="11601895" y="2746159"/>
                  </a:lnTo>
                  <a:lnTo>
                    <a:pt x="11601895" y="2748788"/>
                  </a:lnTo>
                  <a:lnTo>
                    <a:pt x="11602364" y="2749918"/>
                  </a:lnTo>
                  <a:lnTo>
                    <a:pt x="11604219" y="2751772"/>
                  </a:lnTo>
                  <a:lnTo>
                    <a:pt x="11605349" y="2752242"/>
                  </a:lnTo>
                  <a:lnTo>
                    <a:pt x="11607978" y="2752242"/>
                  </a:lnTo>
                  <a:lnTo>
                    <a:pt x="11609095" y="2751772"/>
                  </a:lnTo>
                  <a:lnTo>
                    <a:pt x="11610962" y="2749918"/>
                  </a:lnTo>
                  <a:lnTo>
                    <a:pt x="11611432" y="2748788"/>
                  </a:lnTo>
                  <a:lnTo>
                    <a:pt x="11611432" y="2746159"/>
                  </a:lnTo>
                  <a:close/>
                </a:path>
                <a:path w="12773660" h="4123690">
                  <a:moveTo>
                    <a:pt x="11611432" y="1374800"/>
                  </a:moveTo>
                  <a:lnTo>
                    <a:pt x="11610962" y="1373682"/>
                  </a:lnTo>
                  <a:lnTo>
                    <a:pt x="11609095" y="1371828"/>
                  </a:lnTo>
                  <a:lnTo>
                    <a:pt x="11607978" y="1371358"/>
                  </a:lnTo>
                  <a:lnTo>
                    <a:pt x="11605349" y="1371358"/>
                  </a:lnTo>
                  <a:lnTo>
                    <a:pt x="11604219" y="1371828"/>
                  </a:lnTo>
                  <a:lnTo>
                    <a:pt x="11602364" y="1373682"/>
                  </a:lnTo>
                  <a:lnTo>
                    <a:pt x="11601895" y="1374800"/>
                  </a:lnTo>
                  <a:lnTo>
                    <a:pt x="11601895" y="1377442"/>
                  </a:lnTo>
                  <a:lnTo>
                    <a:pt x="11602364" y="1378559"/>
                  </a:lnTo>
                  <a:lnTo>
                    <a:pt x="11604219" y="1380413"/>
                  </a:lnTo>
                  <a:lnTo>
                    <a:pt x="11605349" y="1380883"/>
                  </a:lnTo>
                  <a:lnTo>
                    <a:pt x="11607978" y="1380883"/>
                  </a:lnTo>
                  <a:lnTo>
                    <a:pt x="11609095" y="1380413"/>
                  </a:lnTo>
                  <a:lnTo>
                    <a:pt x="11610962" y="1378559"/>
                  </a:lnTo>
                  <a:lnTo>
                    <a:pt x="11611432" y="1377442"/>
                  </a:lnTo>
                  <a:lnTo>
                    <a:pt x="11611432" y="1374800"/>
                  </a:lnTo>
                  <a:close/>
                </a:path>
                <a:path w="12773660" h="4123690">
                  <a:moveTo>
                    <a:pt x="11611432" y="3454"/>
                  </a:moveTo>
                  <a:lnTo>
                    <a:pt x="11610962" y="2324"/>
                  </a:lnTo>
                  <a:lnTo>
                    <a:pt x="11609095" y="469"/>
                  </a:lnTo>
                  <a:lnTo>
                    <a:pt x="11607978" y="0"/>
                  </a:lnTo>
                  <a:lnTo>
                    <a:pt x="11605349" y="0"/>
                  </a:lnTo>
                  <a:lnTo>
                    <a:pt x="11604219" y="469"/>
                  </a:lnTo>
                  <a:lnTo>
                    <a:pt x="11602364" y="2324"/>
                  </a:lnTo>
                  <a:lnTo>
                    <a:pt x="11601895" y="3454"/>
                  </a:lnTo>
                  <a:lnTo>
                    <a:pt x="11601895" y="6083"/>
                  </a:lnTo>
                  <a:lnTo>
                    <a:pt x="11602364" y="7200"/>
                  </a:lnTo>
                  <a:lnTo>
                    <a:pt x="11604219" y="9067"/>
                  </a:lnTo>
                  <a:lnTo>
                    <a:pt x="11605349" y="9525"/>
                  </a:lnTo>
                  <a:lnTo>
                    <a:pt x="11607978" y="9525"/>
                  </a:lnTo>
                  <a:lnTo>
                    <a:pt x="11609095" y="9067"/>
                  </a:lnTo>
                  <a:lnTo>
                    <a:pt x="11610962" y="7200"/>
                  </a:lnTo>
                  <a:lnTo>
                    <a:pt x="11611432" y="6083"/>
                  </a:lnTo>
                  <a:lnTo>
                    <a:pt x="11611432" y="3454"/>
                  </a:lnTo>
                  <a:close/>
                </a:path>
                <a:path w="12773660" h="4123690">
                  <a:moveTo>
                    <a:pt x="11630482" y="4117517"/>
                  </a:moveTo>
                  <a:lnTo>
                    <a:pt x="11630012" y="4116400"/>
                  </a:lnTo>
                  <a:lnTo>
                    <a:pt x="11628158" y="4114533"/>
                  </a:lnTo>
                  <a:lnTo>
                    <a:pt x="11627028" y="4114076"/>
                  </a:lnTo>
                  <a:lnTo>
                    <a:pt x="11624399" y="4114076"/>
                  </a:lnTo>
                  <a:lnTo>
                    <a:pt x="11623281" y="4114533"/>
                  </a:lnTo>
                  <a:lnTo>
                    <a:pt x="11621414" y="4116400"/>
                  </a:lnTo>
                  <a:lnTo>
                    <a:pt x="11620945" y="4117517"/>
                  </a:lnTo>
                  <a:lnTo>
                    <a:pt x="11620945" y="4120146"/>
                  </a:lnTo>
                  <a:lnTo>
                    <a:pt x="11621414" y="4121277"/>
                  </a:lnTo>
                  <a:lnTo>
                    <a:pt x="11623281" y="4123131"/>
                  </a:lnTo>
                  <a:lnTo>
                    <a:pt x="11624399" y="4123601"/>
                  </a:lnTo>
                  <a:lnTo>
                    <a:pt x="11627028" y="4123601"/>
                  </a:lnTo>
                  <a:lnTo>
                    <a:pt x="11628158" y="4123131"/>
                  </a:lnTo>
                  <a:lnTo>
                    <a:pt x="11630012" y="4121277"/>
                  </a:lnTo>
                  <a:lnTo>
                    <a:pt x="11630482" y="4120146"/>
                  </a:lnTo>
                  <a:lnTo>
                    <a:pt x="11630482" y="4117517"/>
                  </a:lnTo>
                  <a:close/>
                </a:path>
                <a:path w="12773660" h="4123690">
                  <a:moveTo>
                    <a:pt x="11630482" y="2746159"/>
                  </a:moveTo>
                  <a:lnTo>
                    <a:pt x="11630012" y="2745041"/>
                  </a:lnTo>
                  <a:lnTo>
                    <a:pt x="11628158" y="2743174"/>
                  </a:lnTo>
                  <a:lnTo>
                    <a:pt x="11627028" y="2742717"/>
                  </a:lnTo>
                  <a:lnTo>
                    <a:pt x="11624399" y="2742717"/>
                  </a:lnTo>
                  <a:lnTo>
                    <a:pt x="11623281" y="2743174"/>
                  </a:lnTo>
                  <a:lnTo>
                    <a:pt x="11621414" y="2745041"/>
                  </a:lnTo>
                  <a:lnTo>
                    <a:pt x="11620945" y="2746159"/>
                  </a:lnTo>
                  <a:lnTo>
                    <a:pt x="11620945" y="2748788"/>
                  </a:lnTo>
                  <a:lnTo>
                    <a:pt x="11621414" y="2749918"/>
                  </a:lnTo>
                  <a:lnTo>
                    <a:pt x="11623281" y="2751772"/>
                  </a:lnTo>
                  <a:lnTo>
                    <a:pt x="11624399" y="2752242"/>
                  </a:lnTo>
                  <a:lnTo>
                    <a:pt x="11627028" y="2752242"/>
                  </a:lnTo>
                  <a:lnTo>
                    <a:pt x="11628158" y="2751772"/>
                  </a:lnTo>
                  <a:lnTo>
                    <a:pt x="11630012" y="2749918"/>
                  </a:lnTo>
                  <a:lnTo>
                    <a:pt x="11630482" y="2748788"/>
                  </a:lnTo>
                  <a:lnTo>
                    <a:pt x="11630482" y="2746159"/>
                  </a:lnTo>
                  <a:close/>
                </a:path>
                <a:path w="12773660" h="4123690">
                  <a:moveTo>
                    <a:pt x="11630482" y="1374800"/>
                  </a:moveTo>
                  <a:lnTo>
                    <a:pt x="11630012" y="1373682"/>
                  </a:lnTo>
                  <a:lnTo>
                    <a:pt x="11628158" y="1371828"/>
                  </a:lnTo>
                  <a:lnTo>
                    <a:pt x="11627028" y="1371358"/>
                  </a:lnTo>
                  <a:lnTo>
                    <a:pt x="11624399" y="1371358"/>
                  </a:lnTo>
                  <a:lnTo>
                    <a:pt x="11623281" y="1371828"/>
                  </a:lnTo>
                  <a:lnTo>
                    <a:pt x="11621414" y="1373682"/>
                  </a:lnTo>
                  <a:lnTo>
                    <a:pt x="11620945" y="1374800"/>
                  </a:lnTo>
                  <a:lnTo>
                    <a:pt x="11620945" y="1377442"/>
                  </a:lnTo>
                  <a:lnTo>
                    <a:pt x="11621414" y="1378559"/>
                  </a:lnTo>
                  <a:lnTo>
                    <a:pt x="11623281" y="1380413"/>
                  </a:lnTo>
                  <a:lnTo>
                    <a:pt x="11624399" y="1380883"/>
                  </a:lnTo>
                  <a:lnTo>
                    <a:pt x="11627028" y="1380883"/>
                  </a:lnTo>
                  <a:lnTo>
                    <a:pt x="11628158" y="1380413"/>
                  </a:lnTo>
                  <a:lnTo>
                    <a:pt x="11630012" y="1378559"/>
                  </a:lnTo>
                  <a:lnTo>
                    <a:pt x="11630482" y="1377442"/>
                  </a:lnTo>
                  <a:lnTo>
                    <a:pt x="11630482" y="1374800"/>
                  </a:lnTo>
                  <a:close/>
                </a:path>
                <a:path w="12773660" h="4123690">
                  <a:moveTo>
                    <a:pt x="11630482" y="3454"/>
                  </a:moveTo>
                  <a:lnTo>
                    <a:pt x="11630012" y="2324"/>
                  </a:lnTo>
                  <a:lnTo>
                    <a:pt x="11628158" y="469"/>
                  </a:lnTo>
                  <a:lnTo>
                    <a:pt x="11627028" y="0"/>
                  </a:lnTo>
                  <a:lnTo>
                    <a:pt x="11624399" y="0"/>
                  </a:lnTo>
                  <a:lnTo>
                    <a:pt x="11623281" y="469"/>
                  </a:lnTo>
                  <a:lnTo>
                    <a:pt x="11621414" y="2324"/>
                  </a:lnTo>
                  <a:lnTo>
                    <a:pt x="11620945" y="3454"/>
                  </a:lnTo>
                  <a:lnTo>
                    <a:pt x="11620945" y="6083"/>
                  </a:lnTo>
                  <a:lnTo>
                    <a:pt x="11621414" y="7200"/>
                  </a:lnTo>
                  <a:lnTo>
                    <a:pt x="11623281" y="9067"/>
                  </a:lnTo>
                  <a:lnTo>
                    <a:pt x="11624399" y="9525"/>
                  </a:lnTo>
                  <a:lnTo>
                    <a:pt x="11627028" y="9525"/>
                  </a:lnTo>
                  <a:lnTo>
                    <a:pt x="11628158" y="9067"/>
                  </a:lnTo>
                  <a:lnTo>
                    <a:pt x="11630012" y="7200"/>
                  </a:lnTo>
                  <a:lnTo>
                    <a:pt x="11630482" y="6083"/>
                  </a:lnTo>
                  <a:lnTo>
                    <a:pt x="11630482" y="3454"/>
                  </a:lnTo>
                  <a:close/>
                </a:path>
                <a:path w="12773660" h="4123690">
                  <a:moveTo>
                    <a:pt x="11649532" y="4117517"/>
                  </a:moveTo>
                  <a:lnTo>
                    <a:pt x="11649062" y="4116400"/>
                  </a:lnTo>
                  <a:lnTo>
                    <a:pt x="11647195" y="4114533"/>
                  </a:lnTo>
                  <a:lnTo>
                    <a:pt x="11646078" y="4114076"/>
                  </a:lnTo>
                  <a:lnTo>
                    <a:pt x="11643449" y="4114076"/>
                  </a:lnTo>
                  <a:lnTo>
                    <a:pt x="11642331" y="4114533"/>
                  </a:lnTo>
                  <a:lnTo>
                    <a:pt x="11640464" y="4116400"/>
                  </a:lnTo>
                  <a:lnTo>
                    <a:pt x="11640007" y="4117517"/>
                  </a:lnTo>
                  <a:lnTo>
                    <a:pt x="11640007" y="4120146"/>
                  </a:lnTo>
                  <a:lnTo>
                    <a:pt x="11640464" y="4121277"/>
                  </a:lnTo>
                  <a:lnTo>
                    <a:pt x="11642331" y="4123131"/>
                  </a:lnTo>
                  <a:lnTo>
                    <a:pt x="11643449" y="4123601"/>
                  </a:lnTo>
                  <a:lnTo>
                    <a:pt x="11646078" y="4123601"/>
                  </a:lnTo>
                  <a:lnTo>
                    <a:pt x="11647195" y="4123131"/>
                  </a:lnTo>
                  <a:lnTo>
                    <a:pt x="11649062" y="4121277"/>
                  </a:lnTo>
                  <a:lnTo>
                    <a:pt x="11649532" y="4120146"/>
                  </a:lnTo>
                  <a:lnTo>
                    <a:pt x="11649532" y="4117517"/>
                  </a:lnTo>
                  <a:close/>
                </a:path>
                <a:path w="12773660" h="4123690">
                  <a:moveTo>
                    <a:pt x="11649532" y="2746159"/>
                  </a:moveTo>
                  <a:lnTo>
                    <a:pt x="11649062" y="2745041"/>
                  </a:lnTo>
                  <a:lnTo>
                    <a:pt x="11647195" y="2743174"/>
                  </a:lnTo>
                  <a:lnTo>
                    <a:pt x="11646078" y="2742717"/>
                  </a:lnTo>
                  <a:lnTo>
                    <a:pt x="11643449" y="2742717"/>
                  </a:lnTo>
                  <a:lnTo>
                    <a:pt x="11642331" y="2743174"/>
                  </a:lnTo>
                  <a:lnTo>
                    <a:pt x="11640464" y="2745041"/>
                  </a:lnTo>
                  <a:lnTo>
                    <a:pt x="11640007" y="2746159"/>
                  </a:lnTo>
                  <a:lnTo>
                    <a:pt x="11640007" y="2748788"/>
                  </a:lnTo>
                  <a:lnTo>
                    <a:pt x="11640464" y="2749918"/>
                  </a:lnTo>
                  <a:lnTo>
                    <a:pt x="11642331" y="2751772"/>
                  </a:lnTo>
                  <a:lnTo>
                    <a:pt x="11643449" y="2752242"/>
                  </a:lnTo>
                  <a:lnTo>
                    <a:pt x="11646078" y="2752242"/>
                  </a:lnTo>
                  <a:lnTo>
                    <a:pt x="11647195" y="2751772"/>
                  </a:lnTo>
                  <a:lnTo>
                    <a:pt x="11649062" y="2749918"/>
                  </a:lnTo>
                  <a:lnTo>
                    <a:pt x="11649532" y="2748788"/>
                  </a:lnTo>
                  <a:lnTo>
                    <a:pt x="11649532" y="2746159"/>
                  </a:lnTo>
                  <a:close/>
                </a:path>
                <a:path w="12773660" h="4123690">
                  <a:moveTo>
                    <a:pt x="11649532" y="1374800"/>
                  </a:moveTo>
                  <a:lnTo>
                    <a:pt x="11649062" y="1373682"/>
                  </a:lnTo>
                  <a:lnTo>
                    <a:pt x="11647195" y="1371828"/>
                  </a:lnTo>
                  <a:lnTo>
                    <a:pt x="11646078" y="1371358"/>
                  </a:lnTo>
                  <a:lnTo>
                    <a:pt x="11643449" y="1371358"/>
                  </a:lnTo>
                  <a:lnTo>
                    <a:pt x="11642331" y="1371828"/>
                  </a:lnTo>
                  <a:lnTo>
                    <a:pt x="11640464" y="1373682"/>
                  </a:lnTo>
                  <a:lnTo>
                    <a:pt x="11640007" y="1374800"/>
                  </a:lnTo>
                  <a:lnTo>
                    <a:pt x="11640007" y="1377442"/>
                  </a:lnTo>
                  <a:lnTo>
                    <a:pt x="11640464" y="1378559"/>
                  </a:lnTo>
                  <a:lnTo>
                    <a:pt x="11642331" y="1380413"/>
                  </a:lnTo>
                  <a:lnTo>
                    <a:pt x="11643449" y="1380883"/>
                  </a:lnTo>
                  <a:lnTo>
                    <a:pt x="11646078" y="1380883"/>
                  </a:lnTo>
                  <a:lnTo>
                    <a:pt x="11647195" y="1380413"/>
                  </a:lnTo>
                  <a:lnTo>
                    <a:pt x="11649062" y="1378559"/>
                  </a:lnTo>
                  <a:lnTo>
                    <a:pt x="11649532" y="1377442"/>
                  </a:lnTo>
                  <a:lnTo>
                    <a:pt x="11649532" y="1374800"/>
                  </a:lnTo>
                  <a:close/>
                </a:path>
                <a:path w="12773660" h="4123690">
                  <a:moveTo>
                    <a:pt x="11649532" y="3454"/>
                  </a:moveTo>
                  <a:lnTo>
                    <a:pt x="11649062" y="2324"/>
                  </a:lnTo>
                  <a:lnTo>
                    <a:pt x="11647195" y="469"/>
                  </a:lnTo>
                  <a:lnTo>
                    <a:pt x="11646078" y="0"/>
                  </a:lnTo>
                  <a:lnTo>
                    <a:pt x="11643449" y="0"/>
                  </a:lnTo>
                  <a:lnTo>
                    <a:pt x="11642331" y="469"/>
                  </a:lnTo>
                  <a:lnTo>
                    <a:pt x="11640464" y="2324"/>
                  </a:lnTo>
                  <a:lnTo>
                    <a:pt x="11640007" y="3454"/>
                  </a:lnTo>
                  <a:lnTo>
                    <a:pt x="11640007" y="6083"/>
                  </a:lnTo>
                  <a:lnTo>
                    <a:pt x="11640464" y="7200"/>
                  </a:lnTo>
                  <a:lnTo>
                    <a:pt x="11642331" y="9067"/>
                  </a:lnTo>
                  <a:lnTo>
                    <a:pt x="11643449" y="9525"/>
                  </a:lnTo>
                  <a:lnTo>
                    <a:pt x="11646078" y="9525"/>
                  </a:lnTo>
                  <a:lnTo>
                    <a:pt x="11647195" y="9067"/>
                  </a:lnTo>
                  <a:lnTo>
                    <a:pt x="11649062" y="7200"/>
                  </a:lnTo>
                  <a:lnTo>
                    <a:pt x="11649532" y="6083"/>
                  </a:lnTo>
                  <a:lnTo>
                    <a:pt x="11649532" y="3454"/>
                  </a:lnTo>
                  <a:close/>
                </a:path>
                <a:path w="12773660" h="4123690">
                  <a:moveTo>
                    <a:pt x="11668582" y="4117517"/>
                  </a:moveTo>
                  <a:lnTo>
                    <a:pt x="11668112" y="4116400"/>
                  </a:lnTo>
                  <a:lnTo>
                    <a:pt x="11666258" y="4114533"/>
                  </a:lnTo>
                  <a:lnTo>
                    <a:pt x="11665128" y="4114076"/>
                  </a:lnTo>
                  <a:lnTo>
                    <a:pt x="11662499" y="4114076"/>
                  </a:lnTo>
                  <a:lnTo>
                    <a:pt x="11661381" y="4114533"/>
                  </a:lnTo>
                  <a:lnTo>
                    <a:pt x="11659514" y="4116400"/>
                  </a:lnTo>
                  <a:lnTo>
                    <a:pt x="11659057" y="4117517"/>
                  </a:lnTo>
                  <a:lnTo>
                    <a:pt x="11659057" y="4120146"/>
                  </a:lnTo>
                  <a:lnTo>
                    <a:pt x="11659514" y="4121277"/>
                  </a:lnTo>
                  <a:lnTo>
                    <a:pt x="11661381" y="4123131"/>
                  </a:lnTo>
                  <a:lnTo>
                    <a:pt x="11662499" y="4123601"/>
                  </a:lnTo>
                  <a:lnTo>
                    <a:pt x="11665128" y="4123601"/>
                  </a:lnTo>
                  <a:lnTo>
                    <a:pt x="11666258" y="4123131"/>
                  </a:lnTo>
                  <a:lnTo>
                    <a:pt x="11668112" y="4121277"/>
                  </a:lnTo>
                  <a:lnTo>
                    <a:pt x="11668582" y="4120146"/>
                  </a:lnTo>
                  <a:lnTo>
                    <a:pt x="11668582" y="4117517"/>
                  </a:lnTo>
                  <a:close/>
                </a:path>
                <a:path w="12773660" h="4123690">
                  <a:moveTo>
                    <a:pt x="11668582" y="2746159"/>
                  </a:moveTo>
                  <a:lnTo>
                    <a:pt x="11668112" y="2745041"/>
                  </a:lnTo>
                  <a:lnTo>
                    <a:pt x="11666258" y="2743174"/>
                  </a:lnTo>
                  <a:lnTo>
                    <a:pt x="11665128" y="2742717"/>
                  </a:lnTo>
                  <a:lnTo>
                    <a:pt x="11662499" y="2742717"/>
                  </a:lnTo>
                  <a:lnTo>
                    <a:pt x="11661381" y="2743174"/>
                  </a:lnTo>
                  <a:lnTo>
                    <a:pt x="11659514" y="2745041"/>
                  </a:lnTo>
                  <a:lnTo>
                    <a:pt x="11659057" y="2746159"/>
                  </a:lnTo>
                  <a:lnTo>
                    <a:pt x="11659057" y="2748788"/>
                  </a:lnTo>
                  <a:lnTo>
                    <a:pt x="11659514" y="2749918"/>
                  </a:lnTo>
                  <a:lnTo>
                    <a:pt x="11661381" y="2751772"/>
                  </a:lnTo>
                  <a:lnTo>
                    <a:pt x="11662499" y="2752242"/>
                  </a:lnTo>
                  <a:lnTo>
                    <a:pt x="11665128" y="2752242"/>
                  </a:lnTo>
                  <a:lnTo>
                    <a:pt x="11666258" y="2751772"/>
                  </a:lnTo>
                  <a:lnTo>
                    <a:pt x="11668112" y="2749918"/>
                  </a:lnTo>
                  <a:lnTo>
                    <a:pt x="11668582" y="2748788"/>
                  </a:lnTo>
                  <a:lnTo>
                    <a:pt x="11668582" y="2746159"/>
                  </a:lnTo>
                  <a:close/>
                </a:path>
                <a:path w="12773660" h="4123690">
                  <a:moveTo>
                    <a:pt x="11668582" y="1374800"/>
                  </a:moveTo>
                  <a:lnTo>
                    <a:pt x="11668112" y="1373682"/>
                  </a:lnTo>
                  <a:lnTo>
                    <a:pt x="11666258" y="1371828"/>
                  </a:lnTo>
                  <a:lnTo>
                    <a:pt x="11665128" y="1371358"/>
                  </a:lnTo>
                  <a:lnTo>
                    <a:pt x="11662499" y="1371358"/>
                  </a:lnTo>
                  <a:lnTo>
                    <a:pt x="11661381" y="1371828"/>
                  </a:lnTo>
                  <a:lnTo>
                    <a:pt x="11659514" y="1373682"/>
                  </a:lnTo>
                  <a:lnTo>
                    <a:pt x="11659057" y="1374800"/>
                  </a:lnTo>
                  <a:lnTo>
                    <a:pt x="11659057" y="1377442"/>
                  </a:lnTo>
                  <a:lnTo>
                    <a:pt x="11659514" y="1378559"/>
                  </a:lnTo>
                  <a:lnTo>
                    <a:pt x="11661381" y="1380413"/>
                  </a:lnTo>
                  <a:lnTo>
                    <a:pt x="11662499" y="1380883"/>
                  </a:lnTo>
                  <a:lnTo>
                    <a:pt x="11665128" y="1380883"/>
                  </a:lnTo>
                  <a:lnTo>
                    <a:pt x="11666258" y="1380413"/>
                  </a:lnTo>
                  <a:lnTo>
                    <a:pt x="11668112" y="1378559"/>
                  </a:lnTo>
                  <a:lnTo>
                    <a:pt x="11668582" y="1377442"/>
                  </a:lnTo>
                  <a:lnTo>
                    <a:pt x="11668582" y="1374800"/>
                  </a:lnTo>
                  <a:close/>
                </a:path>
                <a:path w="12773660" h="4123690">
                  <a:moveTo>
                    <a:pt x="11668582" y="3454"/>
                  </a:moveTo>
                  <a:lnTo>
                    <a:pt x="11668112" y="2324"/>
                  </a:lnTo>
                  <a:lnTo>
                    <a:pt x="11666258" y="469"/>
                  </a:lnTo>
                  <a:lnTo>
                    <a:pt x="11665128" y="0"/>
                  </a:lnTo>
                  <a:lnTo>
                    <a:pt x="11662499" y="0"/>
                  </a:lnTo>
                  <a:lnTo>
                    <a:pt x="11661381" y="469"/>
                  </a:lnTo>
                  <a:lnTo>
                    <a:pt x="11659514" y="2324"/>
                  </a:lnTo>
                  <a:lnTo>
                    <a:pt x="11659057" y="3454"/>
                  </a:lnTo>
                  <a:lnTo>
                    <a:pt x="11659057" y="6083"/>
                  </a:lnTo>
                  <a:lnTo>
                    <a:pt x="11659514" y="7200"/>
                  </a:lnTo>
                  <a:lnTo>
                    <a:pt x="11661381" y="9067"/>
                  </a:lnTo>
                  <a:lnTo>
                    <a:pt x="11662499" y="9525"/>
                  </a:lnTo>
                  <a:lnTo>
                    <a:pt x="11665128" y="9525"/>
                  </a:lnTo>
                  <a:lnTo>
                    <a:pt x="11666258" y="9067"/>
                  </a:lnTo>
                  <a:lnTo>
                    <a:pt x="11668112" y="7200"/>
                  </a:lnTo>
                  <a:lnTo>
                    <a:pt x="11668582" y="6083"/>
                  </a:lnTo>
                  <a:lnTo>
                    <a:pt x="11668582" y="3454"/>
                  </a:lnTo>
                  <a:close/>
                </a:path>
                <a:path w="12773660" h="4123690">
                  <a:moveTo>
                    <a:pt x="11687632" y="4117517"/>
                  </a:moveTo>
                  <a:lnTo>
                    <a:pt x="11687162" y="4116400"/>
                  </a:lnTo>
                  <a:lnTo>
                    <a:pt x="11685308" y="4114533"/>
                  </a:lnTo>
                  <a:lnTo>
                    <a:pt x="11684178" y="4114076"/>
                  </a:lnTo>
                  <a:lnTo>
                    <a:pt x="11681549" y="4114076"/>
                  </a:lnTo>
                  <a:lnTo>
                    <a:pt x="11680431" y="4114533"/>
                  </a:lnTo>
                  <a:lnTo>
                    <a:pt x="11678564" y="4116400"/>
                  </a:lnTo>
                  <a:lnTo>
                    <a:pt x="11678107" y="4117517"/>
                  </a:lnTo>
                  <a:lnTo>
                    <a:pt x="11678107" y="4120146"/>
                  </a:lnTo>
                  <a:lnTo>
                    <a:pt x="11678564" y="4121277"/>
                  </a:lnTo>
                  <a:lnTo>
                    <a:pt x="11680431" y="4123131"/>
                  </a:lnTo>
                  <a:lnTo>
                    <a:pt x="11681549" y="4123601"/>
                  </a:lnTo>
                  <a:lnTo>
                    <a:pt x="11684178" y="4123601"/>
                  </a:lnTo>
                  <a:lnTo>
                    <a:pt x="11685308" y="4123131"/>
                  </a:lnTo>
                  <a:lnTo>
                    <a:pt x="11687162" y="4121277"/>
                  </a:lnTo>
                  <a:lnTo>
                    <a:pt x="11687632" y="4120146"/>
                  </a:lnTo>
                  <a:lnTo>
                    <a:pt x="11687632" y="4117517"/>
                  </a:lnTo>
                  <a:close/>
                </a:path>
                <a:path w="12773660" h="4123690">
                  <a:moveTo>
                    <a:pt x="11687632" y="2746159"/>
                  </a:moveTo>
                  <a:lnTo>
                    <a:pt x="11687162" y="2745041"/>
                  </a:lnTo>
                  <a:lnTo>
                    <a:pt x="11685308" y="2743174"/>
                  </a:lnTo>
                  <a:lnTo>
                    <a:pt x="11684178" y="2742717"/>
                  </a:lnTo>
                  <a:lnTo>
                    <a:pt x="11681549" y="2742717"/>
                  </a:lnTo>
                  <a:lnTo>
                    <a:pt x="11680431" y="2743174"/>
                  </a:lnTo>
                  <a:lnTo>
                    <a:pt x="11678564" y="2745041"/>
                  </a:lnTo>
                  <a:lnTo>
                    <a:pt x="11678107" y="2746159"/>
                  </a:lnTo>
                  <a:lnTo>
                    <a:pt x="11678107" y="2748788"/>
                  </a:lnTo>
                  <a:lnTo>
                    <a:pt x="11678564" y="2749918"/>
                  </a:lnTo>
                  <a:lnTo>
                    <a:pt x="11680431" y="2751772"/>
                  </a:lnTo>
                  <a:lnTo>
                    <a:pt x="11681549" y="2752242"/>
                  </a:lnTo>
                  <a:lnTo>
                    <a:pt x="11684178" y="2752242"/>
                  </a:lnTo>
                  <a:lnTo>
                    <a:pt x="11685308" y="2751772"/>
                  </a:lnTo>
                  <a:lnTo>
                    <a:pt x="11687162" y="2749918"/>
                  </a:lnTo>
                  <a:lnTo>
                    <a:pt x="11687632" y="2748788"/>
                  </a:lnTo>
                  <a:lnTo>
                    <a:pt x="11687632" y="2746159"/>
                  </a:lnTo>
                  <a:close/>
                </a:path>
                <a:path w="12773660" h="4123690">
                  <a:moveTo>
                    <a:pt x="11687632" y="1374800"/>
                  </a:moveTo>
                  <a:lnTo>
                    <a:pt x="11687162" y="1373682"/>
                  </a:lnTo>
                  <a:lnTo>
                    <a:pt x="11685308" y="1371828"/>
                  </a:lnTo>
                  <a:lnTo>
                    <a:pt x="11684178" y="1371358"/>
                  </a:lnTo>
                  <a:lnTo>
                    <a:pt x="11681549" y="1371358"/>
                  </a:lnTo>
                  <a:lnTo>
                    <a:pt x="11680431" y="1371828"/>
                  </a:lnTo>
                  <a:lnTo>
                    <a:pt x="11678564" y="1373682"/>
                  </a:lnTo>
                  <a:lnTo>
                    <a:pt x="11678107" y="1374800"/>
                  </a:lnTo>
                  <a:lnTo>
                    <a:pt x="11678107" y="1377442"/>
                  </a:lnTo>
                  <a:lnTo>
                    <a:pt x="11678564" y="1378559"/>
                  </a:lnTo>
                  <a:lnTo>
                    <a:pt x="11680431" y="1380413"/>
                  </a:lnTo>
                  <a:lnTo>
                    <a:pt x="11681549" y="1380883"/>
                  </a:lnTo>
                  <a:lnTo>
                    <a:pt x="11684178" y="1380883"/>
                  </a:lnTo>
                  <a:lnTo>
                    <a:pt x="11685308" y="1380413"/>
                  </a:lnTo>
                  <a:lnTo>
                    <a:pt x="11687162" y="1378559"/>
                  </a:lnTo>
                  <a:lnTo>
                    <a:pt x="11687632" y="1377442"/>
                  </a:lnTo>
                  <a:lnTo>
                    <a:pt x="11687632" y="1374800"/>
                  </a:lnTo>
                  <a:close/>
                </a:path>
                <a:path w="12773660" h="4123690">
                  <a:moveTo>
                    <a:pt x="11687632" y="3454"/>
                  </a:moveTo>
                  <a:lnTo>
                    <a:pt x="11687162" y="2324"/>
                  </a:lnTo>
                  <a:lnTo>
                    <a:pt x="11685308" y="469"/>
                  </a:lnTo>
                  <a:lnTo>
                    <a:pt x="11684178" y="0"/>
                  </a:lnTo>
                  <a:lnTo>
                    <a:pt x="11681549" y="0"/>
                  </a:lnTo>
                  <a:lnTo>
                    <a:pt x="11680431" y="469"/>
                  </a:lnTo>
                  <a:lnTo>
                    <a:pt x="11678564" y="2324"/>
                  </a:lnTo>
                  <a:lnTo>
                    <a:pt x="11678107" y="3454"/>
                  </a:lnTo>
                  <a:lnTo>
                    <a:pt x="11678107" y="6083"/>
                  </a:lnTo>
                  <a:lnTo>
                    <a:pt x="11678564" y="7200"/>
                  </a:lnTo>
                  <a:lnTo>
                    <a:pt x="11680431" y="9067"/>
                  </a:lnTo>
                  <a:lnTo>
                    <a:pt x="11681549" y="9525"/>
                  </a:lnTo>
                  <a:lnTo>
                    <a:pt x="11684178" y="9525"/>
                  </a:lnTo>
                  <a:lnTo>
                    <a:pt x="11685308" y="9067"/>
                  </a:lnTo>
                  <a:lnTo>
                    <a:pt x="11687162" y="7200"/>
                  </a:lnTo>
                  <a:lnTo>
                    <a:pt x="11687632" y="6083"/>
                  </a:lnTo>
                  <a:lnTo>
                    <a:pt x="11687632" y="3454"/>
                  </a:lnTo>
                  <a:close/>
                </a:path>
                <a:path w="12773660" h="4123690">
                  <a:moveTo>
                    <a:pt x="11706682" y="4117517"/>
                  </a:moveTo>
                  <a:lnTo>
                    <a:pt x="11706212" y="4116400"/>
                  </a:lnTo>
                  <a:lnTo>
                    <a:pt x="11704358" y="4114533"/>
                  </a:lnTo>
                  <a:lnTo>
                    <a:pt x="11703228" y="4114076"/>
                  </a:lnTo>
                  <a:lnTo>
                    <a:pt x="11700599" y="4114076"/>
                  </a:lnTo>
                  <a:lnTo>
                    <a:pt x="11699481" y="4114533"/>
                  </a:lnTo>
                  <a:lnTo>
                    <a:pt x="11697614" y="4116400"/>
                  </a:lnTo>
                  <a:lnTo>
                    <a:pt x="11697157" y="4117517"/>
                  </a:lnTo>
                  <a:lnTo>
                    <a:pt x="11697157" y="4120146"/>
                  </a:lnTo>
                  <a:lnTo>
                    <a:pt x="11697614" y="4121277"/>
                  </a:lnTo>
                  <a:lnTo>
                    <a:pt x="11699481" y="4123131"/>
                  </a:lnTo>
                  <a:lnTo>
                    <a:pt x="11700599" y="4123601"/>
                  </a:lnTo>
                  <a:lnTo>
                    <a:pt x="11703228" y="4123601"/>
                  </a:lnTo>
                  <a:lnTo>
                    <a:pt x="11704358" y="4123131"/>
                  </a:lnTo>
                  <a:lnTo>
                    <a:pt x="11706212" y="4121277"/>
                  </a:lnTo>
                  <a:lnTo>
                    <a:pt x="11706682" y="4120146"/>
                  </a:lnTo>
                  <a:lnTo>
                    <a:pt x="11706682" y="4117517"/>
                  </a:lnTo>
                  <a:close/>
                </a:path>
                <a:path w="12773660" h="4123690">
                  <a:moveTo>
                    <a:pt x="11706682" y="2746159"/>
                  </a:moveTo>
                  <a:lnTo>
                    <a:pt x="11706212" y="2745041"/>
                  </a:lnTo>
                  <a:lnTo>
                    <a:pt x="11704358" y="2743174"/>
                  </a:lnTo>
                  <a:lnTo>
                    <a:pt x="11703228" y="2742717"/>
                  </a:lnTo>
                  <a:lnTo>
                    <a:pt x="11700599" y="2742717"/>
                  </a:lnTo>
                  <a:lnTo>
                    <a:pt x="11699481" y="2743174"/>
                  </a:lnTo>
                  <a:lnTo>
                    <a:pt x="11697614" y="2745041"/>
                  </a:lnTo>
                  <a:lnTo>
                    <a:pt x="11697157" y="2746159"/>
                  </a:lnTo>
                  <a:lnTo>
                    <a:pt x="11697157" y="2748788"/>
                  </a:lnTo>
                  <a:lnTo>
                    <a:pt x="11697614" y="2749918"/>
                  </a:lnTo>
                  <a:lnTo>
                    <a:pt x="11699481" y="2751772"/>
                  </a:lnTo>
                  <a:lnTo>
                    <a:pt x="11700599" y="2752242"/>
                  </a:lnTo>
                  <a:lnTo>
                    <a:pt x="11703228" y="2752242"/>
                  </a:lnTo>
                  <a:lnTo>
                    <a:pt x="11704358" y="2751772"/>
                  </a:lnTo>
                  <a:lnTo>
                    <a:pt x="11706212" y="2749918"/>
                  </a:lnTo>
                  <a:lnTo>
                    <a:pt x="11706682" y="2748788"/>
                  </a:lnTo>
                  <a:lnTo>
                    <a:pt x="11706682" y="2746159"/>
                  </a:lnTo>
                  <a:close/>
                </a:path>
                <a:path w="12773660" h="4123690">
                  <a:moveTo>
                    <a:pt x="11706682" y="1374800"/>
                  </a:moveTo>
                  <a:lnTo>
                    <a:pt x="11706212" y="1373682"/>
                  </a:lnTo>
                  <a:lnTo>
                    <a:pt x="11704358" y="1371828"/>
                  </a:lnTo>
                  <a:lnTo>
                    <a:pt x="11703228" y="1371358"/>
                  </a:lnTo>
                  <a:lnTo>
                    <a:pt x="11700599" y="1371358"/>
                  </a:lnTo>
                  <a:lnTo>
                    <a:pt x="11699481" y="1371828"/>
                  </a:lnTo>
                  <a:lnTo>
                    <a:pt x="11697614" y="1373682"/>
                  </a:lnTo>
                  <a:lnTo>
                    <a:pt x="11697157" y="1374800"/>
                  </a:lnTo>
                  <a:lnTo>
                    <a:pt x="11697157" y="1377442"/>
                  </a:lnTo>
                  <a:lnTo>
                    <a:pt x="11697614" y="1378559"/>
                  </a:lnTo>
                  <a:lnTo>
                    <a:pt x="11699481" y="1380413"/>
                  </a:lnTo>
                  <a:lnTo>
                    <a:pt x="11700599" y="1380883"/>
                  </a:lnTo>
                  <a:lnTo>
                    <a:pt x="11703228" y="1380883"/>
                  </a:lnTo>
                  <a:lnTo>
                    <a:pt x="11704358" y="1380413"/>
                  </a:lnTo>
                  <a:lnTo>
                    <a:pt x="11706212" y="1378559"/>
                  </a:lnTo>
                  <a:lnTo>
                    <a:pt x="11706682" y="1377442"/>
                  </a:lnTo>
                  <a:lnTo>
                    <a:pt x="11706682" y="1374800"/>
                  </a:lnTo>
                  <a:close/>
                </a:path>
                <a:path w="12773660" h="4123690">
                  <a:moveTo>
                    <a:pt x="11706682" y="3454"/>
                  </a:moveTo>
                  <a:lnTo>
                    <a:pt x="11706212" y="2324"/>
                  </a:lnTo>
                  <a:lnTo>
                    <a:pt x="11704358" y="469"/>
                  </a:lnTo>
                  <a:lnTo>
                    <a:pt x="11703228" y="0"/>
                  </a:lnTo>
                  <a:lnTo>
                    <a:pt x="11700599" y="0"/>
                  </a:lnTo>
                  <a:lnTo>
                    <a:pt x="11699481" y="469"/>
                  </a:lnTo>
                  <a:lnTo>
                    <a:pt x="11697614" y="2324"/>
                  </a:lnTo>
                  <a:lnTo>
                    <a:pt x="11697157" y="3454"/>
                  </a:lnTo>
                  <a:lnTo>
                    <a:pt x="11697157" y="6083"/>
                  </a:lnTo>
                  <a:lnTo>
                    <a:pt x="11697614" y="7200"/>
                  </a:lnTo>
                  <a:lnTo>
                    <a:pt x="11699481" y="9067"/>
                  </a:lnTo>
                  <a:lnTo>
                    <a:pt x="11700599" y="9525"/>
                  </a:lnTo>
                  <a:lnTo>
                    <a:pt x="11703228" y="9525"/>
                  </a:lnTo>
                  <a:lnTo>
                    <a:pt x="11704358" y="9067"/>
                  </a:lnTo>
                  <a:lnTo>
                    <a:pt x="11706212" y="7200"/>
                  </a:lnTo>
                  <a:lnTo>
                    <a:pt x="11706682" y="6083"/>
                  </a:lnTo>
                  <a:lnTo>
                    <a:pt x="11706682" y="3454"/>
                  </a:lnTo>
                  <a:close/>
                </a:path>
                <a:path w="12773660" h="4123690">
                  <a:moveTo>
                    <a:pt x="11725732" y="4117517"/>
                  </a:moveTo>
                  <a:lnTo>
                    <a:pt x="11725262" y="4116400"/>
                  </a:lnTo>
                  <a:lnTo>
                    <a:pt x="11723408" y="4114533"/>
                  </a:lnTo>
                  <a:lnTo>
                    <a:pt x="11722278" y="4114076"/>
                  </a:lnTo>
                  <a:lnTo>
                    <a:pt x="11719649" y="4114076"/>
                  </a:lnTo>
                  <a:lnTo>
                    <a:pt x="11718531" y="4114533"/>
                  </a:lnTo>
                  <a:lnTo>
                    <a:pt x="11716664" y="4116400"/>
                  </a:lnTo>
                  <a:lnTo>
                    <a:pt x="11716207" y="4117517"/>
                  </a:lnTo>
                  <a:lnTo>
                    <a:pt x="11716207" y="4120146"/>
                  </a:lnTo>
                  <a:lnTo>
                    <a:pt x="11716664" y="4121277"/>
                  </a:lnTo>
                  <a:lnTo>
                    <a:pt x="11718531" y="4123131"/>
                  </a:lnTo>
                  <a:lnTo>
                    <a:pt x="11719649" y="4123601"/>
                  </a:lnTo>
                  <a:lnTo>
                    <a:pt x="11722278" y="4123601"/>
                  </a:lnTo>
                  <a:lnTo>
                    <a:pt x="11723408" y="4123131"/>
                  </a:lnTo>
                  <a:lnTo>
                    <a:pt x="11725262" y="4121277"/>
                  </a:lnTo>
                  <a:lnTo>
                    <a:pt x="11725732" y="4120146"/>
                  </a:lnTo>
                  <a:lnTo>
                    <a:pt x="11725732" y="4117517"/>
                  </a:lnTo>
                  <a:close/>
                </a:path>
                <a:path w="12773660" h="4123690">
                  <a:moveTo>
                    <a:pt x="11725732" y="2746159"/>
                  </a:moveTo>
                  <a:lnTo>
                    <a:pt x="11725262" y="2745041"/>
                  </a:lnTo>
                  <a:lnTo>
                    <a:pt x="11723408" y="2743174"/>
                  </a:lnTo>
                  <a:lnTo>
                    <a:pt x="11722278" y="2742717"/>
                  </a:lnTo>
                  <a:lnTo>
                    <a:pt x="11719649" y="2742717"/>
                  </a:lnTo>
                  <a:lnTo>
                    <a:pt x="11718531" y="2743174"/>
                  </a:lnTo>
                  <a:lnTo>
                    <a:pt x="11716664" y="2745041"/>
                  </a:lnTo>
                  <a:lnTo>
                    <a:pt x="11716207" y="2746159"/>
                  </a:lnTo>
                  <a:lnTo>
                    <a:pt x="11716207" y="2748788"/>
                  </a:lnTo>
                  <a:lnTo>
                    <a:pt x="11716664" y="2749918"/>
                  </a:lnTo>
                  <a:lnTo>
                    <a:pt x="11718531" y="2751772"/>
                  </a:lnTo>
                  <a:lnTo>
                    <a:pt x="11719649" y="2752242"/>
                  </a:lnTo>
                  <a:lnTo>
                    <a:pt x="11722278" y="2752242"/>
                  </a:lnTo>
                  <a:lnTo>
                    <a:pt x="11723408" y="2751772"/>
                  </a:lnTo>
                  <a:lnTo>
                    <a:pt x="11725262" y="2749918"/>
                  </a:lnTo>
                  <a:lnTo>
                    <a:pt x="11725732" y="2748788"/>
                  </a:lnTo>
                  <a:lnTo>
                    <a:pt x="11725732" y="2746159"/>
                  </a:lnTo>
                  <a:close/>
                </a:path>
                <a:path w="12773660" h="4123690">
                  <a:moveTo>
                    <a:pt x="11725732" y="1374800"/>
                  </a:moveTo>
                  <a:lnTo>
                    <a:pt x="11725262" y="1373682"/>
                  </a:lnTo>
                  <a:lnTo>
                    <a:pt x="11723408" y="1371828"/>
                  </a:lnTo>
                  <a:lnTo>
                    <a:pt x="11722278" y="1371358"/>
                  </a:lnTo>
                  <a:lnTo>
                    <a:pt x="11719649" y="1371358"/>
                  </a:lnTo>
                  <a:lnTo>
                    <a:pt x="11718531" y="1371828"/>
                  </a:lnTo>
                  <a:lnTo>
                    <a:pt x="11716664" y="1373682"/>
                  </a:lnTo>
                  <a:lnTo>
                    <a:pt x="11716207" y="1374800"/>
                  </a:lnTo>
                  <a:lnTo>
                    <a:pt x="11716207" y="1377442"/>
                  </a:lnTo>
                  <a:lnTo>
                    <a:pt x="11716664" y="1378559"/>
                  </a:lnTo>
                  <a:lnTo>
                    <a:pt x="11718531" y="1380413"/>
                  </a:lnTo>
                  <a:lnTo>
                    <a:pt x="11719649" y="1380883"/>
                  </a:lnTo>
                  <a:lnTo>
                    <a:pt x="11722278" y="1380883"/>
                  </a:lnTo>
                  <a:lnTo>
                    <a:pt x="11723408" y="1380413"/>
                  </a:lnTo>
                  <a:lnTo>
                    <a:pt x="11725262" y="1378559"/>
                  </a:lnTo>
                  <a:lnTo>
                    <a:pt x="11725732" y="1377442"/>
                  </a:lnTo>
                  <a:lnTo>
                    <a:pt x="11725732" y="1374800"/>
                  </a:lnTo>
                  <a:close/>
                </a:path>
                <a:path w="12773660" h="4123690">
                  <a:moveTo>
                    <a:pt x="11725732" y="3454"/>
                  </a:moveTo>
                  <a:lnTo>
                    <a:pt x="11725262" y="2324"/>
                  </a:lnTo>
                  <a:lnTo>
                    <a:pt x="11723408" y="469"/>
                  </a:lnTo>
                  <a:lnTo>
                    <a:pt x="11722278" y="0"/>
                  </a:lnTo>
                  <a:lnTo>
                    <a:pt x="11719649" y="0"/>
                  </a:lnTo>
                  <a:lnTo>
                    <a:pt x="11718531" y="469"/>
                  </a:lnTo>
                  <a:lnTo>
                    <a:pt x="11716664" y="2324"/>
                  </a:lnTo>
                  <a:lnTo>
                    <a:pt x="11716207" y="3454"/>
                  </a:lnTo>
                  <a:lnTo>
                    <a:pt x="11716207" y="6083"/>
                  </a:lnTo>
                  <a:lnTo>
                    <a:pt x="11716664" y="7200"/>
                  </a:lnTo>
                  <a:lnTo>
                    <a:pt x="11718531" y="9067"/>
                  </a:lnTo>
                  <a:lnTo>
                    <a:pt x="11719649" y="9525"/>
                  </a:lnTo>
                  <a:lnTo>
                    <a:pt x="11722278" y="9525"/>
                  </a:lnTo>
                  <a:lnTo>
                    <a:pt x="11723408" y="9067"/>
                  </a:lnTo>
                  <a:lnTo>
                    <a:pt x="11725262" y="7200"/>
                  </a:lnTo>
                  <a:lnTo>
                    <a:pt x="11725732" y="6083"/>
                  </a:lnTo>
                  <a:lnTo>
                    <a:pt x="11725732" y="3454"/>
                  </a:lnTo>
                  <a:close/>
                </a:path>
                <a:path w="12773660" h="4123690">
                  <a:moveTo>
                    <a:pt x="11744782" y="4117517"/>
                  </a:moveTo>
                  <a:lnTo>
                    <a:pt x="11744312" y="4116400"/>
                  </a:lnTo>
                  <a:lnTo>
                    <a:pt x="11742458" y="4114533"/>
                  </a:lnTo>
                  <a:lnTo>
                    <a:pt x="11741328" y="4114076"/>
                  </a:lnTo>
                  <a:lnTo>
                    <a:pt x="11738699" y="4114076"/>
                  </a:lnTo>
                  <a:lnTo>
                    <a:pt x="11737581" y="4114533"/>
                  </a:lnTo>
                  <a:lnTo>
                    <a:pt x="11735714" y="4116400"/>
                  </a:lnTo>
                  <a:lnTo>
                    <a:pt x="11735257" y="4117517"/>
                  </a:lnTo>
                  <a:lnTo>
                    <a:pt x="11735257" y="4120146"/>
                  </a:lnTo>
                  <a:lnTo>
                    <a:pt x="11735714" y="4121277"/>
                  </a:lnTo>
                  <a:lnTo>
                    <a:pt x="11737581" y="4123131"/>
                  </a:lnTo>
                  <a:lnTo>
                    <a:pt x="11738699" y="4123601"/>
                  </a:lnTo>
                  <a:lnTo>
                    <a:pt x="11741328" y="4123601"/>
                  </a:lnTo>
                  <a:lnTo>
                    <a:pt x="11742458" y="4123131"/>
                  </a:lnTo>
                  <a:lnTo>
                    <a:pt x="11744312" y="4121277"/>
                  </a:lnTo>
                  <a:lnTo>
                    <a:pt x="11744782" y="4120146"/>
                  </a:lnTo>
                  <a:lnTo>
                    <a:pt x="11744782" y="4117517"/>
                  </a:lnTo>
                  <a:close/>
                </a:path>
                <a:path w="12773660" h="4123690">
                  <a:moveTo>
                    <a:pt x="11744782" y="2746159"/>
                  </a:moveTo>
                  <a:lnTo>
                    <a:pt x="11744312" y="2745041"/>
                  </a:lnTo>
                  <a:lnTo>
                    <a:pt x="11742458" y="2743174"/>
                  </a:lnTo>
                  <a:lnTo>
                    <a:pt x="11741328" y="2742717"/>
                  </a:lnTo>
                  <a:lnTo>
                    <a:pt x="11738699" y="2742717"/>
                  </a:lnTo>
                  <a:lnTo>
                    <a:pt x="11737581" y="2743174"/>
                  </a:lnTo>
                  <a:lnTo>
                    <a:pt x="11735714" y="2745041"/>
                  </a:lnTo>
                  <a:lnTo>
                    <a:pt x="11735257" y="2746159"/>
                  </a:lnTo>
                  <a:lnTo>
                    <a:pt x="11735257" y="2748788"/>
                  </a:lnTo>
                  <a:lnTo>
                    <a:pt x="11735714" y="2749918"/>
                  </a:lnTo>
                  <a:lnTo>
                    <a:pt x="11737581" y="2751772"/>
                  </a:lnTo>
                  <a:lnTo>
                    <a:pt x="11738699" y="2752242"/>
                  </a:lnTo>
                  <a:lnTo>
                    <a:pt x="11741328" y="2752242"/>
                  </a:lnTo>
                  <a:lnTo>
                    <a:pt x="11742458" y="2751772"/>
                  </a:lnTo>
                  <a:lnTo>
                    <a:pt x="11744312" y="2749918"/>
                  </a:lnTo>
                  <a:lnTo>
                    <a:pt x="11744782" y="2748788"/>
                  </a:lnTo>
                  <a:lnTo>
                    <a:pt x="11744782" y="2746159"/>
                  </a:lnTo>
                  <a:close/>
                </a:path>
                <a:path w="12773660" h="4123690">
                  <a:moveTo>
                    <a:pt x="11744782" y="1374800"/>
                  </a:moveTo>
                  <a:lnTo>
                    <a:pt x="11744312" y="1373682"/>
                  </a:lnTo>
                  <a:lnTo>
                    <a:pt x="11742458" y="1371828"/>
                  </a:lnTo>
                  <a:lnTo>
                    <a:pt x="11741328" y="1371358"/>
                  </a:lnTo>
                  <a:lnTo>
                    <a:pt x="11738699" y="1371358"/>
                  </a:lnTo>
                  <a:lnTo>
                    <a:pt x="11737581" y="1371828"/>
                  </a:lnTo>
                  <a:lnTo>
                    <a:pt x="11735714" y="1373682"/>
                  </a:lnTo>
                  <a:lnTo>
                    <a:pt x="11735257" y="1374800"/>
                  </a:lnTo>
                  <a:lnTo>
                    <a:pt x="11735257" y="1377442"/>
                  </a:lnTo>
                  <a:lnTo>
                    <a:pt x="11735714" y="1378559"/>
                  </a:lnTo>
                  <a:lnTo>
                    <a:pt x="11737581" y="1380413"/>
                  </a:lnTo>
                  <a:lnTo>
                    <a:pt x="11738699" y="1380883"/>
                  </a:lnTo>
                  <a:lnTo>
                    <a:pt x="11741328" y="1380883"/>
                  </a:lnTo>
                  <a:lnTo>
                    <a:pt x="11742458" y="1380413"/>
                  </a:lnTo>
                  <a:lnTo>
                    <a:pt x="11744312" y="1378559"/>
                  </a:lnTo>
                  <a:lnTo>
                    <a:pt x="11744782" y="1377442"/>
                  </a:lnTo>
                  <a:lnTo>
                    <a:pt x="11744782" y="1374800"/>
                  </a:lnTo>
                  <a:close/>
                </a:path>
                <a:path w="12773660" h="4123690">
                  <a:moveTo>
                    <a:pt x="11744782" y="3454"/>
                  </a:moveTo>
                  <a:lnTo>
                    <a:pt x="11744312" y="2324"/>
                  </a:lnTo>
                  <a:lnTo>
                    <a:pt x="11742458" y="469"/>
                  </a:lnTo>
                  <a:lnTo>
                    <a:pt x="11741328" y="0"/>
                  </a:lnTo>
                  <a:lnTo>
                    <a:pt x="11738699" y="0"/>
                  </a:lnTo>
                  <a:lnTo>
                    <a:pt x="11737581" y="469"/>
                  </a:lnTo>
                  <a:lnTo>
                    <a:pt x="11735714" y="2324"/>
                  </a:lnTo>
                  <a:lnTo>
                    <a:pt x="11735257" y="3454"/>
                  </a:lnTo>
                  <a:lnTo>
                    <a:pt x="11735257" y="6083"/>
                  </a:lnTo>
                  <a:lnTo>
                    <a:pt x="11735714" y="7200"/>
                  </a:lnTo>
                  <a:lnTo>
                    <a:pt x="11737581" y="9067"/>
                  </a:lnTo>
                  <a:lnTo>
                    <a:pt x="11738699" y="9525"/>
                  </a:lnTo>
                  <a:lnTo>
                    <a:pt x="11741328" y="9525"/>
                  </a:lnTo>
                  <a:lnTo>
                    <a:pt x="11742458" y="9067"/>
                  </a:lnTo>
                  <a:lnTo>
                    <a:pt x="11744312" y="7200"/>
                  </a:lnTo>
                  <a:lnTo>
                    <a:pt x="11744782" y="6083"/>
                  </a:lnTo>
                  <a:lnTo>
                    <a:pt x="11744782" y="3454"/>
                  </a:lnTo>
                  <a:close/>
                </a:path>
                <a:path w="12773660" h="4123690">
                  <a:moveTo>
                    <a:pt x="11763832" y="4117517"/>
                  </a:moveTo>
                  <a:lnTo>
                    <a:pt x="11763362" y="4116400"/>
                  </a:lnTo>
                  <a:lnTo>
                    <a:pt x="11761508" y="4114533"/>
                  </a:lnTo>
                  <a:lnTo>
                    <a:pt x="11760391" y="4114076"/>
                  </a:lnTo>
                  <a:lnTo>
                    <a:pt x="11757749" y="4114076"/>
                  </a:lnTo>
                  <a:lnTo>
                    <a:pt x="11756631" y="4114533"/>
                  </a:lnTo>
                  <a:lnTo>
                    <a:pt x="11754764" y="4116400"/>
                  </a:lnTo>
                  <a:lnTo>
                    <a:pt x="11754307" y="4117517"/>
                  </a:lnTo>
                  <a:lnTo>
                    <a:pt x="11754307" y="4120146"/>
                  </a:lnTo>
                  <a:lnTo>
                    <a:pt x="11754764" y="4121277"/>
                  </a:lnTo>
                  <a:lnTo>
                    <a:pt x="11756631" y="4123131"/>
                  </a:lnTo>
                  <a:lnTo>
                    <a:pt x="11757749" y="4123601"/>
                  </a:lnTo>
                  <a:lnTo>
                    <a:pt x="11760391" y="4123601"/>
                  </a:lnTo>
                  <a:lnTo>
                    <a:pt x="11761508" y="4123131"/>
                  </a:lnTo>
                  <a:lnTo>
                    <a:pt x="11763362" y="4121277"/>
                  </a:lnTo>
                  <a:lnTo>
                    <a:pt x="11763832" y="4120146"/>
                  </a:lnTo>
                  <a:lnTo>
                    <a:pt x="11763832" y="4117517"/>
                  </a:lnTo>
                  <a:close/>
                </a:path>
                <a:path w="12773660" h="4123690">
                  <a:moveTo>
                    <a:pt x="11763832" y="2746159"/>
                  </a:moveTo>
                  <a:lnTo>
                    <a:pt x="11763362" y="2745041"/>
                  </a:lnTo>
                  <a:lnTo>
                    <a:pt x="11761508" y="2743174"/>
                  </a:lnTo>
                  <a:lnTo>
                    <a:pt x="11760391" y="2742717"/>
                  </a:lnTo>
                  <a:lnTo>
                    <a:pt x="11757749" y="2742717"/>
                  </a:lnTo>
                  <a:lnTo>
                    <a:pt x="11756631" y="2743174"/>
                  </a:lnTo>
                  <a:lnTo>
                    <a:pt x="11754764" y="2745041"/>
                  </a:lnTo>
                  <a:lnTo>
                    <a:pt x="11754307" y="2746159"/>
                  </a:lnTo>
                  <a:lnTo>
                    <a:pt x="11754307" y="2748788"/>
                  </a:lnTo>
                  <a:lnTo>
                    <a:pt x="11754764" y="2749918"/>
                  </a:lnTo>
                  <a:lnTo>
                    <a:pt x="11756631" y="2751772"/>
                  </a:lnTo>
                  <a:lnTo>
                    <a:pt x="11757749" y="2752242"/>
                  </a:lnTo>
                  <a:lnTo>
                    <a:pt x="11760391" y="2752242"/>
                  </a:lnTo>
                  <a:lnTo>
                    <a:pt x="11761508" y="2751772"/>
                  </a:lnTo>
                  <a:lnTo>
                    <a:pt x="11763362" y="2749918"/>
                  </a:lnTo>
                  <a:lnTo>
                    <a:pt x="11763832" y="2748788"/>
                  </a:lnTo>
                  <a:lnTo>
                    <a:pt x="11763832" y="2746159"/>
                  </a:lnTo>
                  <a:close/>
                </a:path>
                <a:path w="12773660" h="4123690">
                  <a:moveTo>
                    <a:pt x="11763832" y="1374800"/>
                  </a:moveTo>
                  <a:lnTo>
                    <a:pt x="11763362" y="1373682"/>
                  </a:lnTo>
                  <a:lnTo>
                    <a:pt x="11761508" y="1371828"/>
                  </a:lnTo>
                  <a:lnTo>
                    <a:pt x="11760391" y="1371358"/>
                  </a:lnTo>
                  <a:lnTo>
                    <a:pt x="11757749" y="1371358"/>
                  </a:lnTo>
                  <a:lnTo>
                    <a:pt x="11756631" y="1371828"/>
                  </a:lnTo>
                  <a:lnTo>
                    <a:pt x="11754764" y="1373682"/>
                  </a:lnTo>
                  <a:lnTo>
                    <a:pt x="11754307" y="1374800"/>
                  </a:lnTo>
                  <a:lnTo>
                    <a:pt x="11754307" y="1377442"/>
                  </a:lnTo>
                  <a:lnTo>
                    <a:pt x="11754764" y="1378559"/>
                  </a:lnTo>
                  <a:lnTo>
                    <a:pt x="11756631" y="1380413"/>
                  </a:lnTo>
                  <a:lnTo>
                    <a:pt x="11757749" y="1380883"/>
                  </a:lnTo>
                  <a:lnTo>
                    <a:pt x="11760391" y="1380883"/>
                  </a:lnTo>
                  <a:lnTo>
                    <a:pt x="11761508" y="1380413"/>
                  </a:lnTo>
                  <a:lnTo>
                    <a:pt x="11763362" y="1378559"/>
                  </a:lnTo>
                  <a:lnTo>
                    <a:pt x="11763832" y="1377442"/>
                  </a:lnTo>
                  <a:lnTo>
                    <a:pt x="11763832" y="1374800"/>
                  </a:lnTo>
                  <a:close/>
                </a:path>
                <a:path w="12773660" h="4123690">
                  <a:moveTo>
                    <a:pt x="11763832" y="3454"/>
                  </a:moveTo>
                  <a:lnTo>
                    <a:pt x="11763362" y="2324"/>
                  </a:lnTo>
                  <a:lnTo>
                    <a:pt x="11761508" y="469"/>
                  </a:lnTo>
                  <a:lnTo>
                    <a:pt x="11760391" y="0"/>
                  </a:lnTo>
                  <a:lnTo>
                    <a:pt x="11757749" y="0"/>
                  </a:lnTo>
                  <a:lnTo>
                    <a:pt x="11756631" y="469"/>
                  </a:lnTo>
                  <a:lnTo>
                    <a:pt x="11754764" y="2324"/>
                  </a:lnTo>
                  <a:lnTo>
                    <a:pt x="11754307" y="3454"/>
                  </a:lnTo>
                  <a:lnTo>
                    <a:pt x="11754307" y="6083"/>
                  </a:lnTo>
                  <a:lnTo>
                    <a:pt x="11754764" y="7200"/>
                  </a:lnTo>
                  <a:lnTo>
                    <a:pt x="11756631" y="9067"/>
                  </a:lnTo>
                  <a:lnTo>
                    <a:pt x="11757749" y="9525"/>
                  </a:lnTo>
                  <a:lnTo>
                    <a:pt x="11760391" y="9525"/>
                  </a:lnTo>
                  <a:lnTo>
                    <a:pt x="11761508" y="9067"/>
                  </a:lnTo>
                  <a:lnTo>
                    <a:pt x="11763362" y="7200"/>
                  </a:lnTo>
                  <a:lnTo>
                    <a:pt x="11763832" y="6083"/>
                  </a:lnTo>
                  <a:lnTo>
                    <a:pt x="11763832" y="3454"/>
                  </a:lnTo>
                  <a:close/>
                </a:path>
                <a:path w="12773660" h="4123690">
                  <a:moveTo>
                    <a:pt x="11782882" y="4117517"/>
                  </a:moveTo>
                  <a:lnTo>
                    <a:pt x="11782412" y="4116400"/>
                  </a:lnTo>
                  <a:lnTo>
                    <a:pt x="11780558" y="4114533"/>
                  </a:lnTo>
                  <a:lnTo>
                    <a:pt x="11779441" y="4114076"/>
                  </a:lnTo>
                  <a:lnTo>
                    <a:pt x="11776799" y="4114076"/>
                  </a:lnTo>
                  <a:lnTo>
                    <a:pt x="11775681" y="4114533"/>
                  </a:lnTo>
                  <a:lnTo>
                    <a:pt x="11773814" y="4116400"/>
                  </a:lnTo>
                  <a:lnTo>
                    <a:pt x="11773357" y="4117517"/>
                  </a:lnTo>
                  <a:lnTo>
                    <a:pt x="11773357" y="4120146"/>
                  </a:lnTo>
                  <a:lnTo>
                    <a:pt x="11773814" y="4121277"/>
                  </a:lnTo>
                  <a:lnTo>
                    <a:pt x="11775681" y="4123131"/>
                  </a:lnTo>
                  <a:lnTo>
                    <a:pt x="11776799" y="4123601"/>
                  </a:lnTo>
                  <a:lnTo>
                    <a:pt x="11779441" y="4123601"/>
                  </a:lnTo>
                  <a:lnTo>
                    <a:pt x="11780558" y="4123131"/>
                  </a:lnTo>
                  <a:lnTo>
                    <a:pt x="11782412" y="4121277"/>
                  </a:lnTo>
                  <a:lnTo>
                    <a:pt x="11782882" y="4120146"/>
                  </a:lnTo>
                  <a:lnTo>
                    <a:pt x="11782882" y="4117517"/>
                  </a:lnTo>
                  <a:close/>
                </a:path>
                <a:path w="12773660" h="4123690">
                  <a:moveTo>
                    <a:pt x="11782882" y="2746159"/>
                  </a:moveTo>
                  <a:lnTo>
                    <a:pt x="11782412" y="2745041"/>
                  </a:lnTo>
                  <a:lnTo>
                    <a:pt x="11780558" y="2743174"/>
                  </a:lnTo>
                  <a:lnTo>
                    <a:pt x="11779441" y="2742717"/>
                  </a:lnTo>
                  <a:lnTo>
                    <a:pt x="11776799" y="2742717"/>
                  </a:lnTo>
                  <a:lnTo>
                    <a:pt x="11775681" y="2743174"/>
                  </a:lnTo>
                  <a:lnTo>
                    <a:pt x="11773814" y="2745041"/>
                  </a:lnTo>
                  <a:lnTo>
                    <a:pt x="11773357" y="2746159"/>
                  </a:lnTo>
                  <a:lnTo>
                    <a:pt x="11773357" y="2748788"/>
                  </a:lnTo>
                  <a:lnTo>
                    <a:pt x="11773814" y="2749918"/>
                  </a:lnTo>
                  <a:lnTo>
                    <a:pt x="11775681" y="2751772"/>
                  </a:lnTo>
                  <a:lnTo>
                    <a:pt x="11776799" y="2752242"/>
                  </a:lnTo>
                  <a:lnTo>
                    <a:pt x="11779441" y="2752242"/>
                  </a:lnTo>
                  <a:lnTo>
                    <a:pt x="11780558" y="2751772"/>
                  </a:lnTo>
                  <a:lnTo>
                    <a:pt x="11782412" y="2749918"/>
                  </a:lnTo>
                  <a:lnTo>
                    <a:pt x="11782882" y="2748788"/>
                  </a:lnTo>
                  <a:lnTo>
                    <a:pt x="11782882" y="2746159"/>
                  </a:lnTo>
                  <a:close/>
                </a:path>
                <a:path w="12773660" h="4123690">
                  <a:moveTo>
                    <a:pt x="11782882" y="1374800"/>
                  </a:moveTo>
                  <a:lnTo>
                    <a:pt x="11782412" y="1373682"/>
                  </a:lnTo>
                  <a:lnTo>
                    <a:pt x="11780558" y="1371828"/>
                  </a:lnTo>
                  <a:lnTo>
                    <a:pt x="11779441" y="1371358"/>
                  </a:lnTo>
                  <a:lnTo>
                    <a:pt x="11776799" y="1371358"/>
                  </a:lnTo>
                  <a:lnTo>
                    <a:pt x="11775681" y="1371828"/>
                  </a:lnTo>
                  <a:lnTo>
                    <a:pt x="11773814" y="1373682"/>
                  </a:lnTo>
                  <a:lnTo>
                    <a:pt x="11773357" y="1374800"/>
                  </a:lnTo>
                  <a:lnTo>
                    <a:pt x="11773357" y="1377442"/>
                  </a:lnTo>
                  <a:lnTo>
                    <a:pt x="11773814" y="1378559"/>
                  </a:lnTo>
                  <a:lnTo>
                    <a:pt x="11775681" y="1380413"/>
                  </a:lnTo>
                  <a:lnTo>
                    <a:pt x="11776799" y="1380883"/>
                  </a:lnTo>
                  <a:lnTo>
                    <a:pt x="11779441" y="1380883"/>
                  </a:lnTo>
                  <a:lnTo>
                    <a:pt x="11780558" y="1380413"/>
                  </a:lnTo>
                  <a:lnTo>
                    <a:pt x="11782412" y="1378559"/>
                  </a:lnTo>
                  <a:lnTo>
                    <a:pt x="11782882" y="1377442"/>
                  </a:lnTo>
                  <a:lnTo>
                    <a:pt x="11782882" y="1374800"/>
                  </a:lnTo>
                  <a:close/>
                </a:path>
                <a:path w="12773660" h="4123690">
                  <a:moveTo>
                    <a:pt x="11782882" y="3454"/>
                  </a:moveTo>
                  <a:lnTo>
                    <a:pt x="11782412" y="2324"/>
                  </a:lnTo>
                  <a:lnTo>
                    <a:pt x="11780558" y="469"/>
                  </a:lnTo>
                  <a:lnTo>
                    <a:pt x="11779441" y="0"/>
                  </a:lnTo>
                  <a:lnTo>
                    <a:pt x="11776799" y="0"/>
                  </a:lnTo>
                  <a:lnTo>
                    <a:pt x="11775681" y="469"/>
                  </a:lnTo>
                  <a:lnTo>
                    <a:pt x="11773814" y="2324"/>
                  </a:lnTo>
                  <a:lnTo>
                    <a:pt x="11773357" y="3454"/>
                  </a:lnTo>
                  <a:lnTo>
                    <a:pt x="11773357" y="6083"/>
                  </a:lnTo>
                  <a:lnTo>
                    <a:pt x="11773814" y="7200"/>
                  </a:lnTo>
                  <a:lnTo>
                    <a:pt x="11775681" y="9067"/>
                  </a:lnTo>
                  <a:lnTo>
                    <a:pt x="11776799" y="9525"/>
                  </a:lnTo>
                  <a:lnTo>
                    <a:pt x="11779441" y="9525"/>
                  </a:lnTo>
                  <a:lnTo>
                    <a:pt x="11780558" y="9067"/>
                  </a:lnTo>
                  <a:lnTo>
                    <a:pt x="11782412" y="7200"/>
                  </a:lnTo>
                  <a:lnTo>
                    <a:pt x="11782882" y="6083"/>
                  </a:lnTo>
                  <a:lnTo>
                    <a:pt x="11782882" y="3454"/>
                  </a:lnTo>
                  <a:close/>
                </a:path>
                <a:path w="12773660" h="4123690">
                  <a:moveTo>
                    <a:pt x="11801932" y="4117517"/>
                  </a:moveTo>
                  <a:lnTo>
                    <a:pt x="11801462" y="4116400"/>
                  </a:lnTo>
                  <a:lnTo>
                    <a:pt x="11799608" y="4114533"/>
                  </a:lnTo>
                  <a:lnTo>
                    <a:pt x="11798491" y="4114076"/>
                  </a:lnTo>
                  <a:lnTo>
                    <a:pt x="11795849" y="4114076"/>
                  </a:lnTo>
                  <a:lnTo>
                    <a:pt x="11794731" y="4114533"/>
                  </a:lnTo>
                  <a:lnTo>
                    <a:pt x="11792877" y="4116400"/>
                  </a:lnTo>
                  <a:lnTo>
                    <a:pt x="11792407" y="4117517"/>
                  </a:lnTo>
                  <a:lnTo>
                    <a:pt x="11792407" y="4120146"/>
                  </a:lnTo>
                  <a:lnTo>
                    <a:pt x="11792877" y="4121277"/>
                  </a:lnTo>
                  <a:lnTo>
                    <a:pt x="11794731" y="4123131"/>
                  </a:lnTo>
                  <a:lnTo>
                    <a:pt x="11795849" y="4123601"/>
                  </a:lnTo>
                  <a:lnTo>
                    <a:pt x="11798491" y="4123601"/>
                  </a:lnTo>
                  <a:lnTo>
                    <a:pt x="11799608" y="4123131"/>
                  </a:lnTo>
                  <a:lnTo>
                    <a:pt x="11801462" y="4121277"/>
                  </a:lnTo>
                  <a:lnTo>
                    <a:pt x="11801932" y="4120146"/>
                  </a:lnTo>
                  <a:lnTo>
                    <a:pt x="11801932" y="4117517"/>
                  </a:lnTo>
                  <a:close/>
                </a:path>
                <a:path w="12773660" h="4123690">
                  <a:moveTo>
                    <a:pt x="11801932" y="2746159"/>
                  </a:moveTo>
                  <a:lnTo>
                    <a:pt x="11801462" y="2745041"/>
                  </a:lnTo>
                  <a:lnTo>
                    <a:pt x="11799608" y="2743174"/>
                  </a:lnTo>
                  <a:lnTo>
                    <a:pt x="11798491" y="2742717"/>
                  </a:lnTo>
                  <a:lnTo>
                    <a:pt x="11795849" y="2742717"/>
                  </a:lnTo>
                  <a:lnTo>
                    <a:pt x="11794731" y="2743174"/>
                  </a:lnTo>
                  <a:lnTo>
                    <a:pt x="11792877" y="2745041"/>
                  </a:lnTo>
                  <a:lnTo>
                    <a:pt x="11792407" y="2746159"/>
                  </a:lnTo>
                  <a:lnTo>
                    <a:pt x="11792407" y="2748788"/>
                  </a:lnTo>
                  <a:lnTo>
                    <a:pt x="11792877" y="2749918"/>
                  </a:lnTo>
                  <a:lnTo>
                    <a:pt x="11794731" y="2751772"/>
                  </a:lnTo>
                  <a:lnTo>
                    <a:pt x="11795849" y="2752242"/>
                  </a:lnTo>
                  <a:lnTo>
                    <a:pt x="11798491" y="2752242"/>
                  </a:lnTo>
                  <a:lnTo>
                    <a:pt x="11799608" y="2751772"/>
                  </a:lnTo>
                  <a:lnTo>
                    <a:pt x="11801462" y="2749918"/>
                  </a:lnTo>
                  <a:lnTo>
                    <a:pt x="11801932" y="2748788"/>
                  </a:lnTo>
                  <a:lnTo>
                    <a:pt x="11801932" y="2746159"/>
                  </a:lnTo>
                  <a:close/>
                </a:path>
                <a:path w="12773660" h="4123690">
                  <a:moveTo>
                    <a:pt x="11801932" y="1374800"/>
                  </a:moveTo>
                  <a:lnTo>
                    <a:pt x="11801462" y="1373682"/>
                  </a:lnTo>
                  <a:lnTo>
                    <a:pt x="11799608" y="1371828"/>
                  </a:lnTo>
                  <a:lnTo>
                    <a:pt x="11798491" y="1371358"/>
                  </a:lnTo>
                  <a:lnTo>
                    <a:pt x="11795849" y="1371358"/>
                  </a:lnTo>
                  <a:lnTo>
                    <a:pt x="11794731" y="1371828"/>
                  </a:lnTo>
                  <a:lnTo>
                    <a:pt x="11792877" y="1373682"/>
                  </a:lnTo>
                  <a:lnTo>
                    <a:pt x="11792407" y="1374800"/>
                  </a:lnTo>
                  <a:lnTo>
                    <a:pt x="11792407" y="1377442"/>
                  </a:lnTo>
                  <a:lnTo>
                    <a:pt x="11792877" y="1378559"/>
                  </a:lnTo>
                  <a:lnTo>
                    <a:pt x="11794731" y="1380413"/>
                  </a:lnTo>
                  <a:lnTo>
                    <a:pt x="11795849" y="1380883"/>
                  </a:lnTo>
                  <a:lnTo>
                    <a:pt x="11798491" y="1380883"/>
                  </a:lnTo>
                  <a:lnTo>
                    <a:pt x="11799608" y="1380413"/>
                  </a:lnTo>
                  <a:lnTo>
                    <a:pt x="11801462" y="1378559"/>
                  </a:lnTo>
                  <a:lnTo>
                    <a:pt x="11801932" y="1377442"/>
                  </a:lnTo>
                  <a:lnTo>
                    <a:pt x="11801932" y="1374800"/>
                  </a:lnTo>
                  <a:close/>
                </a:path>
                <a:path w="12773660" h="4123690">
                  <a:moveTo>
                    <a:pt x="11801932" y="3454"/>
                  </a:moveTo>
                  <a:lnTo>
                    <a:pt x="11801462" y="2324"/>
                  </a:lnTo>
                  <a:lnTo>
                    <a:pt x="11799608" y="469"/>
                  </a:lnTo>
                  <a:lnTo>
                    <a:pt x="11798491" y="0"/>
                  </a:lnTo>
                  <a:lnTo>
                    <a:pt x="11795849" y="0"/>
                  </a:lnTo>
                  <a:lnTo>
                    <a:pt x="11794731" y="469"/>
                  </a:lnTo>
                  <a:lnTo>
                    <a:pt x="11792877" y="2324"/>
                  </a:lnTo>
                  <a:lnTo>
                    <a:pt x="11792407" y="3454"/>
                  </a:lnTo>
                  <a:lnTo>
                    <a:pt x="11792407" y="6083"/>
                  </a:lnTo>
                  <a:lnTo>
                    <a:pt x="11792877" y="7200"/>
                  </a:lnTo>
                  <a:lnTo>
                    <a:pt x="11794731" y="9067"/>
                  </a:lnTo>
                  <a:lnTo>
                    <a:pt x="11795849" y="9525"/>
                  </a:lnTo>
                  <a:lnTo>
                    <a:pt x="11798491" y="9525"/>
                  </a:lnTo>
                  <a:lnTo>
                    <a:pt x="11799608" y="9067"/>
                  </a:lnTo>
                  <a:lnTo>
                    <a:pt x="11801462" y="7200"/>
                  </a:lnTo>
                  <a:lnTo>
                    <a:pt x="11801932" y="6083"/>
                  </a:lnTo>
                  <a:lnTo>
                    <a:pt x="11801932" y="3454"/>
                  </a:lnTo>
                  <a:close/>
                </a:path>
                <a:path w="12773660" h="4123690">
                  <a:moveTo>
                    <a:pt x="11820982" y="4117517"/>
                  </a:moveTo>
                  <a:lnTo>
                    <a:pt x="11820512" y="4116400"/>
                  </a:lnTo>
                  <a:lnTo>
                    <a:pt x="11818658" y="4114533"/>
                  </a:lnTo>
                  <a:lnTo>
                    <a:pt x="11817541" y="4114076"/>
                  </a:lnTo>
                  <a:lnTo>
                    <a:pt x="11814899" y="4114076"/>
                  </a:lnTo>
                  <a:lnTo>
                    <a:pt x="11813781" y="4114533"/>
                  </a:lnTo>
                  <a:lnTo>
                    <a:pt x="11811927" y="4116400"/>
                  </a:lnTo>
                  <a:lnTo>
                    <a:pt x="11811457" y="4117517"/>
                  </a:lnTo>
                  <a:lnTo>
                    <a:pt x="11811457" y="4120146"/>
                  </a:lnTo>
                  <a:lnTo>
                    <a:pt x="11811927" y="4121277"/>
                  </a:lnTo>
                  <a:lnTo>
                    <a:pt x="11813781" y="4123131"/>
                  </a:lnTo>
                  <a:lnTo>
                    <a:pt x="11814899" y="4123601"/>
                  </a:lnTo>
                  <a:lnTo>
                    <a:pt x="11817541" y="4123601"/>
                  </a:lnTo>
                  <a:lnTo>
                    <a:pt x="11818658" y="4123131"/>
                  </a:lnTo>
                  <a:lnTo>
                    <a:pt x="11820512" y="4121277"/>
                  </a:lnTo>
                  <a:lnTo>
                    <a:pt x="11820982" y="4120146"/>
                  </a:lnTo>
                  <a:lnTo>
                    <a:pt x="11820982" y="4117517"/>
                  </a:lnTo>
                  <a:close/>
                </a:path>
                <a:path w="12773660" h="4123690">
                  <a:moveTo>
                    <a:pt x="11820982" y="2746159"/>
                  </a:moveTo>
                  <a:lnTo>
                    <a:pt x="11820512" y="2745041"/>
                  </a:lnTo>
                  <a:lnTo>
                    <a:pt x="11818658" y="2743174"/>
                  </a:lnTo>
                  <a:lnTo>
                    <a:pt x="11817541" y="2742717"/>
                  </a:lnTo>
                  <a:lnTo>
                    <a:pt x="11814899" y="2742717"/>
                  </a:lnTo>
                  <a:lnTo>
                    <a:pt x="11813781" y="2743174"/>
                  </a:lnTo>
                  <a:lnTo>
                    <a:pt x="11811927" y="2745041"/>
                  </a:lnTo>
                  <a:lnTo>
                    <a:pt x="11811457" y="2746159"/>
                  </a:lnTo>
                  <a:lnTo>
                    <a:pt x="11811457" y="2748788"/>
                  </a:lnTo>
                  <a:lnTo>
                    <a:pt x="11811927" y="2749918"/>
                  </a:lnTo>
                  <a:lnTo>
                    <a:pt x="11813781" y="2751772"/>
                  </a:lnTo>
                  <a:lnTo>
                    <a:pt x="11814899" y="2752242"/>
                  </a:lnTo>
                  <a:lnTo>
                    <a:pt x="11817541" y="2752242"/>
                  </a:lnTo>
                  <a:lnTo>
                    <a:pt x="11818658" y="2751772"/>
                  </a:lnTo>
                  <a:lnTo>
                    <a:pt x="11820512" y="2749918"/>
                  </a:lnTo>
                  <a:lnTo>
                    <a:pt x="11820982" y="2748788"/>
                  </a:lnTo>
                  <a:lnTo>
                    <a:pt x="11820982" y="2746159"/>
                  </a:lnTo>
                  <a:close/>
                </a:path>
                <a:path w="12773660" h="4123690">
                  <a:moveTo>
                    <a:pt x="11820982" y="1374800"/>
                  </a:moveTo>
                  <a:lnTo>
                    <a:pt x="11820512" y="1373682"/>
                  </a:lnTo>
                  <a:lnTo>
                    <a:pt x="11818658" y="1371828"/>
                  </a:lnTo>
                  <a:lnTo>
                    <a:pt x="11817541" y="1371358"/>
                  </a:lnTo>
                  <a:lnTo>
                    <a:pt x="11814899" y="1371358"/>
                  </a:lnTo>
                  <a:lnTo>
                    <a:pt x="11813781" y="1371828"/>
                  </a:lnTo>
                  <a:lnTo>
                    <a:pt x="11811927" y="1373682"/>
                  </a:lnTo>
                  <a:lnTo>
                    <a:pt x="11811457" y="1374800"/>
                  </a:lnTo>
                  <a:lnTo>
                    <a:pt x="11811457" y="1377442"/>
                  </a:lnTo>
                  <a:lnTo>
                    <a:pt x="11811927" y="1378559"/>
                  </a:lnTo>
                  <a:lnTo>
                    <a:pt x="11813781" y="1380413"/>
                  </a:lnTo>
                  <a:lnTo>
                    <a:pt x="11814899" y="1380883"/>
                  </a:lnTo>
                  <a:lnTo>
                    <a:pt x="11817541" y="1380883"/>
                  </a:lnTo>
                  <a:lnTo>
                    <a:pt x="11818658" y="1380413"/>
                  </a:lnTo>
                  <a:lnTo>
                    <a:pt x="11820512" y="1378559"/>
                  </a:lnTo>
                  <a:lnTo>
                    <a:pt x="11820982" y="1377442"/>
                  </a:lnTo>
                  <a:lnTo>
                    <a:pt x="11820982" y="1374800"/>
                  </a:lnTo>
                  <a:close/>
                </a:path>
                <a:path w="12773660" h="4123690">
                  <a:moveTo>
                    <a:pt x="11820982" y="3454"/>
                  </a:moveTo>
                  <a:lnTo>
                    <a:pt x="11820512" y="2324"/>
                  </a:lnTo>
                  <a:lnTo>
                    <a:pt x="11818658" y="469"/>
                  </a:lnTo>
                  <a:lnTo>
                    <a:pt x="11817541" y="0"/>
                  </a:lnTo>
                  <a:lnTo>
                    <a:pt x="11814899" y="0"/>
                  </a:lnTo>
                  <a:lnTo>
                    <a:pt x="11813781" y="469"/>
                  </a:lnTo>
                  <a:lnTo>
                    <a:pt x="11811927" y="2324"/>
                  </a:lnTo>
                  <a:lnTo>
                    <a:pt x="11811457" y="3454"/>
                  </a:lnTo>
                  <a:lnTo>
                    <a:pt x="11811457" y="6083"/>
                  </a:lnTo>
                  <a:lnTo>
                    <a:pt x="11811927" y="7200"/>
                  </a:lnTo>
                  <a:lnTo>
                    <a:pt x="11813781" y="9067"/>
                  </a:lnTo>
                  <a:lnTo>
                    <a:pt x="11814899" y="9525"/>
                  </a:lnTo>
                  <a:lnTo>
                    <a:pt x="11817541" y="9525"/>
                  </a:lnTo>
                  <a:lnTo>
                    <a:pt x="11818658" y="9067"/>
                  </a:lnTo>
                  <a:lnTo>
                    <a:pt x="11820512" y="7200"/>
                  </a:lnTo>
                  <a:lnTo>
                    <a:pt x="11820982" y="6083"/>
                  </a:lnTo>
                  <a:lnTo>
                    <a:pt x="11820982" y="3454"/>
                  </a:lnTo>
                  <a:close/>
                </a:path>
                <a:path w="12773660" h="4123690">
                  <a:moveTo>
                    <a:pt x="11840032" y="4117517"/>
                  </a:moveTo>
                  <a:lnTo>
                    <a:pt x="11839575" y="4116400"/>
                  </a:lnTo>
                  <a:lnTo>
                    <a:pt x="11837708" y="4114533"/>
                  </a:lnTo>
                  <a:lnTo>
                    <a:pt x="11836591" y="4114076"/>
                  </a:lnTo>
                  <a:lnTo>
                    <a:pt x="11833962" y="4114076"/>
                  </a:lnTo>
                  <a:lnTo>
                    <a:pt x="11832831" y="4114533"/>
                  </a:lnTo>
                  <a:lnTo>
                    <a:pt x="11830977" y="4116400"/>
                  </a:lnTo>
                  <a:lnTo>
                    <a:pt x="11830507" y="4117517"/>
                  </a:lnTo>
                  <a:lnTo>
                    <a:pt x="11830507" y="4120146"/>
                  </a:lnTo>
                  <a:lnTo>
                    <a:pt x="11830977" y="4121277"/>
                  </a:lnTo>
                  <a:lnTo>
                    <a:pt x="11832831" y="4123131"/>
                  </a:lnTo>
                  <a:lnTo>
                    <a:pt x="11833962" y="4123601"/>
                  </a:lnTo>
                  <a:lnTo>
                    <a:pt x="11836591" y="4123601"/>
                  </a:lnTo>
                  <a:lnTo>
                    <a:pt x="11837708" y="4123131"/>
                  </a:lnTo>
                  <a:lnTo>
                    <a:pt x="11839575" y="4121277"/>
                  </a:lnTo>
                  <a:lnTo>
                    <a:pt x="11840032" y="4120146"/>
                  </a:lnTo>
                  <a:lnTo>
                    <a:pt x="11840032" y="4117517"/>
                  </a:lnTo>
                  <a:close/>
                </a:path>
                <a:path w="12773660" h="4123690">
                  <a:moveTo>
                    <a:pt x="11840032" y="2746159"/>
                  </a:moveTo>
                  <a:lnTo>
                    <a:pt x="11839575" y="2745041"/>
                  </a:lnTo>
                  <a:lnTo>
                    <a:pt x="11837708" y="2743174"/>
                  </a:lnTo>
                  <a:lnTo>
                    <a:pt x="11836591" y="2742717"/>
                  </a:lnTo>
                  <a:lnTo>
                    <a:pt x="11833962" y="2742717"/>
                  </a:lnTo>
                  <a:lnTo>
                    <a:pt x="11832831" y="2743174"/>
                  </a:lnTo>
                  <a:lnTo>
                    <a:pt x="11830977" y="2745041"/>
                  </a:lnTo>
                  <a:lnTo>
                    <a:pt x="11830507" y="2746159"/>
                  </a:lnTo>
                  <a:lnTo>
                    <a:pt x="11830507" y="2748788"/>
                  </a:lnTo>
                  <a:lnTo>
                    <a:pt x="11830977" y="2749918"/>
                  </a:lnTo>
                  <a:lnTo>
                    <a:pt x="11832831" y="2751772"/>
                  </a:lnTo>
                  <a:lnTo>
                    <a:pt x="11833962" y="2752242"/>
                  </a:lnTo>
                  <a:lnTo>
                    <a:pt x="11836591" y="2752242"/>
                  </a:lnTo>
                  <a:lnTo>
                    <a:pt x="11837708" y="2751772"/>
                  </a:lnTo>
                  <a:lnTo>
                    <a:pt x="11839575" y="2749918"/>
                  </a:lnTo>
                  <a:lnTo>
                    <a:pt x="11840032" y="2748788"/>
                  </a:lnTo>
                  <a:lnTo>
                    <a:pt x="11840032" y="2746159"/>
                  </a:lnTo>
                  <a:close/>
                </a:path>
                <a:path w="12773660" h="4123690">
                  <a:moveTo>
                    <a:pt x="11840032" y="1374800"/>
                  </a:moveTo>
                  <a:lnTo>
                    <a:pt x="11839575" y="1373682"/>
                  </a:lnTo>
                  <a:lnTo>
                    <a:pt x="11837708" y="1371828"/>
                  </a:lnTo>
                  <a:lnTo>
                    <a:pt x="11836591" y="1371358"/>
                  </a:lnTo>
                  <a:lnTo>
                    <a:pt x="11833962" y="1371358"/>
                  </a:lnTo>
                  <a:lnTo>
                    <a:pt x="11832831" y="1371828"/>
                  </a:lnTo>
                  <a:lnTo>
                    <a:pt x="11830977" y="1373682"/>
                  </a:lnTo>
                  <a:lnTo>
                    <a:pt x="11830507" y="1374800"/>
                  </a:lnTo>
                  <a:lnTo>
                    <a:pt x="11830507" y="1377442"/>
                  </a:lnTo>
                  <a:lnTo>
                    <a:pt x="11830977" y="1378559"/>
                  </a:lnTo>
                  <a:lnTo>
                    <a:pt x="11832831" y="1380413"/>
                  </a:lnTo>
                  <a:lnTo>
                    <a:pt x="11833962" y="1380883"/>
                  </a:lnTo>
                  <a:lnTo>
                    <a:pt x="11836591" y="1380883"/>
                  </a:lnTo>
                  <a:lnTo>
                    <a:pt x="11837708" y="1380413"/>
                  </a:lnTo>
                  <a:lnTo>
                    <a:pt x="11839575" y="1378559"/>
                  </a:lnTo>
                  <a:lnTo>
                    <a:pt x="11840032" y="1377442"/>
                  </a:lnTo>
                  <a:lnTo>
                    <a:pt x="11840032" y="1374800"/>
                  </a:lnTo>
                  <a:close/>
                </a:path>
                <a:path w="12773660" h="4123690">
                  <a:moveTo>
                    <a:pt x="11840032" y="3454"/>
                  </a:moveTo>
                  <a:lnTo>
                    <a:pt x="11839575" y="2324"/>
                  </a:lnTo>
                  <a:lnTo>
                    <a:pt x="11837708" y="469"/>
                  </a:lnTo>
                  <a:lnTo>
                    <a:pt x="11836591" y="0"/>
                  </a:lnTo>
                  <a:lnTo>
                    <a:pt x="11833962" y="0"/>
                  </a:lnTo>
                  <a:lnTo>
                    <a:pt x="11832831" y="469"/>
                  </a:lnTo>
                  <a:lnTo>
                    <a:pt x="11830977" y="2324"/>
                  </a:lnTo>
                  <a:lnTo>
                    <a:pt x="11830507" y="3454"/>
                  </a:lnTo>
                  <a:lnTo>
                    <a:pt x="11830507" y="6083"/>
                  </a:lnTo>
                  <a:lnTo>
                    <a:pt x="11830977" y="7200"/>
                  </a:lnTo>
                  <a:lnTo>
                    <a:pt x="11832831" y="9067"/>
                  </a:lnTo>
                  <a:lnTo>
                    <a:pt x="11833962" y="9525"/>
                  </a:lnTo>
                  <a:lnTo>
                    <a:pt x="11836591" y="9525"/>
                  </a:lnTo>
                  <a:lnTo>
                    <a:pt x="11837708" y="9067"/>
                  </a:lnTo>
                  <a:lnTo>
                    <a:pt x="11839575" y="7200"/>
                  </a:lnTo>
                  <a:lnTo>
                    <a:pt x="11840032" y="6083"/>
                  </a:lnTo>
                  <a:lnTo>
                    <a:pt x="11840032" y="3454"/>
                  </a:lnTo>
                  <a:close/>
                </a:path>
                <a:path w="12773660" h="4123690">
                  <a:moveTo>
                    <a:pt x="11859082" y="4117517"/>
                  </a:moveTo>
                  <a:lnTo>
                    <a:pt x="11858625" y="4116400"/>
                  </a:lnTo>
                  <a:lnTo>
                    <a:pt x="11856758" y="4114533"/>
                  </a:lnTo>
                  <a:lnTo>
                    <a:pt x="11855641" y="4114076"/>
                  </a:lnTo>
                  <a:lnTo>
                    <a:pt x="11853012" y="4114076"/>
                  </a:lnTo>
                  <a:lnTo>
                    <a:pt x="11851881" y="4114533"/>
                  </a:lnTo>
                  <a:lnTo>
                    <a:pt x="11850027" y="4116400"/>
                  </a:lnTo>
                  <a:lnTo>
                    <a:pt x="11849557" y="4117517"/>
                  </a:lnTo>
                  <a:lnTo>
                    <a:pt x="11849557" y="4120146"/>
                  </a:lnTo>
                  <a:lnTo>
                    <a:pt x="11850027" y="4121277"/>
                  </a:lnTo>
                  <a:lnTo>
                    <a:pt x="11851881" y="4123131"/>
                  </a:lnTo>
                  <a:lnTo>
                    <a:pt x="11853012" y="4123601"/>
                  </a:lnTo>
                  <a:lnTo>
                    <a:pt x="11855641" y="4123601"/>
                  </a:lnTo>
                  <a:lnTo>
                    <a:pt x="11856758" y="4123131"/>
                  </a:lnTo>
                  <a:lnTo>
                    <a:pt x="11858625" y="4121277"/>
                  </a:lnTo>
                  <a:lnTo>
                    <a:pt x="11859082" y="4120146"/>
                  </a:lnTo>
                  <a:lnTo>
                    <a:pt x="11859082" y="4117517"/>
                  </a:lnTo>
                  <a:close/>
                </a:path>
                <a:path w="12773660" h="4123690">
                  <a:moveTo>
                    <a:pt x="11859082" y="2746159"/>
                  </a:moveTo>
                  <a:lnTo>
                    <a:pt x="11858625" y="2745041"/>
                  </a:lnTo>
                  <a:lnTo>
                    <a:pt x="11856758" y="2743174"/>
                  </a:lnTo>
                  <a:lnTo>
                    <a:pt x="11855641" y="2742717"/>
                  </a:lnTo>
                  <a:lnTo>
                    <a:pt x="11853012" y="2742717"/>
                  </a:lnTo>
                  <a:lnTo>
                    <a:pt x="11851881" y="2743174"/>
                  </a:lnTo>
                  <a:lnTo>
                    <a:pt x="11850027" y="2745041"/>
                  </a:lnTo>
                  <a:lnTo>
                    <a:pt x="11849557" y="2746159"/>
                  </a:lnTo>
                  <a:lnTo>
                    <a:pt x="11849557" y="2748788"/>
                  </a:lnTo>
                  <a:lnTo>
                    <a:pt x="11850027" y="2749918"/>
                  </a:lnTo>
                  <a:lnTo>
                    <a:pt x="11851881" y="2751772"/>
                  </a:lnTo>
                  <a:lnTo>
                    <a:pt x="11853012" y="2752242"/>
                  </a:lnTo>
                  <a:lnTo>
                    <a:pt x="11855641" y="2752242"/>
                  </a:lnTo>
                  <a:lnTo>
                    <a:pt x="11856758" y="2751772"/>
                  </a:lnTo>
                  <a:lnTo>
                    <a:pt x="11858625" y="2749918"/>
                  </a:lnTo>
                  <a:lnTo>
                    <a:pt x="11859082" y="2748788"/>
                  </a:lnTo>
                  <a:lnTo>
                    <a:pt x="11859082" y="2746159"/>
                  </a:lnTo>
                  <a:close/>
                </a:path>
                <a:path w="12773660" h="4123690">
                  <a:moveTo>
                    <a:pt x="11859082" y="1374800"/>
                  </a:moveTo>
                  <a:lnTo>
                    <a:pt x="11858625" y="1373682"/>
                  </a:lnTo>
                  <a:lnTo>
                    <a:pt x="11856758" y="1371828"/>
                  </a:lnTo>
                  <a:lnTo>
                    <a:pt x="11855641" y="1371358"/>
                  </a:lnTo>
                  <a:lnTo>
                    <a:pt x="11853012" y="1371358"/>
                  </a:lnTo>
                  <a:lnTo>
                    <a:pt x="11851881" y="1371828"/>
                  </a:lnTo>
                  <a:lnTo>
                    <a:pt x="11850027" y="1373682"/>
                  </a:lnTo>
                  <a:lnTo>
                    <a:pt x="11849557" y="1374800"/>
                  </a:lnTo>
                  <a:lnTo>
                    <a:pt x="11849557" y="1377442"/>
                  </a:lnTo>
                  <a:lnTo>
                    <a:pt x="11850027" y="1378559"/>
                  </a:lnTo>
                  <a:lnTo>
                    <a:pt x="11851881" y="1380413"/>
                  </a:lnTo>
                  <a:lnTo>
                    <a:pt x="11853012" y="1380883"/>
                  </a:lnTo>
                  <a:lnTo>
                    <a:pt x="11855641" y="1380883"/>
                  </a:lnTo>
                  <a:lnTo>
                    <a:pt x="11856758" y="1380413"/>
                  </a:lnTo>
                  <a:lnTo>
                    <a:pt x="11858625" y="1378559"/>
                  </a:lnTo>
                  <a:lnTo>
                    <a:pt x="11859082" y="1377442"/>
                  </a:lnTo>
                  <a:lnTo>
                    <a:pt x="11859082" y="1374800"/>
                  </a:lnTo>
                  <a:close/>
                </a:path>
                <a:path w="12773660" h="4123690">
                  <a:moveTo>
                    <a:pt x="11859082" y="3454"/>
                  </a:moveTo>
                  <a:lnTo>
                    <a:pt x="11858625" y="2324"/>
                  </a:lnTo>
                  <a:lnTo>
                    <a:pt x="11856758" y="469"/>
                  </a:lnTo>
                  <a:lnTo>
                    <a:pt x="11855641" y="0"/>
                  </a:lnTo>
                  <a:lnTo>
                    <a:pt x="11853012" y="0"/>
                  </a:lnTo>
                  <a:lnTo>
                    <a:pt x="11851881" y="469"/>
                  </a:lnTo>
                  <a:lnTo>
                    <a:pt x="11850027" y="2324"/>
                  </a:lnTo>
                  <a:lnTo>
                    <a:pt x="11849557" y="3454"/>
                  </a:lnTo>
                  <a:lnTo>
                    <a:pt x="11849557" y="6083"/>
                  </a:lnTo>
                  <a:lnTo>
                    <a:pt x="11850027" y="7200"/>
                  </a:lnTo>
                  <a:lnTo>
                    <a:pt x="11851881" y="9067"/>
                  </a:lnTo>
                  <a:lnTo>
                    <a:pt x="11853012" y="9525"/>
                  </a:lnTo>
                  <a:lnTo>
                    <a:pt x="11855641" y="9525"/>
                  </a:lnTo>
                  <a:lnTo>
                    <a:pt x="11856758" y="9067"/>
                  </a:lnTo>
                  <a:lnTo>
                    <a:pt x="11858625" y="7200"/>
                  </a:lnTo>
                  <a:lnTo>
                    <a:pt x="11859082" y="6083"/>
                  </a:lnTo>
                  <a:lnTo>
                    <a:pt x="11859082" y="3454"/>
                  </a:lnTo>
                  <a:close/>
                </a:path>
                <a:path w="12773660" h="4123690">
                  <a:moveTo>
                    <a:pt x="11878132" y="4117517"/>
                  </a:moveTo>
                  <a:lnTo>
                    <a:pt x="11877675" y="4116400"/>
                  </a:lnTo>
                  <a:lnTo>
                    <a:pt x="11875808" y="4114533"/>
                  </a:lnTo>
                  <a:lnTo>
                    <a:pt x="11874691" y="4114076"/>
                  </a:lnTo>
                  <a:lnTo>
                    <a:pt x="11872062" y="4114076"/>
                  </a:lnTo>
                  <a:lnTo>
                    <a:pt x="11870931" y="4114533"/>
                  </a:lnTo>
                  <a:lnTo>
                    <a:pt x="11869077" y="4116400"/>
                  </a:lnTo>
                  <a:lnTo>
                    <a:pt x="11868607" y="4117517"/>
                  </a:lnTo>
                  <a:lnTo>
                    <a:pt x="11868607" y="4120146"/>
                  </a:lnTo>
                  <a:lnTo>
                    <a:pt x="11869077" y="4121277"/>
                  </a:lnTo>
                  <a:lnTo>
                    <a:pt x="11870931" y="4123131"/>
                  </a:lnTo>
                  <a:lnTo>
                    <a:pt x="11872062" y="4123601"/>
                  </a:lnTo>
                  <a:lnTo>
                    <a:pt x="11874691" y="4123601"/>
                  </a:lnTo>
                  <a:lnTo>
                    <a:pt x="11875808" y="4123131"/>
                  </a:lnTo>
                  <a:lnTo>
                    <a:pt x="11877675" y="4121277"/>
                  </a:lnTo>
                  <a:lnTo>
                    <a:pt x="11878132" y="4120146"/>
                  </a:lnTo>
                  <a:lnTo>
                    <a:pt x="11878132" y="4117517"/>
                  </a:lnTo>
                  <a:close/>
                </a:path>
                <a:path w="12773660" h="4123690">
                  <a:moveTo>
                    <a:pt x="11878132" y="2746159"/>
                  </a:moveTo>
                  <a:lnTo>
                    <a:pt x="11877675" y="2745041"/>
                  </a:lnTo>
                  <a:lnTo>
                    <a:pt x="11875808" y="2743174"/>
                  </a:lnTo>
                  <a:lnTo>
                    <a:pt x="11874691" y="2742717"/>
                  </a:lnTo>
                  <a:lnTo>
                    <a:pt x="11872062" y="2742717"/>
                  </a:lnTo>
                  <a:lnTo>
                    <a:pt x="11870931" y="2743174"/>
                  </a:lnTo>
                  <a:lnTo>
                    <a:pt x="11869077" y="2745041"/>
                  </a:lnTo>
                  <a:lnTo>
                    <a:pt x="11868607" y="2746159"/>
                  </a:lnTo>
                  <a:lnTo>
                    <a:pt x="11868607" y="2748788"/>
                  </a:lnTo>
                  <a:lnTo>
                    <a:pt x="11869077" y="2749918"/>
                  </a:lnTo>
                  <a:lnTo>
                    <a:pt x="11870931" y="2751772"/>
                  </a:lnTo>
                  <a:lnTo>
                    <a:pt x="11872062" y="2752242"/>
                  </a:lnTo>
                  <a:lnTo>
                    <a:pt x="11874691" y="2752242"/>
                  </a:lnTo>
                  <a:lnTo>
                    <a:pt x="11875808" y="2751772"/>
                  </a:lnTo>
                  <a:lnTo>
                    <a:pt x="11877675" y="2749918"/>
                  </a:lnTo>
                  <a:lnTo>
                    <a:pt x="11878132" y="2748788"/>
                  </a:lnTo>
                  <a:lnTo>
                    <a:pt x="11878132" y="2746159"/>
                  </a:lnTo>
                  <a:close/>
                </a:path>
                <a:path w="12773660" h="4123690">
                  <a:moveTo>
                    <a:pt x="11878132" y="1374800"/>
                  </a:moveTo>
                  <a:lnTo>
                    <a:pt x="11877675" y="1373682"/>
                  </a:lnTo>
                  <a:lnTo>
                    <a:pt x="11875808" y="1371828"/>
                  </a:lnTo>
                  <a:lnTo>
                    <a:pt x="11874691" y="1371358"/>
                  </a:lnTo>
                  <a:lnTo>
                    <a:pt x="11872062" y="1371358"/>
                  </a:lnTo>
                  <a:lnTo>
                    <a:pt x="11870931" y="1371828"/>
                  </a:lnTo>
                  <a:lnTo>
                    <a:pt x="11869077" y="1373682"/>
                  </a:lnTo>
                  <a:lnTo>
                    <a:pt x="11868607" y="1374800"/>
                  </a:lnTo>
                  <a:lnTo>
                    <a:pt x="11868607" y="1377442"/>
                  </a:lnTo>
                  <a:lnTo>
                    <a:pt x="11869077" y="1378559"/>
                  </a:lnTo>
                  <a:lnTo>
                    <a:pt x="11870931" y="1380413"/>
                  </a:lnTo>
                  <a:lnTo>
                    <a:pt x="11872062" y="1380883"/>
                  </a:lnTo>
                  <a:lnTo>
                    <a:pt x="11874691" y="1380883"/>
                  </a:lnTo>
                  <a:lnTo>
                    <a:pt x="11875808" y="1380413"/>
                  </a:lnTo>
                  <a:lnTo>
                    <a:pt x="11877675" y="1378559"/>
                  </a:lnTo>
                  <a:lnTo>
                    <a:pt x="11878132" y="1377442"/>
                  </a:lnTo>
                  <a:lnTo>
                    <a:pt x="11878132" y="1374800"/>
                  </a:lnTo>
                  <a:close/>
                </a:path>
                <a:path w="12773660" h="4123690">
                  <a:moveTo>
                    <a:pt x="11878132" y="3454"/>
                  </a:moveTo>
                  <a:lnTo>
                    <a:pt x="11877675" y="2324"/>
                  </a:lnTo>
                  <a:lnTo>
                    <a:pt x="11875808" y="469"/>
                  </a:lnTo>
                  <a:lnTo>
                    <a:pt x="11874691" y="0"/>
                  </a:lnTo>
                  <a:lnTo>
                    <a:pt x="11872062" y="0"/>
                  </a:lnTo>
                  <a:lnTo>
                    <a:pt x="11870931" y="469"/>
                  </a:lnTo>
                  <a:lnTo>
                    <a:pt x="11869077" y="2324"/>
                  </a:lnTo>
                  <a:lnTo>
                    <a:pt x="11868607" y="3454"/>
                  </a:lnTo>
                  <a:lnTo>
                    <a:pt x="11868607" y="6083"/>
                  </a:lnTo>
                  <a:lnTo>
                    <a:pt x="11869077" y="7200"/>
                  </a:lnTo>
                  <a:lnTo>
                    <a:pt x="11870931" y="9067"/>
                  </a:lnTo>
                  <a:lnTo>
                    <a:pt x="11872062" y="9525"/>
                  </a:lnTo>
                  <a:lnTo>
                    <a:pt x="11874691" y="9525"/>
                  </a:lnTo>
                  <a:lnTo>
                    <a:pt x="11875808" y="9067"/>
                  </a:lnTo>
                  <a:lnTo>
                    <a:pt x="11877675" y="7200"/>
                  </a:lnTo>
                  <a:lnTo>
                    <a:pt x="11878132" y="6083"/>
                  </a:lnTo>
                  <a:lnTo>
                    <a:pt x="11878132" y="3454"/>
                  </a:lnTo>
                  <a:close/>
                </a:path>
                <a:path w="12773660" h="4123690">
                  <a:moveTo>
                    <a:pt x="11897182" y="4117517"/>
                  </a:moveTo>
                  <a:lnTo>
                    <a:pt x="11896725" y="4116400"/>
                  </a:lnTo>
                  <a:lnTo>
                    <a:pt x="11894858" y="4114533"/>
                  </a:lnTo>
                  <a:lnTo>
                    <a:pt x="11893741" y="4114076"/>
                  </a:lnTo>
                  <a:lnTo>
                    <a:pt x="11891112" y="4114076"/>
                  </a:lnTo>
                  <a:lnTo>
                    <a:pt x="11889981" y="4114533"/>
                  </a:lnTo>
                  <a:lnTo>
                    <a:pt x="11888127" y="4116400"/>
                  </a:lnTo>
                  <a:lnTo>
                    <a:pt x="11887657" y="4117517"/>
                  </a:lnTo>
                  <a:lnTo>
                    <a:pt x="11887657" y="4120146"/>
                  </a:lnTo>
                  <a:lnTo>
                    <a:pt x="11888127" y="4121277"/>
                  </a:lnTo>
                  <a:lnTo>
                    <a:pt x="11889981" y="4123131"/>
                  </a:lnTo>
                  <a:lnTo>
                    <a:pt x="11891112" y="4123601"/>
                  </a:lnTo>
                  <a:lnTo>
                    <a:pt x="11893741" y="4123601"/>
                  </a:lnTo>
                  <a:lnTo>
                    <a:pt x="11894858" y="4123131"/>
                  </a:lnTo>
                  <a:lnTo>
                    <a:pt x="11896725" y="4121277"/>
                  </a:lnTo>
                  <a:lnTo>
                    <a:pt x="11897182" y="4120146"/>
                  </a:lnTo>
                  <a:lnTo>
                    <a:pt x="11897182" y="4117517"/>
                  </a:lnTo>
                  <a:close/>
                </a:path>
                <a:path w="12773660" h="4123690">
                  <a:moveTo>
                    <a:pt x="11897182" y="2746159"/>
                  </a:moveTo>
                  <a:lnTo>
                    <a:pt x="11896725" y="2745041"/>
                  </a:lnTo>
                  <a:lnTo>
                    <a:pt x="11894858" y="2743174"/>
                  </a:lnTo>
                  <a:lnTo>
                    <a:pt x="11893741" y="2742717"/>
                  </a:lnTo>
                  <a:lnTo>
                    <a:pt x="11891112" y="2742717"/>
                  </a:lnTo>
                  <a:lnTo>
                    <a:pt x="11889981" y="2743174"/>
                  </a:lnTo>
                  <a:lnTo>
                    <a:pt x="11888127" y="2745041"/>
                  </a:lnTo>
                  <a:lnTo>
                    <a:pt x="11887657" y="2746159"/>
                  </a:lnTo>
                  <a:lnTo>
                    <a:pt x="11887657" y="2748788"/>
                  </a:lnTo>
                  <a:lnTo>
                    <a:pt x="11888127" y="2749918"/>
                  </a:lnTo>
                  <a:lnTo>
                    <a:pt x="11889981" y="2751772"/>
                  </a:lnTo>
                  <a:lnTo>
                    <a:pt x="11891112" y="2752242"/>
                  </a:lnTo>
                  <a:lnTo>
                    <a:pt x="11893741" y="2752242"/>
                  </a:lnTo>
                  <a:lnTo>
                    <a:pt x="11894858" y="2751772"/>
                  </a:lnTo>
                  <a:lnTo>
                    <a:pt x="11896725" y="2749918"/>
                  </a:lnTo>
                  <a:lnTo>
                    <a:pt x="11897182" y="2748788"/>
                  </a:lnTo>
                  <a:lnTo>
                    <a:pt x="11897182" y="2746159"/>
                  </a:lnTo>
                  <a:close/>
                </a:path>
                <a:path w="12773660" h="4123690">
                  <a:moveTo>
                    <a:pt x="11897182" y="1374800"/>
                  </a:moveTo>
                  <a:lnTo>
                    <a:pt x="11896725" y="1373682"/>
                  </a:lnTo>
                  <a:lnTo>
                    <a:pt x="11894858" y="1371828"/>
                  </a:lnTo>
                  <a:lnTo>
                    <a:pt x="11893741" y="1371358"/>
                  </a:lnTo>
                  <a:lnTo>
                    <a:pt x="11891112" y="1371358"/>
                  </a:lnTo>
                  <a:lnTo>
                    <a:pt x="11889981" y="1371828"/>
                  </a:lnTo>
                  <a:lnTo>
                    <a:pt x="11888127" y="1373682"/>
                  </a:lnTo>
                  <a:lnTo>
                    <a:pt x="11887657" y="1374800"/>
                  </a:lnTo>
                  <a:lnTo>
                    <a:pt x="11887657" y="1377442"/>
                  </a:lnTo>
                  <a:lnTo>
                    <a:pt x="11888127" y="1378559"/>
                  </a:lnTo>
                  <a:lnTo>
                    <a:pt x="11889981" y="1380413"/>
                  </a:lnTo>
                  <a:lnTo>
                    <a:pt x="11891112" y="1380883"/>
                  </a:lnTo>
                  <a:lnTo>
                    <a:pt x="11893741" y="1380883"/>
                  </a:lnTo>
                  <a:lnTo>
                    <a:pt x="11894858" y="1380413"/>
                  </a:lnTo>
                  <a:lnTo>
                    <a:pt x="11896725" y="1378559"/>
                  </a:lnTo>
                  <a:lnTo>
                    <a:pt x="11897182" y="1377442"/>
                  </a:lnTo>
                  <a:lnTo>
                    <a:pt x="11897182" y="1374800"/>
                  </a:lnTo>
                  <a:close/>
                </a:path>
                <a:path w="12773660" h="4123690">
                  <a:moveTo>
                    <a:pt x="11897182" y="3454"/>
                  </a:moveTo>
                  <a:lnTo>
                    <a:pt x="11896725" y="2324"/>
                  </a:lnTo>
                  <a:lnTo>
                    <a:pt x="11894858" y="469"/>
                  </a:lnTo>
                  <a:lnTo>
                    <a:pt x="11893741" y="0"/>
                  </a:lnTo>
                  <a:lnTo>
                    <a:pt x="11891112" y="0"/>
                  </a:lnTo>
                  <a:lnTo>
                    <a:pt x="11889981" y="469"/>
                  </a:lnTo>
                  <a:lnTo>
                    <a:pt x="11888127" y="2324"/>
                  </a:lnTo>
                  <a:lnTo>
                    <a:pt x="11887657" y="3454"/>
                  </a:lnTo>
                  <a:lnTo>
                    <a:pt x="11887657" y="6083"/>
                  </a:lnTo>
                  <a:lnTo>
                    <a:pt x="11888127" y="7200"/>
                  </a:lnTo>
                  <a:lnTo>
                    <a:pt x="11889981" y="9067"/>
                  </a:lnTo>
                  <a:lnTo>
                    <a:pt x="11891112" y="9525"/>
                  </a:lnTo>
                  <a:lnTo>
                    <a:pt x="11893741" y="9525"/>
                  </a:lnTo>
                  <a:lnTo>
                    <a:pt x="11894858" y="9067"/>
                  </a:lnTo>
                  <a:lnTo>
                    <a:pt x="11896725" y="7200"/>
                  </a:lnTo>
                  <a:lnTo>
                    <a:pt x="11897182" y="6083"/>
                  </a:lnTo>
                  <a:lnTo>
                    <a:pt x="11897182" y="3454"/>
                  </a:lnTo>
                  <a:close/>
                </a:path>
                <a:path w="12773660" h="4123690">
                  <a:moveTo>
                    <a:pt x="11916232" y="4117517"/>
                  </a:moveTo>
                  <a:lnTo>
                    <a:pt x="11915775" y="4116400"/>
                  </a:lnTo>
                  <a:lnTo>
                    <a:pt x="11913908" y="4114533"/>
                  </a:lnTo>
                  <a:lnTo>
                    <a:pt x="11912791" y="4114076"/>
                  </a:lnTo>
                  <a:lnTo>
                    <a:pt x="11910162" y="4114076"/>
                  </a:lnTo>
                  <a:lnTo>
                    <a:pt x="11909031" y="4114533"/>
                  </a:lnTo>
                  <a:lnTo>
                    <a:pt x="11907177" y="4116400"/>
                  </a:lnTo>
                  <a:lnTo>
                    <a:pt x="11906707" y="4117517"/>
                  </a:lnTo>
                  <a:lnTo>
                    <a:pt x="11906707" y="4120146"/>
                  </a:lnTo>
                  <a:lnTo>
                    <a:pt x="11907177" y="4121277"/>
                  </a:lnTo>
                  <a:lnTo>
                    <a:pt x="11909031" y="4123131"/>
                  </a:lnTo>
                  <a:lnTo>
                    <a:pt x="11910162" y="4123601"/>
                  </a:lnTo>
                  <a:lnTo>
                    <a:pt x="11912791" y="4123601"/>
                  </a:lnTo>
                  <a:lnTo>
                    <a:pt x="11913908" y="4123131"/>
                  </a:lnTo>
                  <a:lnTo>
                    <a:pt x="11915775" y="4121277"/>
                  </a:lnTo>
                  <a:lnTo>
                    <a:pt x="11916232" y="4120146"/>
                  </a:lnTo>
                  <a:lnTo>
                    <a:pt x="11916232" y="4117517"/>
                  </a:lnTo>
                  <a:close/>
                </a:path>
                <a:path w="12773660" h="4123690">
                  <a:moveTo>
                    <a:pt x="11916232" y="2746159"/>
                  </a:moveTo>
                  <a:lnTo>
                    <a:pt x="11915775" y="2745041"/>
                  </a:lnTo>
                  <a:lnTo>
                    <a:pt x="11913908" y="2743174"/>
                  </a:lnTo>
                  <a:lnTo>
                    <a:pt x="11912791" y="2742717"/>
                  </a:lnTo>
                  <a:lnTo>
                    <a:pt x="11910162" y="2742717"/>
                  </a:lnTo>
                  <a:lnTo>
                    <a:pt x="11909031" y="2743174"/>
                  </a:lnTo>
                  <a:lnTo>
                    <a:pt x="11907177" y="2745041"/>
                  </a:lnTo>
                  <a:lnTo>
                    <a:pt x="11906707" y="2746159"/>
                  </a:lnTo>
                  <a:lnTo>
                    <a:pt x="11906707" y="2748788"/>
                  </a:lnTo>
                  <a:lnTo>
                    <a:pt x="11907177" y="2749918"/>
                  </a:lnTo>
                  <a:lnTo>
                    <a:pt x="11909031" y="2751772"/>
                  </a:lnTo>
                  <a:lnTo>
                    <a:pt x="11910162" y="2752242"/>
                  </a:lnTo>
                  <a:lnTo>
                    <a:pt x="11912791" y="2752242"/>
                  </a:lnTo>
                  <a:lnTo>
                    <a:pt x="11913908" y="2751772"/>
                  </a:lnTo>
                  <a:lnTo>
                    <a:pt x="11915775" y="2749918"/>
                  </a:lnTo>
                  <a:lnTo>
                    <a:pt x="11916232" y="2748788"/>
                  </a:lnTo>
                  <a:lnTo>
                    <a:pt x="11916232" y="2746159"/>
                  </a:lnTo>
                  <a:close/>
                </a:path>
                <a:path w="12773660" h="4123690">
                  <a:moveTo>
                    <a:pt x="11916232" y="1374800"/>
                  </a:moveTo>
                  <a:lnTo>
                    <a:pt x="11915775" y="1373682"/>
                  </a:lnTo>
                  <a:lnTo>
                    <a:pt x="11913908" y="1371828"/>
                  </a:lnTo>
                  <a:lnTo>
                    <a:pt x="11912791" y="1371358"/>
                  </a:lnTo>
                  <a:lnTo>
                    <a:pt x="11910162" y="1371358"/>
                  </a:lnTo>
                  <a:lnTo>
                    <a:pt x="11909031" y="1371828"/>
                  </a:lnTo>
                  <a:lnTo>
                    <a:pt x="11907177" y="1373682"/>
                  </a:lnTo>
                  <a:lnTo>
                    <a:pt x="11906707" y="1374800"/>
                  </a:lnTo>
                  <a:lnTo>
                    <a:pt x="11906707" y="1377442"/>
                  </a:lnTo>
                  <a:lnTo>
                    <a:pt x="11907177" y="1378559"/>
                  </a:lnTo>
                  <a:lnTo>
                    <a:pt x="11909031" y="1380413"/>
                  </a:lnTo>
                  <a:lnTo>
                    <a:pt x="11910162" y="1380883"/>
                  </a:lnTo>
                  <a:lnTo>
                    <a:pt x="11912791" y="1380883"/>
                  </a:lnTo>
                  <a:lnTo>
                    <a:pt x="11913908" y="1380413"/>
                  </a:lnTo>
                  <a:lnTo>
                    <a:pt x="11915775" y="1378559"/>
                  </a:lnTo>
                  <a:lnTo>
                    <a:pt x="11916232" y="1377442"/>
                  </a:lnTo>
                  <a:lnTo>
                    <a:pt x="11916232" y="1374800"/>
                  </a:lnTo>
                  <a:close/>
                </a:path>
                <a:path w="12773660" h="4123690">
                  <a:moveTo>
                    <a:pt x="11916232" y="3454"/>
                  </a:moveTo>
                  <a:lnTo>
                    <a:pt x="11915775" y="2324"/>
                  </a:lnTo>
                  <a:lnTo>
                    <a:pt x="11913908" y="469"/>
                  </a:lnTo>
                  <a:lnTo>
                    <a:pt x="11912791" y="0"/>
                  </a:lnTo>
                  <a:lnTo>
                    <a:pt x="11910162" y="0"/>
                  </a:lnTo>
                  <a:lnTo>
                    <a:pt x="11909031" y="469"/>
                  </a:lnTo>
                  <a:lnTo>
                    <a:pt x="11907177" y="2324"/>
                  </a:lnTo>
                  <a:lnTo>
                    <a:pt x="11906707" y="3454"/>
                  </a:lnTo>
                  <a:lnTo>
                    <a:pt x="11906707" y="6083"/>
                  </a:lnTo>
                  <a:lnTo>
                    <a:pt x="11907177" y="7200"/>
                  </a:lnTo>
                  <a:lnTo>
                    <a:pt x="11909031" y="9067"/>
                  </a:lnTo>
                  <a:lnTo>
                    <a:pt x="11910162" y="9525"/>
                  </a:lnTo>
                  <a:lnTo>
                    <a:pt x="11912791" y="9525"/>
                  </a:lnTo>
                  <a:lnTo>
                    <a:pt x="11913908" y="9067"/>
                  </a:lnTo>
                  <a:lnTo>
                    <a:pt x="11915775" y="7200"/>
                  </a:lnTo>
                  <a:lnTo>
                    <a:pt x="11916232" y="6083"/>
                  </a:lnTo>
                  <a:lnTo>
                    <a:pt x="11916232" y="3454"/>
                  </a:lnTo>
                  <a:close/>
                </a:path>
                <a:path w="12773660" h="4123690">
                  <a:moveTo>
                    <a:pt x="11935282" y="4117517"/>
                  </a:moveTo>
                  <a:lnTo>
                    <a:pt x="11934825" y="4116400"/>
                  </a:lnTo>
                  <a:lnTo>
                    <a:pt x="11932958" y="4114533"/>
                  </a:lnTo>
                  <a:lnTo>
                    <a:pt x="11931841" y="4114076"/>
                  </a:lnTo>
                  <a:lnTo>
                    <a:pt x="11929212" y="4114076"/>
                  </a:lnTo>
                  <a:lnTo>
                    <a:pt x="11928081" y="4114533"/>
                  </a:lnTo>
                  <a:lnTo>
                    <a:pt x="11926227" y="4116400"/>
                  </a:lnTo>
                  <a:lnTo>
                    <a:pt x="11925757" y="4117517"/>
                  </a:lnTo>
                  <a:lnTo>
                    <a:pt x="11925757" y="4120146"/>
                  </a:lnTo>
                  <a:lnTo>
                    <a:pt x="11926227" y="4121277"/>
                  </a:lnTo>
                  <a:lnTo>
                    <a:pt x="11928081" y="4123131"/>
                  </a:lnTo>
                  <a:lnTo>
                    <a:pt x="11929212" y="4123601"/>
                  </a:lnTo>
                  <a:lnTo>
                    <a:pt x="11931841" y="4123601"/>
                  </a:lnTo>
                  <a:lnTo>
                    <a:pt x="11932958" y="4123131"/>
                  </a:lnTo>
                  <a:lnTo>
                    <a:pt x="11934825" y="4121277"/>
                  </a:lnTo>
                  <a:lnTo>
                    <a:pt x="11935282" y="4120146"/>
                  </a:lnTo>
                  <a:lnTo>
                    <a:pt x="11935282" y="4117517"/>
                  </a:lnTo>
                  <a:close/>
                </a:path>
                <a:path w="12773660" h="4123690">
                  <a:moveTo>
                    <a:pt x="11935282" y="2746159"/>
                  </a:moveTo>
                  <a:lnTo>
                    <a:pt x="11934825" y="2745041"/>
                  </a:lnTo>
                  <a:lnTo>
                    <a:pt x="11932958" y="2743174"/>
                  </a:lnTo>
                  <a:lnTo>
                    <a:pt x="11931841" y="2742717"/>
                  </a:lnTo>
                  <a:lnTo>
                    <a:pt x="11929212" y="2742717"/>
                  </a:lnTo>
                  <a:lnTo>
                    <a:pt x="11928081" y="2743174"/>
                  </a:lnTo>
                  <a:lnTo>
                    <a:pt x="11926227" y="2745041"/>
                  </a:lnTo>
                  <a:lnTo>
                    <a:pt x="11925757" y="2746159"/>
                  </a:lnTo>
                  <a:lnTo>
                    <a:pt x="11925757" y="2748788"/>
                  </a:lnTo>
                  <a:lnTo>
                    <a:pt x="11926227" y="2749918"/>
                  </a:lnTo>
                  <a:lnTo>
                    <a:pt x="11928081" y="2751772"/>
                  </a:lnTo>
                  <a:lnTo>
                    <a:pt x="11929212" y="2752242"/>
                  </a:lnTo>
                  <a:lnTo>
                    <a:pt x="11931841" y="2752242"/>
                  </a:lnTo>
                  <a:lnTo>
                    <a:pt x="11932958" y="2751772"/>
                  </a:lnTo>
                  <a:lnTo>
                    <a:pt x="11934825" y="2749918"/>
                  </a:lnTo>
                  <a:lnTo>
                    <a:pt x="11935282" y="2748788"/>
                  </a:lnTo>
                  <a:lnTo>
                    <a:pt x="11935282" y="2746159"/>
                  </a:lnTo>
                  <a:close/>
                </a:path>
                <a:path w="12773660" h="4123690">
                  <a:moveTo>
                    <a:pt x="11935282" y="1374800"/>
                  </a:moveTo>
                  <a:lnTo>
                    <a:pt x="11934825" y="1373682"/>
                  </a:lnTo>
                  <a:lnTo>
                    <a:pt x="11932958" y="1371828"/>
                  </a:lnTo>
                  <a:lnTo>
                    <a:pt x="11931841" y="1371358"/>
                  </a:lnTo>
                  <a:lnTo>
                    <a:pt x="11929212" y="1371358"/>
                  </a:lnTo>
                  <a:lnTo>
                    <a:pt x="11928081" y="1371828"/>
                  </a:lnTo>
                  <a:lnTo>
                    <a:pt x="11926227" y="1373682"/>
                  </a:lnTo>
                  <a:lnTo>
                    <a:pt x="11925757" y="1374800"/>
                  </a:lnTo>
                  <a:lnTo>
                    <a:pt x="11925757" y="1377442"/>
                  </a:lnTo>
                  <a:lnTo>
                    <a:pt x="11926227" y="1378559"/>
                  </a:lnTo>
                  <a:lnTo>
                    <a:pt x="11928081" y="1380413"/>
                  </a:lnTo>
                  <a:lnTo>
                    <a:pt x="11929212" y="1380883"/>
                  </a:lnTo>
                  <a:lnTo>
                    <a:pt x="11931841" y="1380883"/>
                  </a:lnTo>
                  <a:lnTo>
                    <a:pt x="11932958" y="1380413"/>
                  </a:lnTo>
                  <a:lnTo>
                    <a:pt x="11934825" y="1378559"/>
                  </a:lnTo>
                  <a:lnTo>
                    <a:pt x="11935282" y="1377442"/>
                  </a:lnTo>
                  <a:lnTo>
                    <a:pt x="11935282" y="1374800"/>
                  </a:lnTo>
                  <a:close/>
                </a:path>
                <a:path w="12773660" h="4123690">
                  <a:moveTo>
                    <a:pt x="11935282" y="3454"/>
                  </a:moveTo>
                  <a:lnTo>
                    <a:pt x="11934825" y="2324"/>
                  </a:lnTo>
                  <a:lnTo>
                    <a:pt x="11932958" y="469"/>
                  </a:lnTo>
                  <a:lnTo>
                    <a:pt x="11931841" y="0"/>
                  </a:lnTo>
                  <a:lnTo>
                    <a:pt x="11929212" y="0"/>
                  </a:lnTo>
                  <a:lnTo>
                    <a:pt x="11928081" y="469"/>
                  </a:lnTo>
                  <a:lnTo>
                    <a:pt x="11926227" y="2324"/>
                  </a:lnTo>
                  <a:lnTo>
                    <a:pt x="11925757" y="3454"/>
                  </a:lnTo>
                  <a:lnTo>
                    <a:pt x="11925757" y="6083"/>
                  </a:lnTo>
                  <a:lnTo>
                    <a:pt x="11926227" y="7200"/>
                  </a:lnTo>
                  <a:lnTo>
                    <a:pt x="11928081" y="9067"/>
                  </a:lnTo>
                  <a:lnTo>
                    <a:pt x="11929212" y="9525"/>
                  </a:lnTo>
                  <a:lnTo>
                    <a:pt x="11931841" y="9525"/>
                  </a:lnTo>
                  <a:lnTo>
                    <a:pt x="11932958" y="9067"/>
                  </a:lnTo>
                  <a:lnTo>
                    <a:pt x="11934825" y="7200"/>
                  </a:lnTo>
                  <a:lnTo>
                    <a:pt x="11935282" y="6083"/>
                  </a:lnTo>
                  <a:lnTo>
                    <a:pt x="11935282" y="3454"/>
                  </a:lnTo>
                  <a:close/>
                </a:path>
                <a:path w="12773660" h="4123690">
                  <a:moveTo>
                    <a:pt x="11954332" y="4117517"/>
                  </a:moveTo>
                  <a:lnTo>
                    <a:pt x="11953875" y="4116400"/>
                  </a:lnTo>
                  <a:lnTo>
                    <a:pt x="11952008" y="4114533"/>
                  </a:lnTo>
                  <a:lnTo>
                    <a:pt x="11950891" y="4114076"/>
                  </a:lnTo>
                  <a:lnTo>
                    <a:pt x="11948262" y="4114076"/>
                  </a:lnTo>
                  <a:lnTo>
                    <a:pt x="11947131" y="4114533"/>
                  </a:lnTo>
                  <a:lnTo>
                    <a:pt x="11945277" y="4116400"/>
                  </a:lnTo>
                  <a:lnTo>
                    <a:pt x="11944807" y="4117517"/>
                  </a:lnTo>
                  <a:lnTo>
                    <a:pt x="11944807" y="4120146"/>
                  </a:lnTo>
                  <a:lnTo>
                    <a:pt x="11945277" y="4121277"/>
                  </a:lnTo>
                  <a:lnTo>
                    <a:pt x="11947131" y="4123131"/>
                  </a:lnTo>
                  <a:lnTo>
                    <a:pt x="11948262" y="4123601"/>
                  </a:lnTo>
                  <a:lnTo>
                    <a:pt x="11950891" y="4123601"/>
                  </a:lnTo>
                  <a:lnTo>
                    <a:pt x="11952008" y="4123131"/>
                  </a:lnTo>
                  <a:lnTo>
                    <a:pt x="11953875" y="4121277"/>
                  </a:lnTo>
                  <a:lnTo>
                    <a:pt x="11954332" y="4120146"/>
                  </a:lnTo>
                  <a:lnTo>
                    <a:pt x="11954332" y="4117517"/>
                  </a:lnTo>
                  <a:close/>
                </a:path>
                <a:path w="12773660" h="4123690">
                  <a:moveTo>
                    <a:pt x="11954332" y="2746159"/>
                  </a:moveTo>
                  <a:lnTo>
                    <a:pt x="11953875" y="2745041"/>
                  </a:lnTo>
                  <a:lnTo>
                    <a:pt x="11952008" y="2743174"/>
                  </a:lnTo>
                  <a:lnTo>
                    <a:pt x="11950891" y="2742717"/>
                  </a:lnTo>
                  <a:lnTo>
                    <a:pt x="11948262" y="2742717"/>
                  </a:lnTo>
                  <a:lnTo>
                    <a:pt x="11947131" y="2743174"/>
                  </a:lnTo>
                  <a:lnTo>
                    <a:pt x="11945277" y="2745041"/>
                  </a:lnTo>
                  <a:lnTo>
                    <a:pt x="11944807" y="2746159"/>
                  </a:lnTo>
                  <a:lnTo>
                    <a:pt x="11944807" y="2748788"/>
                  </a:lnTo>
                  <a:lnTo>
                    <a:pt x="11945277" y="2749918"/>
                  </a:lnTo>
                  <a:lnTo>
                    <a:pt x="11947131" y="2751772"/>
                  </a:lnTo>
                  <a:lnTo>
                    <a:pt x="11948262" y="2752242"/>
                  </a:lnTo>
                  <a:lnTo>
                    <a:pt x="11950891" y="2752242"/>
                  </a:lnTo>
                  <a:lnTo>
                    <a:pt x="11952008" y="2751772"/>
                  </a:lnTo>
                  <a:lnTo>
                    <a:pt x="11953875" y="2749918"/>
                  </a:lnTo>
                  <a:lnTo>
                    <a:pt x="11954332" y="2748788"/>
                  </a:lnTo>
                  <a:lnTo>
                    <a:pt x="11954332" y="2746159"/>
                  </a:lnTo>
                  <a:close/>
                </a:path>
                <a:path w="12773660" h="4123690">
                  <a:moveTo>
                    <a:pt x="11954332" y="1374800"/>
                  </a:moveTo>
                  <a:lnTo>
                    <a:pt x="11953875" y="1373682"/>
                  </a:lnTo>
                  <a:lnTo>
                    <a:pt x="11952008" y="1371828"/>
                  </a:lnTo>
                  <a:lnTo>
                    <a:pt x="11950891" y="1371358"/>
                  </a:lnTo>
                  <a:lnTo>
                    <a:pt x="11948262" y="1371358"/>
                  </a:lnTo>
                  <a:lnTo>
                    <a:pt x="11947131" y="1371828"/>
                  </a:lnTo>
                  <a:lnTo>
                    <a:pt x="11945277" y="1373682"/>
                  </a:lnTo>
                  <a:lnTo>
                    <a:pt x="11944807" y="1374800"/>
                  </a:lnTo>
                  <a:lnTo>
                    <a:pt x="11944807" y="1377442"/>
                  </a:lnTo>
                  <a:lnTo>
                    <a:pt x="11945277" y="1378559"/>
                  </a:lnTo>
                  <a:lnTo>
                    <a:pt x="11947131" y="1380413"/>
                  </a:lnTo>
                  <a:lnTo>
                    <a:pt x="11948262" y="1380883"/>
                  </a:lnTo>
                  <a:lnTo>
                    <a:pt x="11950891" y="1380883"/>
                  </a:lnTo>
                  <a:lnTo>
                    <a:pt x="11952008" y="1380413"/>
                  </a:lnTo>
                  <a:lnTo>
                    <a:pt x="11953875" y="1378559"/>
                  </a:lnTo>
                  <a:lnTo>
                    <a:pt x="11954332" y="1377442"/>
                  </a:lnTo>
                  <a:lnTo>
                    <a:pt x="11954332" y="1374800"/>
                  </a:lnTo>
                  <a:close/>
                </a:path>
                <a:path w="12773660" h="4123690">
                  <a:moveTo>
                    <a:pt x="11954332" y="3454"/>
                  </a:moveTo>
                  <a:lnTo>
                    <a:pt x="11953875" y="2324"/>
                  </a:lnTo>
                  <a:lnTo>
                    <a:pt x="11952008" y="469"/>
                  </a:lnTo>
                  <a:lnTo>
                    <a:pt x="11950891" y="0"/>
                  </a:lnTo>
                  <a:lnTo>
                    <a:pt x="11948262" y="0"/>
                  </a:lnTo>
                  <a:lnTo>
                    <a:pt x="11947131" y="469"/>
                  </a:lnTo>
                  <a:lnTo>
                    <a:pt x="11945277" y="2324"/>
                  </a:lnTo>
                  <a:lnTo>
                    <a:pt x="11944807" y="3454"/>
                  </a:lnTo>
                  <a:lnTo>
                    <a:pt x="11944807" y="6083"/>
                  </a:lnTo>
                  <a:lnTo>
                    <a:pt x="11945277" y="7200"/>
                  </a:lnTo>
                  <a:lnTo>
                    <a:pt x="11947131" y="9067"/>
                  </a:lnTo>
                  <a:lnTo>
                    <a:pt x="11948262" y="9525"/>
                  </a:lnTo>
                  <a:lnTo>
                    <a:pt x="11950891" y="9525"/>
                  </a:lnTo>
                  <a:lnTo>
                    <a:pt x="11952008" y="9067"/>
                  </a:lnTo>
                  <a:lnTo>
                    <a:pt x="11953875" y="7200"/>
                  </a:lnTo>
                  <a:lnTo>
                    <a:pt x="11954332" y="6083"/>
                  </a:lnTo>
                  <a:lnTo>
                    <a:pt x="11954332" y="3454"/>
                  </a:lnTo>
                  <a:close/>
                </a:path>
                <a:path w="12773660" h="4123690">
                  <a:moveTo>
                    <a:pt x="11973382" y="4117517"/>
                  </a:moveTo>
                  <a:lnTo>
                    <a:pt x="11972925" y="4116400"/>
                  </a:lnTo>
                  <a:lnTo>
                    <a:pt x="11971058" y="4114533"/>
                  </a:lnTo>
                  <a:lnTo>
                    <a:pt x="11969941" y="4114076"/>
                  </a:lnTo>
                  <a:lnTo>
                    <a:pt x="11967312" y="4114076"/>
                  </a:lnTo>
                  <a:lnTo>
                    <a:pt x="11966194" y="4114533"/>
                  </a:lnTo>
                  <a:lnTo>
                    <a:pt x="11964327" y="4116400"/>
                  </a:lnTo>
                  <a:lnTo>
                    <a:pt x="11963857" y="4117517"/>
                  </a:lnTo>
                  <a:lnTo>
                    <a:pt x="11963857" y="4120146"/>
                  </a:lnTo>
                  <a:lnTo>
                    <a:pt x="11964327" y="4121277"/>
                  </a:lnTo>
                  <a:lnTo>
                    <a:pt x="11966194" y="4123131"/>
                  </a:lnTo>
                  <a:lnTo>
                    <a:pt x="11967312" y="4123601"/>
                  </a:lnTo>
                  <a:lnTo>
                    <a:pt x="11969941" y="4123601"/>
                  </a:lnTo>
                  <a:lnTo>
                    <a:pt x="11971058" y="4123131"/>
                  </a:lnTo>
                  <a:lnTo>
                    <a:pt x="11972925" y="4121277"/>
                  </a:lnTo>
                  <a:lnTo>
                    <a:pt x="11973382" y="4120146"/>
                  </a:lnTo>
                  <a:lnTo>
                    <a:pt x="11973382" y="4117517"/>
                  </a:lnTo>
                  <a:close/>
                </a:path>
                <a:path w="12773660" h="4123690">
                  <a:moveTo>
                    <a:pt x="11973382" y="2746159"/>
                  </a:moveTo>
                  <a:lnTo>
                    <a:pt x="11972925" y="2745041"/>
                  </a:lnTo>
                  <a:lnTo>
                    <a:pt x="11971058" y="2743174"/>
                  </a:lnTo>
                  <a:lnTo>
                    <a:pt x="11969941" y="2742717"/>
                  </a:lnTo>
                  <a:lnTo>
                    <a:pt x="11967312" y="2742717"/>
                  </a:lnTo>
                  <a:lnTo>
                    <a:pt x="11966194" y="2743174"/>
                  </a:lnTo>
                  <a:lnTo>
                    <a:pt x="11964327" y="2745041"/>
                  </a:lnTo>
                  <a:lnTo>
                    <a:pt x="11963857" y="2746159"/>
                  </a:lnTo>
                  <a:lnTo>
                    <a:pt x="11963857" y="2748788"/>
                  </a:lnTo>
                  <a:lnTo>
                    <a:pt x="11964327" y="2749918"/>
                  </a:lnTo>
                  <a:lnTo>
                    <a:pt x="11966194" y="2751772"/>
                  </a:lnTo>
                  <a:lnTo>
                    <a:pt x="11967312" y="2752242"/>
                  </a:lnTo>
                  <a:lnTo>
                    <a:pt x="11969941" y="2752242"/>
                  </a:lnTo>
                  <a:lnTo>
                    <a:pt x="11971058" y="2751772"/>
                  </a:lnTo>
                  <a:lnTo>
                    <a:pt x="11972925" y="2749918"/>
                  </a:lnTo>
                  <a:lnTo>
                    <a:pt x="11973382" y="2748788"/>
                  </a:lnTo>
                  <a:lnTo>
                    <a:pt x="11973382" y="2746159"/>
                  </a:lnTo>
                  <a:close/>
                </a:path>
                <a:path w="12773660" h="4123690">
                  <a:moveTo>
                    <a:pt x="11973382" y="1374800"/>
                  </a:moveTo>
                  <a:lnTo>
                    <a:pt x="11972925" y="1373682"/>
                  </a:lnTo>
                  <a:lnTo>
                    <a:pt x="11971058" y="1371828"/>
                  </a:lnTo>
                  <a:lnTo>
                    <a:pt x="11969941" y="1371358"/>
                  </a:lnTo>
                  <a:lnTo>
                    <a:pt x="11967312" y="1371358"/>
                  </a:lnTo>
                  <a:lnTo>
                    <a:pt x="11966194" y="1371828"/>
                  </a:lnTo>
                  <a:lnTo>
                    <a:pt x="11964327" y="1373682"/>
                  </a:lnTo>
                  <a:lnTo>
                    <a:pt x="11963857" y="1374800"/>
                  </a:lnTo>
                  <a:lnTo>
                    <a:pt x="11963857" y="1377442"/>
                  </a:lnTo>
                  <a:lnTo>
                    <a:pt x="11964327" y="1378559"/>
                  </a:lnTo>
                  <a:lnTo>
                    <a:pt x="11966194" y="1380413"/>
                  </a:lnTo>
                  <a:lnTo>
                    <a:pt x="11967312" y="1380883"/>
                  </a:lnTo>
                  <a:lnTo>
                    <a:pt x="11969941" y="1380883"/>
                  </a:lnTo>
                  <a:lnTo>
                    <a:pt x="11971058" y="1380413"/>
                  </a:lnTo>
                  <a:lnTo>
                    <a:pt x="11972925" y="1378559"/>
                  </a:lnTo>
                  <a:lnTo>
                    <a:pt x="11973382" y="1377442"/>
                  </a:lnTo>
                  <a:lnTo>
                    <a:pt x="11973382" y="1374800"/>
                  </a:lnTo>
                  <a:close/>
                </a:path>
                <a:path w="12773660" h="4123690">
                  <a:moveTo>
                    <a:pt x="11973382" y="3454"/>
                  </a:moveTo>
                  <a:lnTo>
                    <a:pt x="11972925" y="2324"/>
                  </a:lnTo>
                  <a:lnTo>
                    <a:pt x="11971058" y="469"/>
                  </a:lnTo>
                  <a:lnTo>
                    <a:pt x="11969941" y="0"/>
                  </a:lnTo>
                  <a:lnTo>
                    <a:pt x="11967312" y="0"/>
                  </a:lnTo>
                  <a:lnTo>
                    <a:pt x="11966194" y="469"/>
                  </a:lnTo>
                  <a:lnTo>
                    <a:pt x="11964327" y="2324"/>
                  </a:lnTo>
                  <a:lnTo>
                    <a:pt x="11963857" y="3454"/>
                  </a:lnTo>
                  <a:lnTo>
                    <a:pt x="11963857" y="6083"/>
                  </a:lnTo>
                  <a:lnTo>
                    <a:pt x="11964327" y="7200"/>
                  </a:lnTo>
                  <a:lnTo>
                    <a:pt x="11966194" y="9067"/>
                  </a:lnTo>
                  <a:lnTo>
                    <a:pt x="11967312" y="9525"/>
                  </a:lnTo>
                  <a:lnTo>
                    <a:pt x="11969941" y="9525"/>
                  </a:lnTo>
                  <a:lnTo>
                    <a:pt x="11971058" y="9067"/>
                  </a:lnTo>
                  <a:lnTo>
                    <a:pt x="11972925" y="7200"/>
                  </a:lnTo>
                  <a:lnTo>
                    <a:pt x="11973382" y="6083"/>
                  </a:lnTo>
                  <a:lnTo>
                    <a:pt x="11973382" y="3454"/>
                  </a:lnTo>
                  <a:close/>
                </a:path>
                <a:path w="12773660" h="4123690">
                  <a:moveTo>
                    <a:pt x="11992445" y="4117517"/>
                  </a:moveTo>
                  <a:lnTo>
                    <a:pt x="11991975" y="4116400"/>
                  </a:lnTo>
                  <a:lnTo>
                    <a:pt x="11990121" y="4114533"/>
                  </a:lnTo>
                  <a:lnTo>
                    <a:pt x="11988991" y="4114076"/>
                  </a:lnTo>
                  <a:lnTo>
                    <a:pt x="11986362" y="4114076"/>
                  </a:lnTo>
                  <a:lnTo>
                    <a:pt x="11985244" y="4114533"/>
                  </a:lnTo>
                  <a:lnTo>
                    <a:pt x="11983377" y="4116400"/>
                  </a:lnTo>
                  <a:lnTo>
                    <a:pt x="11982920" y="4117517"/>
                  </a:lnTo>
                  <a:lnTo>
                    <a:pt x="11982920" y="4120146"/>
                  </a:lnTo>
                  <a:lnTo>
                    <a:pt x="11983377" y="4121277"/>
                  </a:lnTo>
                  <a:lnTo>
                    <a:pt x="11985244" y="4123131"/>
                  </a:lnTo>
                  <a:lnTo>
                    <a:pt x="11986362" y="4123601"/>
                  </a:lnTo>
                  <a:lnTo>
                    <a:pt x="11988991" y="4123601"/>
                  </a:lnTo>
                  <a:lnTo>
                    <a:pt x="11990121" y="4123131"/>
                  </a:lnTo>
                  <a:lnTo>
                    <a:pt x="11991975" y="4121277"/>
                  </a:lnTo>
                  <a:lnTo>
                    <a:pt x="11992445" y="4120146"/>
                  </a:lnTo>
                  <a:lnTo>
                    <a:pt x="11992445" y="4117517"/>
                  </a:lnTo>
                  <a:close/>
                </a:path>
                <a:path w="12773660" h="4123690">
                  <a:moveTo>
                    <a:pt x="11992445" y="2746159"/>
                  </a:moveTo>
                  <a:lnTo>
                    <a:pt x="11991975" y="2745041"/>
                  </a:lnTo>
                  <a:lnTo>
                    <a:pt x="11990121" y="2743174"/>
                  </a:lnTo>
                  <a:lnTo>
                    <a:pt x="11988991" y="2742717"/>
                  </a:lnTo>
                  <a:lnTo>
                    <a:pt x="11986362" y="2742717"/>
                  </a:lnTo>
                  <a:lnTo>
                    <a:pt x="11985244" y="2743174"/>
                  </a:lnTo>
                  <a:lnTo>
                    <a:pt x="11983377" y="2745041"/>
                  </a:lnTo>
                  <a:lnTo>
                    <a:pt x="11982920" y="2746159"/>
                  </a:lnTo>
                  <a:lnTo>
                    <a:pt x="11982920" y="2748788"/>
                  </a:lnTo>
                  <a:lnTo>
                    <a:pt x="11983377" y="2749918"/>
                  </a:lnTo>
                  <a:lnTo>
                    <a:pt x="11985244" y="2751772"/>
                  </a:lnTo>
                  <a:lnTo>
                    <a:pt x="11986362" y="2752242"/>
                  </a:lnTo>
                  <a:lnTo>
                    <a:pt x="11988991" y="2752242"/>
                  </a:lnTo>
                  <a:lnTo>
                    <a:pt x="11990121" y="2751772"/>
                  </a:lnTo>
                  <a:lnTo>
                    <a:pt x="11991975" y="2749918"/>
                  </a:lnTo>
                  <a:lnTo>
                    <a:pt x="11992445" y="2748788"/>
                  </a:lnTo>
                  <a:lnTo>
                    <a:pt x="11992445" y="2746159"/>
                  </a:lnTo>
                  <a:close/>
                </a:path>
                <a:path w="12773660" h="4123690">
                  <a:moveTo>
                    <a:pt x="11992445" y="1374800"/>
                  </a:moveTo>
                  <a:lnTo>
                    <a:pt x="11991975" y="1373682"/>
                  </a:lnTo>
                  <a:lnTo>
                    <a:pt x="11990121" y="1371828"/>
                  </a:lnTo>
                  <a:lnTo>
                    <a:pt x="11988991" y="1371358"/>
                  </a:lnTo>
                  <a:lnTo>
                    <a:pt x="11986362" y="1371358"/>
                  </a:lnTo>
                  <a:lnTo>
                    <a:pt x="11985244" y="1371828"/>
                  </a:lnTo>
                  <a:lnTo>
                    <a:pt x="11983377" y="1373682"/>
                  </a:lnTo>
                  <a:lnTo>
                    <a:pt x="11982920" y="1374800"/>
                  </a:lnTo>
                  <a:lnTo>
                    <a:pt x="11982920" y="1377442"/>
                  </a:lnTo>
                  <a:lnTo>
                    <a:pt x="11983377" y="1378559"/>
                  </a:lnTo>
                  <a:lnTo>
                    <a:pt x="11985244" y="1380413"/>
                  </a:lnTo>
                  <a:lnTo>
                    <a:pt x="11986362" y="1380883"/>
                  </a:lnTo>
                  <a:lnTo>
                    <a:pt x="11988991" y="1380883"/>
                  </a:lnTo>
                  <a:lnTo>
                    <a:pt x="11990121" y="1380413"/>
                  </a:lnTo>
                  <a:lnTo>
                    <a:pt x="11991975" y="1378559"/>
                  </a:lnTo>
                  <a:lnTo>
                    <a:pt x="11992445" y="1377442"/>
                  </a:lnTo>
                  <a:lnTo>
                    <a:pt x="11992445" y="1374800"/>
                  </a:lnTo>
                  <a:close/>
                </a:path>
                <a:path w="12773660" h="4123690">
                  <a:moveTo>
                    <a:pt x="11992445" y="3454"/>
                  </a:moveTo>
                  <a:lnTo>
                    <a:pt x="11991975" y="2324"/>
                  </a:lnTo>
                  <a:lnTo>
                    <a:pt x="11990121" y="469"/>
                  </a:lnTo>
                  <a:lnTo>
                    <a:pt x="11988991" y="0"/>
                  </a:lnTo>
                  <a:lnTo>
                    <a:pt x="11986362" y="0"/>
                  </a:lnTo>
                  <a:lnTo>
                    <a:pt x="11985244" y="469"/>
                  </a:lnTo>
                  <a:lnTo>
                    <a:pt x="11983377" y="2324"/>
                  </a:lnTo>
                  <a:lnTo>
                    <a:pt x="11982920" y="3454"/>
                  </a:lnTo>
                  <a:lnTo>
                    <a:pt x="11982920" y="6083"/>
                  </a:lnTo>
                  <a:lnTo>
                    <a:pt x="11983377" y="7200"/>
                  </a:lnTo>
                  <a:lnTo>
                    <a:pt x="11985244" y="9067"/>
                  </a:lnTo>
                  <a:lnTo>
                    <a:pt x="11986362" y="9525"/>
                  </a:lnTo>
                  <a:lnTo>
                    <a:pt x="11988991" y="9525"/>
                  </a:lnTo>
                  <a:lnTo>
                    <a:pt x="11990121" y="9067"/>
                  </a:lnTo>
                  <a:lnTo>
                    <a:pt x="11991975" y="7200"/>
                  </a:lnTo>
                  <a:lnTo>
                    <a:pt x="11992445" y="6083"/>
                  </a:lnTo>
                  <a:lnTo>
                    <a:pt x="11992445" y="3454"/>
                  </a:lnTo>
                  <a:close/>
                </a:path>
                <a:path w="12773660" h="4123690">
                  <a:moveTo>
                    <a:pt x="12011495" y="4117517"/>
                  </a:moveTo>
                  <a:lnTo>
                    <a:pt x="12011025" y="4116400"/>
                  </a:lnTo>
                  <a:lnTo>
                    <a:pt x="12009171" y="4114533"/>
                  </a:lnTo>
                  <a:lnTo>
                    <a:pt x="12008041" y="4114076"/>
                  </a:lnTo>
                  <a:lnTo>
                    <a:pt x="12005412" y="4114076"/>
                  </a:lnTo>
                  <a:lnTo>
                    <a:pt x="12004294" y="4114533"/>
                  </a:lnTo>
                  <a:lnTo>
                    <a:pt x="12002427" y="4116400"/>
                  </a:lnTo>
                  <a:lnTo>
                    <a:pt x="12001970" y="4117517"/>
                  </a:lnTo>
                  <a:lnTo>
                    <a:pt x="12001970" y="4120146"/>
                  </a:lnTo>
                  <a:lnTo>
                    <a:pt x="12002427" y="4121277"/>
                  </a:lnTo>
                  <a:lnTo>
                    <a:pt x="12004294" y="4123131"/>
                  </a:lnTo>
                  <a:lnTo>
                    <a:pt x="12005412" y="4123601"/>
                  </a:lnTo>
                  <a:lnTo>
                    <a:pt x="12008041" y="4123601"/>
                  </a:lnTo>
                  <a:lnTo>
                    <a:pt x="12009171" y="4123131"/>
                  </a:lnTo>
                  <a:lnTo>
                    <a:pt x="12011025" y="4121277"/>
                  </a:lnTo>
                  <a:lnTo>
                    <a:pt x="12011495" y="4120146"/>
                  </a:lnTo>
                  <a:lnTo>
                    <a:pt x="12011495" y="4117517"/>
                  </a:lnTo>
                  <a:close/>
                </a:path>
                <a:path w="12773660" h="4123690">
                  <a:moveTo>
                    <a:pt x="12011495" y="2746159"/>
                  </a:moveTo>
                  <a:lnTo>
                    <a:pt x="12011025" y="2745041"/>
                  </a:lnTo>
                  <a:lnTo>
                    <a:pt x="12009171" y="2743174"/>
                  </a:lnTo>
                  <a:lnTo>
                    <a:pt x="12008041" y="2742717"/>
                  </a:lnTo>
                  <a:lnTo>
                    <a:pt x="12005412" y="2742717"/>
                  </a:lnTo>
                  <a:lnTo>
                    <a:pt x="12004294" y="2743174"/>
                  </a:lnTo>
                  <a:lnTo>
                    <a:pt x="12002427" y="2745041"/>
                  </a:lnTo>
                  <a:lnTo>
                    <a:pt x="12001970" y="2746159"/>
                  </a:lnTo>
                  <a:lnTo>
                    <a:pt x="12001970" y="2748788"/>
                  </a:lnTo>
                  <a:lnTo>
                    <a:pt x="12002427" y="2749918"/>
                  </a:lnTo>
                  <a:lnTo>
                    <a:pt x="12004294" y="2751772"/>
                  </a:lnTo>
                  <a:lnTo>
                    <a:pt x="12005412" y="2752242"/>
                  </a:lnTo>
                  <a:lnTo>
                    <a:pt x="12008041" y="2752242"/>
                  </a:lnTo>
                  <a:lnTo>
                    <a:pt x="12009171" y="2751772"/>
                  </a:lnTo>
                  <a:lnTo>
                    <a:pt x="12011025" y="2749918"/>
                  </a:lnTo>
                  <a:lnTo>
                    <a:pt x="12011495" y="2748788"/>
                  </a:lnTo>
                  <a:lnTo>
                    <a:pt x="12011495" y="2746159"/>
                  </a:lnTo>
                  <a:close/>
                </a:path>
                <a:path w="12773660" h="4123690">
                  <a:moveTo>
                    <a:pt x="12011495" y="1374800"/>
                  </a:moveTo>
                  <a:lnTo>
                    <a:pt x="12011025" y="1373682"/>
                  </a:lnTo>
                  <a:lnTo>
                    <a:pt x="12009171" y="1371828"/>
                  </a:lnTo>
                  <a:lnTo>
                    <a:pt x="12008041" y="1371358"/>
                  </a:lnTo>
                  <a:lnTo>
                    <a:pt x="12005412" y="1371358"/>
                  </a:lnTo>
                  <a:lnTo>
                    <a:pt x="12004294" y="1371828"/>
                  </a:lnTo>
                  <a:lnTo>
                    <a:pt x="12002427" y="1373682"/>
                  </a:lnTo>
                  <a:lnTo>
                    <a:pt x="12001970" y="1374800"/>
                  </a:lnTo>
                  <a:lnTo>
                    <a:pt x="12001970" y="1377442"/>
                  </a:lnTo>
                  <a:lnTo>
                    <a:pt x="12002427" y="1378559"/>
                  </a:lnTo>
                  <a:lnTo>
                    <a:pt x="12004294" y="1380413"/>
                  </a:lnTo>
                  <a:lnTo>
                    <a:pt x="12005412" y="1380883"/>
                  </a:lnTo>
                  <a:lnTo>
                    <a:pt x="12008041" y="1380883"/>
                  </a:lnTo>
                  <a:lnTo>
                    <a:pt x="12009171" y="1380413"/>
                  </a:lnTo>
                  <a:lnTo>
                    <a:pt x="12011025" y="1378559"/>
                  </a:lnTo>
                  <a:lnTo>
                    <a:pt x="12011495" y="1377442"/>
                  </a:lnTo>
                  <a:lnTo>
                    <a:pt x="12011495" y="1374800"/>
                  </a:lnTo>
                  <a:close/>
                </a:path>
                <a:path w="12773660" h="4123690">
                  <a:moveTo>
                    <a:pt x="12011495" y="3454"/>
                  </a:moveTo>
                  <a:lnTo>
                    <a:pt x="12011025" y="2324"/>
                  </a:lnTo>
                  <a:lnTo>
                    <a:pt x="12009171" y="469"/>
                  </a:lnTo>
                  <a:lnTo>
                    <a:pt x="12008041" y="0"/>
                  </a:lnTo>
                  <a:lnTo>
                    <a:pt x="12005412" y="0"/>
                  </a:lnTo>
                  <a:lnTo>
                    <a:pt x="12004294" y="469"/>
                  </a:lnTo>
                  <a:lnTo>
                    <a:pt x="12002427" y="2324"/>
                  </a:lnTo>
                  <a:lnTo>
                    <a:pt x="12001970" y="3454"/>
                  </a:lnTo>
                  <a:lnTo>
                    <a:pt x="12001970" y="6083"/>
                  </a:lnTo>
                  <a:lnTo>
                    <a:pt x="12002427" y="7200"/>
                  </a:lnTo>
                  <a:lnTo>
                    <a:pt x="12004294" y="9067"/>
                  </a:lnTo>
                  <a:lnTo>
                    <a:pt x="12005412" y="9525"/>
                  </a:lnTo>
                  <a:lnTo>
                    <a:pt x="12008041" y="9525"/>
                  </a:lnTo>
                  <a:lnTo>
                    <a:pt x="12009171" y="9067"/>
                  </a:lnTo>
                  <a:lnTo>
                    <a:pt x="12011025" y="7200"/>
                  </a:lnTo>
                  <a:lnTo>
                    <a:pt x="12011495" y="6083"/>
                  </a:lnTo>
                  <a:lnTo>
                    <a:pt x="12011495" y="3454"/>
                  </a:lnTo>
                  <a:close/>
                </a:path>
                <a:path w="12773660" h="4123690">
                  <a:moveTo>
                    <a:pt x="12030545" y="4117517"/>
                  </a:moveTo>
                  <a:lnTo>
                    <a:pt x="12030075" y="4116400"/>
                  </a:lnTo>
                  <a:lnTo>
                    <a:pt x="12028221" y="4114533"/>
                  </a:lnTo>
                  <a:lnTo>
                    <a:pt x="12027091" y="4114076"/>
                  </a:lnTo>
                  <a:lnTo>
                    <a:pt x="12024462" y="4114076"/>
                  </a:lnTo>
                  <a:lnTo>
                    <a:pt x="12023344" y="4114533"/>
                  </a:lnTo>
                  <a:lnTo>
                    <a:pt x="12021477" y="4116400"/>
                  </a:lnTo>
                  <a:lnTo>
                    <a:pt x="12021020" y="4117517"/>
                  </a:lnTo>
                  <a:lnTo>
                    <a:pt x="12021020" y="4120146"/>
                  </a:lnTo>
                  <a:lnTo>
                    <a:pt x="12021477" y="4121277"/>
                  </a:lnTo>
                  <a:lnTo>
                    <a:pt x="12023344" y="4123131"/>
                  </a:lnTo>
                  <a:lnTo>
                    <a:pt x="12024462" y="4123601"/>
                  </a:lnTo>
                  <a:lnTo>
                    <a:pt x="12027091" y="4123601"/>
                  </a:lnTo>
                  <a:lnTo>
                    <a:pt x="12028221" y="4123131"/>
                  </a:lnTo>
                  <a:lnTo>
                    <a:pt x="12030075" y="4121277"/>
                  </a:lnTo>
                  <a:lnTo>
                    <a:pt x="12030545" y="4120146"/>
                  </a:lnTo>
                  <a:lnTo>
                    <a:pt x="12030545" y="4117517"/>
                  </a:lnTo>
                  <a:close/>
                </a:path>
                <a:path w="12773660" h="4123690">
                  <a:moveTo>
                    <a:pt x="12030545" y="2746159"/>
                  </a:moveTo>
                  <a:lnTo>
                    <a:pt x="12030075" y="2745041"/>
                  </a:lnTo>
                  <a:lnTo>
                    <a:pt x="12028221" y="2743174"/>
                  </a:lnTo>
                  <a:lnTo>
                    <a:pt x="12027091" y="2742717"/>
                  </a:lnTo>
                  <a:lnTo>
                    <a:pt x="12024462" y="2742717"/>
                  </a:lnTo>
                  <a:lnTo>
                    <a:pt x="12023344" y="2743174"/>
                  </a:lnTo>
                  <a:lnTo>
                    <a:pt x="12021477" y="2745041"/>
                  </a:lnTo>
                  <a:lnTo>
                    <a:pt x="12021020" y="2746159"/>
                  </a:lnTo>
                  <a:lnTo>
                    <a:pt x="12021020" y="2748788"/>
                  </a:lnTo>
                  <a:lnTo>
                    <a:pt x="12021477" y="2749918"/>
                  </a:lnTo>
                  <a:lnTo>
                    <a:pt x="12023344" y="2751772"/>
                  </a:lnTo>
                  <a:lnTo>
                    <a:pt x="12024462" y="2752242"/>
                  </a:lnTo>
                  <a:lnTo>
                    <a:pt x="12027091" y="2752242"/>
                  </a:lnTo>
                  <a:lnTo>
                    <a:pt x="12028221" y="2751772"/>
                  </a:lnTo>
                  <a:lnTo>
                    <a:pt x="12030075" y="2749918"/>
                  </a:lnTo>
                  <a:lnTo>
                    <a:pt x="12030545" y="2748788"/>
                  </a:lnTo>
                  <a:lnTo>
                    <a:pt x="12030545" y="2746159"/>
                  </a:lnTo>
                  <a:close/>
                </a:path>
                <a:path w="12773660" h="4123690">
                  <a:moveTo>
                    <a:pt x="12030545" y="1374800"/>
                  </a:moveTo>
                  <a:lnTo>
                    <a:pt x="12030075" y="1373682"/>
                  </a:lnTo>
                  <a:lnTo>
                    <a:pt x="12028221" y="1371828"/>
                  </a:lnTo>
                  <a:lnTo>
                    <a:pt x="12027091" y="1371358"/>
                  </a:lnTo>
                  <a:lnTo>
                    <a:pt x="12024462" y="1371358"/>
                  </a:lnTo>
                  <a:lnTo>
                    <a:pt x="12023344" y="1371828"/>
                  </a:lnTo>
                  <a:lnTo>
                    <a:pt x="12021477" y="1373682"/>
                  </a:lnTo>
                  <a:lnTo>
                    <a:pt x="12021020" y="1374800"/>
                  </a:lnTo>
                  <a:lnTo>
                    <a:pt x="12021020" y="1377442"/>
                  </a:lnTo>
                  <a:lnTo>
                    <a:pt x="12021477" y="1378559"/>
                  </a:lnTo>
                  <a:lnTo>
                    <a:pt x="12023344" y="1380413"/>
                  </a:lnTo>
                  <a:lnTo>
                    <a:pt x="12024462" y="1380883"/>
                  </a:lnTo>
                  <a:lnTo>
                    <a:pt x="12027091" y="1380883"/>
                  </a:lnTo>
                  <a:lnTo>
                    <a:pt x="12028221" y="1380413"/>
                  </a:lnTo>
                  <a:lnTo>
                    <a:pt x="12030075" y="1378559"/>
                  </a:lnTo>
                  <a:lnTo>
                    <a:pt x="12030545" y="1377442"/>
                  </a:lnTo>
                  <a:lnTo>
                    <a:pt x="12030545" y="1374800"/>
                  </a:lnTo>
                  <a:close/>
                </a:path>
                <a:path w="12773660" h="4123690">
                  <a:moveTo>
                    <a:pt x="12030545" y="3454"/>
                  </a:moveTo>
                  <a:lnTo>
                    <a:pt x="12030075" y="2324"/>
                  </a:lnTo>
                  <a:lnTo>
                    <a:pt x="12028221" y="469"/>
                  </a:lnTo>
                  <a:lnTo>
                    <a:pt x="12027091" y="0"/>
                  </a:lnTo>
                  <a:lnTo>
                    <a:pt x="12024462" y="0"/>
                  </a:lnTo>
                  <a:lnTo>
                    <a:pt x="12023344" y="469"/>
                  </a:lnTo>
                  <a:lnTo>
                    <a:pt x="12021477" y="2324"/>
                  </a:lnTo>
                  <a:lnTo>
                    <a:pt x="12021020" y="3454"/>
                  </a:lnTo>
                  <a:lnTo>
                    <a:pt x="12021020" y="6083"/>
                  </a:lnTo>
                  <a:lnTo>
                    <a:pt x="12021477" y="7200"/>
                  </a:lnTo>
                  <a:lnTo>
                    <a:pt x="12023344" y="9067"/>
                  </a:lnTo>
                  <a:lnTo>
                    <a:pt x="12024462" y="9525"/>
                  </a:lnTo>
                  <a:lnTo>
                    <a:pt x="12027091" y="9525"/>
                  </a:lnTo>
                  <a:lnTo>
                    <a:pt x="12028221" y="9067"/>
                  </a:lnTo>
                  <a:lnTo>
                    <a:pt x="12030075" y="7200"/>
                  </a:lnTo>
                  <a:lnTo>
                    <a:pt x="12030545" y="6083"/>
                  </a:lnTo>
                  <a:lnTo>
                    <a:pt x="12030545" y="3454"/>
                  </a:lnTo>
                  <a:close/>
                </a:path>
                <a:path w="12773660" h="4123690">
                  <a:moveTo>
                    <a:pt x="12049595" y="4117517"/>
                  </a:moveTo>
                  <a:lnTo>
                    <a:pt x="12049125" y="4116400"/>
                  </a:lnTo>
                  <a:lnTo>
                    <a:pt x="12047271" y="4114533"/>
                  </a:lnTo>
                  <a:lnTo>
                    <a:pt x="12046141" y="4114076"/>
                  </a:lnTo>
                  <a:lnTo>
                    <a:pt x="12043512" y="4114076"/>
                  </a:lnTo>
                  <a:lnTo>
                    <a:pt x="12042394" y="4114533"/>
                  </a:lnTo>
                  <a:lnTo>
                    <a:pt x="12040527" y="4116400"/>
                  </a:lnTo>
                  <a:lnTo>
                    <a:pt x="12040070" y="4117517"/>
                  </a:lnTo>
                  <a:lnTo>
                    <a:pt x="12040070" y="4120146"/>
                  </a:lnTo>
                  <a:lnTo>
                    <a:pt x="12040527" y="4121277"/>
                  </a:lnTo>
                  <a:lnTo>
                    <a:pt x="12042394" y="4123131"/>
                  </a:lnTo>
                  <a:lnTo>
                    <a:pt x="12043512" y="4123601"/>
                  </a:lnTo>
                  <a:lnTo>
                    <a:pt x="12046141" y="4123601"/>
                  </a:lnTo>
                  <a:lnTo>
                    <a:pt x="12047271" y="4123131"/>
                  </a:lnTo>
                  <a:lnTo>
                    <a:pt x="12049125" y="4121277"/>
                  </a:lnTo>
                  <a:lnTo>
                    <a:pt x="12049595" y="4120146"/>
                  </a:lnTo>
                  <a:lnTo>
                    <a:pt x="12049595" y="4117517"/>
                  </a:lnTo>
                  <a:close/>
                </a:path>
                <a:path w="12773660" h="4123690">
                  <a:moveTo>
                    <a:pt x="12049595" y="2746159"/>
                  </a:moveTo>
                  <a:lnTo>
                    <a:pt x="12049125" y="2745041"/>
                  </a:lnTo>
                  <a:lnTo>
                    <a:pt x="12047271" y="2743174"/>
                  </a:lnTo>
                  <a:lnTo>
                    <a:pt x="12046141" y="2742717"/>
                  </a:lnTo>
                  <a:lnTo>
                    <a:pt x="12043512" y="2742717"/>
                  </a:lnTo>
                  <a:lnTo>
                    <a:pt x="12042394" y="2743174"/>
                  </a:lnTo>
                  <a:lnTo>
                    <a:pt x="12040527" y="2745041"/>
                  </a:lnTo>
                  <a:lnTo>
                    <a:pt x="12040070" y="2746159"/>
                  </a:lnTo>
                  <a:lnTo>
                    <a:pt x="12040070" y="2748788"/>
                  </a:lnTo>
                  <a:lnTo>
                    <a:pt x="12040527" y="2749918"/>
                  </a:lnTo>
                  <a:lnTo>
                    <a:pt x="12042394" y="2751772"/>
                  </a:lnTo>
                  <a:lnTo>
                    <a:pt x="12043512" y="2752242"/>
                  </a:lnTo>
                  <a:lnTo>
                    <a:pt x="12046141" y="2752242"/>
                  </a:lnTo>
                  <a:lnTo>
                    <a:pt x="12047271" y="2751772"/>
                  </a:lnTo>
                  <a:lnTo>
                    <a:pt x="12049125" y="2749918"/>
                  </a:lnTo>
                  <a:lnTo>
                    <a:pt x="12049595" y="2748788"/>
                  </a:lnTo>
                  <a:lnTo>
                    <a:pt x="12049595" y="2746159"/>
                  </a:lnTo>
                  <a:close/>
                </a:path>
                <a:path w="12773660" h="4123690">
                  <a:moveTo>
                    <a:pt x="12049595" y="1374800"/>
                  </a:moveTo>
                  <a:lnTo>
                    <a:pt x="12049125" y="1373682"/>
                  </a:lnTo>
                  <a:lnTo>
                    <a:pt x="12047271" y="1371828"/>
                  </a:lnTo>
                  <a:lnTo>
                    <a:pt x="12046141" y="1371358"/>
                  </a:lnTo>
                  <a:lnTo>
                    <a:pt x="12043512" y="1371358"/>
                  </a:lnTo>
                  <a:lnTo>
                    <a:pt x="12042394" y="1371828"/>
                  </a:lnTo>
                  <a:lnTo>
                    <a:pt x="12040527" y="1373682"/>
                  </a:lnTo>
                  <a:lnTo>
                    <a:pt x="12040070" y="1374800"/>
                  </a:lnTo>
                  <a:lnTo>
                    <a:pt x="12040070" y="1377442"/>
                  </a:lnTo>
                  <a:lnTo>
                    <a:pt x="12040527" y="1378559"/>
                  </a:lnTo>
                  <a:lnTo>
                    <a:pt x="12042394" y="1380413"/>
                  </a:lnTo>
                  <a:lnTo>
                    <a:pt x="12043512" y="1380883"/>
                  </a:lnTo>
                  <a:lnTo>
                    <a:pt x="12046141" y="1380883"/>
                  </a:lnTo>
                  <a:lnTo>
                    <a:pt x="12047271" y="1380413"/>
                  </a:lnTo>
                  <a:lnTo>
                    <a:pt x="12049125" y="1378559"/>
                  </a:lnTo>
                  <a:lnTo>
                    <a:pt x="12049595" y="1377442"/>
                  </a:lnTo>
                  <a:lnTo>
                    <a:pt x="12049595" y="1374800"/>
                  </a:lnTo>
                  <a:close/>
                </a:path>
                <a:path w="12773660" h="4123690">
                  <a:moveTo>
                    <a:pt x="12049595" y="3454"/>
                  </a:moveTo>
                  <a:lnTo>
                    <a:pt x="12049125" y="2324"/>
                  </a:lnTo>
                  <a:lnTo>
                    <a:pt x="12047271" y="469"/>
                  </a:lnTo>
                  <a:lnTo>
                    <a:pt x="12046141" y="0"/>
                  </a:lnTo>
                  <a:lnTo>
                    <a:pt x="12043512" y="0"/>
                  </a:lnTo>
                  <a:lnTo>
                    <a:pt x="12042394" y="469"/>
                  </a:lnTo>
                  <a:lnTo>
                    <a:pt x="12040527" y="2324"/>
                  </a:lnTo>
                  <a:lnTo>
                    <a:pt x="12040070" y="3454"/>
                  </a:lnTo>
                  <a:lnTo>
                    <a:pt x="12040070" y="6083"/>
                  </a:lnTo>
                  <a:lnTo>
                    <a:pt x="12040527" y="7200"/>
                  </a:lnTo>
                  <a:lnTo>
                    <a:pt x="12042394" y="9067"/>
                  </a:lnTo>
                  <a:lnTo>
                    <a:pt x="12043512" y="9525"/>
                  </a:lnTo>
                  <a:lnTo>
                    <a:pt x="12046141" y="9525"/>
                  </a:lnTo>
                  <a:lnTo>
                    <a:pt x="12047271" y="9067"/>
                  </a:lnTo>
                  <a:lnTo>
                    <a:pt x="12049125" y="7200"/>
                  </a:lnTo>
                  <a:lnTo>
                    <a:pt x="12049595" y="6083"/>
                  </a:lnTo>
                  <a:lnTo>
                    <a:pt x="12049595" y="3454"/>
                  </a:lnTo>
                  <a:close/>
                </a:path>
                <a:path w="12773660" h="4123690">
                  <a:moveTo>
                    <a:pt x="12068645" y="4117517"/>
                  </a:moveTo>
                  <a:lnTo>
                    <a:pt x="12068175" y="4116400"/>
                  </a:lnTo>
                  <a:lnTo>
                    <a:pt x="12066321" y="4114533"/>
                  </a:lnTo>
                  <a:lnTo>
                    <a:pt x="12065191" y="4114076"/>
                  </a:lnTo>
                  <a:lnTo>
                    <a:pt x="12062562" y="4114076"/>
                  </a:lnTo>
                  <a:lnTo>
                    <a:pt x="12061444" y="4114533"/>
                  </a:lnTo>
                  <a:lnTo>
                    <a:pt x="12059577" y="4116400"/>
                  </a:lnTo>
                  <a:lnTo>
                    <a:pt x="12059120" y="4117517"/>
                  </a:lnTo>
                  <a:lnTo>
                    <a:pt x="12059120" y="4120146"/>
                  </a:lnTo>
                  <a:lnTo>
                    <a:pt x="12059577" y="4121277"/>
                  </a:lnTo>
                  <a:lnTo>
                    <a:pt x="12061444" y="4123131"/>
                  </a:lnTo>
                  <a:lnTo>
                    <a:pt x="12062562" y="4123601"/>
                  </a:lnTo>
                  <a:lnTo>
                    <a:pt x="12065191" y="4123601"/>
                  </a:lnTo>
                  <a:lnTo>
                    <a:pt x="12066321" y="4123131"/>
                  </a:lnTo>
                  <a:lnTo>
                    <a:pt x="12068175" y="4121277"/>
                  </a:lnTo>
                  <a:lnTo>
                    <a:pt x="12068645" y="4120146"/>
                  </a:lnTo>
                  <a:lnTo>
                    <a:pt x="12068645" y="4117517"/>
                  </a:lnTo>
                  <a:close/>
                </a:path>
                <a:path w="12773660" h="4123690">
                  <a:moveTo>
                    <a:pt x="12068645" y="2746159"/>
                  </a:moveTo>
                  <a:lnTo>
                    <a:pt x="12068175" y="2745041"/>
                  </a:lnTo>
                  <a:lnTo>
                    <a:pt x="12066321" y="2743174"/>
                  </a:lnTo>
                  <a:lnTo>
                    <a:pt x="12065191" y="2742717"/>
                  </a:lnTo>
                  <a:lnTo>
                    <a:pt x="12062562" y="2742717"/>
                  </a:lnTo>
                  <a:lnTo>
                    <a:pt x="12061444" y="2743174"/>
                  </a:lnTo>
                  <a:lnTo>
                    <a:pt x="12059577" y="2745041"/>
                  </a:lnTo>
                  <a:lnTo>
                    <a:pt x="12059120" y="2746159"/>
                  </a:lnTo>
                  <a:lnTo>
                    <a:pt x="12059120" y="2748788"/>
                  </a:lnTo>
                  <a:lnTo>
                    <a:pt x="12059577" y="2749918"/>
                  </a:lnTo>
                  <a:lnTo>
                    <a:pt x="12061444" y="2751772"/>
                  </a:lnTo>
                  <a:lnTo>
                    <a:pt x="12062562" y="2752242"/>
                  </a:lnTo>
                  <a:lnTo>
                    <a:pt x="12065191" y="2752242"/>
                  </a:lnTo>
                  <a:lnTo>
                    <a:pt x="12066321" y="2751772"/>
                  </a:lnTo>
                  <a:lnTo>
                    <a:pt x="12068175" y="2749918"/>
                  </a:lnTo>
                  <a:lnTo>
                    <a:pt x="12068645" y="2748788"/>
                  </a:lnTo>
                  <a:lnTo>
                    <a:pt x="12068645" y="2746159"/>
                  </a:lnTo>
                  <a:close/>
                </a:path>
                <a:path w="12773660" h="4123690">
                  <a:moveTo>
                    <a:pt x="12068645" y="1374800"/>
                  </a:moveTo>
                  <a:lnTo>
                    <a:pt x="12068175" y="1373682"/>
                  </a:lnTo>
                  <a:lnTo>
                    <a:pt x="12066321" y="1371828"/>
                  </a:lnTo>
                  <a:lnTo>
                    <a:pt x="12065191" y="1371358"/>
                  </a:lnTo>
                  <a:lnTo>
                    <a:pt x="12062562" y="1371358"/>
                  </a:lnTo>
                  <a:lnTo>
                    <a:pt x="12061444" y="1371828"/>
                  </a:lnTo>
                  <a:lnTo>
                    <a:pt x="12059577" y="1373682"/>
                  </a:lnTo>
                  <a:lnTo>
                    <a:pt x="12059120" y="1374800"/>
                  </a:lnTo>
                  <a:lnTo>
                    <a:pt x="12059120" y="1377442"/>
                  </a:lnTo>
                  <a:lnTo>
                    <a:pt x="12059577" y="1378559"/>
                  </a:lnTo>
                  <a:lnTo>
                    <a:pt x="12061444" y="1380413"/>
                  </a:lnTo>
                  <a:lnTo>
                    <a:pt x="12062562" y="1380883"/>
                  </a:lnTo>
                  <a:lnTo>
                    <a:pt x="12065191" y="1380883"/>
                  </a:lnTo>
                  <a:lnTo>
                    <a:pt x="12066321" y="1380413"/>
                  </a:lnTo>
                  <a:lnTo>
                    <a:pt x="12068175" y="1378559"/>
                  </a:lnTo>
                  <a:lnTo>
                    <a:pt x="12068645" y="1377442"/>
                  </a:lnTo>
                  <a:lnTo>
                    <a:pt x="12068645" y="1374800"/>
                  </a:lnTo>
                  <a:close/>
                </a:path>
                <a:path w="12773660" h="4123690">
                  <a:moveTo>
                    <a:pt x="12068645" y="3454"/>
                  </a:moveTo>
                  <a:lnTo>
                    <a:pt x="12068175" y="2324"/>
                  </a:lnTo>
                  <a:lnTo>
                    <a:pt x="12066321" y="469"/>
                  </a:lnTo>
                  <a:lnTo>
                    <a:pt x="12065191" y="0"/>
                  </a:lnTo>
                  <a:lnTo>
                    <a:pt x="12062562" y="0"/>
                  </a:lnTo>
                  <a:lnTo>
                    <a:pt x="12061444" y="469"/>
                  </a:lnTo>
                  <a:lnTo>
                    <a:pt x="12059577" y="2324"/>
                  </a:lnTo>
                  <a:lnTo>
                    <a:pt x="12059120" y="3454"/>
                  </a:lnTo>
                  <a:lnTo>
                    <a:pt x="12059120" y="6083"/>
                  </a:lnTo>
                  <a:lnTo>
                    <a:pt x="12059577" y="7200"/>
                  </a:lnTo>
                  <a:lnTo>
                    <a:pt x="12061444" y="9067"/>
                  </a:lnTo>
                  <a:lnTo>
                    <a:pt x="12062562" y="9525"/>
                  </a:lnTo>
                  <a:lnTo>
                    <a:pt x="12065191" y="9525"/>
                  </a:lnTo>
                  <a:lnTo>
                    <a:pt x="12066321" y="9067"/>
                  </a:lnTo>
                  <a:lnTo>
                    <a:pt x="12068175" y="7200"/>
                  </a:lnTo>
                  <a:lnTo>
                    <a:pt x="12068645" y="6083"/>
                  </a:lnTo>
                  <a:lnTo>
                    <a:pt x="12068645" y="3454"/>
                  </a:lnTo>
                  <a:close/>
                </a:path>
                <a:path w="12773660" h="4123690">
                  <a:moveTo>
                    <a:pt x="12087695" y="4117517"/>
                  </a:moveTo>
                  <a:lnTo>
                    <a:pt x="12087225" y="4116400"/>
                  </a:lnTo>
                  <a:lnTo>
                    <a:pt x="12085371" y="4114533"/>
                  </a:lnTo>
                  <a:lnTo>
                    <a:pt x="12084241" y="4114076"/>
                  </a:lnTo>
                  <a:lnTo>
                    <a:pt x="12081612" y="4114076"/>
                  </a:lnTo>
                  <a:lnTo>
                    <a:pt x="12080494" y="4114533"/>
                  </a:lnTo>
                  <a:lnTo>
                    <a:pt x="12078627" y="4116400"/>
                  </a:lnTo>
                  <a:lnTo>
                    <a:pt x="12078170" y="4117517"/>
                  </a:lnTo>
                  <a:lnTo>
                    <a:pt x="12078170" y="4120146"/>
                  </a:lnTo>
                  <a:lnTo>
                    <a:pt x="12078627" y="4121277"/>
                  </a:lnTo>
                  <a:lnTo>
                    <a:pt x="12080494" y="4123131"/>
                  </a:lnTo>
                  <a:lnTo>
                    <a:pt x="12081612" y="4123601"/>
                  </a:lnTo>
                  <a:lnTo>
                    <a:pt x="12084241" y="4123601"/>
                  </a:lnTo>
                  <a:lnTo>
                    <a:pt x="12085371" y="4123131"/>
                  </a:lnTo>
                  <a:lnTo>
                    <a:pt x="12087225" y="4121277"/>
                  </a:lnTo>
                  <a:lnTo>
                    <a:pt x="12087695" y="4120146"/>
                  </a:lnTo>
                  <a:lnTo>
                    <a:pt x="12087695" y="4117517"/>
                  </a:lnTo>
                  <a:close/>
                </a:path>
                <a:path w="12773660" h="4123690">
                  <a:moveTo>
                    <a:pt x="12087695" y="2746159"/>
                  </a:moveTo>
                  <a:lnTo>
                    <a:pt x="12087225" y="2745041"/>
                  </a:lnTo>
                  <a:lnTo>
                    <a:pt x="12085371" y="2743174"/>
                  </a:lnTo>
                  <a:lnTo>
                    <a:pt x="12084241" y="2742717"/>
                  </a:lnTo>
                  <a:lnTo>
                    <a:pt x="12081612" y="2742717"/>
                  </a:lnTo>
                  <a:lnTo>
                    <a:pt x="12080494" y="2743174"/>
                  </a:lnTo>
                  <a:lnTo>
                    <a:pt x="12078627" y="2745041"/>
                  </a:lnTo>
                  <a:lnTo>
                    <a:pt x="12078170" y="2746159"/>
                  </a:lnTo>
                  <a:lnTo>
                    <a:pt x="12078170" y="2748788"/>
                  </a:lnTo>
                  <a:lnTo>
                    <a:pt x="12078627" y="2749918"/>
                  </a:lnTo>
                  <a:lnTo>
                    <a:pt x="12080494" y="2751772"/>
                  </a:lnTo>
                  <a:lnTo>
                    <a:pt x="12081612" y="2752242"/>
                  </a:lnTo>
                  <a:lnTo>
                    <a:pt x="12084241" y="2752242"/>
                  </a:lnTo>
                  <a:lnTo>
                    <a:pt x="12085371" y="2751772"/>
                  </a:lnTo>
                  <a:lnTo>
                    <a:pt x="12087225" y="2749918"/>
                  </a:lnTo>
                  <a:lnTo>
                    <a:pt x="12087695" y="2748788"/>
                  </a:lnTo>
                  <a:lnTo>
                    <a:pt x="12087695" y="2746159"/>
                  </a:lnTo>
                  <a:close/>
                </a:path>
                <a:path w="12773660" h="4123690">
                  <a:moveTo>
                    <a:pt x="12087695" y="1374800"/>
                  </a:moveTo>
                  <a:lnTo>
                    <a:pt x="12087225" y="1373682"/>
                  </a:lnTo>
                  <a:lnTo>
                    <a:pt x="12085371" y="1371828"/>
                  </a:lnTo>
                  <a:lnTo>
                    <a:pt x="12084241" y="1371358"/>
                  </a:lnTo>
                  <a:lnTo>
                    <a:pt x="12081612" y="1371358"/>
                  </a:lnTo>
                  <a:lnTo>
                    <a:pt x="12080494" y="1371828"/>
                  </a:lnTo>
                  <a:lnTo>
                    <a:pt x="12078627" y="1373682"/>
                  </a:lnTo>
                  <a:lnTo>
                    <a:pt x="12078170" y="1374800"/>
                  </a:lnTo>
                  <a:lnTo>
                    <a:pt x="12078170" y="1377442"/>
                  </a:lnTo>
                  <a:lnTo>
                    <a:pt x="12078627" y="1378559"/>
                  </a:lnTo>
                  <a:lnTo>
                    <a:pt x="12080494" y="1380413"/>
                  </a:lnTo>
                  <a:lnTo>
                    <a:pt x="12081612" y="1380883"/>
                  </a:lnTo>
                  <a:lnTo>
                    <a:pt x="12084241" y="1380883"/>
                  </a:lnTo>
                  <a:lnTo>
                    <a:pt x="12085371" y="1380413"/>
                  </a:lnTo>
                  <a:lnTo>
                    <a:pt x="12087225" y="1378559"/>
                  </a:lnTo>
                  <a:lnTo>
                    <a:pt x="12087695" y="1377442"/>
                  </a:lnTo>
                  <a:lnTo>
                    <a:pt x="12087695" y="1374800"/>
                  </a:lnTo>
                  <a:close/>
                </a:path>
                <a:path w="12773660" h="4123690">
                  <a:moveTo>
                    <a:pt x="12087695" y="3454"/>
                  </a:moveTo>
                  <a:lnTo>
                    <a:pt x="12087225" y="2324"/>
                  </a:lnTo>
                  <a:lnTo>
                    <a:pt x="12085371" y="469"/>
                  </a:lnTo>
                  <a:lnTo>
                    <a:pt x="12084241" y="0"/>
                  </a:lnTo>
                  <a:lnTo>
                    <a:pt x="12081612" y="0"/>
                  </a:lnTo>
                  <a:lnTo>
                    <a:pt x="12080494" y="469"/>
                  </a:lnTo>
                  <a:lnTo>
                    <a:pt x="12078627" y="2324"/>
                  </a:lnTo>
                  <a:lnTo>
                    <a:pt x="12078170" y="3454"/>
                  </a:lnTo>
                  <a:lnTo>
                    <a:pt x="12078170" y="6083"/>
                  </a:lnTo>
                  <a:lnTo>
                    <a:pt x="12078627" y="7200"/>
                  </a:lnTo>
                  <a:lnTo>
                    <a:pt x="12080494" y="9067"/>
                  </a:lnTo>
                  <a:lnTo>
                    <a:pt x="12081612" y="9525"/>
                  </a:lnTo>
                  <a:lnTo>
                    <a:pt x="12084241" y="9525"/>
                  </a:lnTo>
                  <a:lnTo>
                    <a:pt x="12085371" y="9067"/>
                  </a:lnTo>
                  <a:lnTo>
                    <a:pt x="12087225" y="7200"/>
                  </a:lnTo>
                  <a:lnTo>
                    <a:pt x="12087695" y="6083"/>
                  </a:lnTo>
                  <a:lnTo>
                    <a:pt x="12087695" y="3454"/>
                  </a:lnTo>
                  <a:close/>
                </a:path>
                <a:path w="12773660" h="4123690">
                  <a:moveTo>
                    <a:pt x="12106745" y="4117517"/>
                  </a:moveTo>
                  <a:lnTo>
                    <a:pt x="12106275" y="4116400"/>
                  </a:lnTo>
                  <a:lnTo>
                    <a:pt x="12104421" y="4114533"/>
                  </a:lnTo>
                  <a:lnTo>
                    <a:pt x="12103303" y="4114076"/>
                  </a:lnTo>
                  <a:lnTo>
                    <a:pt x="12100662" y="4114076"/>
                  </a:lnTo>
                  <a:lnTo>
                    <a:pt x="12099544" y="4114533"/>
                  </a:lnTo>
                  <a:lnTo>
                    <a:pt x="12097690" y="4116400"/>
                  </a:lnTo>
                  <a:lnTo>
                    <a:pt x="12097220" y="4117517"/>
                  </a:lnTo>
                  <a:lnTo>
                    <a:pt x="12097220" y="4120146"/>
                  </a:lnTo>
                  <a:lnTo>
                    <a:pt x="12097690" y="4121277"/>
                  </a:lnTo>
                  <a:lnTo>
                    <a:pt x="12099544" y="4123131"/>
                  </a:lnTo>
                  <a:lnTo>
                    <a:pt x="12100662" y="4123601"/>
                  </a:lnTo>
                  <a:lnTo>
                    <a:pt x="12103303" y="4123601"/>
                  </a:lnTo>
                  <a:lnTo>
                    <a:pt x="12104421" y="4123131"/>
                  </a:lnTo>
                  <a:lnTo>
                    <a:pt x="12106275" y="4121277"/>
                  </a:lnTo>
                  <a:lnTo>
                    <a:pt x="12106745" y="4120146"/>
                  </a:lnTo>
                  <a:lnTo>
                    <a:pt x="12106745" y="4117517"/>
                  </a:lnTo>
                  <a:close/>
                </a:path>
                <a:path w="12773660" h="4123690">
                  <a:moveTo>
                    <a:pt x="12106745" y="2746159"/>
                  </a:moveTo>
                  <a:lnTo>
                    <a:pt x="12106275" y="2745041"/>
                  </a:lnTo>
                  <a:lnTo>
                    <a:pt x="12104421" y="2743174"/>
                  </a:lnTo>
                  <a:lnTo>
                    <a:pt x="12103303" y="2742717"/>
                  </a:lnTo>
                  <a:lnTo>
                    <a:pt x="12100662" y="2742717"/>
                  </a:lnTo>
                  <a:lnTo>
                    <a:pt x="12099544" y="2743174"/>
                  </a:lnTo>
                  <a:lnTo>
                    <a:pt x="12097690" y="2745041"/>
                  </a:lnTo>
                  <a:lnTo>
                    <a:pt x="12097220" y="2746159"/>
                  </a:lnTo>
                  <a:lnTo>
                    <a:pt x="12097220" y="2748788"/>
                  </a:lnTo>
                  <a:lnTo>
                    <a:pt x="12097690" y="2749918"/>
                  </a:lnTo>
                  <a:lnTo>
                    <a:pt x="12099544" y="2751772"/>
                  </a:lnTo>
                  <a:lnTo>
                    <a:pt x="12100662" y="2752242"/>
                  </a:lnTo>
                  <a:lnTo>
                    <a:pt x="12103303" y="2752242"/>
                  </a:lnTo>
                  <a:lnTo>
                    <a:pt x="12104421" y="2751772"/>
                  </a:lnTo>
                  <a:lnTo>
                    <a:pt x="12106275" y="2749918"/>
                  </a:lnTo>
                  <a:lnTo>
                    <a:pt x="12106745" y="2748788"/>
                  </a:lnTo>
                  <a:lnTo>
                    <a:pt x="12106745" y="2746159"/>
                  </a:lnTo>
                  <a:close/>
                </a:path>
                <a:path w="12773660" h="4123690">
                  <a:moveTo>
                    <a:pt x="12106745" y="1374800"/>
                  </a:moveTo>
                  <a:lnTo>
                    <a:pt x="12106275" y="1373682"/>
                  </a:lnTo>
                  <a:lnTo>
                    <a:pt x="12104421" y="1371828"/>
                  </a:lnTo>
                  <a:lnTo>
                    <a:pt x="12103303" y="1371358"/>
                  </a:lnTo>
                  <a:lnTo>
                    <a:pt x="12100662" y="1371358"/>
                  </a:lnTo>
                  <a:lnTo>
                    <a:pt x="12099544" y="1371828"/>
                  </a:lnTo>
                  <a:lnTo>
                    <a:pt x="12097690" y="1373682"/>
                  </a:lnTo>
                  <a:lnTo>
                    <a:pt x="12097220" y="1374800"/>
                  </a:lnTo>
                  <a:lnTo>
                    <a:pt x="12097220" y="1377442"/>
                  </a:lnTo>
                  <a:lnTo>
                    <a:pt x="12097690" y="1378559"/>
                  </a:lnTo>
                  <a:lnTo>
                    <a:pt x="12099544" y="1380413"/>
                  </a:lnTo>
                  <a:lnTo>
                    <a:pt x="12100662" y="1380883"/>
                  </a:lnTo>
                  <a:lnTo>
                    <a:pt x="12103303" y="1380883"/>
                  </a:lnTo>
                  <a:lnTo>
                    <a:pt x="12104421" y="1380413"/>
                  </a:lnTo>
                  <a:lnTo>
                    <a:pt x="12106275" y="1378559"/>
                  </a:lnTo>
                  <a:lnTo>
                    <a:pt x="12106745" y="1377442"/>
                  </a:lnTo>
                  <a:lnTo>
                    <a:pt x="12106745" y="1374800"/>
                  </a:lnTo>
                  <a:close/>
                </a:path>
                <a:path w="12773660" h="4123690">
                  <a:moveTo>
                    <a:pt x="12106745" y="3454"/>
                  </a:moveTo>
                  <a:lnTo>
                    <a:pt x="12106275" y="2324"/>
                  </a:lnTo>
                  <a:lnTo>
                    <a:pt x="12104421" y="469"/>
                  </a:lnTo>
                  <a:lnTo>
                    <a:pt x="12103303" y="0"/>
                  </a:lnTo>
                  <a:lnTo>
                    <a:pt x="12100662" y="0"/>
                  </a:lnTo>
                  <a:lnTo>
                    <a:pt x="12099544" y="469"/>
                  </a:lnTo>
                  <a:lnTo>
                    <a:pt x="12097690" y="2324"/>
                  </a:lnTo>
                  <a:lnTo>
                    <a:pt x="12097220" y="3454"/>
                  </a:lnTo>
                  <a:lnTo>
                    <a:pt x="12097220" y="6083"/>
                  </a:lnTo>
                  <a:lnTo>
                    <a:pt x="12097690" y="7200"/>
                  </a:lnTo>
                  <a:lnTo>
                    <a:pt x="12099544" y="9067"/>
                  </a:lnTo>
                  <a:lnTo>
                    <a:pt x="12100662" y="9525"/>
                  </a:lnTo>
                  <a:lnTo>
                    <a:pt x="12103303" y="9525"/>
                  </a:lnTo>
                  <a:lnTo>
                    <a:pt x="12104421" y="9067"/>
                  </a:lnTo>
                  <a:lnTo>
                    <a:pt x="12106275" y="7200"/>
                  </a:lnTo>
                  <a:lnTo>
                    <a:pt x="12106745" y="6083"/>
                  </a:lnTo>
                  <a:lnTo>
                    <a:pt x="12106745" y="3454"/>
                  </a:lnTo>
                  <a:close/>
                </a:path>
                <a:path w="12773660" h="4123690">
                  <a:moveTo>
                    <a:pt x="12125795" y="4117517"/>
                  </a:moveTo>
                  <a:lnTo>
                    <a:pt x="12125325" y="4116400"/>
                  </a:lnTo>
                  <a:lnTo>
                    <a:pt x="12123471" y="4114533"/>
                  </a:lnTo>
                  <a:lnTo>
                    <a:pt x="12122353" y="4114076"/>
                  </a:lnTo>
                  <a:lnTo>
                    <a:pt x="12119712" y="4114076"/>
                  </a:lnTo>
                  <a:lnTo>
                    <a:pt x="12118594" y="4114533"/>
                  </a:lnTo>
                  <a:lnTo>
                    <a:pt x="12116740" y="4116400"/>
                  </a:lnTo>
                  <a:lnTo>
                    <a:pt x="12116270" y="4117517"/>
                  </a:lnTo>
                  <a:lnTo>
                    <a:pt x="12116270" y="4120146"/>
                  </a:lnTo>
                  <a:lnTo>
                    <a:pt x="12116740" y="4121277"/>
                  </a:lnTo>
                  <a:lnTo>
                    <a:pt x="12118594" y="4123131"/>
                  </a:lnTo>
                  <a:lnTo>
                    <a:pt x="12119712" y="4123601"/>
                  </a:lnTo>
                  <a:lnTo>
                    <a:pt x="12122353" y="4123601"/>
                  </a:lnTo>
                  <a:lnTo>
                    <a:pt x="12123471" y="4123131"/>
                  </a:lnTo>
                  <a:lnTo>
                    <a:pt x="12125325" y="4121277"/>
                  </a:lnTo>
                  <a:lnTo>
                    <a:pt x="12125795" y="4120146"/>
                  </a:lnTo>
                  <a:lnTo>
                    <a:pt x="12125795" y="4117517"/>
                  </a:lnTo>
                  <a:close/>
                </a:path>
                <a:path w="12773660" h="4123690">
                  <a:moveTo>
                    <a:pt x="12125795" y="2746159"/>
                  </a:moveTo>
                  <a:lnTo>
                    <a:pt x="12125325" y="2745041"/>
                  </a:lnTo>
                  <a:lnTo>
                    <a:pt x="12123471" y="2743174"/>
                  </a:lnTo>
                  <a:lnTo>
                    <a:pt x="12122353" y="2742717"/>
                  </a:lnTo>
                  <a:lnTo>
                    <a:pt x="12119712" y="2742717"/>
                  </a:lnTo>
                  <a:lnTo>
                    <a:pt x="12118594" y="2743174"/>
                  </a:lnTo>
                  <a:lnTo>
                    <a:pt x="12116740" y="2745041"/>
                  </a:lnTo>
                  <a:lnTo>
                    <a:pt x="12116270" y="2746159"/>
                  </a:lnTo>
                  <a:lnTo>
                    <a:pt x="12116270" y="2748788"/>
                  </a:lnTo>
                  <a:lnTo>
                    <a:pt x="12116740" y="2749918"/>
                  </a:lnTo>
                  <a:lnTo>
                    <a:pt x="12118594" y="2751772"/>
                  </a:lnTo>
                  <a:lnTo>
                    <a:pt x="12119712" y="2752242"/>
                  </a:lnTo>
                  <a:lnTo>
                    <a:pt x="12122353" y="2752242"/>
                  </a:lnTo>
                  <a:lnTo>
                    <a:pt x="12123471" y="2751772"/>
                  </a:lnTo>
                  <a:lnTo>
                    <a:pt x="12125325" y="2749918"/>
                  </a:lnTo>
                  <a:lnTo>
                    <a:pt x="12125795" y="2748788"/>
                  </a:lnTo>
                  <a:lnTo>
                    <a:pt x="12125795" y="2746159"/>
                  </a:lnTo>
                  <a:close/>
                </a:path>
                <a:path w="12773660" h="4123690">
                  <a:moveTo>
                    <a:pt x="12125795" y="1374800"/>
                  </a:moveTo>
                  <a:lnTo>
                    <a:pt x="12125325" y="1373682"/>
                  </a:lnTo>
                  <a:lnTo>
                    <a:pt x="12123471" y="1371828"/>
                  </a:lnTo>
                  <a:lnTo>
                    <a:pt x="12122353" y="1371358"/>
                  </a:lnTo>
                  <a:lnTo>
                    <a:pt x="12119712" y="1371358"/>
                  </a:lnTo>
                  <a:lnTo>
                    <a:pt x="12118594" y="1371828"/>
                  </a:lnTo>
                  <a:lnTo>
                    <a:pt x="12116740" y="1373682"/>
                  </a:lnTo>
                  <a:lnTo>
                    <a:pt x="12116270" y="1374800"/>
                  </a:lnTo>
                  <a:lnTo>
                    <a:pt x="12116270" y="1377442"/>
                  </a:lnTo>
                  <a:lnTo>
                    <a:pt x="12116740" y="1378559"/>
                  </a:lnTo>
                  <a:lnTo>
                    <a:pt x="12118594" y="1380413"/>
                  </a:lnTo>
                  <a:lnTo>
                    <a:pt x="12119712" y="1380883"/>
                  </a:lnTo>
                  <a:lnTo>
                    <a:pt x="12122353" y="1380883"/>
                  </a:lnTo>
                  <a:lnTo>
                    <a:pt x="12123471" y="1380413"/>
                  </a:lnTo>
                  <a:lnTo>
                    <a:pt x="12125325" y="1378559"/>
                  </a:lnTo>
                  <a:lnTo>
                    <a:pt x="12125795" y="1377442"/>
                  </a:lnTo>
                  <a:lnTo>
                    <a:pt x="12125795" y="1374800"/>
                  </a:lnTo>
                  <a:close/>
                </a:path>
                <a:path w="12773660" h="4123690">
                  <a:moveTo>
                    <a:pt x="12125795" y="3454"/>
                  </a:moveTo>
                  <a:lnTo>
                    <a:pt x="12125325" y="2324"/>
                  </a:lnTo>
                  <a:lnTo>
                    <a:pt x="12123471" y="469"/>
                  </a:lnTo>
                  <a:lnTo>
                    <a:pt x="12122353" y="0"/>
                  </a:lnTo>
                  <a:lnTo>
                    <a:pt x="12119712" y="0"/>
                  </a:lnTo>
                  <a:lnTo>
                    <a:pt x="12118594" y="469"/>
                  </a:lnTo>
                  <a:lnTo>
                    <a:pt x="12116740" y="2324"/>
                  </a:lnTo>
                  <a:lnTo>
                    <a:pt x="12116270" y="3454"/>
                  </a:lnTo>
                  <a:lnTo>
                    <a:pt x="12116270" y="6083"/>
                  </a:lnTo>
                  <a:lnTo>
                    <a:pt x="12116740" y="7200"/>
                  </a:lnTo>
                  <a:lnTo>
                    <a:pt x="12118594" y="9067"/>
                  </a:lnTo>
                  <a:lnTo>
                    <a:pt x="12119712" y="9525"/>
                  </a:lnTo>
                  <a:lnTo>
                    <a:pt x="12122353" y="9525"/>
                  </a:lnTo>
                  <a:lnTo>
                    <a:pt x="12123471" y="9067"/>
                  </a:lnTo>
                  <a:lnTo>
                    <a:pt x="12125325" y="7200"/>
                  </a:lnTo>
                  <a:lnTo>
                    <a:pt x="12125795" y="6083"/>
                  </a:lnTo>
                  <a:lnTo>
                    <a:pt x="12125795" y="3454"/>
                  </a:lnTo>
                  <a:close/>
                </a:path>
                <a:path w="12773660" h="4123690">
                  <a:moveTo>
                    <a:pt x="12144845" y="4117517"/>
                  </a:moveTo>
                  <a:lnTo>
                    <a:pt x="12144388" y="4116400"/>
                  </a:lnTo>
                  <a:lnTo>
                    <a:pt x="12142521" y="4114533"/>
                  </a:lnTo>
                  <a:lnTo>
                    <a:pt x="12141403" y="4114076"/>
                  </a:lnTo>
                  <a:lnTo>
                    <a:pt x="12138774" y="4114076"/>
                  </a:lnTo>
                  <a:lnTo>
                    <a:pt x="12137644" y="4114533"/>
                  </a:lnTo>
                  <a:lnTo>
                    <a:pt x="12135790" y="4116400"/>
                  </a:lnTo>
                  <a:lnTo>
                    <a:pt x="12135320" y="4117517"/>
                  </a:lnTo>
                  <a:lnTo>
                    <a:pt x="12135320" y="4120146"/>
                  </a:lnTo>
                  <a:lnTo>
                    <a:pt x="12135790" y="4121277"/>
                  </a:lnTo>
                  <a:lnTo>
                    <a:pt x="12137644" y="4123131"/>
                  </a:lnTo>
                  <a:lnTo>
                    <a:pt x="12138774" y="4123601"/>
                  </a:lnTo>
                  <a:lnTo>
                    <a:pt x="12141403" y="4123601"/>
                  </a:lnTo>
                  <a:lnTo>
                    <a:pt x="12142521" y="4123131"/>
                  </a:lnTo>
                  <a:lnTo>
                    <a:pt x="12144388" y="4121277"/>
                  </a:lnTo>
                  <a:lnTo>
                    <a:pt x="12144845" y="4120146"/>
                  </a:lnTo>
                  <a:lnTo>
                    <a:pt x="12144845" y="4117517"/>
                  </a:lnTo>
                  <a:close/>
                </a:path>
                <a:path w="12773660" h="4123690">
                  <a:moveTo>
                    <a:pt x="12144845" y="2746159"/>
                  </a:moveTo>
                  <a:lnTo>
                    <a:pt x="12144388" y="2745041"/>
                  </a:lnTo>
                  <a:lnTo>
                    <a:pt x="12142521" y="2743174"/>
                  </a:lnTo>
                  <a:lnTo>
                    <a:pt x="12141403" y="2742717"/>
                  </a:lnTo>
                  <a:lnTo>
                    <a:pt x="12138774" y="2742717"/>
                  </a:lnTo>
                  <a:lnTo>
                    <a:pt x="12137644" y="2743174"/>
                  </a:lnTo>
                  <a:lnTo>
                    <a:pt x="12135790" y="2745041"/>
                  </a:lnTo>
                  <a:lnTo>
                    <a:pt x="12135320" y="2746159"/>
                  </a:lnTo>
                  <a:lnTo>
                    <a:pt x="12135320" y="2748788"/>
                  </a:lnTo>
                  <a:lnTo>
                    <a:pt x="12135790" y="2749918"/>
                  </a:lnTo>
                  <a:lnTo>
                    <a:pt x="12137644" y="2751772"/>
                  </a:lnTo>
                  <a:lnTo>
                    <a:pt x="12138774" y="2752242"/>
                  </a:lnTo>
                  <a:lnTo>
                    <a:pt x="12141403" y="2752242"/>
                  </a:lnTo>
                  <a:lnTo>
                    <a:pt x="12142521" y="2751772"/>
                  </a:lnTo>
                  <a:lnTo>
                    <a:pt x="12144388" y="2749918"/>
                  </a:lnTo>
                  <a:lnTo>
                    <a:pt x="12144845" y="2748788"/>
                  </a:lnTo>
                  <a:lnTo>
                    <a:pt x="12144845" y="2746159"/>
                  </a:lnTo>
                  <a:close/>
                </a:path>
                <a:path w="12773660" h="4123690">
                  <a:moveTo>
                    <a:pt x="12144845" y="1374800"/>
                  </a:moveTo>
                  <a:lnTo>
                    <a:pt x="12144388" y="1373682"/>
                  </a:lnTo>
                  <a:lnTo>
                    <a:pt x="12142521" y="1371828"/>
                  </a:lnTo>
                  <a:lnTo>
                    <a:pt x="12141403" y="1371358"/>
                  </a:lnTo>
                  <a:lnTo>
                    <a:pt x="12138774" y="1371358"/>
                  </a:lnTo>
                  <a:lnTo>
                    <a:pt x="12137644" y="1371828"/>
                  </a:lnTo>
                  <a:lnTo>
                    <a:pt x="12135790" y="1373682"/>
                  </a:lnTo>
                  <a:lnTo>
                    <a:pt x="12135320" y="1374800"/>
                  </a:lnTo>
                  <a:lnTo>
                    <a:pt x="12135320" y="1377442"/>
                  </a:lnTo>
                  <a:lnTo>
                    <a:pt x="12135790" y="1378559"/>
                  </a:lnTo>
                  <a:lnTo>
                    <a:pt x="12137644" y="1380413"/>
                  </a:lnTo>
                  <a:lnTo>
                    <a:pt x="12138774" y="1380883"/>
                  </a:lnTo>
                  <a:lnTo>
                    <a:pt x="12141403" y="1380883"/>
                  </a:lnTo>
                  <a:lnTo>
                    <a:pt x="12142521" y="1380413"/>
                  </a:lnTo>
                  <a:lnTo>
                    <a:pt x="12144388" y="1378559"/>
                  </a:lnTo>
                  <a:lnTo>
                    <a:pt x="12144845" y="1377442"/>
                  </a:lnTo>
                  <a:lnTo>
                    <a:pt x="12144845" y="1374800"/>
                  </a:lnTo>
                  <a:close/>
                </a:path>
                <a:path w="12773660" h="4123690">
                  <a:moveTo>
                    <a:pt x="12144845" y="3454"/>
                  </a:moveTo>
                  <a:lnTo>
                    <a:pt x="12144388" y="2324"/>
                  </a:lnTo>
                  <a:lnTo>
                    <a:pt x="12142521" y="469"/>
                  </a:lnTo>
                  <a:lnTo>
                    <a:pt x="12141403" y="0"/>
                  </a:lnTo>
                  <a:lnTo>
                    <a:pt x="12138774" y="0"/>
                  </a:lnTo>
                  <a:lnTo>
                    <a:pt x="12137644" y="469"/>
                  </a:lnTo>
                  <a:lnTo>
                    <a:pt x="12135790" y="2324"/>
                  </a:lnTo>
                  <a:lnTo>
                    <a:pt x="12135320" y="3454"/>
                  </a:lnTo>
                  <a:lnTo>
                    <a:pt x="12135320" y="6083"/>
                  </a:lnTo>
                  <a:lnTo>
                    <a:pt x="12135790" y="7200"/>
                  </a:lnTo>
                  <a:lnTo>
                    <a:pt x="12137644" y="9067"/>
                  </a:lnTo>
                  <a:lnTo>
                    <a:pt x="12138774" y="9525"/>
                  </a:lnTo>
                  <a:lnTo>
                    <a:pt x="12141403" y="9525"/>
                  </a:lnTo>
                  <a:lnTo>
                    <a:pt x="12142521" y="9067"/>
                  </a:lnTo>
                  <a:lnTo>
                    <a:pt x="12144388" y="7200"/>
                  </a:lnTo>
                  <a:lnTo>
                    <a:pt x="12144845" y="6083"/>
                  </a:lnTo>
                  <a:lnTo>
                    <a:pt x="12144845" y="3454"/>
                  </a:lnTo>
                  <a:close/>
                </a:path>
                <a:path w="12773660" h="4123690">
                  <a:moveTo>
                    <a:pt x="12163895" y="4117517"/>
                  </a:moveTo>
                  <a:lnTo>
                    <a:pt x="12163438" y="4116400"/>
                  </a:lnTo>
                  <a:lnTo>
                    <a:pt x="12161571" y="4114533"/>
                  </a:lnTo>
                  <a:lnTo>
                    <a:pt x="12160453" y="4114076"/>
                  </a:lnTo>
                  <a:lnTo>
                    <a:pt x="12157824" y="4114076"/>
                  </a:lnTo>
                  <a:lnTo>
                    <a:pt x="12156694" y="4114533"/>
                  </a:lnTo>
                  <a:lnTo>
                    <a:pt x="12154840" y="4116400"/>
                  </a:lnTo>
                  <a:lnTo>
                    <a:pt x="12154370" y="4117517"/>
                  </a:lnTo>
                  <a:lnTo>
                    <a:pt x="12154370" y="4120146"/>
                  </a:lnTo>
                  <a:lnTo>
                    <a:pt x="12154840" y="4121277"/>
                  </a:lnTo>
                  <a:lnTo>
                    <a:pt x="12156694" y="4123131"/>
                  </a:lnTo>
                  <a:lnTo>
                    <a:pt x="12157824" y="4123601"/>
                  </a:lnTo>
                  <a:lnTo>
                    <a:pt x="12160453" y="4123601"/>
                  </a:lnTo>
                  <a:lnTo>
                    <a:pt x="12161571" y="4123131"/>
                  </a:lnTo>
                  <a:lnTo>
                    <a:pt x="12163438" y="4121277"/>
                  </a:lnTo>
                  <a:lnTo>
                    <a:pt x="12163895" y="4120146"/>
                  </a:lnTo>
                  <a:lnTo>
                    <a:pt x="12163895" y="4117517"/>
                  </a:lnTo>
                  <a:close/>
                </a:path>
                <a:path w="12773660" h="4123690">
                  <a:moveTo>
                    <a:pt x="12163895" y="2746159"/>
                  </a:moveTo>
                  <a:lnTo>
                    <a:pt x="12163438" y="2745041"/>
                  </a:lnTo>
                  <a:lnTo>
                    <a:pt x="12161571" y="2743174"/>
                  </a:lnTo>
                  <a:lnTo>
                    <a:pt x="12160453" y="2742717"/>
                  </a:lnTo>
                  <a:lnTo>
                    <a:pt x="12157824" y="2742717"/>
                  </a:lnTo>
                  <a:lnTo>
                    <a:pt x="12156694" y="2743174"/>
                  </a:lnTo>
                  <a:lnTo>
                    <a:pt x="12154840" y="2745041"/>
                  </a:lnTo>
                  <a:lnTo>
                    <a:pt x="12154370" y="2746159"/>
                  </a:lnTo>
                  <a:lnTo>
                    <a:pt x="12154370" y="2748788"/>
                  </a:lnTo>
                  <a:lnTo>
                    <a:pt x="12154840" y="2749918"/>
                  </a:lnTo>
                  <a:lnTo>
                    <a:pt x="12156694" y="2751772"/>
                  </a:lnTo>
                  <a:lnTo>
                    <a:pt x="12157824" y="2752242"/>
                  </a:lnTo>
                  <a:lnTo>
                    <a:pt x="12160453" y="2752242"/>
                  </a:lnTo>
                  <a:lnTo>
                    <a:pt x="12161571" y="2751772"/>
                  </a:lnTo>
                  <a:lnTo>
                    <a:pt x="12163438" y="2749918"/>
                  </a:lnTo>
                  <a:lnTo>
                    <a:pt x="12163895" y="2748788"/>
                  </a:lnTo>
                  <a:lnTo>
                    <a:pt x="12163895" y="2746159"/>
                  </a:lnTo>
                  <a:close/>
                </a:path>
                <a:path w="12773660" h="4123690">
                  <a:moveTo>
                    <a:pt x="12163895" y="1374800"/>
                  </a:moveTo>
                  <a:lnTo>
                    <a:pt x="12163438" y="1373682"/>
                  </a:lnTo>
                  <a:lnTo>
                    <a:pt x="12161571" y="1371828"/>
                  </a:lnTo>
                  <a:lnTo>
                    <a:pt x="12160453" y="1371358"/>
                  </a:lnTo>
                  <a:lnTo>
                    <a:pt x="12157824" y="1371358"/>
                  </a:lnTo>
                  <a:lnTo>
                    <a:pt x="12156694" y="1371828"/>
                  </a:lnTo>
                  <a:lnTo>
                    <a:pt x="12154840" y="1373682"/>
                  </a:lnTo>
                  <a:lnTo>
                    <a:pt x="12154370" y="1374800"/>
                  </a:lnTo>
                  <a:lnTo>
                    <a:pt x="12154370" y="1377442"/>
                  </a:lnTo>
                  <a:lnTo>
                    <a:pt x="12154840" y="1378559"/>
                  </a:lnTo>
                  <a:lnTo>
                    <a:pt x="12156694" y="1380413"/>
                  </a:lnTo>
                  <a:lnTo>
                    <a:pt x="12157824" y="1380883"/>
                  </a:lnTo>
                  <a:lnTo>
                    <a:pt x="12160453" y="1380883"/>
                  </a:lnTo>
                  <a:lnTo>
                    <a:pt x="12161571" y="1380413"/>
                  </a:lnTo>
                  <a:lnTo>
                    <a:pt x="12163438" y="1378559"/>
                  </a:lnTo>
                  <a:lnTo>
                    <a:pt x="12163895" y="1377442"/>
                  </a:lnTo>
                  <a:lnTo>
                    <a:pt x="12163895" y="1374800"/>
                  </a:lnTo>
                  <a:close/>
                </a:path>
                <a:path w="12773660" h="4123690">
                  <a:moveTo>
                    <a:pt x="12163895" y="3454"/>
                  </a:moveTo>
                  <a:lnTo>
                    <a:pt x="12163438" y="2324"/>
                  </a:lnTo>
                  <a:lnTo>
                    <a:pt x="12161571" y="469"/>
                  </a:lnTo>
                  <a:lnTo>
                    <a:pt x="12160453" y="0"/>
                  </a:lnTo>
                  <a:lnTo>
                    <a:pt x="12157824" y="0"/>
                  </a:lnTo>
                  <a:lnTo>
                    <a:pt x="12156694" y="469"/>
                  </a:lnTo>
                  <a:lnTo>
                    <a:pt x="12154840" y="2324"/>
                  </a:lnTo>
                  <a:lnTo>
                    <a:pt x="12154370" y="3454"/>
                  </a:lnTo>
                  <a:lnTo>
                    <a:pt x="12154370" y="6083"/>
                  </a:lnTo>
                  <a:lnTo>
                    <a:pt x="12154840" y="7200"/>
                  </a:lnTo>
                  <a:lnTo>
                    <a:pt x="12156694" y="9067"/>
                  </a:lnTo>
                  <a:lnTo>
                    <a:pt x="12157824" y="9525"/>
                  </a:lnTo>
                  <a:lnTo>
                    <a:pt x="12160453" y="9525"/>
                  </a:lnTo>
                  <a:lnTo>
                    <a:pt x="12161571" y="9067"/>
                  </a:lnTo>
                  <a:lnTo>
                    <a:pt x="12163438" y="7200"/>
                  </a:lnTo>
                  <a:lnTo>
                    <a:pt x="12163895" y="6083"/>
                  </a:lnTo>
                  <a:lnTo>
                    <a:pt x="12163895" y="3454"/>
                  </a:lnTo>
                  <a:close/>
                </a:path>
                <a:path w="12773660" h="4123690">
                  <a:moveTo>
                    <a:pt x="12182945" y="4117517"/>
                  </a:moveTo>
                  <a:lnTo>
                    <a:pt x="12182475" y="4116400"/>
                  </a:lnTo>
                  <a:lnTo>
                    <a:pt x="12180621" y="4114533"/>
                  </a:lnTo>
                  <a:lnTo>
                    <a:pt x="12179503" y="4114076"/>
                  </a:lnTo>
                  <a:lnTo>
                    <a:pt x="12176874" y="4114076"/>
                  </a:lnTo>
                  <a:lnTo>
                    <a:pt x="12175744" y="4114533"/>
                  </a:lnTo>
                  <a:lnTo>
                    <a:pt x="12173890" y="4116400"/>
                  </a:lnTo>
                  <a:lnTo>
                    <a:pt x="12173420" y="4117517"/>
                  </a:lnTo>
                  <a:lnTo>
                    <a:pt x="12173420" y="4120146"/>
                  </a:lnTo>
                  <a:lnTo>
                    <a:pt x="12173890" y="4121277"/>
                  </a:lnTo>
                  <a:lnTo>
                    <a:pt x="12175744" y="4123131"/>
                  </a:lnTo>
                  <a:lnTo>
                    <a:pt x="12176874" y="4123601"/>
                  </a:lnTo>
                  <a:lnTo>
                    <a:pt x="12179503" y="4123601"/>
                  </a:lnTo>
                  <a:lnTo>
                    <a:pt x="12180621" y="4123131"/>
                  </a:lnTo>
                  <a:lnTo>
                    <a:pt x="12182475" y="4121277"/>
                  </a:lnTo>
                  <a:lnTo>
                    <a:pt x="12182945" y="4120146"/>
                  </a:lnTo>
                  <a:lnTo>
                    <a:pt x="12182945" y="4117517"/>
                  </a:lnTo>
                  <a:close/>
                </a:path>
                <a:path w="12773660" h="4123690">
                  <a:moveTo>
                    <a:pt x="12182945" y="2746159"/>
                  </a:moveTo>
                  <a:lnTo>
                    <a:pt x="12182475" y="2745041"/>
                  </a:lnTo>
                  <a:lnTo>
                    <a:pt x="12180621" y="2743174"/>
                  </a:lnTo>
                  <a:lnTo>
                    <a:pt x="12179503" y="2742717"/>
                  </a:lnTo>
                  <a:lnTo>
                    <a:pt x="12176874" y="2742717"/>
                  </a:lnTo>
                  <a:lnTo>
                    <a:pt x="12175744" y="2743174"/>
                  </a:lnTo>
                  <a:lnTo>
                    <a:pt x="12173890" y="2745041"/>
                  </a:lnTo>
                  <a:lnTo>
                    <a:pt x="12173420" y="2746159"/>
                  </a:lnTo>
                  <a:lnTo>
                    <a:pt x="12173420" y="2748788"/>
                  </a:lnTo>
                  <a:lnTo>
                    <a:pt x="12173890" y="2749918"/>
                  </a:lnTo>
                  <a:lnTo>
                    <a:pt x="12175744" y="2751772"/>
                  </a:lnTo>
                  <a:lnTo>
                    <a:pt x="12176874" y="2752242"/>
                  </a:lnTo>
                  <a:lnTo>
                    <a:pt x="12179503" y="2752242"/>
                  </a:lnTo>
                  <a:lnTo>
                    <a:pt x="12180621" y="2751772"/>
                  </a:lnTo>
                  <a:lnTo>
                    <a:pt x="12182475" y="2749918"/>
                  </a:lnTo>
                  <a:lnTo>
                    <a:pt x="12182945" y="2748788"/>
                  </a:lnTo>
                  <a:lnTo>
                    <a:pt x="12182945" y="2746159"/>
                  </a:lnTo>
                  <a:close/>
                </a:path>
                <a:path w="12773660" h="4123690">
                  <a:moveTo>
                    <a:pt x="12182945" y="1374800"/>
                  </a:moveTo>
                  <a:lnTo>
                    <a:pt x="12182475" y="1373682"/>
                  </a:lnTo>
                  <a:lnTo>
                    <a:pt x="12180621" y="1371828"/>
                  </a:lnTo>
                  <a:lnTo>
                    <a:pt x="12179503" y="1371358"/>
                  </a:lnTo>
                  <a:lnTo>
                    <a:pt x="12176874" y="1371358"/>
                  </a:lnTo>
                  <a:lnTo>
                    <a:pt x="12175744" y="1371828"/>
                  </a:lnTo>
                  <a:lnTo>
                    <a:pt x="12173890" y="1373682"/>
                  </a:lnTo>
                  <a:lnTo>
                    <a:pt x="12173420" y="1374800"/>
                  </a:lnTo>
                  <a:lnTo>
                    <a:pt x="12173420" y="1377442"/>
                  </a:lnTo>
                  <a:lnTo>
                    <a:pt x="12173890" y="1378559"/>
                  </a:lnTo>
                  <a:lnTo>
                    <a:pt x="12175744" y="1380413"/>
                  </a:lnTo>
                  <a:lnTo>
                    <a:pt x="12176874" y="1380883"/>
                  </a:lnTo>
                  <a:lnTo>
                    <a:pt x="12179503" y="1380883"/>
                  </a:lnTo>
                  <a:lnTo>
                    <a:pt x="12180621" y="1380413"/>
                  </a:lnTo>
                  <a:lnTo>
                    <a:pt x="12182475" y="1378559"/>
                  </a:lnTo>
                  <a:lnTo>
                    <a:pt x="12182945" y="1377442"/>
                  </a:lnTo>
                  <a:lnTo>
                    <a:pt x="12182945" y="1374800"/>
                  </a:lnTo>
                  <a:close/>
                </a:path>
                <a:path w="12773660" h="4123690">
                  <a:moveTo>
                    <a:pt x="12182945" y="3454"/>
                  </a:moveTo>
                  <a:lnTo>
                    <a:pt x="12182475" y="2324"/>
                  </a:lnTo>
                  <a:lnTo>
                    <a:pt x="12180621" y="469"/>
                  </a:lnTo>
                  <a:lnTo>
                    <a:pt x="12179503" y="0"/>
                  </a:lnTo>
                  <a:lnTo>
                    <a:pt x="12176874" y="0"/>
                  </a:lnTo>
                  <a:lnTo>
                    <a:pt x="12175744" y="469"/>
                  </a:lnTo>
                  <a:lnTo>
                    <a:pt x="12173890" y="2324"/>
                  </a:lnTo>
                  <a:lnTo>
                    <a:pt x="12173420" y="3454"/>
                  </a:lnTo>
                  <a:lnTo>
                    <a:pt x="12173420" y="6083"/>
                  </a:lnTo>
                  <a:lnTo>
                    <a:pt x="12173890" y="7200"/>
                  </a:lnTo>
                  <a:lnTo>
                    <a:pt x="12175744" y="9067"/>
                  </a:lnTo>
                  <a:lnTo>
                    <a:pt x="12176874" y="9525"/>
                  </a:lnTo>
                  <a:lnTo>
                    <a:pt x="12179503" y="9525"/>
                  </a:lnTo>
                  <a:lnTo>
                    <a:pt x="12180621" y="9067"/>
                  </a:lnTo>
                  <a:lnTo>
                    <a:pt x="12182475" y="7200"/>
                  </a:lnTo>
                  <a:lnTo>
                    <a:pt x="12182945" y="6083"/>
                  </a:lnTo>
                  <a:lnTo>
                    <a:pt x="12182945" y="3454"/>
                  </a:lnTo>
                  <a:close/>
                </a:path>
                <a:path w="12773660" h="4123690">
                  <a:moveTo>
                    <a:pt x="12201995" y="4117517"/>
                  </a:moveTo>
                  <a:lnTo>
                    <a:pt x="12201538" y="4116400"/>
                  </a:lnTo>
                  <a:lnTo>
                    <a:pt x="12199671" y="4114533"/>
                  </a:lnTo>
                  <a:lnTo>
                    <a:pt x="12198553" y="4114076"/>
                  </a:lnTo>
                  <a:lnTo>
                    <a:pt x="12195924" y="4114076"/>
                  </a:lnTo>
                  <a:lnTo>
                    <a:pt x="12194794" y="4114533"/>
                  </a:lnTo>
                  <a:lnTo>
                    <a:pt x="12192940" y="4116400"/>
                  </a:lnTo>
                  <a:lnTo>
                    <a:pt x="12192470" y="4117517"/>
                  </a:lnTo>
                  <a:lnTo>
                    <a:pt x="12192470" y="4120146"/>
                  </a:lnTo>
                  <a:lnTo>
                    <a:pt x="12192940" y="4121277"/>
                  </a:lnTo>
                  <a:lnTo>
                    <a:pt x="12194794" y="4123131"/>
                  </a:lnTo>
                  <a:lnTo>
                    <a:pt x="12195924" y="4123601"/>
                  </a:lnTo>
                  <a:lnTo>
                    <a:pt x="12198553" y="4123601"/>
                  </a:lnTo>
                  <a:lnTo>
                    <a:pt x="12199671" y="4123131"/>
                  </a:lnTo>
                  <a:lnTo>
                    <a:pt x="12201538" y="4121277"/>
                  </a:lnTo>
                  <a:lnTo>
                    <a:pt x="12201995" y="4120146"/>
                  </a:lnTo>
                  <a:lnTo>
                    <a:pt x="12201995" y="4117517"/>
                  </a:lnTo>
                  <a:close/>
                </a:path>
                <a:path w="12773660" h="4123690">
                  <a:moveTo>
                    <a:pt x="12201995" y="2746159"/>
                  </a:moveTo>
                  <a:lnTo>
                    <a:pt x="12201538" y="2745041"/>
                  </a:lnTo>
                  <a:lnTo>
                    <a:pt x="12199671" y="2743174"/>
                  </a:lnTo>
                  <a:lnTo>
                    <a:pt x="12198553" y="2742717"/>
                  </a:lnTo>
                  <a:lnTo>
                    <a:pt x="12195924" y="2742717"/>
                  </a:lnTo>
                  <a:lnTo>
                    <a:pt x="12194794" y="2743174"/>
                  </a:lnTo>
                  <a:lnTo>
                    <a:pt x="12192940" y="2745041"/>
                  </a:lnTo>
                  <a:lnTo>
                    <a:pt x="12192470" y="2746159"/>
                  </a:lnTo>
                  <a:lnTo>
                    <a:pt x="12192470" y="2748788"/>
                  </a:lnTo>
                  <a:lnTo>
                    <a:pt x="12192940" y="2749918"/>
                  </a:lnTo>
                  <a:lnTo>
                    <a:pt x="12194794" y="2751772"/>
                  </a:lnTo>
                  <a:lnTo>
                    <a:pt x="12195924" y="2752242"/>
                  </a:lnTo>
                  <a:lnTo>
                    <a:pt x="12198553" y="2752242"/>
                  </a:lnTo>
                  <a:lnTo>
                    <a:pt x="12199671" y="2751772"/>
                  </a:lnTo>
                  <a:lnTo>
                    <a:pt x="12201538" y="2749918"/>
                  </a:lnTo>
                  <a:lnTo>
                    <a:pt x="12201995" y="2748788"/>
                  </a:lnTo>
                  <a:lnTo>
                    <a:pt x="12201995" y="2746159"/>
                  </a:lnTo>
                  <a:close/>
                </a:path>
                <a:path w="12773660" h="4123690">
                  <a:moveTo>
                    <a:pt x="12201995" y="1374800"/>
                  </a:moveTo>
                  <a:lnTo>
                    <a:pt x="12201538" y="1373682"/>
                  </a:lnTo>
                  <a:lnTo>
                    <a:pt x="12199671" y="1371828"/>
                  </a:lnTo>
                  <a:lnTo>
                    <a:pt x="12198553" y="1371358"/>
                  </a:lnTo>
                  <a:lnTo>
                    <a:pt x="12195924" y="1371358"/>
                  </a:lnTo>
                  <a:lnTo>
                    <a:pt x="12194794" y="1371828"/>
                  </a:lnTo>
                  <a:lnTo>
                    <a:pt x="12192940" y="1373682"/>
                  </a:lnTo>
                  <a:lnTo>
                    <a:pt x="12192470" y="1374800"/>
                  </a:lnTo>
                  <a:lnTo>
                    <a:pt x="12192470" y="1377442"/>
                  </a:lnTo>
                  <a:lnTo>
                    <a:pt x="12192940" y="1378559"/>
                  </a:lnTo>
                  <a:lnTo>
                    <a:pt x="12194794" y="1380413"/>
                  </a:lnTo>
                  <a:lnTo>
                    <a:pt x="12195924" y="1380883"/>
                  </a:lnTo>
                  <a:lnTo>
                    <a:pt x="12198553" y="1380883"/>
                  </a:lnTo>
                  <a:lnTo>
                    <a:pt x="12199671" y="1380413"/>
                  </a:lnTo>
                  <a:lnTo>
                    <a:pt x="12201538" y="1378559"/>
                  </a:lnTo>
                  <a:lnTo>
                    <a:pt x="12201995" y="1377442"/>
                  </a:lnTo>
                  <a:lnTo>
                    <a:pt x="12201995" y="1374800"/>
                  </a:lnTo>
                  <a:close/>
                </a:path>
                <a:path w="12773660" h="4123690">
                  <a:moveTo>
                    <a:pt x="12201995" y="3454"/>
                  </a:moveTo>
                  <a:lnTo>
                    <a:pt x="12201538" y="2324"/>
                  </a:lnTo>
                  <a:lnTo>
                    <a:pt x="12199671" y="469"/>
                  </a:lnTo>
                  <a:lnTo>
                    <a:pt x="12198553" y="0"/>
                  </a:lnTo>
                  <a:lnTo>
                    <a:pt x="12195924" y="0"/>
                  </a:lnTo>
                  <a:lnTo>
                    <a:pt x="12194794" y="469"/>
                  </a:lnTo>
                  <a:lnTo>
                    <a:pt x="12192940" y="2324"/>
                  </a:lnTo>
                  <a:lnTo>
                    <a:pt x="12192470" y="3454"/>
                  </a:lnTo>
                  <a:lnTo>
                    <a:pt x="12192470" y="6083"/>
                  </a:lnTo>
                  <a:lnTo>
                    <a:pt x="12192940" y="7200"/>
                  </a:lnTo>
                  <a:lnTo>
                    <a:pt x="12194794" y="9067"/>
                  </a:lnTo>
                  <a:lnTo>
                    <a:pt x="12195924" y="9525"/>
                  </a:lnTo>
                  <a:lnTo>
                    <a:pt x="12198553" y="9525"/>
                  </a:lnTo>
                  <a:lnTo>
                    <a:pt x="12199671" y="9067"/>
                  </a:lnTo>
                  <a:lnTo>
                    <a:pt x="12201538" y="7200"/>
                  </a:lnTo>
                  <a:lnTo>
                    <a:pt x="12201995" y="6083"/>
                  </a:lnTo>
                  <a:lnTo>
                    <a:pt x="12201995" y="3454"/>
                  </a:lnTo>
                  <a:close/>
                </a:path>
                <a:path w="12773660" h="4123690">
                  <a:moveTo>
                    <a:pt x="12221045" y="4117517"/>
                  </a:moveTo>
                  <a:lnTo>
                    <a:pt x="12220588" y="4116400"/>
                  </a:lnTo>
                  <a:lnTo>
                    <a:pt x="12218721" y="4114533"/>
                  </a:lnTo>
                  <a:lnTo>
                    <a:pt x="12217603" y="4114076"/>
                  </a:lnTo>
                  <a:lnTo>
                    <a:pt x="12214974" y="4114076"/>
                  </a:lnTo>
                  <a:lnTo>
                    <a:pt x="12213844" y="4114533"/>
                  </a:lnTo>
                  <a:lnTo>
                    <a:pt x="12211990" y="4116400"/>
                  </a:lnTo>
                  <a:lnTo>
                    <a:pt x="12211520" y="4117517"/>
                  </a:lnTo>
                  <a:lnTo>
                    <a:pt x="12211520" y="4120146"/>
                  </a:lnTo>
                  <a:lnTo>
                    <a:pt x="12211990" y="4121277"/>
                  </a:lnTo>
                  <a:lnTo>
                    <a:pt x="12213844" y="4123131"/>
                  </a:lnTo>
                  <a:lnTo>
                    <a:pt x="12214974" y="4123601"/>
                  </a:lnTo>
                  <a:lnTo>
                    <a:pt x="12217603" y="4123601"/>
                  </a:lnTo>
                  <a:lnTo>
                    <a:pt x="12218721" y="4123131"/>
                  </a:lnTo>
                  <a:lnTo>
                    <a:pt x="12220588" y="4121277"/>
                  </a:lnTo>
                  <a:lnTo>
                    <a:pt x="12221045" y="4120146"/>
                  </a:lnTo>
                  <a:lnTo>
                    <a:pt x="12221045" y="4117517"/>
                  </a:lnTo>
                  <a:close/>
                </a:path>
                <a:path w="12773660" h="4123690">
                  <a:moveTo>
                    <a:pt x="12221045" y="2746159"/>
                  </a:moveTo>
                  <a:lnTo>
                    <a:pt x="12220588" y="2745041"/>
                  </a:lnTo>
                  <a:lnTo>
                    <a:pt x="12218721" y="2743174"/>
                  </a:lnTo>
                  <a:lnTo>
                    <a:pt x="12217603" y="2742717"/>
                  </a:lnTo>
                  <a:lnTo>
                    <a:pt x="12214974" y="2742717"/>
                  </a:lnTo>
                  <a:lnTo>
                    <a:pt x="12213844" y="2743174"/>
                  </a:lnTo>
                  <a:lnTo>
                    <a:pt x="12211990" y="2745041"/>
                  </a:lnTo>
                  <a:lnTo>
                    <a:pt x="12211520" y="2746159"/>
                  </a:lnTo>
                  <a:lnTo>
                    <a:pt x="12211520" y="2748788"/>
                  </a:lnTo>
                  <a:lnTo>
                    <a:pt x="12211990" y="2749918"/>
                  </a:lnTo>
                  <a:lnTo>
                    <a:pt x="12213844" y="2751772"/>
                  </a:lnTo>
                  <a:lnTo>
                    <a:pt x="12214974" y="2752242"/>
                  </a:lnTo>
                  <a:lnTo>
                    <a:pt x="12217603" y="2752242"/>
                  </a:lnTo>
                  <a:lnTo>
                    <a:pt x="12218721" y="2751772"/>
                  </a:lnTo>
                  <a:lnTo>
                    <a:pt x="12220588" y="2749918"/>
                  </a:lnTo>
                  <a:lnTo>
                    <a:pt x="12221045" y="2748788"/>
                  </a:lnTo>
                  <a:lnTo>
                    <a:pt x="12221045" y="2746159"/>
                  </a:lnTo>
                  <a:close/>
                </a:path>
                <a:path w="12773660" h="4123690">
                  <a:moveTo>
                    <a:pt x="12221045" y="1374800"/>
                  </a:moveTo>
                  <a:lnTo>
                    <a:pt x="12220588" y="1373682"/>
                  </a:lnTo>
                  <a:lnTo>
                    <a:pt x="12218721" y="1371828"/>
                  </a:lnTo>
                  <a:lnTo>
                    <a:pt x="12217603" y="1371358"/>
                  </a:lnTo>
                  <a:lnTo>
                    <a:pt x="12214974" y="1371358"/>
                  </a:lnTo>
                  <a:lnTo>
                    <a:pt x="12213844" y="1371828"/>
                  </a:lnTo>
                  <a:lnTo>
                    <a:pt x="12211990" y="1373682"/>
                  </a:lnTo>
                  <a:lnTo>
                    <a:pt x="12211520" y="1374800"/>
                  </a:lnTo>
                  <a:lnTo>
                    <a:pt x="12211520" y="1377442"/>
                  </a:lnTo>
                  <a:lnTo>
                    <a:pt x="12211990" y="1378559"/>
                  </a:lnTo>
                  <a:lnTo>
                    <a:pt x="12213844" y="1380413"/>
                  </a:lnTo>
                  <a:lnTo>
                    <a:pt x="12214974" y="1380883"/>
                  </a:lnTo>
                  <a:lnTo>
                    <a:pt x="12217603" y="1380883"/>
                  </a:lnTo>
                  <a:lnTo>
                    <a:pt x="12218721" y="1380413"/>
                  </a:lnTo>
                  <a:lnTo>
                    <a:pt x="12220588" y="1378559"/>
                  </a:lnTo>
                  <a:lnTo>
                    <a:pt x="12221045" y="1377442"/>
                  </a:lnTo>
                  <a:lnTo>
                    <a:pt x="12221045" y="1374800"/>
                  </a:lnTo>
                  <a:close/>
                </a:path>
                <a:path w="12773660" h="4123690">
                  <a:moveTo>
                    <a:pt x="12221045" y="3454"/>
                  </a:moveTo>
                  <a:lnTo>
                    <a:pt x="12220588" y="2324"/>
                  </a:lnTo>
                  <a:lnTo>
                    <a:pt x="12218721" y="469"/>
                  </a:lnTo>
                  <a:lnTo>
                    <a:pt x="12217603" y="0"/>
                  </a:lnTo>
                  <a:lnTo>
                    <a:pt x="12214974" y="0"/>
                  </a:lnTo>
                  <a:lnTo>
                    <a:pt x="12213844" y="469"/>
                  </a:lnTo>
                  <a:lnTo>
                    <a:pt x="12211990" y="2324"/>
                  </a:lnTo>
                  <a:lnTo>
                    <a:pt x="12211520" y="3454"/>
                  </a:lnTo>
                  <a:lnTo>
                    <a:pt x="12211520" y="6083"/>
                  </a:lnTo>
                  <a:lnTo>
                    <a:pt x="12211990" y="7200"/>
                  </a:lnTo>
                  <a:lnTo>
                    <a:pt x="12213844" y="9067"/>
                  </a:lnTo>
                  <a:lnTo>
                    <a:pt x="12214974" y="9525"/>
                  </a:lnTo>
                  <a:lnTo>
                    <a:pt x="12217603" y="9525"/>
                  </a:lnTo>
                  <a:lnTo>
                    <a:pt x="12218721" y="9067"/>
                  </a:lnTo>
                  <a:lnTo>
                    <a:pt x="12220588" y="7200"/>
                  </a:lnTo>
                  <a:lnTo>
                    <a:pt x="12221045" y="6083"/>
                  </a:lnTo>
                  <a:lnTo>
                    <a:pt x="12221045" y="3454"/>
                  </a:lnTo>
                  <a:close/>
                </a:path>
                <a:path w="12773660" h="4123690">
                  <a:moveTo>
                    <a:pt x="12240095" y="4117517"/>
                  </a:moveTo>
                  <a:lnTo>
                    <a:pt x="12239638" y="4116400"/>
                  </a:lnTo>
                  <a:lnTo>
                    <a:pt x="12237771" y="4114533"/>
                  </a:lnTo>
                  <a:lnTo>
                    <a:pt x="12236653" y="4114076"/>
                  </a:lnTo>
                  <a:lnTo>
                    <a:pt x="12234024" y="4114076"/>
                  </a:lnTo>
                  <a:lnTo>
                    <a:pt x="12232894" y="4114533"/>
                  </a:lnTo>
                  <a:lnTo>
                    <a:pt x="12231040" y="4116400"/>
                  </a:lnTo>
                  <a:lnTo>
                    <a:pt x="12230570" y="4117517"/>
                  </a:lnTo>
                  <a:lnTo>
                    <a:pt x="12230570" y="4120146"/>
                  </a:lnTo>
                  <a:lnTo>
                    <a:pt x="12231040" y="4121277"/>
                  </a:lnTo>
                  <a:lnTo>
                    <a:pt x="12232894" y="4123131"/>
                  </a:lnTo>
                  <a:lnTo>
                    <a:pt x="12234024" y="4123601"/>
                  </a:lnTo>
                  <a:lnTo>
                    <a:pt x="12236653" y="4123601"/>
                  </a:lnTo>
                  <a:lnTo>
                    <a:pt x="12237771" y="4123131"/>
                  </a:lnTo>
                  <a:lnTo>
                    <a:pt x="12239638" y="4121277"/>
                  </a:lnTo>
                  <a:lnTo>
                    <a:pt x="12240095" y="4120146"/>
                  </a:lnTo>
                  <a:lnTo>
                    <a:pt x="12240095" y="4117517"/>
                  </a:lnTo>
                  <a:close/>
                </a:path>
                <a:path w="12773660" h="4123690">
                  <a:moveTo>
                    <a:pt x="12240095" y="2746159"/>
                  </a:moveTo>
                  <a:lnTo>
                    <a:pt x="12239638" y="2745041"/>
                  </a:lnTo>
                  <a:lnTo>
                    <a:pt x="12237771" y="2743174"/>
                  </a:lnTo>
                  <a:lnTo>
                    <a:pt x="12236653" y="2742717"/>
                  </a:lnTo>
                  <a:lnTo>
                    <a:pt x="12234024" y="2742717"/>
                  </a:lnTo>
                  <a:lnTo>
                    <a:pt x="12232894" y="2743174"/>
                  </a:lnTo>
                  <a:lnTo>
                    <a:pt x="12231040" y="2745041"/>
                  </a:lnTo>
                  <a:lnTo>
                    <a:pt x="12230570" y="2746159"/>
                  </a:lnTo>
                  <a:lnTo>
                    <a:pt x="12230570" y="2748788"/>
                  </a:lnTo>
                  <a:lnTo>
                    <a:pt x="12231040" y="2749918"/>
                  </a:lnTo>
                  <a:lnTo>
                    <a:pt x="12232894" y="2751772"/>
                  </a:lnTo>
                  <a:lnTo>
                    <a:pt x="12234024" y="2752242"/>
                  </a:lnTo>
                  <a:lnTo>
                    <a:pt x="12236653" y="2752242"/>
                  </a:lnTo>
                  <a:lnTo>
                    <a:pt x="12237771" y="2751772"/>
                  </a:lnTo>
                  <a:lnTo>
                    <a:pt x="12239638" y="2749918"/>
                  </a:lnTo>
                  <a:lnTo>
                    <a:pt x="12240095" y="2748788"/>
                  </a:lnTo>
                  <a:lnTo>
                    <a:pt x="12240095" y="2746159"/>
                  </a:lnTo>
                  <a:close/>
                </a:path>
                <a:path w="12773660" h="4123690">
                  <a:moveTo>
                    <a:pt x="12240095" y="1374800"/>
                  </a:moveTo>
                  <a:lnTo>
                    <a:pt x="12239638" y="1373682"/>
                  </a:lnTo>
                  <a:lnTo>
                    <a:pt x="12237771" y="1371828"/>
                  </a:lnTo>
                  <a:lnTo>
                    <a:pt x="12236653" y="1371358"/>
                  </a:lnTo>
                  <a:lnTo>
                    <a:pt x="12234024" y="1371358"/>
                  </a:lnTo>
                  <a:lnTo>
                    <a:pt x="12232894" y="1371828"/>
                  </a:lnTo>
                  <a:lnTo>
                    <a:pt x="12231040" y="1373682"/>
                  </a:lnTo>
                  <a:lnTo>
                    <a:pt x="12230570" y="1374800"/>
                  </a:lnTo>
                  <a:lnTo>
                    <a:pt x="12230570" y="1377442"/>
                  </a:lnTo>
                  <a:lnTo>
                    <a:pt x="12231040" y="1378559"/>
                  </a:lnTo>
                  <a:lnTo>
                    <a:pt x="12232894" y="1380413"/>
                  </a:lnTo>
                  <a:lnTo>
                    <a:pt x="12234024" y="1380883"/>
                  </a:lnTo>
                  <a:lnTo>
                    <a:pt x="12236653" y="1380883"/>
                  </a:lnTo>
                  <a:lnTo>
                    <a:pt x="12237771" y="1380413"/>
                  </a:lnTo>
                  <a:lnTo>
                    <a:pt x="12239638" y="1378559"/>
                  </a:lnTo>
                  <a:lnTo>
                    <a:pt x="12240095" y="1377442"/>
                  </a:lnTo>
                  <a:lnTo>
                    <a:pt x="12240095" y="1374800"/>
                  </a:lnTo>
                  <a:close/>
                </a:path>
                <a:path w="12773660" h="4123690">
                  <a:moveTo>
                    <a:pt x="12240095" y="3454"/>
                  </a:moveTo>
                  <a:lnTo>
                    <a:pt x="12239638" y="2324"/>
                  </a:lnTo>
                  <a:lnTo>
                    <a:pt x="12237771" y="469"/>
                  </a:lnTo>
                  <a:lnTo>
                    <a:pt x="12236653" y="0"/>
                  </a:lnTo>
                  <a:lnTo>
                    <a:pt x="12234024" y="0"/>
                  </a:lnTo>
                  <a:lnTo>
                    <a:pt x="12232894" y="469"/>
                  </a:lnTo>
                  <a:lnTo>
                    <a:pt x="12231040" y="2324"/>
                  </a:lnTo>
                  <a:lnTo>
                    <a:pt x="12230570" y="3454"/>
                  </a:lnTo>
                  <a:lnTo>
                    <a:pt x="12230570" y="6083"/>
                  </a:lnTo>
                  <a:lnTo>
                    <a:pt x="12231040" y="7200"/>
                  </a:lnTo>
                  <a:lnTo>
                    <a:pt x="12232894" y="9067"/>
                  </a:lnTo>
                  <a:lnTo>
                    <a:pt x="12234024" y="9525"/>
                  </a:lnTo>
                  <a:lnTo>
                    <a:pt x="12236653" y="9525"/>
                  </a:lnTo>
                  <a:lnTo>
                    <a:pt x="12237771" y="9067"/>
                  </a:lnTo>
                  <a:lnTo>
                    <a:pt x="12239638" y="7200"/>
                  </a:lnTo>
                  <a:lnTo>
                    <a:pt x="12240095" y="6083"/>
                  </a:lnTo>
                  <a:lnTo>
                    <a:pt x="12240095" y="3454"/>
                  </a:lnTo>
                  <a:close/>
                </a:path>
                <a:path w="12773660" h="4123690">
                  <a:moveTo>
                    <a:pt x="12259158" y="4117517"/>
                  </a:moveTo>
                  <a:lnTo>
                    <a:pt x="12258688" y="4116400"/>
                  </a:lnTo>
                  <a:lnTo>
                    <a:pt x="12256821" y="4114533"/>
                  </a:lnTo>
                  <a:lnTo>
                    <a:pt x="12255703" y="4114076"/>
                  </a:lnTo>
                  <a:lnTo>
                    <a:pt x="12253074" y="4114076"/>
                  </a:lnTo>
                  <a:lnTo>
                    <a:pt x="12251944" y="4114533"/>
                  </a:lnTo>
                  <a:lnTo>
                    <a:pt x="12250090" y="4116400"/>
                  </a:lnTo>
                  <a:lnTo>
                    <a:pt x="12249620" y="4117517"/>
                  </a:lnTo>
                  <a:lnTo>
                    <a:pt x="12249620" y="4120146"/>
                  </a:lnTo>
                  <a:lnTo>
                    <a:pt x="12250090" y="4121277"/>
                  </a:lnTo>
                  <a:lnTo>
                    <a:pt x="12251944" y="4123131"/>
                  </a:lnTo>
                  <a:lnTo>
                    <a:pt x="12253074" y="4123601"/>
                  </a:lnTo>
                  <a:lnTo>
                    <a:pt x="12255703" y="4123601"/>
                  </a:lnTo>
                  <a:lnTo>
                    <a:pt x="12256821" y="4123131"/>
                  </a:lnTo>
                  <a:lnTo>
                    <a:pt x="12258688" y="4121277"/>
                  </a:lnTo>
                  <a:lnTo>
                    <a:pt x="12259158" y="4120146"/>
                  </a:lnTo>
                  <a:lnTo>
                    <a:pt x="12259158" y="4117517"/>
                  </a:lnTo>
                  <a:close/>
                </a:path>
                <a:path w="12773660" h="4123690">
                  <a:moveTo>
                    <a:pt x="12259158" y="2746159"/>
                  </a:moveTo>
                  <a:lnTo>
                    <a:pt x="12258688" y="2745041"/>
                  </a:lnTo>
                  <a:lnTo>
                    <a:pt x="12256821" y="2743174"/>
                  </a:lnTo>
                  <a:lnTo>
                    <a:pt x="12255703" y="2742717"/>
                  </a:lnTo>
                  <a:lnTo>
                    <a:pt x="12253074" y="2742717"/>
                  </a:lnTo>
                  <a:lnTo>
                    <a:pt x="12251944" y="2743174"/>
                  </a:lnTo>
                  <a:lnTo>
                    <a:pt x="12250090" y="2745041"/>
                  </a:lnTo>
                  <a:lnTo>
                    <a:pt x="12249620" y="2746159"/>
                  </a:lnTo>
                  <a:lnTo>
                    <a:pt x="12249620" y="2748788"/>
                  </a:lnTo>
                  <a:lnTo>
                    <a:pt x="12250090" y="2749918"/>
                  </a:lnTo>
                  <a:lnTo>
                    <a:pt x="12251944" y="2751772"/>
                  </a:lnTo>
                  <a:lnTo>
                    <a:pt x="12253074" y="2752242"/>
                  </a:lnTo>
                  <a:lnTo>
                    <a:pt x="12255703" y="2752242"/>
                  </a:lnTo>
                  <a:lnTo>
                    <a:pt x="12256821" y="2751772"/>
                  </a:lnTo>
                  <a:lnTo>
                    <a:pt x="12258688" y="2749918"/>
                  </a:lnTo>
                  <a:lnTo>
                    <a:pt x="12259158" y="2748788"/>
                  </a:lnTo>
                  <a:lnTo>
                    <a:pt x="12259158" y="2746159"/>
                  </a:lnTo>
                  <a:close/>
                </a:path>
                <a:path w="12773660" h="4123690">
                  <a:moveTo>
                    <a:pt x="12259158" y="1374800"/>
                  </a:moveTo>
                  <a:lnTo>
                    <a:pt x="12258688" y="1373682"/>
                  </a:lnTo>
                  <a:lnTo>
                    <a:pt x="12256821" y="1371828"/>
                  </a:lnTo>
                  <a:lnTo>
                    <a:pt x="12255703" y="1371358"/>
                  </a:lnTo>
                  <a:lnTo>
                    <a:pt x="12253074" y="1371358"/>
                  </a:lnTo>
                  <a:lnTo>
                    <a:pt x="12251944" y="1371828"/>
                  </a:lnTo>
                  <a:lnTo>
                    <a:pt x="12250090" y="1373682"/>
                  </a:lnTo>
                  <a:lnTo>
                    <a:pt x="12249620" y="1374800"/>
                  </a:lnTo>
                  <a:lnTo>
                    <a:pt x="12249620" y="1377442"/>
                  </a:lnTo>
                  <a:lnTo>
                    <a:pt x="12250090" y="1378559"/>
                  </a:lnTo>
                  <a:lnTo>
                    <a:pt x="12251944" y="1380413"/>
                  </a:lnTo>
                  <a:lnTo>
                    <a:pt x="12253074" y="1380883"/>
                  </a:lnTo>
                  <a:lnTo>
                    <a:pt x="12255703" y="1380883"/>
                  </a:lnTo>
                  <a:lnTo>
                    <a:pt x="12256821" y="1380413"/>
                  </a:lnTo>
                  <a:lnTo>
                    <a:pt x="12258688" y="1378559"/>
                  </a:lnTo>
                  <a:lnTo>
                    <a:pt x="12259158" y="1377442"/>
                  </a:lnTo>
                  <a:lnTo>
                    <a:pt x="12259158" y="1374800"/>
                  </a:lnTo>
                  <a:close/>
                </a:path>
                <a:path w="12773660" h="4123690">
                  <a:moveTo>
                    <a:pt x="12259158" y="3454"/>
                  </a:moveTo>
                  <a:lnTo>
                    <a:pt x="12258688" y="2324"/>
                  </a:lnTo>
                  <a:lnTo>
                    <a:pt x="12256821" y="469"/>
                  </a:lnTo>
                  <a:lnTo>
                    <a:pt x="12255703" y="0"/>
                  </a:lnTo>
                  <a:lnTo>
                    <a:pt x="12253074" y="0"/>
                  </a:lnTo>
                  <a:lnTo>
                    <a:pt x="12251944" y="469"/>
                  </a:lnTo>
                  <a:lnTo>
                    <a:pt x="12250090" y="2324"/>
                  </a:lnTo>
                  <a:lnTo>
                    <a:pt x="12249620" y="3454"/>
                  </a:lnTo>
                  <a:lnTo>
                    <a:pt x="12249620" y="6083"/>
                  </a:lnTo>
                  <a:lnTo>
                    <a:pt x="12250090" y="7200"/>
                  </a:lnTo>
                  <a:lnTo>
                    <a:pt x="12251944" y="9067"/>
                  </a:lnTo>
                  <a:lnTo>
                    <a:pt x="12253074" y="9525"/>
                  </a:lnTo>
                  <a:lnTo>
                    <a:pt x="12255703" y="9525"/>
                  </a:lnTo>
                  <a:lnTo>
                    <a:pt x="12256821" y="9067"/>
                  </a:lnTo>
                  <a:lnTo>
                    <a:pt x="12258688" y="7200"/>
                  </a:lnTo>
                  <a:lnTo>
                    <a:pt x="12259158" y="6083"/>
                  </a:lnTo>
                  <a:lnTo>
                    <a:pt x="12259158" y="3454"/>
                  </a:lnTo>
                  <a:close/>
                </a:path>
                <a:path w="12773660" h="4123690">
                  <a:moveTo>
                    <a:pt x="12278195" y="4117517"/>
                  </a:moveTo>
                  <a:lnTo>
                    <a:pt x="12277738" y="4116400"/>
                  </a:lnTo>
                  <a:lnTo>
                    <a:pt x="12275871" y="4114533"/>
                  </a:lnTo>
                  <a:lnTo>
                    <a:pt x="12274753" y="4114076"/>
                  </a:lnTo>
                  <a:lnTo>
                    <a:pt x="12272124" y="4114076"/>
                  </a:lnTo>
                  <a:lnTo>
                    <a:pt x="12271007" y="4114533"/>
                  </a:lnTo>
                  <a:lnTo>
                    <a:pt x="12269140" y="4116400"/>
                  </a:lnTo>
                  <a:lnTo>
                    <a:pt x="12268670" y="4117517"/>
                  </a:lnTo>
                  <a:lnTo>
                    <a:pt x="12268670" y="4120146"/>
                  </a:lnTo>
                  <a:lnTo>
                    <a:pt x="12269140" y="4121277"/>
                  </a:lnTo>
                  <a:lnTo>
                    <a:pt x="12271007" y="4123131"/>
                  </a:lnTo>
                  <a:lnTo>
                    <a:pt x="12272124" y="4123601"/>
                  </a:lnTo>
                  <a:lnTo>
                    <a:pt x="12274753" y="4123601"/>
                  </a:lnTo>
                  <a:lnTo>
                    <a:pt x="12275871" y="4123131"/>
                  </a:lnTo>
                  <a:lnTo>
                    <a:pt x="12277738" y="4121277"/>
                  </a:lnTo>
                  <a:lnTo>
                    <a:pt x="12278195" y="4120146"/>
                  </a:lnTo>
                  <a:lnTo>
                    <a:pt x="12278195" y="4117517"/>
                  </a:lnTo>
                  <a:close/>
                </a:path>
                <a:path w="12773660" h="4123690">
                  <a:moveTo>
                    <a:pt x="12278195" y="2746159"/>
                  </a:moveTo>
                  <a:lnTo>
                    <a:pt x="12277738" y="2745041"/>
                  </a:lnTo>
                  <a:lnTo>
                    <a:pt x="12275871" y="2743174"/>
                  </a:lnTo>
                  <a:lnTo>
                    <a:pt x="12274753" y="2742717"/>
                  </a:lnTo>
                  <a:lnTo>
                    <a:pt x="12272124" y="2742717"/>
                  </a:lnTo>
                  <a:lnTo>
                    <a:pt x="12271007" y="2743174"/>
                  </a:lnTo>
                  <a:lnTo>
                    <a:pt x="12269140" y="2745041"/>
                  </a:lnTo>
                  <a:lnTo>
                    <a:pt x="12268670" y="2746159"/>
                  </a:lnTo>
                  <a:lnTo>
                    <a:pt x="12268670" y="2748788"/>
                  </a:lnTo>
                  <a:lnTo>
                    <a:pt x="12269140" y="2749918"/>
                  </a:lnTo>
                  <a:lnTo>
                    <a:pt x="12271007" y="2751772"/>
                  </a:lnTo>
                  <a:lnTo>
                    <a:pt x="12272124" y="2752242"/>
                  </a:lnTo>
                  <a:lnTo>
                    <a:pt x="12274753" y="2752242"/>
                  </a:lnTo>
                  <a:lnTo>
                    <a:pt x="12275871" y="2751772"/>
                  </a:lnTo>
                  <a:lnTo>
                    <a:pt x="12277738" y="2749918"/>
                  </a:lnTo>
                  <a:lnTo>
                    <a:pt x="12278195" y="2748788"/>
                  </a:lnTo>
                  <a:lnTo>
                    <a:pt x="12278195" y="2746159"/>
                  </a:lnTo>
                  <a:close/>
                </a:path>
                <a:path w="12773660" h="4123690">
                  <a:moveTo>
                    <a:pt x="12278195" y="1374800"/>
                  </a:moveTo>
                  <a:lnTo>
                    <a:pt x="12277738" y="1373682"/>
                  </a:lnTo>
                  <a:lnTo>
                    <a:pt x="12275871" y="1371828"/>
                  </a:lnTo>
                  <a:lnTo>
                    <a:pt x="12274753" y="1371358"/>
                  </a:lnTo>
                  <a:lnTo>
                    <a:pt x="12272124" y="1371358"/>
                  </a:lnTo>
                  <a:lnTo>
                    <a:pt x="12271007" y="1371828"/>
                  </a:lnTo>
                  <a:lnTo>
                    <a:pt x="12269140" y="1373682"/>
                  </a:lnTo>
                  <a:lnTo>
                    <a:pt x="12268670" y="1374800"/>
                  </a:lnTo>
                  <a:lnTo>
                    <a:pt x="12268670" y="1377442"/>
                  </a:lnTo>
                  <a:lnTo>
                    <a:pt x="12269140" y="1378559"/>
                  </a:lnTo>
                  <a:lnTo>
                    <a:pt x="12271007" y="1380413"/>
                  </a:lnTo>
                  <a:lnTo>
                    <a:pt x="12272124" y="1380883"/>
                  </a:lnTo>
                  <a:lnTo>
                    <a:pt x="12274753" y="1380883"/>
                  </a:lnTo>
                  <a:lnTo>
                    <a:pt x="12275871" y="1380413"/>
                  </a:lnTo>
                  <a:lnTo>
                    <a:pt x="12277738" y="1378559"/>
                  </a:lnTo>
                  <a:lnTo>
                    <a:pt x="12278195" y="1377442"/>
                  </a:lnTo>
                  <a:lnTo>
                    <a:pt x="12278195" y="1374800"/>
                  </a:lnTo>
                  <a:close/>
                </a:path>
                <a:path w="12773660" h="4123690">
                  <a:moveTo>
                    <a:pt x="12278195" y="3454"/>
                  </a:moveTo>
                  <a:lnTo>
                    <a:pt x="12277738" y="2324"/>
                  </a:lnTo>
                  <a:lnTo>
                    <a:pt x="12275871" y="469"/>
                  </a:lnTo>
                  <a:lnTo>
                    <a:pt x="12274753" y="0"/>
                  </a:lnTo>
                  <a:lnTo>
                    <a:pt x="12272124" y="0"/>
                  </a:lnTo>
                  <a:lnTo>
                    <a:pt x="12271007" y="469"/>
                  </a:lnTo>
                  <a:lnTo>
                    <a:pt x="12269140" y="2324"/>
                  </a:lnTo>
                  <a:lnTo>
                    <a:pt x="12268670" y="3454"/>
                  </a:lnTo>
                  <a:lnTo>
                    <a:pt x="12268670" y="6083"/>
                  </a:lnTo>
                  <a:lnTo>
                    <a:pt x="12269140" y="7200"/>
                  </a:lnTo>
                  <a:lnTo>
                    <a:pt x="12271007" y="9067"/>
                  </a:lnTo>
                  <a:lnTo>
                    <a:pt x="12272124" y="9525"/>
                  </a:lnTo>
                  <a:lnTo>
                    <a:pt x="12274753" y="9525"/>
                  </a:lnTo>
                  <a:lnTo>
                    <a:pt x="12275871" y="9067"/>
                  </a:lnTo>
                  <a:lnTo>
                    <a:pt x="12277738" y="7200"/>
                  </a:lnTo>
                  <a:lnTo>
                    <a:pt x="12278195" y="6083"/>
                  </a:lnTo>
                  <a:lnTo>
                    <a:pt x="12278195" y="3454"/>
                  </a:lnTo>
                  <a:close/>
                </a:path>
                <a:path w="12773660" h="4123690">
                  <a:moveTo>
                    <a:pt x="12297245" y="4117517"/>
                  </a:moveTo>
                  <a:lnTo>
                    <a:pt x="12296788" y="4116400"/>
                  </a:lnTo>
                  <a:lnTo>
                    <a:pt x="12294921" y="4114533"/>
                  </a:lnTo>
                  <a:lnTo>
                    <a:pt x="12293803" y="4114076"/>
                  </a:lnTo>
                  <a:lnTo>
                    <a:pt x="12291174" y="4114076"/>
                  </a:lnTo>
                  <a:lnTo>
                    <a:pt x="12290044" y="4114533"/>
                  </a:lnTo>
                  <a:lnTo>
                    <a:pt x="12288190" y="4116400"/>
                  </a:lnTo>
                  <a:lnTo>
                    <a:pt x="12287720" y="4117517"/>
                  </a:lnTo>
                  <a:lnTo>
                    <a:pt x="12287720" y="4120146"/>
                  </a:lnTo>
                  <a:lnTo>
                    <a:pt x="12288190" y="4121277"/>
                  </a:lnTo>
                  <a:lnTo>
                    <a:pt x="12290044" y="4123131"/>
                  </a:lnTo>
                  <a:lnTo>
                    <a:pt x="12291174" y="4123601"/>
                  </a:lnTo>
                  <a:lnTo>
                    <a:pt x="12293803" y="4123601"/>
                  </a:lnTo>
                  <a:lnTo>
                    <a:pt x="12294921" y="4123131"/>
                  </a:lnTo>
                  <a:lnTo>
                    <a:pt x="12296788" y="4121277"/>
                  </a:lnTo>
                  <a:lnTo>
                    <a:pt x="12297245" y="4120146"/>
                  </a:lnTo>
                  <a:lnTo>
                    <a:pt x="12297245" y="4117517"/>
                  </a:lnTo>
                  <a:close/>
                </a:path>
                <a:path w="12773660" h="4123690">
                  <a:moveTo>
                    <a:pt x="12297245" y="2746159"/>
                  </a:moveTo>
                  <a:lnTo>
                    <a:pt x="12296788" y="2745041"/>
                  </a:lnTo>
                  <a:lnTo>
                    <a:pt x="12294921" y="2743174"/>
                  </a:lnTo>
                  <a:lnTo>
                    <a:pt x="12293803" y="2742717"/>
                  </a:lnTo>
                  <a:lnTo>
                    <a:pt x="12291174" y="2742717"/>
                  </a:lnTo>
                  <a:lnTo>
                    <a:pt x="12290044" y="2743174"/>
                  </a:lnTo>
                  <a:lnTo>
                    <a:pt x="12288190" y="2745041"/>
                  </a:lnTo>
                  <a:lnTo>
                    <a:pt x="12287720" y="2746159"/>
                  </a:lnTo>
                  <a:lnTo>
                    <a:pt x="12287720" y="2748788"/>
                  </a:lnTo>
                  <a:lnTo>
                    <a:pt x="12288190" y="2749918"/>
                  </a:lnTo>
                  <a:lnTo>
                    <a:pt x="12290044" y="2751772"/>
                  </a:lnTo>
                  <a:lnTo>
                    <a:pt x="12291174" y="2752242"/>
                  </a:lnTo>
                  <a:lnTo>
                    <a:pt x="12293803" y="2752242"/>
                  </a:lnTo>
                  <a:lnTo>
                    <a:pt x="12294921" y="2751772"/>
                  </a:lnTo>
                  <a:lnTo>
                    <a:pt x="12296788" y="2749918"/>
                  </a:lnTo>
                  <a:lnTo>
                    <a:pt x="12297245" y="2748788"/>
                  </a:lnTo>
                  <a:lnTo>
                    <a:pt x="12297245" y="2746159"/>
                  </a:lnTo>
                  <a:close/>
                </a:path>
                <a:path w="12773660" h="4123690">
                  <a:moveTo>
                    <a:pt x="12297245" y="1374800"/>
                  </a:moveTo>
                  <a:lnTo>
                    <a:pt x="12296788" y="1373682"/>
                  </a:lnTo>
                  <a:lnTo>
                    <a:pt x="12294921" y="1371828"/>
                  </a:lnTo>
                  <a:lnTo>
                    <a:pt x="12293803" y="1371358"/>
                  </a:lnTo>
                  <a:lnTo>
                    <a:pt x="12291174" y="1371358"/>
                  </a:lnTo>
                  <a:lnTo>
                    <a:pt x="12290044" y="1371828"/>
                  </a:lnTo>
                  <a:lnTo>
                    <a:pt x="12288190" y="1373682"/>
                  </a:lnTo>
                  <a:lnTo>
                    <a:pt x="12287720" y="1374800"/>
                  </a:lnTo>
                  <a:lnTo>
                    <a:pt x="12287720" y="1377442"/>
                  </a:lnTo>
                  <a:lnTo>
                    <a:pt x="12288190" y="1378559"/>
                  </a:lnTo>
                  <a:lnTo>
                    <a:pt x="12290044" y="1380413"/>
                  </a:lnTo>
                  <a:lnTo>
                    <a:pt x="12291174" y="1380883"/>
                  </a:lnTo>
                  <a:lnTo>
                    <a:pt x="12293803" y="1380883"/>
                  </a:lnTo>
                  <a:lnTo>
                    <a:pt x="12294921" y="1380413"/>
                  </a:lnTo>
                  <a:lnTo>
                    <a:pt x="12296788" y="1378559"/>
                  </a:lnTo>
                  <a:lnTo>
                    <a:pt x="12297245" y="1377442"/>
                  </a:lnTo>
                  <a:lnTo>
                    <a:pt x="12297245" y="1374800"/>
                  </a:lnTo>
                  <a:close/>
                </a:path>
                <a:path w="12773660" h="4123690">
                  <a:moveTo>
                    <a:pt x="12297245" y="3454"/>
                  </a:moveTo>
                  <a:lnTo>
                    <a:pt x="12296788" y="2324"/>
                  </a:lnTo>
                  <a:lnTo>
                    <a:pt x="12294921" y="469"/>
                  </a:lnTo>
                  <a:lnTo>
                    <a:pt x="12293803" y="0"/>
                  </a:lnTo>
                  <a:lnTo>
                    <a:pt x="12291174" y="0"/>
                  </a:lnTo>
                  <a:lnTo>
                    <a:pt x="12290044" y="469"/>
                  </a:lnTo>
                  <a:lnTo>
                    <a:pt x="12288190" y="2324"/>
                  </a:lnTo>
                  <a:lnTo>
                    <a:pt x="12287720" y="3454"/>
                  </a:lnTo>
                  <a:lnTo>
                    <a:pt x="12287720" y="6083"/>
                  </a:lnTo>
                  <a:lnTo>
                    <a:pt x="12288190" y="7200"/>
                  </a:lnTo>
                  <a:lnTo>
                    <a:pt x="12290044" y="9067"/>
                  </a:lnTo>
                  <a:lnTo>
                    <a:pt x="12291174" y="9525"/>
                  </a:lnTo>
                  <a:lnTo>
                    <a:pt x="12293803" y="9525"/>
                  </a:lnTo>
                  <a:lnTo>
                    <a:pt x="12294921" y="9067"/>
                  </a:lnTo>
                  <a:lnTo>
                    <a:pt x="12296788" y="7200"/>
                  </a:lnTo>
                  <a:lnTo>
                    <a:pt x="12297245" y="6083"/>
                  </a:lnTo>
                  <a:lnTo>
                    <a:pt x="12297245" y="3454"/>
                  </a:lnTo>
                  <a:close/>
                </a:path>
                <a:path w="12773660" h="4123690">
                  <a:moveTo>
                    <a:pt x="12316308" y="4117517"/>
                  </a:moveTo>
                  <a:lnTo>
                    <a:pt x="12315838" y="4116400"/>
                  </a:lnTo>
                  <a:lnTo>
                    <a:pt x="12313984" y="4114533"/>
                  </a:lnTo>
                  <a:lnTo>
                    <a:pt x="12312853" y="4114076"/>
                  </a:lnTo>
                  <a:lnTo>
                    <a:pt x="12310224" y="4114076"/>
                  </a:lnTo>
                  <a:lnTo>
                    <a:pt x="12309094" y="4114533"/>
                  </a:lnTo>
                  <a:lnTo>
                    <a:pt x="12307240" y="4116400"/>
                  </a:lnTo>
                  <a:lnTo>
                    <a:pt x="12306770" y="4117517"/>
                  </a:lnTo>
                  <a:lnTo>
                    <a:pt x="12306770" y="4120146"/>
                  </a:lnTo>
                  <a:lnTo>
                    <a:pt x="12307240" y="4121277"/>
                  </a:lnTo>
                  <a:lnTo>
                    <a:pt x="12309094" y="4123131"/>
                  </a:lnTo>
                  <a:lnTo>
                    <a:pt x="12310224" y="4123601"/>
                  </a:lnTo>
                  <a:lnTo>
                    <a:pt x="12312853" y="4123601"/>
                  </a:lnTo>
                  <a:lnTo>
                    <a:pt x="12313984" y="4123131"/>
                  </a:lnTo>
                  <a:lnTo>
                    <a:pt x="12315838" y="4121277"/>
                  </a:lnTo>
                  <a:lnTo>
                    <a:pt x="12316308" y="4120146"/>
                  </a:lnTo>
                  <a:lnTo>
                    <a:pt x="12316308" y="4117517"/>
                  </a:lnTo>
                  <a:close/>
                </a:path>
                <a:path w="12773660" h="4123690">
                  <a:moveTo>
                    <a:pt x="12316308" y="2746159"/>
                  </a:moveTo>
                  <a:lnTo>
                    <a:pt x="12315838" y="2745041"/>
                  </a:lnTo>
                  <a:lnTo>
                    <a:pt x="12313984" y="2743174"/>
                  </a:lnTo>
                  <a:lnTo>
                    <a:pt x="12312853" y="2742717"/>
                  </a:lnTo>
                  <a:lnTo>
                    <a:pt x="12310224" y="2742717"/>
                  </a:lnTo>
                  <a:lnTo>
                    <a:pt x="12309094" y="2743174"/>
                  </a:lnTo>
                  <a:lnTo>
                    <a:pt x="12307240" y="2745041"/>
                  </a:lnTo>
                  <a:lnTo>
                    <a:pt x="12306770" y="2746159"/>
                  </a:lnTo>
                  <a:lnTo>
                    <a:pt x="12306770" y="2748788"/>
                  </a:lnTo>
                  <a:lnTo>
                    <a:pt x="12307240" y="2749918"/>
                  </a:lnTo>
                  <a:lnTo>
                    <a:pt x="12309094" y="2751772"/>
                  </a:lnTo>
                  <a:lnTo>
                    <a:pt x="12310224" y="2752242"/>
                  </a:lnTo>
                  <a:lnTo>
                    <a:pt x="12312853" y="2752242"/>
                  </a:lnTo>
                  <a:lnTo>
                    <a:pt x="12313984" y="2751772"/>
                  </a:lnTo>
                  <a:lnTo>
                    <a:pt x="12315838" y="2749918"/>
                  </a:lnTo>
                  <a:lnTo>
                    <a:pt x="12316308" y="2748788"/>
                  </a:lnTo>
                  <a:lnTo>
                    <a:pt x="12316308" y="2746159"/>
                  </a:lnTo>
                  <a:close/>
                </a:path>
                <a:path w="12773660" h="4123690">
                  <a:moveTo>
                    <a:pt x="12316308" y="1374800"/>
                  </a:moveTo>
                  <a:lnTo>
                    <a:pt x="12315838" y="1373682"/>
                  </a:lnTo>
                  <a:lnTo>
                    <a:pt x="12313984" y="1371828"/>
                  </a:lnTo>
                  <a:lnTo>
                    <a:pt x="12312853" y="1371358"/>
                  </a:lnTo>
                  <a:lnTo>
                    <a:pt x="12310224" y="1371358"/>
                  </a:lnTo>
                  <a:lnTo>
                    <a:pt x="12309094" y="1371828"/>
                  </a:lnTo>
                  <a:lnTo>
                    <a:pt x="12307240" y="1373682"/>
                  </a:lnTo>
                  <a:lnTo>
                    <a:pt x="12306770" y="1374800"/>
                  </a:lnTo>
                  <a:lnTo>
                    <a:pt x="12306770" y="1377442"/>
                  </a:lnTo>
                  <a:lnTo>
                    <a:pt x="12307240" y="1378559"/>
                  </a:lnTo>
                  <a:lnTo>
                    <a:pt x="12309094" y="1380413"/>
                  </a:lnTo>
                  <a:lnTo>
                    <a:pt x="12310224" y="1380883"/>
                  </a:lnTo>
                  <a:lnTo>
                    <a:pt x="12312853" y="1380883"/>
                  </a:lnTo>
                  <a:lnTo>
                    <a:pt x="12313984" y="1380413"/>
                  </a:lnTo>
                  <a:lnTo>
                    <a:pt x="12315838" y="1378559"/>
                  </a:lnTo>
                  <a:lnTo>
                    <a:pt x="12316308" y="1377442"/>
                  </a:lnTo>
                  <a:lnTo>
                    <a:pt x="12316308" y="1374800"/>
                  </a:lnTo>
                  <a:close/>
                </a:path>
                <a:path w="12773660" h="4123690">
                  <a:moveTo>
                    <a:pt x="12316308" y="3454"/>
                  </a:moveTo>
                  <a:lnTo>
                    <a:pt x="12315838" y="2324"/>
                  </a:lnTo>
                  <a:lnTo>
                    <a:pt x="12313984" y="469"/>
                  </a:lnTo>
                  <a:lnTo>
                    <a:pt x="12312853" y="0"/>
                  </a:lnTo>
                  <a:lnTo>
                    <a:pt x="12310224" y="0"/>
                  </a:lnTo>
                  <a:lnTo>
                    <a:pt x="12309094" y="469"/>
                  </a:lnTo>
                  <a:lnTo>
                    <a:pt x="12307240" y="2324"/>
                  </a:lnTo>
                  <a:lnTo>
                    <a:pt x="12306770" y="3454"/>
                  </a:lnTo>
                  <a:lnTo>
                    <a:pt x="12306770" y="6083"/>
                  </a:lnTo>
                  <a:lnTo>
                    <a:pt x="12307240" y="7200"/>
                  </a:lnTo>
                  <a:lnTo>
                    <a:pt x="12309094" y="9067"/>
                  </a:lnTo>
                  <a:lnTo>
                    <a:pt x="12310224" y="9525"/>
                  </a:lnTo>
                  <a:lnTo>
                    <a:pt x="12312853" y="9525"/>
                  </a:lnTo>
                  <a:lnTo>
                    <a:pt x="12313984" y="9067"/>
                  </a:lnTo>
                  <a:lnTo>
                    <a:pt x="12315838" y="7200"/>
                  </a:lnTo>
                  <a:lnTo>
                    <a:pt x="12316308" y="6083"/>
                  </a:lnTo>
                  <a:lnTo>
                    <a:pt x="12316308" y="3454"/>
                  </a:lnTo>
                  <a:close/>
                </a:path>
                <a:path w="12773660" h="4123690">
                  <a:moveTo>
                    <a:pt x="12335358" y="4117517"/>
                  </a:moveTo>
                  <a:lnTo>
                    <a:pt x="12334888" y="4116400"/>
                  </a:lnTo>
                  <a:lnTo>
                    <a:pt x="12333034" y="4114533"/>
                  </a:lnTo>
                  <a:lnTo>
                    <a:pt x="12331903" y="4114076"/>
                  </a:lnTo>
                  <a:lnTo>
                    <a:pt x="12329274" y="4114076"/>
                  </a:lnTo>
                  <a:lnTo>
                    <a:pt x="12328157" y="4114533"/>
                  </a:lnTo>
                  <a:lnTo>
                    <a:pt x="12326290" y="4116400"/>
                  </a:lnTo>
                  <a:lnTo>
                    <a:pt x="12325833" y="4117517"/>
                  </a:lnTo>
                  <a:lnTo>
                    <a:pt x="12325833" y="4120146"/>
                  </a:lnTo>
                  <a:lnTo>
                    <a:pt x="12326290" y="4121277"/>
                  </a:lnTo>
                  <a:lnTo>
                    <a:pt x="12328157" y="4123131"/>
                  </a:lnTo>
                  <a:lnTo>
                    <a:pt x="12329274" y="4123601"/>
                  </a:lnTo>
                  <a:lnTo>
                    <a:pt x="12331903" y="4123601"/>
                  </a:lnTo>
                  <a:lnTo>
                    <a:pt x="12333034" y="4123131"/>
                  </a:lnTo>
                  <a:lnTo>
                    <a:pt x="12334888" y="4121277"/>
                  </a:lnTo>
                  <a:lnTo>
                    <a:pt x="12335358" y="4120146"/>
                  </a:lnTo>
                  <a:lnTo>
                    <a:pt x="12335358" y="4117517"/>
                  </a:lnTo>
                  <a:close/>
                </a:path>
                <a:path w="12773660" h="4123690">
                  <a:moveTo>
                    <a:pt x="12335358" y="2746159"/>
                  </a:moveTo>
                  <a:lnTo>
                    <a:pt x="12334888" y="2745041"/>
                  </a:lnTo>
                  <a:lnTo>
                    <a:pt x="12333034" y="2743174"/>
                  </a:lnTo>
                  <a:lnTo>
                    <a:pt x="12331903" y="2742717"/>
                  </a:lnTo>
                  <a:lnTo>
                    <a:pt x="12329274" y="2742717"/>
                  </a:lnTo>
                  <a:lnTo>
                    <a:pt x="12328157" y="2743174"/>
                  </a:lnTo>
                  <a:lnTo>
                    <a:pt x="12326290" y="2745041"/>
                  </a:lnTo>
                  <a:lnTo>
                    <a:pt x="12325833" y="2746159"/>
                  </a:lnTo>
                  <a:lnTo>
                    <a:pt x="12325833" y="2748788"/>
                  </a:lnTo>
                  <a:lnTo>
                    <a:pt x="12326290" y="2749918"/>
                  </a:lnTo>
                  <a:lnTo>
                    <a:pt x="12328157" y="2751772"/>
                  </a:lnTo>
                  <a:lnTo>
                    <a:pt x="12329274" y="2752242"/>
                  </a:lnTo>
                  <a:lnTo>
                    <a:pt x="12331903" y="2752242"/>
                  </a:lnTo>
                  <a:lnTo>
                    <a:pt x="12333034" y="2751772"/>
                  </a:lnTo>
                  <a:lnTo>
                    <a:pt x="12334888" y="2749918"/>
                  </a:lnTo>
                  <a:lnTo>
                    <a:pt x="12335358" y="2748788"/>
                  </a:lnTo>
                  <a:lnTo>
                    <a:pt x="12335358" y="2746159"/>
                  </a:lnTo>
                  <a:close/>
                </a:path>
                <a:path w="12773660" h="4123690">
                  <a:moveTo>
                    <a:pt x="12335358" y="1374800"/>
                  </a:moveTo>
                  <a:lnTo>
                    <a:pt x="12334888" y="1373682"/>
                  </a:lnTo>
                  <a:lnTo>
                    <a:pt x="12333034" y="1371828"/>
                  </a:lnTo>
                  <a:lnTo>
                    <a:pt x="12331903" y="1371358"/>
                  </a:lnTo>
                  <a:lnTo>
                    <a:pt x="12329274" y="1371358"/>
                  </a:lnTo>
                  <a:lnTo>
                    <a:pt x="12328157" y="1371828"/>
                  </a:lnTo>
                  <a:lnTo>
                    <a:pt x="12326290" y="1373682"/>
                  </a:lnTo>
                  <a:lnTo>
                    <a:pt x="12325833" y="1374800"/>
                  </a:lnTo>
                  <a:lnTo>
                    <a:pt x="12325833" y="1377442"/>
                  </a:lnTo>
                  <a:lnTo>
                    <a:pt x="12326290" y="1378559"/>
                  </a:lnTo>
                  <a:lnTo>
                    <a:pt x="12328157" y="1380413"/>
                  </a:lnTo>
                  <a:lnTo>
                    <a:pt x="12329274" y="1380883"/>
                  </a:lnTo>
                  <a:lnTo>
                    <a:pt x="12331903" y="1380883"/>
                  </a:lnTo>
                  <a:lnTo>
                    <a:pt x="12333034" y="1380413"/>
                  </a:lnTo>
                  <a:lnTo>
                    <a:pt x="12334888" y="1378559"/>
                  </a:lnTo>
                  <a:lnTo>
                    <a:pt x="12335358" y="1377442"/>
                  </a:lnTo>
                  <a:lnTo>
                    <a:pt x="12335358" y="1374800"/>
                  </a:lnTo>
                  <a:close/>
                </a:path>
                <a:path w="12773660" h="4123690">
                  <a:moveTo>
                    <a:pt x="12335358" y="3454"/>
                  </a:moveTo>
                  <a:lnTo>
                    <a:pt x="12334888" y="2324"/>
                  </a:lnTo>
                  <a:lnTo>
                    <a:pt x="12333034" y="469"/>
                  </a:lnTo>
                  <a:lnTo>
                    <a:pt x="12331903" y="0"/>
                  </a:lnTo>
                  <a:lnTo>
                    <a:pt x="12329274" y="0"/>
                  </a:lnTo>
                  <a:lnTo>
                    <a:pt x="12328157" y="469"/>
                  </a:lnTo>
                  <a:lnTo>
                    <a:pt x="12326290" y="2324"/>
                  </a:lnTo>
                  <a:lnTo>
                    <a:pt x="12325833" y="3454"/>
                  </a:lnTo>
                  <a:lnTo>
                    <a:pt x="12325833" y="6083"/>
                  </a:lnTo>
                  <a:lnTo>
                    <a:pt x="12326290" y="7200"/>
                  </a:lnTo>
                  <a:lnTo>
                    <a:pt x="12328157" y="9067"/>
                  </a:lnTo>
                  <a:lnTo>
                    <a:pt x="12329274" y="9525"/>
                  </a:lnTo>
                  <a:lnTo>
                    <a:pt x="12331903" y="9525"/>
                  </a:lnTo>
                  <a:lnTo>
                    <a:pt x="12333034" y="9067"/>
                  </a:lnTo>
                  <a:lnTo>
                    <a:pt x="12334888" y="7200"/>
                  </a:lnTo>
                  <a:lnTo>
                    <a:pt x="12335358" y="6083"/>
                  </a:lnTo>
                  <a:lnTo>
                    <a:pt x="12335358" y="3454"/>
                  </a:lnTo>
                  <a:close/>
                </a:path>
                <a:path w="12773660" h="4123690">
                  <a:moveTo>
                    <a:pt x="12354408" y="4117517"/>
                  </a:moveTo>
                  <a:lnTo>
                    <a:pt x="12353938" y="4116400"/>
                  </a:lnTo>
                  <a:lnTo>
                    <a:pt x="12352084" y="4114533"/>
                  </a:lnTo>
                  <a:lnTo>
                    <a:pt x="12350953" y="4114076"/>
                  </a:lnTo>
                  <a:lnTo>
                    <a:pt x="12348324" y="4114076"/>
                  </a:lnTo>
                  <a:lnTo>
                    <a:pt x="12347207" y="4114533"/>
                  </a:lnTo>
                  <a:lnTo>
                    <a:pt x="12345340" y="4116400"/>
                  </a:lnTo>
                  <a:lnTo>
                    <a:pt x="12344883" y="4117517"/>
                  </a:lnTo>
                  <a:lnTo>
                    <a:pt x="12344883" y="4120146"/>
                  </a:lnTo>
                  <a:lnTo>
                    <a:pt x="12345340" y="4121277"/>
                  </a:lnTo>
                  <a:lnTo>
                    <a:pt x="12347207" y="4123131"/>
                  </a:lnTo>
                  <a:lnTo>
                    <a:pt x="12348324" y="4123601"/>
                  </a:lnTo>
                  <a:lnTo>
                    <a:pt x="12350953" y="4123601"/>
                  </a:lnTo>
                  <a:lnTo>
                    <a:pt x="12352084" y="4123131"/>
                  </a:lnTo>
                  <a:lnTo>
                    <a:pt x="12353938" y="4121277"/>
                  </a:lnTo>
                  <a:lnTo>
                    <a:pt x="12354408" y="4120146"/>
                  </a:lnTo>
                  <a:lnTo>
                    <a:pt x="12354408" y="4117517"/>
                  </a:lnTo>
                  <a:close/>
                </a:path>
                <a:path w="12773660" h="4123690">
                  <a:moveTo>
                    <a:pt x="12354408" y="2746159"/>
                  </a:moveTo>
                  <a:lnTo>
                    <a:pt x="12353938" y="2745041"/>
                  </a:lnTo>
                  <a:lnTo>
                    <a:pt x="12352084" y="2743174"/>
                  </a:lnTo>
                  <a:lnTo>
                    <a:pt x="12350953" y="2742717"/>
                  </a:lnTo>
                  <a:lnTo>
                    <a:pt x="12348324" y="2742717"/>
                  </a:lnTo>
                  <a:lnTo>
                    <a:pt x="12347207" y="2743174"/>
                  </a:lnTo>
                  <a:lnTo>
                    <a:pt x="12345340" y="2745041"/>
                  </a:lnTo>
                  <a:lnTo>
                    <a:pt x="12344883" y="2746159"/>
                  </a:lnTo>
                  <a:lnTo>
                    <a:pt x="12344883" y="2748788"/>
                  </a:lnTo>
                  <a:lnTo>
                    <a:pt x="12345340" y="2749918"/>
                  </a:lnTo>
                  <a:lnTo>
                    <a:pt x="12347207" y="2751772"/>
                  </a:lnTo>
                  <a:lnTo>
                    <a:pt x="12348324" y="2752242"/>
                  </a:lnTo>
                  <a:lnTo>
                    <a:pt x="12350953" y="2752242"/>
                  </a:lnTo>
                  <a:lnTo>
                    <a:pt x="12352084" y="2751772"/>
                  </a:lnTo>
                  <a:lnTo>
                    <a:pt x="12353938" y="2749918"/>
                  </a:lnTo>
                  <a:lnTo>
                    <a:pt x="12354408" y="2748788"/>
                  </a:lnTo>
                  <a:lnTo>
                    <a:pt x="12354408" y="2746159"/>
                  </a:lnTo>
                  <a:close/>
                </a:path>
                <a:path w="12773660" h="4123690">
                  <a:moveTo>
                    <a:pt x="12354408" y="1374800"/>
                  </a:moveTo>
                  <a:lnTo>
                    <a:pt x="12353938" y="1373682"/>
                  </a:lnTo>
                  <a:lnTo>
                    <a:pt x="12352084" y="1371828"/>
                  </a:lnTo>
                  <a:lnTo>
                    <a:pt x="12350953" y="1371358"/>
                  </a:lnTo>
                  <a:lnTo>
                    <a:pt x="12348324" y="1371358"/>
                  </a:lnTo>
                  <a:lnTo>
                    <a:pt x="12347207" y="1371828"/>
                  </a:lnTo>
                  <a:lnTo>
                    <a:pt x="12345340" y="1373682"/>
                  </a:lnTo>
                  <a:lnTo>
                    <a:pt x="12344883" y="1374800"/>
                  </a:lnTo>
                  <a:lnTo>
                    <a:pt x="12344883" y="1377442"/>
                  </a:lnTo>
                  <a:lnTo>
                    <a:pt x="12345340" y="1378559"/>
                  </a:lnTo>
                  <a:lnTo>
                    <a:pt x="12347207" y="1380413"/>
                  </a:lnTo>
                  <a:lnTo>
                    <a:pt x="12348324" y="1380883"/>
                  </a:lnTo>
                  <a:lnTo>
                    <a:pt x="12350953" y="1380883"/>
                  </a:lnTo>
                  <a:lnTo>
                    <a:pt x="12352084" y="1380413"/>
                  </a:lnTo>
                  <a:lnTo>
                    <a:pt x="12353938" y="1378559"/>
                  </a:lnTo>
                  <a:lnTo>
                    <a:pt x="12354408" y="1377442"/>
                  </a:lnTo>
                  <a:lnTo>
                    <a:pt x="12354408" y="1374800"/>
                  </a:lnTo>
                  <a:close/>
                </a:path>
                <a:path w="12773660" h="4123690">
                  <a:moveTo>
                    <a:pt x="12354408" y="3454"/>
                  </a:moveTo>
                  <a:lnTo>
                    <a:pt x="12353938" y="2324"/>
                  </a:lnTo>
                  <a:lnTo>
                    <a:pt x="12352084" y="469"/>
                  </a:lnTo>
                  <a:lnTo>
                    <a:pt x="12350953" y="0"/>
                  </a:lnTo>
                  <a:lnTo>
                    <a:pt x="12348324" y="0"/>
                  </a:lnTo>
                  <a:lnTo>
                    <a:pt x="12347207" y="469"/>
                  </a:lnTo>
                  <a:lnTo>
                    <a:pt x="12345340" y="2324"/>
                  </a:lnTo>
                  <a:lnTo>
                    <a:pt x="12344883" y="3454"/>
                  </a:lnTo>
                  <a:lnTo>
                    <a:pt x="12344883" y="6083"/>
                  </a:lnTo>
                  <a:lnTo>
                    <a:pt x="12345340" y="7200"/>
                  </a:lnTo>
                  <a:lnTo>
                    <a:pt x="12347207" y="9067"/>
                  </a:lnTo>
                  <a:lnTo>
                    <a:pt x="12348324" y="9525"/>
                  </a:lnTo>
                  <a:lnTo>
                    <a:pt x="12350953" y="9525"/>
                  </a:lnTo>
                  <a:lnTo>
                    <a:pt x="12352084" y="9067"/>
                  </a:lnTo>
                  <a:lnTo>
                    <a:pt x="12353938" y="7200"/>
                  </a:lnTo>
                  <a:lnTo>
                    <a:pt x="12354408" y="6083"/>
                  </a:lnTo>
                  <a:lnTo>
                    <a:pt x="12354408" y="3454"/>
                  </a:lnTo>
                  <a:close/>
                </a:path>
                <a:path w="12773660" h="4123690">
                  <a:moveTo>
                    <a:pt x="12373458" y="4117517"/>
                  </a:moveTo>
                  <a:lnTo>
                    <a:pt x="12372988" y="4116400"/>
                  </a:lnTo>
                  <a:lnTo>
                    <a:pt x="12371134" y="4114533"/>
                  </a:lnTo>
                  <a:lnTo>
                    <a:pt x="12370003" y="4114076"/>
                  </a:lnTo>
                  <a:lnTo>
                    <a:pt x="12367374" y="4114076"/>
                  </a:lnTo>
                  <a:lnTo>
                    <a:pt x="12366257" y="4114533"/>
                  </a:lnTo>
                  <a:lnTo>
                    <a:pt x="12364390" y="4116400"/>
                  </a:lnTo>
                  <a:lnTo>
                    <a:pt x="12363933" y="4117517"/>
                  </a:lnTo>
                  <a:lnTo>
                    <a:pt x="12363933" y="4120146"/>
                  </a:lnTo>
                  <a:lnTo>
                    <a:pt x="12364390" y="4121277"/>
                  </a:lnTo>
                  <a:lnTo>
                    <a:pt x="12366257" y="4123131"/>
                  </a:lnTo>
                  <a:lnTo>
                    <a:pt x="12367374" y="4123601"/>
                  </a:lnTo>
                  <a:lnTo>
                    <a:pt x="12370003" y="4123601"/>
                  </a:lnTo>
                  <a:lnTo>
                    <a:pt x="12371134" y="4123131"/>
                  </a:lnTo>
                  <a:lnTo>
                    <a:pt x="12372988" y="4121277"/>
                  </a:lnTo>
                  <a:lnTo>
                    <a:pt x="12373458" y="4120146"/>
                  </a:lnTo>
                  <a:lnTo>
                    <a:pt x="12373458" y="4117517"/>
                  </a:lnTo>
                  <a:close/>
                </a:path>
                <a:path w="12773660" h="4123690">
                  <a:moveTo>
                    <a:pt x="12373458" y="2746159"/>
                  </a:moveTo>
                  <a:lnTo>
                    <a:pt x="12372988" y="2745041"/>
                  </a:lnTo>
                  <a:lnTo>
                    <a:pt x="12371134" y="2743174"/>
                  </a:lnTo>
                  <a:lnTo>
                    <a:pt x="12370003" y="2742717"/>
                  </a:lnTo>
                  <a:lnTo>
                    <a:pt x="12367374" y="2742717"/>
                  </a:lnTo>
                  <a:lnTo>
                    <a:pt x="12366257" y="2743174"/>
                  </a:lnTo>
                  <a:lnTo>
                    <a:pt x="12364390" y="2745041"/>
                  </a:lnTo>
                  <a:lnTo>
                    <a:pt x="12363933" y="2746159"/>
                  </a:lnTo>
                  <a:lnTo>
                    <a:pt x="12363933" y="2748788"/>
                  </a:lnTo>
                  <a:lnTo>
                    <a:pt x="12364390" y="2749918"/>
                  </a:lnTo>
                  <a:lnTo>
                    <a:pt x="12366257" y="2751772"/>
                  </a:lnTo>
                  <a:lnTo>
                    <a:pt x="12367374" y="2752242"/>
                  </a:lnTo>
                  <a:lnTo>
                    <a:pt x="12370003" y="2752242"/>
                  </a:lnTo>
                  <a:lnTo>
                    <a:pt x="12371134" y="2751772"/>
                  </a:lnTo>
                  <a:lnTo>
                    <a:pt x="12372988" y="2749918"/>
                  </a:lnTo>
                  <a:lnTo>
                    <a:pt x="12373458" y="2748788"/>
                  </a:lnTo>
                  <a:lnTo>
                    <a:pt x="12373458" y="2746159"/>
                  </a:lnTo>
                  <a:close/>
                </a:path>
                <a:path w="12773660" h="4123690">
                  <a:moveTo>
                    <a:pt x="12373458" y="1374800"/>
                  </a:moveTo>
                  <a:lnTo>
                    <a:pt x="12372988" y="1373682"/>
                  </a:lnTo>
                  <a:lnTo>
                    <a:pt x="12371134" y="1371828"/>
                  </a:lnTo>
                  <a:lnTo>
                    <a:pt x="12370003" y="1371358"/>
                  </a:lnTo>
                  <a:lnTo>
                    <a:pt x="12367374" y="1371358"/>
                  </a:lnTo>
                  <a:lnTo>
                    <a:pt x="12366257" y="1371828"/>
                  </a:lnTo>
                  <a:lnTo>
                    <a:pt x="12364390" y="1373682"/>
                  </a:lnTo>
                  <a:lnTo>
                    <a:pt x="12363933" y="1374800"/>
                  </a:lnTo>
                  <a:lnTo>
                    <a:pt x="12363933" y="1377442"/>
                  </a:lnTo>
                  <a:lnTo>
                    <a:pt x="12364390" y="1378559"/>
                  </a:lnTo>
                  <a:lnTo>
                    <a:pt x="12366257" y="1380413"/>
                  </a:lnTo>
                  <a:lnTo>
                    <a:pt x="12367374" y="1380883"/>
                  </a:lnTo>
                  <a:lnTo>
                    <a:pt x="12370003" y="1380883"/>
                  </a:lnTo>
                  <a:lnTo>
                    <a:pt x="12371134" y="1380413"/>
                  </a:lnTo>
                  <a:lnTo>
                    <a:pt x="12372988" y="1378559"/>
                  </a:lnTo>
                  <a:lnTo>
                    <a:pt x="12373458" y="1377442"/>
                  </a:lnTo>
                  <a:lnTo>
                    <a:pt x="12373458" y="1374800"/>
                  </a:lnTo>
                  <a:close/>
                </a:path>
                <a:path w="12773660" h="4123690">
                  <a:moveTo>
                    <a:pt x="12373458" y="3454"/>
                  </a:moveTo>
                  <a:lnTo>
                    <a:pt x="12372988" y="2324"/>
                  </a:lnTo>
                  <a:lnTo>
                    <a:pt x="12371134" y="469"/>
                  </a:lnTo>
                  <a:lnTo>
                    <a:pt x="12370003" y="0"/>
                  </a:lnTo>
                  <a:lnTo>
                    <a:pt x="12367374" y="0"/>
                  </a:lnTo>
                  <a:lnTo>
                    <a:pt x="12366257" y="469"/>
                  </a:lnTo>
                  <a:lnTo>
                    <a:pt x="12364390" y="2324"/>
                  </a:lnTo>
                  <a:lnTo>
                    <a:pt x="12363933" y="3454"/>
                  </a:lnTo>
                  <a:lnTo>
                    <a:pt x="12363933" y="6083"/>
                  </a:lnTo>
                  <a:lnTo>
                    <a:pt x="12364390" y="7200"/>
                  </a:lnTo>
                  <a:lnTo>
                    <a:pt x="12366257" y="9067"/>
                  </a:lnTo>
                  <a:lnTo>
                    <a:pt x="12367374" y="9525"/>
                  </a:lnTo>
                  <a:lnTo>
                    <a:pt x="12370003" y="9525"/>
                  </a:lnTo>
                  <a:lnTo>
                    <a:pt x="12371134" y="9067"/>
                  </a:lnTo>
                  <a:lnTo>
                    <a:pt x="12372988" y="7200"/>
                  </a:lnTo>
                  <a:lnTo>
                    <a:pt x="12373458" y="6083"/>
                  </a:lnTo>
                  <a:lnTo>
                    <a:pt x="12373458" y="3454"/>
                  </a:lnTo>
                  <a:close/>
                </a:path>
                <a:path w="12773660" h="4123690">
                  <a:moveTo>
                    <a:pt x="12392508" y="4117517"/>
                  </a:moveTo>
                  <a:lnTo>
                    <a:pt x="12392038" y="4116400"/>
                  </a:lnTo>
                  <a:lnTo>
                    <a:pt x="12390184" y="4114533"/>
                  </a:lnTo>
                  <a:lnTo>
                    <a:pt x="12389053" y="4114076"/>
                  </a:lnTo>
                  <a:lnTo>
                    <a:pt x="12386424" y="4114076"/>
                  </a:lnTo>
                  <a:lnTo>
                    <a:pt x="12385307" y="4114533"/>
                  </a:lnTo>
                  <a:lnTo>
                    <a:pt x="12383440" y="4116400"/>
                  </a:lnTo>
                  <a:lnTo>
                    <a:pt x="12382983" y="4117517"/>
                  </a:lnTo>
                  <a:lnTo>
                    <a:pt x="12382983" y="4120146"/>
                  </a:lnTo>
                  <a:lnTo>
                    <a:pt x="12383440" y="4121277"/>
                  </a:lnTo>
                  <a:lnTo>
                    <a:pt x="12385307" y="4123131"/>
                  </a:lnTo>
                  <a:lnTo>
                    <a:pt x="12386424" y="4123601"/>
                  </a:lnTo>
                  <a:lnTo>
                    <a:pt x="12389053" y="4123601"/>
                  </a:lnTo>
                  <a:lnTo>
                    <a:pt x="12390184" y="4123131"/>
                  </a:lnTo>
                  <a:lnTo>
                    <a:pt x="12392038" y="4121277"/>
                  </a:lnTo>
                  <a:lnTo>
                    <a:pt x="12392508" y="4120146"/>
                  </a:lnTo>
                  <a:lnTo>
                    <a:pt x="12392508" y="4117517"/>
                  </a:lnTo>
                  <a:close/>
                </a:path>
                <a:path w="12773660" h="4123690">
                  <a:moveTo>
                    <a:pt x="12392508" y="2746159"/>
                  </a:moveTo>
                  <a:lnTo>
                    <a:pt x="12392038" y="2745041"/>
                  </a:lnTo>
                  <a:lnTo>
                    <a:pt x="12390184" y="2743174"/>
                  </a:lnTo>
                  <a:lnTo>
                    <a:pt x="12389053" y="2742717"/>
                  </a:lnTo>
                  <a:lnTo>
                    <a:pt x="12386424" y="2742717"/>
                  </a:lnTo>
                  <a:lnTo>
                    <a:pt x="12385307" y="2743174"/>
                  </a:lnTo>
                  <a:lnTo>
                    <a:pt x="12383440" y="2745041"/>
                  </a:lnTo>
                  <a:lnTo>
                    <a:pt x="12382983" y="2746159"/>
                  </a:lnTo>
                  <a:lnTo>
                    <a:pt x="12382983" y="2748788"/>
                  </a:lnTo>
                  <a:lnTo>
                    <a:pt x="12383440" y="2749918"/>
                  </a:lnTo>
                  <a:lnTo>
                    <a:pt x="12385307" y="2751772"/>
                  </a:lnTo>
                  <a:lnTo>
                    <a:pt x="12386424" y="2752242"/>
                  </a:lnTo>
                  <a:lnTo>
                    <a:pt x="12389053" y="2752242"/>
                  </a:lnTo>
                  <a:lnTo>
                    <a:pt x="12390184" y="2751772"/>
                  </a:lnTo>
                  <a:lnTo>
                    <a:pt x="12392038" y="2749918"/>
                  </a:lnTo>
                  <a:lnTo>
                    <a:pt x="12392508" y="2748788"/>
                  </a:lnTo>
                  <a:lnTo>
                    <a:pt x="12392508" y="2746159"/>
                  </a:lnTo>
                  <a:close/>
                </a:path>
                <a:path w="12773660" h="4123690">
                  <a:moveTo>
                    <a:pt x="12392508" y="1374800"/>
                  </a:moveTo>
                  <a:lnTo>
                    <a:pt x="12392038" y="1373682"/>
                  </a:lnTo>
                  <a:lnTo>
                    <a:pt x="12390184" y="1371828"/>
                  </a:lnTo>
                  <a:lnTo>
                    <a:pt x="12389053" y="1371358"/>
                  </a:lnTo>
                  <a:lnTo>
                    <a:pt x="12386424" y="1371358"/>
                  </a:lnTo>
                  <a:lnTo>
                    <a:pt x="12385307" y="1371828"/>
                  </a:lnTo>
                  <a:lnTo>
                    <a:pt x="12383440" y="1373682"/>
                  </a:lnTo>
                  <a:lnTo>
                    <a:pt x="12382983" y="1374800"/>
                  </a:lnTo>
                  <a:lnTo>
                    <a:pt x="12382983" y="1377442"/>
                  </a:lnTo>
                  <a:lnTo>
                    <a:pt x="12383440" y="1378559"/>
                  </a:lnTo>
                  <a:lnTo>
                    <a:pt x="12385307" y="1380413"/>
                  </a:lnTo>
                  <a:lnTo>
                    <a:pt x="12386424" y="1380883"/>
                  </a:lnTo>
                  <a:lnTo>
                    <a:pt x="12389053" y="1380883"/>
                  </a:lnTo>
                  <a:lnTo>
                    <a:pt x="12390184" y="1380413"/>
                  </a:lnTo>
                  <a:lnTo>
                    <a:pt x="12392038" y="1378559"/>
                  </a:lnTo>
                  <a:lnTo>
                    <a:pt x="12392508" y="1377442"/>
                  </a:lnTo>
                  <a:lnTo>
                    <a:pt x="12392508" y="1374800"/>
                  </a:lnTo>
                  <a:close/>
                </a:path>
                <a:path w="12773660" h="4123690">
                  <a:moveTo>
                    <a:pt x="12392508" y="3454"/>
                  </a:moveTo>
                  <a:lnTo>
                    <a:pt x="12392038" y="2324"/>
                  </a:lnTo>
                  <a:lnTo>
                    <a:pt x="12390184" y="469"/>
                  </a:lnTo>
                  <a:lnTo>
                    <a:pt x="12389053" y="0"/>
                  </a:lnTo>
                  <a:lnTo>
                    <a:pt x="12386424" y="0"/>
                  </a:lnTo>
                  <a:lnTo>
                    <a:pt x="12385307" y="469"/>
                  </a:lnTo>
                  <a:lnTo>
                    <a:pt x="12383440" y="2324"/>
                  </a:lnTo>
                  <a:lnTo>
                    <a:pt x="12382983" y="3454"/>
                  </a:lnTo>
                  <a:lnTo>
                    <a:pt x="12382983" y="6083"/>
                  </a:lnTo>
                  <a:lnTo>
                    <a:pt x="12383440" y="7200"/>
                  </a:lnTo>
                  <a:lnTo>
                    <a:pt x="12385307" y="9067"/>
                  </a:lnTo>
                  <a:lnTo>
                    <a:pt x="12386424" y="9525"/>
                  </a:lnTo>
                  <a:lnTo>
                    <a:pt x="12389053" y="9525"/>
                  </a:lnTo>
                  <a:lnTo>
                    <a:pt x="12390184" y="9067"/>
                  </a:lnTo>
                  <a:lnTo>
                    <a:pt x="12392038" y="7200"/>
                  </a:lnTo>
                  <a:lnTo>
                    <a:pt x="12392508" y="6083"/>
                  </a:lnTo>
                  <a:lnTo>
                    <a:pt x="12392508" y="3454"/>
                  </a:lnTo>
                  <a:close/>
                </a:path>
                <a:path w="12773660" h="4123690">
                  <a:moveTo>
                    <a:pt x="12411558" y="4117517"/>
                  </a:moveTo>
                  <a:lnTo>
                    <a:pt x="12411088" y="4116400"/>
                  </a:lnTo>
                  <a:lnTo>
                    <a:pt x="12409234" y="4114533"/>
                  </a:lnTo>
                  <a:lnTo>
                    <a:pt x="12408103" y="4114076"/>
                  </a:lnTo>
                  <a:lnTo>
                    <a:pt x="12405474" y="4114076"/>
                  </a:lnTo>
                  <a:lnTo>
                    <a:pt x="12404357" y="4114533"/>
                  </a:lnTo>
                  <a:lnTo>
                    <a:pt x="12402490" y="4116400"/>
                  </a:lnTo>
                  <a:lnTo>
                    <a:pt x="12402033" y="4117517"/>
                  </a:lnTo>
                  <a:lnTo>
                    <a:pt x="12402033" y="4120146"/>
                  </a:lnTo>
                  <a:lnTo>
                    <a:pt x="12402490" y="4121277"/>
                  </a:lnTo>
                  <a:lnTo>
                    <a:pt x="12404357" y="4123131"/>
                  </a:lnTo>
                  <a:lnTo>
                    <a:pt x="12405474" y="4123601"/>
                  </a:lnTo>
                  <a:lnTo>
                    <a:pt x="12408103" y="4123601"/>
                  </a:lnTo>
                  <a:lnTo>
                    <a:pt x="12409234" y="4123131"/>
                  </a:lnTo>
                  <a:lnTo>
                    <a:pt x="12411088" y="4121277"/>
                  </a:lnTo>
                  <a:lnTo>
                    <a:pt x="12411558" y="4120146"/>
                  </a:lnTo>
                  <a:lnTo>
                    <a:pt x="12411558" y="4117517"/>
                  </a:lnTo>
                  <a:close/>
                </a:path>
                <a:path w="12773660" h="4123690">
                  <a:moveTo>
                    <a:pt x="12411558" y="2746159"/>
                  </a:moveTo>
                  <a:lnTo>
                    <a:pt x="12411088" y="2745041"/>
                  </a:lnTo>
                  <a:lnTo>
                    <a:pt x="12409234" y="2743174"/>
                  </a:lnTo>
                  <a:lnTo>
                    <a:pt x="12408103" y="2742717"/>
                  </a:lnTo>
                  <a:lnTo>
                    <a:pt x="12405474" y="2742717"/>
                  </a:lnTo>
                  <a:lnTo>
                    <a:pt x="12404357" y="2743174"/>
                  </a:lnTo>
                  <a:lnTo>
                    <a:pt x="12402490" y="2745041"/>
                  </a:lnTo>
                  <a:lnTo>
                    <a:pt x="12402033" y="2746159"/>
                  </a:lnTo>
                  <a:lnTo>
                    <a:pt x="12402033" y="2748788"/>
                  </a:lnTo>
                  <a:lnTo>
                    <a:pt x="12402490" y="2749918"/>
                  </a:lnTo>
                  <a:lnTo>
                    <a:pt x="12404357" y="2751772"/>
                  </a:lnTo>
                  <a:lnTo>
                    <a:pt x="12405474" y="2752242"/>
                  </a:lnTo>
                  <a:lnTo>
                    <a:pt x="12408103" y="2752242"/>
                  </a:lnTo>
                  <a:lnTo>
                    <a:pt x="12409234" y="2751772"/>
                  </a:lnTo>
                  <a:lnTo>
                    <a:pt x="12411088" y="2749918"/>
                  </a:lnTo>
                  <a:lnTo>
                    <a:pt x="12411558" y="2748788"/>
                  </a:lnTo>
                  <a:lnTo>
                    <a:pt x="12411558" y="2746159"/>
                  </a:lnTo>
                  <a:close/>
                </a:path>
                <a:path w="12773660" h="4123690">
                  <a:moveTo>
                    <a:pt x="12411558" y="1374800"/>
                  </a:moveTo>
                  <a:lnTo>
                    <a:pt x="12411088" y="1373682"/>
                  </a:lnTo>
                  <a:lnTo>
                    <a:pt x="12409234" y="1371828"/>
                  </a:lnTo>
                  <a:lnTo>
                    <a:pt x="12408103" y="1371358"/>
                  </a:lnTo>
                  <a:lnTo>
                    <a:pt x="12405474" y="1371358"/>
                  </a:lnTo>
                  <a:lnTo>
                    <a:pt x="12404357" y="1371828"/>
                  </a:lnTo>
                  <a:lnTo>
                    <a:pt x="12402490" y="1373682"/>
                  </a:lnTo>
                  <a:lnTo>
                    <a:pt x="12402033" y="1374800"/>
                  </a:lnTo>
                  <a:lnTo>
                    <a:pt x="12402033" y="1377442"/>
                  </a:lnTo>
                  <a:lnTo>
                    <a:pt x="12402490" y="1378559"/>
                  </a:lnTo>
                  <a:lnTo>
                    <a:pt x="12404357" y="1380413"/>
                  </a:lnTo>
                  <a:lnTo>
                    <a:pt x="12405474" y="1380883"/>
                  </a:lnTo>
                  <a:lnTo>
                    <a:pt x="12408103" y="1380883"/>
                  </a:lnTo>
                  <a:lnTo>
                    <a:pt x="12409234" y="1380413"/>
                  </a:lnTo>
                  <a:lnTo>
                    <a:pt x="12411088" y="1378559"/>
                  </a:lnTo>
                  <a:lnTo>
                    <a:pt x="12411558" y="1377442"/>
                  </a:lnTo>
                  <a:lnTo>
                    <a:pt x="12411558" y="1374800"/>
                  </a:lnTo>
                  <a:close/>
                </a:path>
                <a:path w="12773660" h="4123690">
                  <a:moveTo>
                    <a:pt x="12411558" y="3454"/>
                  </a:moveTo>
                  <a:lnTo>
                    <a:pt x="12411088" y="2324"/>
                  </a:lnTo>
                  <a:lnTo>
                    <a:pt x="12409234" y="469"/>
                  </a:lnTo>
                  <a:lnTo>
                    <a:pt x="12408103" y="0"/>
                  </a:lnTo>
                  <a:lnTo>
                    <a:pt x="12405474" y="0"/>
                  </a:lnTo>
                  <a:lnTo>
                    <a:pt x="12404357" y="469"/>
                  </a:lnTo>
                  <a:lnTo>
                    <a:pt x="12402490" y="2324"/>
                  </a:lnTo>
                  <a:lnTo>
                    <a:pt x="12402033" y="3454"/>
                  </a:lnTo>
                  <a:lnTo>
                    <a:pt x="12402033" y="6083"/>
                  </a:lnTo>
                  <a:lnTo>
                    <a:pt x="12402490" y="7200"/>
                  </a:lnTo>
                  <a:lnTo>
                    <a:pt x="12404357" y="9067"/>
                  </a:lnTo>
                  <a:lnTo>
                    <a:pt x="12405474" y="9525"/>
                  </a:lnTo>
                  <a:lnTo>
                    <a:pt x="12408103" y="9525"/>
                  </a:lnTo>
                  <a:lnTo>
                    <a:pt x="12409234" y="9067"/>
                  </a:lnTo>
                  <a:lnTo>
                    <a:pt x="12411088" y="7200"/>
                  </a:lnTo>
                  <a:lnTo>
                    <a:pt x="12411558" y="6083"/>
                  </a:lnTo>
                  <a:lnTo>
                    <a:pt x="12411558" y="3454"/>
                  </a:lnTo>
                  <a:close/>
                </a:path>
                <a:path w="12773660" h="4123690">
                  <a:moveTo>
                    <a:pt x="12430608" y="4117517"/>
                  </a:moveTo>
                  <a:lnTo>
                    <a:pt x="12430138" y="4116400"/>
                  </a:lnTo>
                  <a:lnTo>
                    <a:pt x="12428284" y="4114533"/>
                  </a:lnTo>
                  <a:lnTo>
                    <a:pt x="12427166" y="4114076"/>
                  </a:lnTo>
                  <a:lnTo>
                    <a:pt x="12424524" y="4114076"/>
                  </a:lnTo>
                  <a:lnTo>
                    <a:pt x="12423407" y="4114533"/>
                  </a:lnTo>
                  <a:lnTo>
                    <a:pt x="12421540" y="4116400"/>
                  </a:lnTo>
                  <a:lnTo>
                    <a:pt x="12421083" y="4117517"/>
                  </a:lnTo>
                  <a:lnTo>
                    <a:pt x="12421083" y="4120146"/>
                  </a:lnTo>
                  <a:lnTo>
                    <a:pt x="12421540" y="4121277"/>
                  </a:lnTo>
                  <a:lnTo>
                    <a:pt x="12423407" y="4123131"/>
                  </a:lnTo>
                  <a:lnTo>
                    <a:pt x="12424524" y="4123601"/>
                  </a:lnTo>
                  <a:lnTo>
                    <a:pt x="12427166" y="4123601"/>
                  </a:lnTo>
                  <a:lnTo>
                    <a:pt x="12428284" y="4123131"/>
                  </a:lnTo>
                  <a:lnTo>
                    <a:pt x="12430138" y="4121277"/>
                  </a:lnTo>
                  <a:lnTo>
                    <a:pt x="12430608" y="4120146"/>
                  </a:lnTo>
                  <a:lnTo>
                    <a:pt x="12430608" y="4117517"/>
                  </a:lnTo>
                  <a:close/>
                </a:path>
                <a:path w="12773660" h="4123690">
                  <a:moveTo>
                    <a:pt x="12430608" y="2746159"/>
                  </a:moveTo>
                  <a:lnTo>
                    <a:pt x="12430138" y="2745041"/>
                  </a:lnTo>
                  <a:lnTo>
                    <a:pt x="12428284" y="2743174"/>
                  </a:lnTo>
                  <a:lnTo>
                    <a:pt x="12427166" y="2742717"/>
                  </a:lnTo>
                  <a:lnTo>
                    <a:pt x="12424524" y="2742717"/>
                  </a:lnTo>
                  <a:lnTo>
                    <a:pt x="12423407" y="2743174"/>
                  </a:lnTo>
                  <a:lnTo>
                    <a:pt x="12421540" y="2745041"/>
                  </a:lnTo>
                  <a:lnTo>
                    <a:pt x="12421083" y="2746159"/>
                  </a:lnTo>
                  <a:lnTo>
                    <a:pt x="12421083" y="2748788"/>
                  </a:lnTo>
                  <a:lnTo>
                    <a:pt x="12421540" y="2749918"/>
                  </a:lnTo>
                  <a:lnTo>
                    <a:pt x="12423407" y="2751772"/>
                  </a:lnTo>
                  <a:lnTo>
                    <a:pt x="12424524" y="2752242"/>
                  </a:lnTo>
                  <a:lnTo>
                    <a:pt x="12427166" y="2752242"/>
                  </a:lnTo>
                  <a:lnTo>
                    <a:pt x="12428284" y="2751772"/>
                  </a:lnTo>
                  <a:lnTo>
                    <a:pt x="12430138" y="2749918"/>
                  </a:lnTo>
                  <a:lnTo>
                    <a:pt x="12430608" y="2748788"/>
                  </a:lnTo>
                  <a:lnTo>
                    <a:pt x="12430608" y="2746159"/>
                  </a:lnTo>
                  <a:close/>
                </a:path>
                <a:path w="12773660" h="4123690">
                  <a:moveTo>
                    <a:pt x="12430608" y="1374800"/>
                  </a:moveTo>
                  <a:lnTo>
                    <a:pt x="12430138" y="1373682"/>
                  </a:lnTo>
                  <a:lnTo>
                    <a:pt x="12428284" y="1371828"/>
                  </a:lnTo>
                  <a:lnTo>
                    <a:pt x="12427166" y="1371358"/>
                  </a:lnTo>
                  <a:lnTo>
                    <a:pt x="12424524" y="1371358"/>
                  </a:lnTo>
                  <a:lnTo>
                    <a:pt x="12423407" y="1371828"/>
                  </a:lnTo>
                  <a:lnTo>
                    <a:pt x="12421540" y="1373682"/>
                  </a:lnTo>
                  <a:lnTo>
                    <a:pt x="12421083" y="1374800"/>
                  </a:lnTo>
                  <a:lnTo>
                    <a:pt x="12421083" y="1377442"/>
                  </a:lnTo>
                  <a:lnTo>
                    <a:pt x="12421540" y="1378559"/>
                  </a:lnTo>
                  <a:lnTo>
                    <a:pt x="12423407" y="1380413"/>
                  </a:lnTo>
                  <a:lnTo>
                    <a:pt x="12424524" y="1380883"/>
                  </a:lnTo>
                  <a:lnTo>
                    <a:pt x="12427166" y="1380883"/>
                  </a:lnTo>
                  <a:lnTo>
                    <a:pt x="12428284" y="1380413"/>
                  </a:lnTo>
                  <a:lnTo>
                    <a:pt x="12430138" y="1378559"/>
                  </a:lnTo>
                  <a:lnTo>
                    <a:pt x="12430608" y="1377442"/>
                  </a:lnTo>
                  <a:lnTo>
                    <a:pt x="12430608" y="1374800"/>
                  </a:lnTo>
                  <a:close/>
                </a:path>
                <a:path w="12773660" h="4123690">
                  <a:moveTo>
                    <a:pt x="12430608" y="3454"/>
                  </a:moveTo>
                  <a:lnTo>
                    <a:pt x="12430138" y="2324"/>
                  </a:lnTo>
                  <a:lnTo>
                    <a:pt x="12428284" y="469"/>
                  </a:lnTo>
                  <a:lnTo>
                    <a:pt x="12427166" y="0"/>
                  </a:lnTo>
                  <a:lnTo>
                    <a:pt x="12424524" y="0"/>
                  </a:lnTo>
                  <a:lnTo>
                    <a:pt x="12423407" y="469"/>
                  </a:lnTo>
                  <a:lnTo>
                    <a:pt x="12421540" y="2324"/>
                  </a:lnTo>
                  <a:lnTo>
                    <a:pt x="12421083" y="3454"/>
                  </a:lnTo>
                  <a:lnTo>
                    <a:pt x="12421083" y="6083"/>
                  </a:lnTo>
                  <a:lnTo>
                    <a:pt x="12421540" y="7200"/>
                  </a:lnTo>
                  <a:lnTo>
                    <a:pt x="12423407" y="9067"/>
                  </a:lnTo>
                  <a:lnTo>
                    <a:pt x="12424524" y="9525"/>
                  </a:lnTo>
                  <a:lnTo>
                    <a:pt x="12427166" y="9525"/>
                  </a:lnTo>
                  <a:lnTo>
                    <a:pt x="12428284" y="9067"/>
                  </a:lnTo>
                  <a:lnTo>
                    <a:pt x="12430138" y="7200"/>
                  </a:lnTo>
                  <a:lnTo>
                    <a:pt x="12430608" y="6083"/>
                  </a:lnTo>
                  <a:lnTo>
                    <a:pt x="12430608" y="3454"/>
                  </a:lnTo>
                  <a:close/>
                </a:path>
                <a:path w="12773660" h="4123690">
                  <a:moveTo>
                    <a:pt x="12449658" y="4117517"/>
                  </a:moveTo>
                  <a:lnTo>
                    <a:pt x="12449188" y="4116400"/>
                  </a:lnTo>
                  <a:lnTo>
                    <a:pt x="12447334" y="4114533"/>
                  </a:lnTo>
                  <a:lnTo>
                    <a:pt x="12446216" y="4114076"/>
                  </a:lnTo>
                  <a:lnTo>
                    <a:pt x="12443574" y="4114076"/>
                  </a:lnTo>
                  <a:lnTo>
                    <a:pt x="12442457" y="4114533"/>
                  </a:lnTo>
                  <a:lnTo>
                    <a:pt x="12440603" y="4116400"/>
                  </a:lnTo>
                  <a:lnTo>
                    <a:pt x="12440133" y="4117517"/>
                  </a:lnTo>
                  <a:lnTo>
                    <a:pt x="12440133" y="4120146"/>
                  </a:lnTo>
                  <a:lnTo>
                    <a:pt x="12440603" y="4121277"/>
                  </a:lnTo>
                  <a:lnTo>
                    <a:pt x="12442457" y="4123131"/>
                  </a:lnTo>
                  <a:lnTo>
                    <a:pt x="12443574" y="4123601"/>
                  </a:lnTo>
                  <a:lnTo>
                    <a:pt x="12446216" y="4123601"/>
                  </a:lnTo>
                  <a:lnTo>
                    <a:pt x="12447334" y="4123131"/>
                  </a:lnTo>
                  <a:lnTo>
                    <a:pt x="12449188" y="4121277"/>
                  </a:lnTo>
                  <a:lnTo>
                    <a:pt x="12449658" y="4120146"/>
                  </a:lnTo>
                  <a:lnTo>
                    <a:pt x="12449658" y="4117517"/>
                  </a:lnTo>
                  <a:close/>
                </a:path>
                <a:path w="12773660" h="4123690">
                  <a:moveTo>
                    <a:pt x="12449658" y="2746159"/>
                  </a:moveTo>
                  <a:lnTo>
                    <a:pt x="12449188" y="2745041"/>
                  </a:lnTo>
                  <a:lnTo>
                    <a:pt x="12447334" y="2743174"/>
                  </a:lnTo>
                  <a:lnTo>
                    <a:pt x="12446216" y="2742717"/>
                  </a:lnTo>
                  <a:lnTo>
                    <a:pt x="12443574" y="2742717"/>
                  </a:lnTo>
                  <a:lnTo>
                    <a:pt x="12442457" y="2743174"/>
                  </a:lnTo>
                  <a:lnTo>
                    <a:pt x="12440603" y="2745041"/>
                  </a:lnTo>
                  <a:lnTo>
                    <a:pt x="12440133" y="2746159"/>
                  </a:lnTo>
                  <a:lnTo>
                    <a:pt x="12440133" y="2748788"/>
                  </a:lnTo>
                  <a:lnTo>
                    <a:pt x="12440603" y="2749918"/>
                  </a:lnTo>
                  <a:lnTo>
                    <a:pt x="12442457" y="2751772"/>
                  </a:lnTo>
                  <a:lnTo>
                    <a:pt x="12443574" y="2752242"/>
                  </a:lnTo>
                  <a:lnTo>
                    <a:pt x="12446216" y="2752242"/>
                  </a:lnTo>
                  <a:lnTo>
                    <a:pt x="12447334" y="2751772"/>
                  </a:lnTo>
                  <a:lnTo>
                    <a:pt x="12449188" y="2749918"/>
                  </a:lnTo>
                  <a:lnTo>
                    <a:pt x="12449658" y="2748788"/>
                  </a:lnTo>
                  <a:lnTo>
                    <a:pt x="12449658" y="2746159"/>
                  </a:lnTo>
                  <a:close/>
                </a:path>
                <a:path w="12773660" h="4123690">
                  <a:moveTo>
                    <a:pt x="12449658" y="1374800"/>
                  </a:moveTo>
                  <a:lnTo>
                    <a:pt x="12449188" y="1373682"/>
                  </a:lnTo>
                  <a:lnTo>
                    <a:pt x="12447334" y="1371828"/>
                  </a:lnTo>
                  <a:lnTo>
                    <a:pt x="12446216" y="1371358"/>
                  </a:lnTo>
                  <a:lnTo>
                    <a:pt x="12443574" y="1371358"/>
                  </a:lnTo>
                  <a:lnTo>
                    <a:pt x="12442457" y="1371828"/>
                  </a:lnTo>
                  <a:lnTo>
                    <a:pt x="12440603" y="1373682"/>
                  </a:lnTo>
                  <a:lnTo>
                    <a:pt x="12440133" y="1374800"/>
                  </a:lnTo>
                  <a:lnTo>
                    <a:pt x="12440133" y="1377442"/>
                  </a:lnTo>
                  <a:lnTo>
                    <a:pt x="12440603" y="1378559"/>
                  </a:lnTo>
                  <a:lnTo>
                    <a:pt x="12442457" y="1380413"/>
                  </a:lnTo>
                  <a:lnTo>
                    <a:pt x="12443574" y="1380883"/>
                  </a:lnTo>
                  <a:lnTo>
                    <a:pt x="12446216" y="1380883"/>
                  </a:lnTo>
                  <a:lnTo>
                    <a:pt x="12447334" y="1380413"/>
                  </a:lnTo>
                  <a:lnTo>
                    <a:pt x="12449188" y="1378559"/>
                  </a:lnTo>
                  <a:lnTo>
                    <a:pt x="12449658" y="1377442"/>
                  </a:lnTo>
                  <a:lnTo>
                    <a:pt x="12449658" y="1374800"/>
                  </a:lnTo>
                  <a:close/>
                </a:path>
                <a:path w="12773660" h="4123690">
                  <a:moveTo>
                    <a:pt x="12449658" y="3454"/>
                  </a:moveTo>
                  <a:lnTo>
                    <a:pt x="12449188" y="2324"/>
                  </a:lnTo>
                  <a:lnTo>
                    <a:pt x="12447334" y="469"/>
                  </a:lnTo>
                  <a:lnTo>
                    <a:pt x="12446216" y="0"/>
                  </a:lnTo>
                  <a:lnTo>
                    <a:pt x="12443574" y="0"/>
                  </a:lnTo>
                  <a:lnTo>
                    <a:pt x="12442457" y="469"/>
                  </a:lnTo>
                  <a:lnTo>
                    <a:pt x="12440603" y="2324"/>
                  </a:lnTo>
                  <a:lnTo>
                    <a:pt x="12440133" y="3454"/>
                  </a:lnTo>
                  <a:lnTo>
                    <a:pt x="12440133" y="6083"/>
                  </a:lnTo>
                  <a:lnTo>
                    <a:pt x="12440603" y="7200"/>
                  </a:lnTo>
                  <a:lnTo>
                    <a:pt x="12442457" y="9067"/>
                  </a:lnTo>
                  <a:lnTo>
                    <a:pt x="12443574" y="9525"/>
                  </a:lnTo>
                  <a:lnTo>
                    <a:pt x="12446216" y="9525"/>
                  </a:lnTo>
                  <a:lnTo>
                    <a:pt x="12447334" y="9067"/>
                  </a:lnTo>
                  <a:lnTo>
                    <a:pt x="12449188" y="7200"/>
                  </a:lnTo>
                  <a:lnTo>
                    <a:pt x="12449658" y="6083"/>
                  </a:lnTo>
                  <a:lnTo>
                    <a:pt x="12449658" y="3454"/>
                  </a:lnTo>
                  <a:close/>
                </a:path>
                <a:path w="12773660" h="4123690">
                  <a:moveTo>
                    <a:pt x="12468708" y="4117517"/>
                  </a:moveTo>
                  <a:lnTo>
                    <a:pt x="12468238" y="4116400"/>
                  </a:lnTo>
                  <a:lnTo>
                    <a:pt x="12466384" y="4114533"/>
                  </a:lnTo>
                  <a:lnTo>
                    <a:pt x="12465266" y="4114076"/>
                  </a:lnTo>
                  <a:lnTo>
                    <a:pt x="12462637" y="4114076"/>
                  </a:lnTo>
                  <a:lnTo>
                    <a:pt x="12461507" y="4114533"/>
                  </a:lnTo>
                  <a:lnTo>
                    <a:pt x="12459653" y="4116400"/>
                  </a:lnTo>
                  <a:lnTo>
                    <a:pt x="12459183" y="4117517"/>
                  </a:lnTo>
                  <a:lnTo>
                    <a:pt x="12459183" y="4120146"/>
                  </a:lnTo>
                  <a:lnTo>
                    <a:pt x="12459653" y="4121277"/>
                  </a:lnTo>
                  <a:lnTo>
                    <a:pt x="12461507" y="4123131"/>
                  </a:lnTo>
                  <a:lnTo>
                    <a:pt x="12462637" y="4123601"/>
                  </a:lnTo>
                  <a:lnTo>
                    <a:pt x="12465266" y="4123601"/>
                  </a:lnTo>
                  <a:lnTo>
                    <a:pt x="12466384" y="4123131"/>
                  </a:lnTo>
                  <a:lnTo>
                    <a:pt x="12468238" y="4121277"/>
                  </a:lnTo>
                  <a:lnTo>
                    <a:pt x="12468708" y="4120146"/>
                  </a:lnTo>
                  <a:lnTo>
                    <a:pt x="12468708" y="4117517"/>
                  </a:lnTo>
                  <a:close/>
                </a:path>
                <a:path w="12773660" h="4123690">
                  <a:moveTo>
                    <a:pt x="12468708" y="2746159"/>
                  </a:moveTo>
                  <a:lnTo>
                    <a:pt x="12468238" y="2745041"/>
                  </a:lnTo>
                  <a:lnTo>
                    <a:pt x="12466384" y="2743174"/>
                  </a:lnTo>
                  <a:lnTo>
                    <a:pt x="12465266" y="2742717"/>
                  </a:lnTo>
                  <a:lnTo>
                    <a:pt x="12462637" y="2742717"/>
                  </a:lnTo>
                  <a:lnTo>
                    <a:pt x="12461507" y="2743174"/>
                  </a:lnTo>
                  <a:lnTo>
                    <a:pt x="12459653" y="2745041"/>
                  </a:lnTo>
                  <a:lnTo>
                    <a:pt x="12459183" y="2746159"/>
                  </a:lnTo>
                  <a:lnTo>
                    <a:pt x="12459183" y="2748788"/>
                  </a:lnTo>
                  <a:lnTo>
                    <a:pt x="12459653" y="2749918"/>
                  </a:lnTo>
                  <a:lnTo>
                    <a:pt x="12461507" y="2751772"/>
                  </a:lnTo>
                  <a:lnTo>
                    <a:pt x="12462637" y="2752242"/>
                  </a:lnTo>
                  <a:lnTo>
                    <a:pt x="12465266" y="2752242"/>
                  </a:lnTo>
                  <a:lnTo>
                    <a:pt x="12466384" y="2751772"/>
                  </a:lnTo>
                  <a:lnTo>
                    <a:pt x="12468238" y="2749918"/>
                  </a:lnTo>
                  <a:lnTo>
                    <a:pt x="12468708" y="2748788"/>
                  </a:lnTo>
                  <a:lnTo>
                    <a:pt x="12468708" y="2746159"/>
                  </a:lnTo>
                  <a:close/>
                </a:path>
                <a:path w="12773660" h="4123690">
                  <a:moveTo>
                    <a:pt x="12468708" y="1374800"/>
                  </a:moveTo>
                  <a:lnTo>
                    <a:pt x="12468238" y="1373682"/>
                  </a:lnTo>
                  <a:lnTo>
                    <a:pt x="12466384" y="1371828"/>
                  </a:lnTo>
                  <a:lnTo>
                    <a:pt x="12465266" y="1371358"/>
                  </a:lnTo>
                  <a:lnTo>
                    <a:pt x="12462637" y="1371358"/>
                  </a:lnTo>
                  <a:lnTo>
                    <a:pt x="12461507" y="1371828"/>
                  </a:lnTo>
                  <a:lnTo>
                    <a:pt x="12459653" y="1373682"/>
                  </a:lnTo>
                  <a:lnTo>
                    <a:pt x="12459183" y="1374800"/>
                  </a:lnTo>
                  <a:lnTo>
                    <a:pt x="12459183" y="1377442"/>
                  </a:lnTo>
                  <a:lnTo>
                    <a:pt x="12459653" y="1378559"/>
                  </a:lnTo>
                  <a:lnTo>
                    <a:pt x="12461507" y="1380413"/>
                  </a:lnTo>
                  <a:lnTo>
                    <a:pt x="12462637" y="1380883"/>
                  </a:lnTo>
                  <a:lnTo>
                    <a:pt x="12465266" y="1380883"/>
                  </a:lnTo>
                  <a:lnTo>
                    <a:pt x="12466384" y="1380413"/>
                  </a:lnTo>
                  <a:lnTo>
                    <a:pt x="12468238" y="1378559"/>
                  </a:lnTo>
                  <a:lnTo>
                    <a:pt x="12468708" y="1377442"/>
                  </a:lnTo>
                  <a:lnTo>
                    <a:pt x="12468708" y="1374800"/>
                  </a:lnTo>
                  <a:close/>
                </a:path>
                <a:path w="12773660" h="4123690">
                  <a:moveTo>
                    <a:pt x="12468708" y="3454"/>
                  </a:moveTo>
                  <a:lnTo>
                    <a:pt x="12468238" y="2324"/>
                  </a:lnTo>
                  <a:lnTo>
                    <a:pt x="12466384" y="469"/>
                  </a:lnTo>
                  <a:lnTo>
                    <a:pt x="12465266" y="0"/>
                  </a:lnTo>
                  <a:lnTo>
                    <a:pt x="12462637" y="0"/>
                  </a:lnTo>
                  <a:lnTo>
                    <a:pt x="12461507" y="469"/>
                  </a:lnTo>
                  <a:lnTo>
                    <a:pt x="12459653" y="2324"/>
                  </a:lnTo>
                  <a:lnTo>
                    <a:pt x="12459183" y="3454"/>
                  </a:lnTo>
                  <a:lnTo>
                    <a:pt x="12459183" y="6083"/>
                  </a:lnTo>
                  <a:lnTo>
                    <a:pt x="12459653" y="7200"/>
                  </a:lnTo>
                  <a:lnTo>
                    <a:pt x="12461507" y="9067"/>
                  </a:lnTo>
                  <a:lnTo>
                    <a:pt x="12462637" y="9525"/>
                  </a:lnTo>
                  <a:lnTo>
                    <a:pt x="12465266" y="9525"/>
                  </a:lnTo>
                  <a:lnTo>
                    <a:pt x="12466384" y="9067"/>
                  </a:lnTo>
                  <a:lnTo>
                    <a:pt x="12468238" y="7200"/>
                  </a:lnTo>
                  <a:lnTo>
                    <a:pt x="12468708" y="6083"/>
                  </a:lnTo>
                  <a:lnTo>
                    <a:pt x="12468708" y="3454"/>
                  </a:lnTo>
                  <a:close/>
                </a:path>
                <a:path w="12773660" h="4123690">
                  <a:moveTo>
                    <a:pt x="12487758" y="4117517"/>
                  </a:moveTo>
                  <a:lnTo>
                    <a:pt x="12487288" y="4116400"/>
                  </a:lnTo>
                  <a:lnTo>
                    <a:pt x="12485434" y="4114533"/>
                  </a:lnTo>
                  <a:lnTo>
                    <a:pt x="12484316" y="4114076"/>
                  </a:lnTo>
                  <a:lnTo>
                    <a:pt x="12481687" y="4114076"/>
                  </a:lnTo>
                  <a:lnTo>
                    <a:pt x="12480557" y="4114533"/>
                  </a:lnTo>
                  <a:lnTo>
                    <a:pt x="12478703" y="4116400"/>
                  </a:lnTo>
                  <a:lnTo>
                    <a:pt x="12478233" y="4117517"/>
                  </a:lnTo>
                  <a:lnTo>
                    <a:pt x="12478233" y="4120146"/>
                  </a:lnTo>
                  <a:lnTo>
                    <a:pt x="12478703" y="4121277"/>
                  </a:lnTo>
                  <a:lnTo>
                    <a:pt x="12480557" y="4123131"/>
                  </a:lnTo>
                  <a:lnTo>
                    <a:pt x="12481687" y="4123601"/>
                  </a:lnTo>
                  <a:lnTo>
                    <a:pt x="12484316" y="4123601"/>
                  </a:lnTo>
                  <a:lnTo>
                    <a:pt x="12485434" y="4123131"/>
                  </a:lnTo>
                  <a:lnTo>
                    <a:pt x="12487288" y="4121277"/>
                  </a:lnTo>
                  <a:lnTo>
                    <a:pt x="12487758" y="4120146"/>
                  </a:lnTo>
                  <a:lnTo>
                    <a:pt x="12487758" y="4117517"/>
                  </a:lnTo>
                  <a:close/>
                </a:path>
                <a:path w="12773660" h="4123690">
                  <a:moveTo>
                    <a:pt x="12487758" y="2746159"/>
                  </a:moveTo>
                  <a:lnTo>
                    <a:pt x="12487288" y="2745041"/>
                  </a:lnTo>
                  <a:lnTo>
                    <a:pt x="12485434" y="2743174"/>
                  </a:lnTo>
                  <a:lnTo>
                    <a:pt x="12484316" y="2742717"/>
                  </a:lnTo>
                  <a:lnTo>
                    <a:pt x="12481687" y="2742717"/>
                  </a:lnTo>
                  <a:lnTo>
                    <a:pt x="12480557" y="2743174"/>
                  </a:lnTo>
                  <a:lnTo>
                    <a:pt x="12478703" y="2745041"/>
                  </a:lnTo>
                  <a:lnTo>
                    <a:pt x="12478233" y="2746159"/>
                  </a:lnTo>
                  <a:lnTo>
                    <a:pt x="12478233" y="2748788"/>
                  </a:lnTo>
                  <a:lnTo>
                    <a:pt x="12478703" y="2749918"/>
                  </a:lnTo>
                  <a:lnTo>
                    <a:pt x="12480557" y="2751772"/>
                  </a:lnTo>
                  <a:lnTo>
                    <a:pt x="12481687" y="2752242"/>
                  </a:lnTo>
                  <a:lnTo>
                    <a:pt x="12484316" y="2752242"/>
                  </a:lnTo>
                  <a:lnTo>
                    <a:pt x="12485434" y="2751772"/>
                  </a:lnTo>
                  <a:lnTo>
                    <a:pt x="12487288" y="2749918"/>
                  </a:lnTo>
                  <a:lnTo>
                    <a:pt x="12487758" y="2748788"/>
                  </a:lnTo>
                  <a:lnTo>
                    <a:pt x="12487758" y="2746159"/>
                  </a:lnTo>
                  <a:close/>
                </a:path>
                <a:path w="12773660" h="4123690">
                  <a:moveTo>
                    <a:pt x="12487758" y="1374800"/>
                  </a:moveTo>
                  <a:lnTo>
                    <a:pt x="12487288" y="1373682"/>
                  </a:lnTo>
                  <a:lnTo>
                    <a:pt x="12485434" y="1371828"/>
                  </a:lnTo>
                  <a:lnTo>
                    <a:pt x="12484316" y="1371358"/>
                  </a:lnTo>
                  <a:lnTo>
                    <a:pt x="12481687" y="1371358"/>
                  </a:lnTo>
                  <a:lnTo>
                    <a:pt x="12480557" y="1371828"/>
                  </a:lnTo>
                  <a:lnTo>
                    <a:pt x="12478703" y="1373682"/>
                  </a:lnTo>
                  <a:lnTo>
                    <a:pt x="12478233" y="1374800"/>
                  </a:lnTo>
                  <a:lnTo>
                    <a:pt x="12478233" y="1377442"/>
                  </a:lnTo>
                  <a:lnTo>
                    <a:pt x="12478703" y="1378559"/>
                  </a:lnTo>
                  <a:lnTo>
                    <a:pt x="12480557" y="1380413"/>
                  </a:lnTo>
                  <a:lnTo>
                    <a:pt x="12481687" y="1380883"/>
                  </a:lnTo>
                  <a:lnTo>
                    <a:pt x="12484316" y="1380883"/>
                  </a:lnTo>
                  <a:lnTo>
                    <a:pt x="12485434" y="1380413"/>
                  </a:lnTo>
                  <a:lnTo>
                    <a:pt x="12487288" y="1378559"/>
                  </a:lnTo>
                  <a:lnTo>
                    <a:pt x="12487758" y="1377442"/>
                  </a:lnTo>
                  <a:lnTo>
                    <a:pt x="12487758" y="1374800"/>
                  </a:lnTo>
                  <a:close/>
                </a:path>
                <a:path w="12773660" h="4123690">
                  <a:moveTo>
                    <a:pt x="12487758" y="3454"/>
                  </a:moveTo>
                  <a:lnTo>
                    <a:pt x="12487288" y="2324"/>
                  </a:lnTo>
                  <a:lnTo>
                    <a:pt x="12485434" y="469"/>
                  </a:lnTo>
                  <a:lnTo>
                    <a:pt x="12484316" y="0"/>
                  </a:lnTo>
                  <a:lnTo>
                    <a:pt x="12481687" y="0"/>
                  </a:lnTo>
                  <a:lnTo>
                    <a:pt x="12480557" y="469"/>
                  </a:lnTo>
                  <a:lnTo>
                    <a:pt x="12478703" y="2324"/>
                  </a:lnTo>
                  <a:lnTo>
                    <a:pt x="12478233" y="3454"/>
                  </a:lnTo>
                  <a:lnTo>
                    <a:pt x="12478233" y="6083"/>
                  </a:lnTo>
                  <a:lnTo>
                    <a:pt x="12478703" y="7200"/>
                  </a:lnTo>
                  <a:lnTo>
                    <a:pt x="12480557" y="9067"/>
                  </a:lnTo>
                  <a:lnTo>
                    <a:pt x="12481687" y="9525"/>
                  </a:lnTo>
                  <a:lnTo>
                    <a:pt x="12484316" y="9525"/>
                  </a:lnTo>
                  <a:lnTo>
                    <a:pt x="12485434" y="9067"/>
                  </a:lnTo>
                  <a:lnTo>
                    <a:pt x="12487288" y="7200"/>
                  </a:lnTo>
                  <a:lnTo>
                    <a:pt x="12487758" y="6083"/>
                  </a:lnTo>
                  <a:lnTo>
                    <a:pt x="12487758" y="3454"/>
                  </a:lnTo>
                  <a:close/>
                </a:path>
                <a:path w="12773660" h="4123690">
                  <a:moveTo>
                    <a:pt x="12506808" y="4117517"/>
                  </a:moveTo>
                  <a:lnTo>
                    <a:pt x="12506338" y="4116400"/>
                  </a:lnTo>
                  <a:lnTo>
                    <a:pt x="12504484" y="4114533"/>
                  </a:lnTo>
                  <a:lnTo>
                    <a:pt x="12503366" y="4114076"/>
                  </a:lnTo>
                  <a:lnTo>
                    <a:pt x="12500724" y="4114076"/>
                  </a:lnTo>
                  <a:lnTo>
                    <a:pt x="12499607" y="4114533"/>
                  </a:lnTo>
                  <a:lnTo>
                    <a:pt x="12497753" y="4116400"/>
                  </a:lnTo>
                  <a:lnTo>
                    <a:pt x="12497283" y="4117517"/>
                  </a:lnTo>
                  <a:lnTo>
                    <a:pt x="12497283" y="4120146"/>
                  </a:lnTo>
                  <a:lnTo>
                    <a:pt x="12497753" y="4121277"/>
                  </a:lnTo>
                  <a:lnTo>
                    <a:pt x="12499607" y="4123131"/>
                  </a:lnTo>
                  <a:lnTo>
                    <a:pt x="12500724" y="4123601"/>
                  </a:lnTo>
                  <a:lnTo>
                    <a:pt x="12503366" y="4123601"/>
                  </a:lnTo>
                  <a:lnTo>
                    <a:pt x="12504484" y="4123131"/>
                  </a:lnTo>
                  <a:lnTo>
                    <a:pt x="12506338" y="4121277"/>
                  </a:lnTo>
                  <a:lnTo>
                    <a:pt x="12506808" y="4120146"/>
                  </a:lnTo>
                  <a:lnTo>
                    <a:pt x="12506808" y="4117517"/>
                  </a:lnTo>
                  <a:close/>
                </a:path>
                <a:path w="12773660" h="4123690">
                  <a:moveTo>
                    <a:pt x="12506808" y="2746159"/>
                  </a:moveTo>
                  <a:lnTo>
                    <a:pt x="12506338" y="2745041"/>
                  </a:lnTo>
                  <a:lnTo>
                    <a:pt x="12504484" y="2743174"/>
                  </a:lnTo>
                  <a:lnTo>
                    <a:pt x="12503366" y="2742717"/>
                  </a:lnTo>
                  <a:lnTo>
                    <a:pt x="12500724" y="2742717"/>
                  </a:lnTo>
                  <a:lnTo>
                    <a:pt x="12499607" y="2743174"/>
                  </a:lnTo>
                  <a:lnTo>
                    <a:pt x="12497753" y="2745041"/>
                  </a:lnTo>
                  <a:lnTo>
                    <a:pt x="12497283" y="2746159"/>
                  </a:lnTo>
                  <a:lnTo>
                    <a:pt x="12497283" y="2748788"/>
                  </a:lnTo>
                  <a:lnTo>
                    <a:pt x="12497753" y="2749918"/>
                  </a:lnTo>
                  <a:lnTo>
                    <a:pt x="12499607" y="2751772"/>
                  </a:lnTo>
                  <a:lnTo>
                    <a:pt x="12500724" y="2752242"/>
                  </a:lnTo>
                  <a:lnTo>
                    <a:pt x="12503366" y="2752242"/>
                  </a:lnTo>
                  <a:lnTo>
                    <a:pt x="12504484" y="2751772"/>
                  </a:lnTo>
                  <a:lnTo>
                    <a:pt x="12506338" y="2749918"/>
                  </a:lnTo>
                  <a:lnTo>
                    <a:pt x="12506808" y="2748788"/>
                  </a:lnTo>
                  <a:lnTo>
                    <a:pt x="12506808" y="2746159"/>
                  </a:lnTo>
                  <a:close/>
                </a:path>
                <a:path w="12773660" h="4123690">
                  <a:moveTo>
                    <a:pt x="12506808" y="1374800"/>
                  </a:moveTo>
                  <a:lnTo>
                    <a:pt x="12506338" y="1373682"/>
                  </a:lnTo>
                  <a:lnTo>
                    <a:pt x="12504484" y="1371828"/>
                  </a:lnTo>
                  <a:lnTo>
                    <a:pt x="12503366" y="1371358"/>
                  </a:lnTo>
                  <a:lnTo>
                    <a:pt x="12500724" y="1371358"/>
                  </a:lnTo>
                  <a:lnTo>
                    <a:pt x="12499607" y="1371828"/>
                  </a:lnTo>
                  <a:lnTo>
                    <a:pt x="12497753" y="1373682"/>
                  </a:lnTo>
                  <a:lnTo>
                    <a:pt x="12497283" y="1374800"/>
                  </a:lnTo>
                  <a:lnTo>
                    <a:pt x="12497283" y="1377442"/>
                  </a:lnTo>
                  <a:lnTo>
                    <a:pt x="12497753" y="1378559"/>
                  </a:lnTo>
                  <a:lnTo>
                    <a:pt x="12499607" y="1380413"/>
                  </a:lnTo>
                  <a:lnTo>
                    <a:pt x="12500724" y="1380883"/>
                  </a:lnTo>
                  <a:lnTo>
                    <a:pt x="12503366" y="1380883"/>
                  </a:lnTo>
                  <a:lnTo>
                    <a:pt x="12504484" y="1380413"/>
                  </a:lnTo>
                  <a:lnTo>
                    <a:pt x="12506338" y="1378559"/>
                  </a:lnTo>
                  <a:lnTo>
                    <a:pt x="12506808" y="1377442"/>
                  </a:lnTo>
                  <a:lnTo>
                    <a:pt x="12506808" y="1374800"/>
                  </a:lnTo>
                  <a:close/>
                </a:path>
                <a:path w="12773660" h="4123690">
                  <a:moveTo>
                    <a:pt x="12506808" y="3454"/>
                  </a:moveTo>
                  <a:lnTo>
                    <a:pt x="12506338" y="2324"/>
                  </a:lnTo>
                  <a:lnTo>
                    <a:pt x="12504484" y="469"/>
                  </a:lnTo>
                  <a:lnTo>
                    <a:pt x="12503366" y="0"/>
                  </a:lnTo>
                  <a:lnTo>
                    <a:pt x="12500724" y="0"/>
                  </a:lnTo>
                  <a:lnTo>
                    <a:pt x="12499607" y="469"/>
                  </a:lnTo>
                  <a:lnTo>
                    <a:pt x="12497753" y="2324"/>
                  </a:lnTo>
                  <a:lnTo>
                    <a:pt x="12497283" y="3454"/>
                  </a:lnTo>
                  <a:lnTo>
                    <a:pt x="12497283" y="6083"/>
                  </a:lnTo>
                  <a:lnTo>
                    <a:pt x="12497753" y="7200"/>
                  </a:lnTo>
                  <a:lnTo>
                    <a:pt x="12499607" y="9067"/>
                  </a:lnTo>
                  <a:lnTo>
                    <a:pt x="12500724" y="9525"/>
                  </a:lnTo>
                  <a:lnTo>
                    <a:pt x="12503366" y="9525"/>
                  </a:lnTo>
                  <a:lnTo>
                    <a:pt x="12504484" y="9067"/>
                  </a:lnTo>
                  <a:lnTo>
                    <a:pt x="12506338" y="7200"/>
                  </a:lnTo>
                  <a:lnTo>
                    <a:pt x="12506808" y="6083"/>
                  </a:lnTo>
                  <a:lnTo>
                    <a:pt x="12506808" y="3454"/>
                  </a:lnTo>
                  <a:close/>
                </a:path>
                <a:path w="12773660" h="4123690">
                  <a:moveTo>
                    <a:pt x="12525858" y="4117517"/>
                  </a:moveTo>
                  <a:lnTo>
                    <a:pt x="12525400" y="4116400"/>
                  </a:lnTo>
                  <a:lnTo>
                    <a:pt x="12523534" y="4114533"/>
                  </a:lnTo>
                  <a:lnTo>
                    <a:pt x="12522416" y="4114076"/>
                  </a:lnTo>
                  <a:lnTo>
                    <a:pt x="12519787" y="4114076"/>
                  </a:lnTo>
                  <a:lnTo>
                    <a:pt x="12518657" y="4114533"/>
                  </a:lnTo>
                  <a:lnTo>
                    <a:pt x="12516803" y="4116400"/>
                  </a:lnTo>
                  <a:lnTo>
                    <a:pt x="12516333" y="4117517"/>
                  </a:lnTo>
                  <a:lnTo>
                    <a:pt x="12516333" y="4120146"/>
                  </a:lnTo>
                  <a:lnTo>
                    <a:pt x="12516803" y="4121277"/>
                  </a:lnTo>
                  <a:lnTo>
                    <a:pt x="12518657" y="4123131"/>
                  </a:lnTo>
                  <a:lnTo>
                    <a:pt x="12519787" y="4123601"/>
                  </a:lnTo>
                  <a:lnTo>
                    <a:pt x="12522416" y="4123601"/>
                  </a:lnTo>
                  <a:lnTo>
                    <a:pt x="12523534" y="4123131"/>
                  </a:lnTo>
                  <a:lnTo>
                    <a:pt x="12525400" y="4121277"/>
                  </a:lnTo>
                  <a:lnTo>
                    <a:pt x="12525858" y="4120146"/>
                  </a:lnTo>
                  <a:lnTo>
                    <a:pt x="12525858" y="4117517"/>
                  </a:lnTo>
                  <a:close/>
                </a:path>
                <a:path w="12773660" h="4123690">
                  <a:moveTo>
                    <a:pt x="12525858" y="2746159"/>
                  </a:moveTo>
                  <a:lnTo>
                    <a:pt x="12525400" y="2745041"/>
                  </a:lnTo>
                  <a:lnTo>
                    <a:pt x="12523534" y="2743174"/>
                  </a:lnTo>
                  <a:lnTo>
                    <a:pt x="12522416" y="2742717"/>
                  </a:lnTo>
                  <a:lnTo>
                    <a:pt x="12519787" y="2742717"/>
                  </a:lnTo>
                  <a:lnTo>
                    <a:pt x="12518657" y="2743174"/>
                  </a:lnTo>
                  <a:lnTo>
                    <a:pt x="12516803" y="2745041"/>
                  </a:lnTo>
                  <a:lnTo>
                    <a:pt x="12516333" y="2746159"/>
                  </a:lnTo>
                  <a:lnTo>
                    <a:pt x="12516333" y="2748788"/>
                  </a:lnTo>
                  <a:lnTo>
                    <a:pt x="12516803" y="2749918"/>
                  </a:lnTo>
                  <a:lnTo>
                    <a:pt x="12518657" y="2751772"/>
                  </a:lnTo>
                  <a:lnTo>
                    <a:pt x="12519787" y="2752242"/>
                  </a:lnTo>
                  <a:lnTo>
                    <a:pt x="12522416" y="2752242"/>
                  </a:lnTo>
                  <a:lnTo>
                    <a:pt x="12523534" y="2751772"/>
                  </a:lnTo>
                  <a:lnTo>
                    <a:pt x="12525400" y="2749918"/>
                  </a:lnTo>
                  <a:lnTo>
                    <a:pt x="12525858" y="2748788"/>
                  </a:lnTo>
                  <a:lnTo>
                    <a:pt x="12525858" y="2746159"/>
                  </a:lnTo>
                  <a:close/>
                </a:path>
                <a:path w="12773660" h="4123690">
                  <a:moveTo>
                    <a:pt x="12525858" y="1374800"/>
                  </a:moveTo>
                  <a:lnTo>
                    <a:pt x="12525400" y="1373682"/>
                  </a:lnTo>
                  <a:lnTo>
                    <a:pt x="12523534" y="1371828"/>
                  </a:lnTo>
                  <a:lnTo>
                    <a:pt x="12522416" y="1371358"/>
                  </a:lnTo>
                  <a:lnTo>
                    <a:pt x="12519787" y="1371358"/>
                  </a:lnTo>
                  <a:lnTo>
                    <a:pt x="12518657" y="1371828"/>
                  </a:lnTo>
                  <a:lnTo>
                    <a:pt x="12516803" y="1373682"/>
                  </a:lnTo>
                  <a:lnTo>
                    <a:pt x="12516333" y="1374800"/>
                  </a:lnTo>
                  <a:lnTo>
                    <a:pt x="12516333" y="1377442"/>
                  </a:lnTo>
                  <a:lnTo>
                    <a:pt x="12516803" y="1378559"/>
                  </a:lnTo>
                  <a:lnTo>
                    <a:pt x="12518657" y="1380413"/>
                  </a:lnTo>
                  <a:lnTo>
                    <a:pt x="12519787" y="1380883"/>
                  </a:lnTo>
                  <a:lnTo>
                    <a:pt x="12522416" y="1380883"/>
                  </a:lnTo>
                  <a:lnTo>
                    <a:pt x="12523534" y="1380413"/>
                  </a:lnTo>
                  <a:lnTo>
                    <a:pt x="12525400" y="1378559"/>
                  </a:lnTo>
                  <a:lnTo>
                    <a:pt x="12525858" y="1377442"/>
                  </a:lnTo>
                  <a:lnTo>
                    <a:pt x="12525858" y="1374800"/>
                  </a:lnTo>
                  <a:close/>
                </a:path>
                <a:path w="12773660" h="4123690">
                  <a:moveTo>
                    <a:pt x="12525858" y="3454"/>
                  </a:moveTo>
                  <a:lnTo>
                    <a:pt x="12525400" y="2324"/>
                  </a:lnTo>
                  <a:lnTo>
                    <a:pt x="12523534" y="469"/>
                  </a:lnTo>
                  <a:lnTo>
                    <a:pt x="12522416" y="0"/>
                  </a:lnTo>
                  <a:lnTo>
                    <a:pt x="12519787" y="0"/>
                  </a:lnTo>
                  <a:lnTo>
                    <a:pt x="12518657" y="469"/>
                  </a:lnTo>
                  <a:lnTo>
                    <a:pt x="12516803" y="2324"/>
                  </a:lnTo>
                  <a:lnTo>
                    <a:pt x="12516333" y="3454"/>
                  </a:lnTo>
                  <a:lnTo>
                    <a:pt x="12516333" y="6083"/>
                  </a:lnTo>
                  <a:lnTo>
                    <a:pt x="12516803" y="7200"/>
                  </a:lnTo>
                  <a:lnTo>
                    <a:pt x="12518657" y="9067"/>
                  </a:lnTo>
                  <a:lnTo>
                    <a:pt x="12519787" y="9525"/>
                  </a:lnTo>
                  <a:lnTo>
                    <a:pt x="12522416" y="9525"/>
                  </a:lnTo>
                  <a:lnTo>
                    <a:pt x="12523534" y="9067"/>
                  </a:lnTo>
                  <a:lnTo>
                    <a:pt x="12525400" y="7200"/>
                  </a:lnTo>
                  <a:lnTo>
                    <a:pt x="12525858" y="6083"/>
                  </a:lnTo>
                  <a:lnTo>
                    <a:pt x="12525858" y="3454"/>
                  </a:lnTo>
                  <a:close/>
                </a:path>
                <a:path w="12773660" h="4123690">
                  <a:moveTo>
                    <a:pt x="12544908" y="4117517"/>
                  </a:moveTo>
                  <a:lnTo>
                    <a:pt x="12544450" y="4116400"/>
                  </a:lnTo>
                  <a:lnTo>
                    <a:pt x="12542584" y="4114533"/>
                  </a:lnTo>
                  <a:lnTo>
                    <a:pt x="12541466" y="4114076"/>
                  </a:lnTo>
                  <a:lnTo>
                    <a:pt x="12538837" y="4114076"/>
                  </a:lnTo>
                  <a:lnTo>
                    <a:pt x="12537707" y="4114533"/>
                  </a:lnTo>
                  <a:lnTo>
                    <a:pt x="12535853" y="4116400"/>
                  </a:lnTo>
                  <a:lnTo>
                    <a:pt x="12535383" y="4117517"/>
                  </a:lnTo>
                  <a:lnTo>
                    <a:pt x="12535383" y="4120146"/>
                  </a:lnTo>
                  <a:lnTo>
                    <a:pt x="12535853" y="4121277"/>
                  </a:lnTo>
                  <a:lnTo>
                    <a:pt x="12537707" y="4123131"/>
                  </a:lnTo>
                  <a:lnTo>
                    <a:pt x="12538837" y="4123601"/>
                  </a:lnTo>
                  <a:lnTo>
                    <a:pt x="12541466" y="4123601"/>
                  </a:lnTo>
                  <a:lnTo>
                    <a:pt x="12542584" y="4123131"/>
                  </a:lnTo>
                  <a:lnTo>
                    <a:pt x="12544450" y="4121277"/>
                  </a:lnTo>
                  <a:lnTo>
                    <a:pt x="12544908" y="4120146"/>
                  </a:lnTo>
                  <a:lnTo>
                    <a:pt x="12544908" y="4117517"/>
                  </a:lnTo>
                  <a:close/>
                </a:path>
                <a:path w="12773660" h="4123690">
                  <a:moveTo>
                    <a:pt x="12544908" y="2746159"/>
                  </a:moveTo>
                  <a:lnTo>
                    <a:pt x="12544450" y="2745041"/>
                  </a:lnTo>
                  <a:lnTo>
                    <a:pt x="12542584" y="2743174"/>
                  </a:lnTo>
                  <a:lnTo>
                    <a:pt x="12541466" y="2742717"/>
                  </a:lnTo>
                  <a:lnTo>
                    <a:pt x="12538837" y="2742717"/>
                  </a:lnTo>
                  <a:lnTo>
                    <a:pt x="12537707" y="2743174"/>
                  </a:lnTo>
                  <a:lnTo>
                    <a:pt x="12535853" y="2745041"/>
                  </a:lnTo>
                  <a:lnTo>
                    <a:pt x="12535383" y="2746159"/>
                  </a:lnTo>
                  <a:lnTo>
                    <a:pt x="12535383" y="2748788"/>
                  </a:lnTo>
                  <a:lnTo>
                    <a:pt x="12535853" y="2749918"/>
                  </a:lnTo>
                  <a:lnTo>
                    <a:pt x="12537707" y="2751772"/>
                  </a:lnTo>
                  <a:lnTo>
                    <a:pt x="12538837" y="2752242"/>
                  </a:lnTo>
                  <a:lnTo>
                    <a:pt x="12541466" y="2752242"/>
                  </a:lnTo>
                  <a:lnTo>
                    <a:pt x="12542584" y="2751772"/>
                  </a:lnTo>
                  <a:lnTo>
                    <a:pt x="12544450" y="2749918"/>
                  </a:lnTo>
                  <a:lnTo>
                    <a:pt x="12544908" y="2748788"/>
                  </a:lnTo>
                  <a:lnTo>
                    <a:pt x="12544908" y="2746159"/>
                  </a:lnTo>
                  <a:close/>
                </a:path>
                <a:path w="12773660" h="4123690">
                  <a:moveTo>
                    <a:pt x="12544908" y="1374800"/>
                  </a:moveTo>
                  <a:lnTo>
                    <a:pt x="12544450" y="1373682"/>
                  </a:lnTo>
                  <a:lnTo>
                    <a:pt x="12542584" y="1371828"/>
                  </a:lnTo>
                  <a:lnTo>
                    <a:pt x="12541466" y="1371358"/>
                  </a:lnTo>
                  <a:lnTo>
                    <a:pt x="12538837" y="1371358"/>
                  </a:lnTo>
                  <a:lnTo>
                    <a:pt x="12537707" y="1371828"/>
                  </a:lnTo>
                  <a:lnTo>
                    <a:pt x="12535853" y="1373682"/>
                  </a:lnTo>
                  <a:lnTo>
                    <a:pt x="12535383" y="1374800"/>
                  </a:lnTo>
                  <a:lnTo>
                    <a:pt x="12535383" y="1377442"/>
                  </a:lnTo>
                  <a:lnTo>
                    <a:pt x="12535853" y="1378559"/>
                  </a:lnTo>
                  <a:lnTo>
                    <a:pt x="12537707" y="1380413"/>
                  </a:lnTo>
                  <a:lnTo>
                    <a:pt x="12538837" y="1380883"/>
                  </a:lnTo>
                  <a:lnTo>
                    <a:pt x="12541466" y="1380883"/>
                  </a:lnTo>
                  <a:lnTo>
                    <a:pt x="12542584" y="1380413"/>
                  </a:lnTo>
                  <a:lnTo>
                    <a:pt x="12544450" y="1378559"/>
                  </a:lnTo>
                  <a:lnTo>
                    <a:pt x="12544908" y="1377442"/>
                  </a:lnTo>
                  <a:lnTo>
                    <a:pt x="12544908" y="1374800"/>
                  </a:lnTo>
                  <a:close/>
                </a:path>
                <a:path w="12773660" h="4123690">
                  <a:moveTo>
                    <a:pt x="12544908" y="3454"/>
                  </a:moveTo>
                  <a:lnTo>
                    <a:pt x="12544450" y="2324"/>
                  </a:lnTo>
                  <a:lnTo>
                    <a:pt x="12542584" y="469"/>
                  </a:lnTo>
                  <a:lnTo>
                    <a:pt x="12541466" y="0"/>
                  </a:lnTo>
                  <a:lnTo>
                    <a:pt x="12538837" y="0"/>
                  </a:lnTo>
                  <a:lnTo>
                    <a:pt x="12537707" y="469"/>
                  </a:lnTo>
                  <a:lnTo>
                    <a:pt x="12535853" y="2324"/>
                  </a:lnTo>
                  <a:lnTo>
                    <a:pt x="12535383" y="3454"/>
                  </a:lnTo>
                  <a:lnTo>
                    <a:pt x="12535383" y="6083"/>
                  </a:lnTo>
                  <a:lnTo>
                    <a:pt x="12535853" y="7200"/>
                  </a:lnTo>
                  <a:lnTo>
                    <a:pt x="12537707" y="9067"/>
                  </a:lnTo>
                  <a:lnTo>
                    <a:pt x="12538837" y="9525"/>
                  </a:lnTo>
                  <a:lnTo>
                    <a:pt x="12541466" y="9525"/>
                  </a:lnTo>
                  <a:lnTo>
                    <a:pt x="12542584" y="9067"/>
                  </a:lnTo>
                  <a:lnTo>
                    <a:pt x="12544450" y="7200"/>
                  </a:lnTo>
                  <a:lnTo>
                    <a:pt x="12544908" y="6083"/>
                  </a:lnTo>
                  <a:lnTo>
                    <a:pt x="12544908" y="3454"/>
                  </a:lnTo>
                  <a:close/>
                </a:path>
                <a:path w="12773660" h="4123690">
                  <a:moveTo>
                    <a:pt x="12563958" y="4117517"/>
                  </a:moveTo>
                  <a:lnTo>
                    <a:pt x="12563500" y="4116400"/>
                  </a:lnTo>
                  <a:lnTo>
                    <a:pt x="12561634" y="4114533"/>
                  </a:lnTo>
                  <a:lnTo>
                    <a:pt x="12560516" y="4114076"/>
                  </a:lnTo>
                  <a:lnTo>
                    <a:pt x="12557887" y="4114076"/>
                  </a:lnTo>
                  <a:lnTo>
                    <a:pt x="12556757" y="4114533"/>
                  </a:lnTo>
                  <a:lnTo>
                    <a:pt x="12554903" y="4116400"/>
                  </a:lnTo>
                  <a:lnTo>
                    <a:pt x="12554433" y="4117517"/>
                  </a:lnTo>
                  <a:lnTo>
                    <a:pt x="12554433" y="4120146"/>
                  </a:lnTo>
                  <a:lnTo>
                    <a:pt x="12554903" y="4121277"/>
                  </a:lnTo>
                  <a:lnTo>
                    <a:pt x="12556757" y="4123131"/>
                  </a:lnTo>
                  <a:lnTo>
                    <a:pt x="12557887" y="4123601"/>
                  </a:lnTo>
                  <a:lnTo>
                    <a:pt x="12560516" y="4123601"/>
                  </a:lnTo>
                  <a:lnTo>
                    <a:pt x="12561634" y="4123131"/>
                  </a:lnTo>
                  <a:lnTo>
                    <a:pt x="12563500" y="4121277"/>
                  </a:lnTo>
                  <a:lnTo>
                    <a:pt x="12563958" y="4120146"/>
                  </a:lnTo>
                  <a:lnTo>
                    <a:pt x="12563958" y="4117517"/>
                  </a:lnTo>
                  <a:close/>
                </a:path>
                <a:path w="12773660" h="4123690">
                  <a:moveTo>
                    <a:pt x="12563958" y="2746159"/>
                  </a:moveTo>
                  <a:lnTo>
                    <a:pt x="12563500" y="2745041"/>
                  </a:lnTo>
                  <a:lnTo>
                    <a:pt x="12561634" y="2743174"/>
                  </a:lnTo>
                  <a:lnTo>
                    <a:pt x="12560516" y="2742717"/>
                  </a:lnTo>
                  <a:lnTo>
                    <a:pt x="12557887" y="2742717"/>
                  </a:lnTo>
                  <a:lnTo>
                    <a:pt x="12556757" y="2743174"/>
                  </a:lnTo>
                  <a:lnTo>
                    <a:pt x="12554903" y="2745041"/>
                  </a:lnTo>
                  <a:lnTo>
                    <a:pt x="12554433" y="2746159"/>
                  </a:lnTo>
                  <a:lnTo>
                    <a:pt x="12554433" y="2748788"/>
                  </a:lnTo>
                  <a:lnTo>
                    <a:pt x="12554903" y="2749918"/>
                  </a:lnTo>
                  <a:lnTo>
                    <a:pt x="12556757" y="2751772"/>
                  </a:lnTo>
                  <a:lnTo>
                    <a:pt x="12557887" y="2752242"/>
                  </a:lnTo>
                  <a:lnTo>
                    <a:pt x="12560516" y="2752242"/>
                  </a:lnTo>
                  <a:lnTo>
                    <a:pt x="12561634" y="2751772"/>
                  </a:lnTo>
                  <a:lnTo>
                    <a:pt x="12563500" y="2749918"/>
                  </a:lnTo>
                  <a:lnTo>
                    <a:pt x="12563958" y="2748788"/>
                  </a:lnTo>
                  <a:lnTo>
                    <a:pt x="12563958" y="2746159"/>
                  </a:lnTo>
                  <a:close/>
                </a:path>
                <a:path w="12773660" h="4123690">
                  <a:moveTo>
                    <a:pt x="12563958" y="1374800"/>
                  </a:moveTo>
                  <a:lnTo>
                    <a:pt x="12563500" y="1373682"/>
                  </a:lnTo>
                  <a:lnTo>
                    <a:pt x="12561634" y="1371828"/>
                  </a:lnTo>
                  <a:lnTo>
                    <a:pt x="12560516" y="1371358"/>
                  </a:lnTo>
                  <a:lnTo>
                    <a:pt x="12557887" y="1371358"/>
                  </a:lnTo>
                  <a:lnTo>
                    <a:pt x="12556757" y="1371828"/>
                  </a:lnTo>
                  <a:lnTo>
                    <a:pt x="12554903" y="1373682"/>
                  </a:lnTo>
                  <a:lnTo>
                    <a:pt x="12554433" y="1374800"/>
                  </a:lnTo>
                  <a:lnTo>
                    <a:pt x="12554433" y="1377442"/>
                  </a:lnTo>
                  <a:lnTo>
                    <a:pt x="12554903" y="1378559"/>
                  </a:lnTo>
                  <a:lnTo>
                    <a:pt x="12556757" y="1380413"/>
                  </a:lnTo>
                  <a:lnTo>
                    <a:pt x="12557887" y="1380883"/>
                  </a:lnTo>
                  <a:lnTo>
                    <a:pt x="12560516" y="1380883"/>
                  </a:lnTo>
                  <a:lnTo>
                    <a:pt x="12561634" y="1380413"/>
                  </a:lnTo>
                  <a:lnTo>
                    <a:pt x="12563500" y="1378559"/>
                  </a:lnTo>
                  <a:lnTo>
                    <a:pt x="12563958" y="1377442"/>
                  </a:lnTo>
                  <a:lnTo>
                    <a:pt x="12563958" y="1374800"/>
                  </a:lnTo>
                  <a:close/>
                </a:path>
                <a:path w="12773660" h="4123690">
                  <a:moveTo>
                    <a:pt x="12563958" y="3454"/>
                  </a:moveTo>
                  <a:lnTo>
                    <a:pt x="12563500" y="2324"/>
                  </a:lnTo>
                  <a:lnTo>
                    <a:pt x="12561634" y="469"/>
                  </a:lnTo>
                  <a:lnTo>
                    <a:pt x="12560516" y="0"/>
                  </a:lnTo>
                  <a:lnTo>
                    <a:pt x="12557887" y="0"/>
                  </a:lnTo>
                  <a:lnTo>
                    <a:pt x="12556757" y="469"/>
                  </a:lnTo>
                  <a:lnTo>
                    <a:pt x="12554903" y="2324"/>
                  </a:lnTo>
                  <a:lnTo>
                    <a:pt x="12554433" y="3454"/>
                  </a:lnTo>
                  <a:lnTo>
                    <a:pt x="12554433" y="6083"/>
                  </a:lnTo>
                  <a:lnTo>
                    <a:pt x="12554903" y="7200"/>
                  </a:lnTo>
                  <a:lnTo>
                    <a:pt x="12556757" y="9067"/>
                  </a:lnTo>
                  <a:lnTo>
                    <a:pt x="12557887" y="9525"/>
                  </a:lnTo>
                  <a:lnTo>
                    <a:pt x="12560516" y="9525"/>
                  </a:lnTo>
                  <a:lnTo>
                    <a:pt x="12561634" y="9067"/>
                  </a:lnTo>
                  <a:lnTo>
                    <a:pt x="12563500" y="7200"/>
                  </a:lnTo>
                  <a:lnTo>
                    <a:pt x="12563958" y="6083"/>
                  </a:lnTo>
                  <a:lnTo>
                    <a:pt x="12563958" y="3454"/>
                  </a:lnTo>
                  <a:close/>
                </a:path>
                <a:path w="12773660" h="4123690">
                  <a:moveTo>
                    <a:pt x="12583008" y="4117517"/>
                  </a:moveTo>
                  <a:lnTo>
                    <a:pt x="12582550" y="4116400"/>
                  </a:lnTo>
                  <a:lnTo>
                    <a:pt x="12580684" y="4114533"/>
                  </a:lnTo>
                  <a:lnTo>
                    <a:pt x="12579566" y="4114076"/>
                  </a:lnTo>
                  <a:lnTo>
                    <a:pt x="12576937" y="4114076"/>
                  </a:lnTo>
                  <a:lnTo>
                    <a:pt x="12575807" y="4114533"/>
                  </a:lnTo>
                  <a:lnTo>
                    <a:pt x="12573953" y="4116400"/>
                  </a:lnTo>
                  <a:lnTo>
                    <a:pt x="12573483" y="4117517"/>
                  </a:lnTo>
                  <a:lnTo>
                    <a:pt x="12573483" y="4120146"/>
                  </a:lnTo>
                  <a:lnTo>
                    <a:pt x="12573953" y="4121277"/>
                  </a:lnTo>
                  <a:lnTo>
                    <a:pt x="12575807" y="4123131"/>
                  </a:lnTo>
                  <a:lnTo>
                    <a:pt x="12576937" y="4123601"/>
                  </a:lnTo>
                  <a:lnTo>
                    <a:pt x="12579566" y="4123601"/>
                  </a:lnTo>
                  <a:lnTo>
                    <a:pt x="12580684" y="4123131"/>
                  </a:lnTo>
                  <a:lnTo>
                    <a:pt x="12582550" y="4121277"/>
                  </a:lnTo>
                  <a:lnTo>
                    <a:pt x="12583008" y="4120146"/>
                  </a:lnTo>
                  <a:lnTo>
                    <a:pt x="12583008" y="4117517"/>
                  </a:lnTo>
                  <a:close/>
                </a:path>
                <a:path w="12773660" h="4123690">
                  <a:moveTo>
                    <a:pt x="12583008" y="2746159"/>
                  </a:moveTo>
                  <a:lnTo>
                    <a:pt x="12582550" y="2745041"/>
                  </a:lnTo>
                  <a:lnTo>
                    <a:pt x="12580684" y="2743174"/>
                  </a:lnTo>
                  <a:lnTo>
                    <a:pt x="12579566" y="2742717"/>
                  </a:lnTo>
                  <a:lnTo>
                    <a:pt x="12576937" y="2742717"/>
                  </a:lnTo>
                  <a:lnTo>
                    <a:pt x="12575807" y="2743174"/>
                  </a:lnTo>
                  <a:lnTo>
                    <a:pt x="12573953" y="2745041"/>
                  </a:lnTo>
                  <a:lnTo>
                    <a:pt x="12573483" y="2746159"/>
                  </a:lnTo>
                  <a:lnTo>
                    <a:pt x="12573483" y="2748788"/>
                  </a:lnTo>
                  <a:lnTo>
                    <a:pt x="12573953" y="2749918"/>
                  </a:lnTo>
                  <a:lnTo>
                    <a:pt x="12575807" y="2751772"/>
                  </a:lnTo>
                  <a:lnTo>
                    <a:pt x="12576937" y="2752242"/>
                  </a:lnTo>
                  <a:lnTo>
                    <a:pt x="12579566" y="2752242"/>
                  </a:lnTo>
                  <a:lnTo>
                    <a:pt x="12580684" y="2751772"/>
                  </a:lnTo>
                  <a:lnTo>
                    <a:pt x="12582550" y="2749918"/>
                  </a:lnTo>
                  <a:lnTo>
                    <a:pt x="12583008" y="2748788"/>
                  </a:lnTo>
                  <a:lnTo>
                    <a:pt x="12583008" y="2746159"/>
                  </a:lnTo>
                  <a:close/>
                </a:path>
                <a:path w="12773660" h="4123690">
                  <a:moveTo>
                    <a:pt x="12583008" y="1374800"/>
                  </a:moveTo>
                  <a:lnTo>
                    <a:pt x="12582550" y="1373682"/>
                  </a:lnTo>
                  <a:lnTo>
                    <a:pt x="12580684" y="1371828"/>
                  </a:lnTo>
                  <a:lnTo>
                    <a:pt x="12579566" y="1371358"/>
                  </a:lnTo>
                  <a:lnTo>
                    <a:pt x="12576937" y="1371358"/>
                  </a:lnTo>
                  <a:lnTo>
                    <a:pt x="12575807" y="1371828"/>
                  </a:lnTo>
                  <a:lnTo>
                    <a:pt x="12573953" y="1373682"/>
                  </a:lnTo>
                  <a:lnTo>
                    <a:pt x="12573483" y="1374800"/>
                  </a:lnTo>
                  <a:lnTo>
                    <a:pt x="12573483" y="1377442"/>
                  </a:lnTo>
                  <a:lnTo>
                    <a:pt x="12573953" y="1378559"/>
                  </a:lnTo>
                  <a:lnTo>
                    <a:pt x="12575807" y="1380413"/>
                  </a:lnTo>
                  <a:lnTo>
                    <a:pt x="12576937" y="1380883"/>
                  </a:lnTo>
                  <a:lnTo>
                    <a:pt x="12579566" y="1380883"/>
                  </a:lnTo>
                  <a:lnTo>
                    <a:pt x="12580684" y="1380413"/>
                  </a:lnTo>
                  <a:lnTo>
                    <a:pt x="12582550" y="1378559"/>
                  </a:lnTo>
                  <a:lnTo>
                    <a:pt x="12583008" y="1377442"/>
                  </a:lnTo>
                  <a:lnTo>
                    <a:pt x="12583008" y="1374800"/>
                  </a:lnTo>
                  <a:close/>
                </a:path>
                <a:path w="12773660" h="4123690">
                  <a:moveTo>
                    <a:pt x="12583008" y="3454"/>
                  </a:moveTo>
                  <a:lnTo>
                    <a:pt x="12582550" y="2324"/>
                  </a:lnTo>
                  <a:lnTo>
                    <a:pt x="12580684" y="469"/>
                  </a:lnTo>
                  <a:lnTo>
                    <a:pt x="12579566" y="0"/>
                  </a:lnTo>
                  <a:lnTo>
                    <a:pt x="12576937" y="0"/>
                  </a:lnTo>
                  <a:lnTo>
                    <a:pt x="12575807" y="469"/>
                  </a:lnTo>
                  <a:lnTo>
                    <a:pt x="12573953" y="2324"/>
                  </a:lnTo>
                  <a:lnTo>
                    <a:pt x="12573483" y="3454"/>
                  </a:lnTo>
                  <a:lnTo>
                    <a:pt x="12573483" y="6083"/>
                  </a:lnTo>
                  <a:lnTo>
                    <a:pt x="12573953" y="7200"/>
                  </a:lnTo>
                  <a:lnTo>
                    <a:pt x="12575807" y="9067"/>
                  </a:lnTo>
                  <a:lnTo>
                    <a:pt x="12576937" y="9525"/>
                  </a:lnTo>
                  <a:lnTo>
                    <a:pt x="12579566" y="9525"/>
                  </a:lnTo>
                  <a:lnTo>
                    <a:pt x="12580684" y="9067"/>
                  </a:lnTo>
                  <a:lnTo>
                    <a:pt x="12582550" y="7200"/>
                  </a:lnTo>
                  <a:lnTo>
                    <a:pt x="12583008" y="6083"/>
                  </a:lnTo>
                  <a:lnTo>
                    <a:pt x="12583008" y="3454"/>
                  </a:lnTo>
                  <a:close/>
                </a:path>
                <a:path w="12773660" h="4123690">
                  <a:moveTo>
                    <a:pt x="12602058" y="4117517"/>
                  </a:moveTo>
                  <a:lnTo>
                    <a:pt x="12601600" y="4116400"/>
                  </a:lnTo>
                  <a:lnTo>
                    <a:pt x="12599734" y="4114533"/>
                  </a:lnTo>
                  <a:lnTo>
                    <a:pt x="12598616" y="4114076"/>
                  </a:lnTo>
                  <a:lnTo>
                    <a:pt x="12595987" y="4114076"/>
                  </a:lnTo>
                  <a:lnTo>
                    <a:pt x="12594857" y="4114533"/>
                  </a:lnTo>
                  <a:lnTo>
                    <a:pt x="12593003" y="4116400"/>
                  </a:lnTo>
                  <a:lnTo>
                    <a:pt x="12592533" y="4117517"/>
                  </a:lnTo>
                  <a:lnTo>
                    <a:pt x="12592533" y="4120146"/>
                  </a:lnTo>
                  <a:lnTo>
                    <a:pt x="12593003" y="4121277"/>
                  </a:lnTo>
                  <a:lnTo>
                    <a:pt x="12594857" y="4123131"/>
                  </a:lnTo>
                  <a:lnTo>
                    <a:pt x="12595987" y="4123601"/>
                  </a:lnTo>
                  <a:lnTo>
                    <a:pt x="12598616" y="4123601"/>
                  </a:lnTo>
                  <a:lnTo>
                    <a:pt x="12599734" y="4123131"/>
                  </a:lnTo>
                  <a:lnTo>
                    <a:pt x="12601600" y="4121277"/>
                  </a:lnTo>
                  <a:lnTo>
                    <a:pt x="12602058" y="4120146"/>
                  </a:lnTo>
                  <a:lnTo>
                    <a:pt x="12602058" y="4117517"/>
                  </a:lnTo>
                  <a:close/>
                </a:path>
                <a:path w="12773660" h="4123690">
                  <a:moveTo>
                    <a:pt x="12602058" y="2746159"/>
                  </a:moveTo>
                  <a:lnTo>
                    <a:pt x="12601600" y="2745041"/>
                  </a:lnTo>
                  <a:lnTo>
                    <a:pt x="12599734" y="2743174"/>
                  </a:lnTo>
                  <a:lnTo>
                    <a:pt x="12598616" y="2742717"/>
                  </a:lnTo>
                  <a:lnTo>
                    <a:pt x="12595987" y="2742717"/>
                  </a:lnTo>
                  <a:lnTo>
                    <a:pt x="12594857" y="2743174"/>
                  </a:lnTo>
                  <a:lnTo>
                    <a:pt x="12593003" y="2745041"/>
                  </a:lnTo>
                  <a:lnTo>
                    <a:pt x="12592533" y="2746159"/>
                  </a:lnTo>
                  <a:lnTo>
                    <a:pt x="12592533" y="2748788"/>
                  </a:lnTo>
                  <a:lnTo>
                    <a:pt x="12593003" y="2749918"/>
                  </a:lnTo>
                  <a:lnTo>
                    <a:pt x="12594857" y="2751772"/>
                  </a:lnTo>
                  <a:lnTo>
                    <a:pt x="12595987" y="2752242"/>
                  </a:lnTo>
                  <a:lnTo>
                    <a:pt x="12598616" y="2752242"/>
                  </a:lnTo>
                  <a:lnTo>
                    <a:pt x="12599734" y="2751772"/>
                  </a:lnTo>
                  <a:lnTo>
                    <a:pt x="12601600" y="2749918"/>
                  </a:lnTo>
                  <a:lnTo>
                    <a:pt x="12602058" y="2748788"/>
                  </a:lnTo>
                  <a:lnTo>
                    <a:pt x="12602058" y="2746159"/>
                  </a:lnTo>
                  <a:close/>
                </a:path>
                <a:path w="12773660" h="4123690">
                  <a:moveTo>
                    <a:pt x="12602058" y="1374800"/>
                  </a:moveTo>
                  <a:lnTo>
                    <a:pt x="12601600" y="1373682"/>
                  </a:lnTo>
                  <a:lnTo>
                    <a:pt x="12599734" y="1371828"/>
                  </a:lnTo>
                  <a:lnTo>
                    <a:pt x="12598616" y="1371358"/>
                  </a:lnTo>
                  <a:lnTo>
                    <a:pt x="12595987" y="1371358"/>
                  </a:lnTo>
                  <a:lnTo>
                    <a:pt x="12594857" y="1371828"/>
                  </a:lnTo>
                  <a:lnTo>
                    <a:pt x="12593003" y="1373682"/>
                  </a:lnTo>
                  <a:lnTo>
                    <a:pt x="12592533" y="1374800"/>
                  </a:lnTo>
                  <a:lnTo>
                    <a:pt x="12592533" y="1377442"/>
                  </a:lnTo>
                  <a:lnTo>
                    <a:pt x="12593003" y="1378559"/>
                  </a:lnTo>
                  <a:lnTo>
                    <a:pt x="12594857" y="1380413"/>
                  </a:lnTo>
                  <a:lnTo>
                    <a:pt x="12595987" y="1380883"/>
                  </a:lnTo>
                  <a:lnTo>
                    <a:pt x="12598616" y="1380883"/>
                  </a:lnTo>
                  <a:lnTo>
                    <a:pt x="12599734" y="1380413"/>
                  </a:lnTo>
                  <a:lnTo>
                    <a:pt x="12601600" y="1378559"/>
                  </a:lnTo>
                  <a:lnTo>
                    <a:pt x="12602058" y="1377442"/>
                  </a:lnTo>
                  <a:lnTo>
                    <a:pt x="12602058" y="1374800"/>
                  </a:lnTo>
                  <a:close/>
                </a:path>
                <a:path w="12773660" h="4123690">
                  <a:moveTo>
                    <a:pt x="12602058" y="3454"/>
                  </a:moveTo>
                  <a:lnTo>
                    <a:pt x="12601600" y="2324"/>
                  </a:lnTo>
                  <a:lnTo>
                    <a:pt x="12599734" y="469"/>
                  </a:lnTo>
                  <a:lnTo>
                    <a:pt x="12598616" y="0"/>
                  </a:lnTo>
                  <a:lnTo>
                    <a:pt x="12595987" y="0"/>
                  </a:lnTo>
                  <a:lnTo>
                    <a:pt x="12594857" y="469"/>
                  </a:lnTo>
                  <a:lnTo>
                    <a:pt x="12593003" y="2324"/>
                  </a:lnTo>
                  <a:lnTo>
                    <a:pt x="12592533" y="3454"/>
                  </a:lnTo>
                  <a:lnTo>
                    <a:pt x="12592533" y="6083"/>
                  </a:lnTo>
                  <a:lnTo>
                    <a:pt x="12593003" y="7200"/>
                  </a:lnTo>
                  <a:lnTo>
                    <a:pt x="12594857" y="9067"/>
                  </a:lnTo>
                  <a:lnTo>
                    <a:pt x="12595987" y="9525"/>
                  </a:lnTo>
                  <a:lnTo>
                    <a:pt x="12598616" y="9525"/>
                  </a:lnTo>
                  <a:lnTo>
                    <a:pt x="12599734" y="9067"/>
                  </a:lnTo>
                  <a:lnTo>
                    <a:pt x="12601600" y="7200"/>
                  </a:lnTo>
                  <a:lnTo>
                    <a:pt x="12602058" y="6083"/>
                  </a:lnTo>
                  <a:lnTo>
                    <a:pt x="12602058" y="3454"/>
                  </a:lnTo>
                  <a:close/>
                </a:path>
                <a:path w="12773660" h="4123690">
                  <a:moveTo>
                    <a:pt x="12621108" y="4117517"/>
                  </a:moveTo>
                  <a:lnTo>
                    <a:pt x="12620650" y="4116400"/>
                  </a:lnTo>
                  <a:lnTo>
                    <a:pt x="12618784" y="4114533"/>
                  </a:lnTo>
                  <a:lnTo>
                    <a:pt x="12617666" y="4114076"/>
                  </a:lnTo>
                  <a:lnTo>
                    <a:pt x="12615037" y="4114076"/>
                  </a:lnTo>
                  <a:lnTo>
                    <a:pt x="12613907" y="4114533"/>
                  </a:lnTo>
                  <a:lnTo>
                    <a:pt x="12612053" y="4116400"/>
                  </a:lnTo>
                  <a:lnTo>
                    <a:pt x="12611583" y="4117517"/>
                  </a:lnTo>
                  <a:lnTo>
                    <a:pt x="12611583" y="4120146"/>
                  </a:lnTo>
                  <a:lnTo>
                    <a:pt x="12612053" y="4121277"/>
                  </a:lnTo>
                  <a:lnTo>
                    <a:pt x="12613907" y="4123131"/>
                  </a:lnTo>
                  <a:lnTo>
                    <a:pt x="12615037" y="4123601"/>
                  </a:lnTo>
                  <a:lnTo>
                    <a:pt x="12617666" y="4123601"/>
                  </a:lnTo>
                  <a:lnTo>
                    <a:pt x="12618784" y="4123131"/>
                  </a:lnTo>
                  <a:lnTo>
                    <a:pt x="12620650" y="4121277"/>
                  </a:lnTo>
                  <a:lnTo>
                    <a:pt x="12621108" y="4120146"/>
                  </a:lnTo>
                  <a:lnTo>
                    <a:pt x="12621108" y="4117517"/>
                  </a:lnTo>
                  <a:close/>
                </a:path>
                <a:path w="12773660" h="4123690">
                  <a:moveTo>
                    <a:pt x="12621108" y="2746159"/>
                  </a:moveTo>
                  <a:lnTo>
                    <a:pt x="12620650" y="2745041"/>
                  </a:lnTo>
                  <a:lnTo>
                    <a:pt x="12618784" y="2743174"/>
                  </a:lnTo>
                  <a:lnTo>
                    <a:pt x="12617666" y="2742717"/>
                  </a:lnTo>
                  <a:lnTo>
                    <a:pt x="12615037" y="2742717"/>
                  </a:lnTo>
                  <a:lnTo>
                    <a:pt x="12613907" y="2743174"/>
                  </a:lnTo>
                  <a:lnTo>
                    <a:pt x="12612053" y="2745041"/>
                  </a:lnTo>
                  <a:lnTo>
                    <a:pt x="12611583" y="2746159"/>
                  </a:lnTo>
                  <a:lnTo>
                    <a:pt x="12611583" y="2748788"/>
                  </a:lnTo>
                  <a:lnTo>
                    <a:pt x="12612053" y="2749918"/>
                  </a:lnTo>
                  <a:lnTo>
                    <a:pt x="12613907" y="2751772"/>
                  </a:lnTo>
                  <a:lnTo>
                    <a:pt x="12615037" y="2752242"/>
                  </a:lnTo>
                  <a:lnTo>
                    <a:pt x="12617666" y="2752242"/>
                  </a:lnTo>
                  <a:lnTo>
                    <a:pt x="12618784" y="2751772"/>
                  </a:lnTo>
                  <a:lnTo>
                    <a:pt x="12620650" y="2749918"/>
                  </a:lnTo>
                  <a:lnTo>
                    <a:pt x="12621108" y="2748788"/>
                  </a:lnTo>
                  <a:lnTo>
                    <a:pt x="12621108" y="2746159"/>
                  </a:lnTo>
                  <a:close/>
                </a:path>
                <a:path w="12773660" h="4123690">
                  <a:moveTo>
                    <a:pt x="12621108" y="1374800"/>
                  </a:moveTo>
                  <a:lnTo>
                    <a:pt x="12620650" y="1373682"/>
                  </a:lnTo>
                  <a:lnTo>
                    <a:pt x="12618784" y="1371828"/>
                  </a:lnTo>
                  <a:lnTo>
                    <a:pt x="12617666" y="1371358"/>
                  </a:lnTo>
                  <a:lnTo>
                    <a:pt x="12615037" y="1371358"/>
                  </a:lnTo>
                  <a:lnTo>
                    <a:pt x="12613907" y="1371828"/>
                  </a:lnTo>
                  <a:lnTo>
                    <a:pt x="12612053" y="1373682"/>
                  </a:lnTo>
                  <a:lnTo>
                    <a:pt x="12611583" y="1374800"/>
                  </a:lnTo>
                  <a:lnTo>
                    <a:pt x="12611583" y="1377442"/>
                  </a:lnTo>
                  <a:lnTo>
                    <a:pt x="12612053" y="1378559"/>
                  </a:lnTo>
                  <a:lnTo>
                    <a:pt x="12613907" y="1380413"/>
                  </a:lnTo>
                  <a:lnTo>
                    <a:pt x="12615037" y="1380883"/>
                  </a:lnTo>
                  <a:lnTo>
                    <a:pt x="12617666" y="1380883"/>
                  </a:lnTo>
                  <a:lnTo>
                    <a:pt x="12618784" y="1380413"/>
                  </a:lnTo>
                  <a:lnTo>
                    <a:pt x="12620650" y="1378559"/>
                  </a:lnTo>
                  <a:lnTo>
                    <a:pt x="12621108" y="1377442"/>
                  </a:lnTo>
                  <a:lnTo>
                    <a:pt x="12621108" y="1374800"/>
                  </a:lnTo>
                  <a:close/>
                </a:path>
                <a:path w="12773660" h="4123690">
                  <a:moveTo>
                    <a:pt x="12621108" y="3454"/>
                  </a:moveTo>
                  <a:lnTo>
                    <a:pt x="12620650" y="2324"/>
                  </a:lnTo>
                  <a:lnTo>
                    <a:pt x="12618784" y="469"/>
                  </a:lnTo>
                  <a:lnTo>
                    <a:pt x="12617666" y="0"/>
                  </a:lnTo>
                  <a:lnTo>
                    <a:pt x="12615037" y="0"/>
                  </a:lnTo>
                  <a:lnTo>
                    <a:pt x="12613907" y="469"/>
                  </a:lnTo>
                  <a:lnTo>
                    <a:pt x="12612053" y="2324"/>
                  </a:lnTo>
                  <a:lnTo>
                    <a:pt x="12611583" y="3454"/>
                  </a:lnTo>
                  <a:lnTo>
                    <a:pt x="12611583" y="6083"/>
                  </a:lnTo>
                  <a:lnTo>
                    <a:pt x="12612053" y="7200"/>
                  </a:lnTo>
                  <a:lnTo>
                    <a:pt x="12613907" y="9067"/>
                  </a:lnTo>
                  <a:lnTo>
                    <a:pt x="12615037" y="9525"/>
                  </a:lnTo>
                  <a:lnTo>
                    <a:pt x="12617666" y="9525"/>
                  </a:lnTo>
                  <a:lnTo>
                    <a:pt x="12618784" y="9067"/>
                  </a:lnTo>
                  <a:lnTo>
                    <a:pt x="12620650" y="7200"/>
                  </a:lnTo>
                  <a:lnTo>
                    <a:pt x="12621108" y="6083"/>
                  </a:lnTo>
                  <a:lnTo>
                    <a:pt x="12621108" y="3454"/>
                  </a:lnTo>
                  <a:close/>
                </a:path>
                <a:path w="12773660" h="4123690">
                  <a:moveTo>
                    <a:pt x="12640170" y="4117517"/>
                  </a:moveTo>
                  <a:lnTo>
                    <a:pt x="12639701" y="4116400"/>
                  </a:lnTo>
                  <a:lnTo>
                    <a:pt x="12637846" y="4114533"/>
                  </a:lnTo>
                  <a:lnTo>
                    <a:pt x="12636716" y="4114076"/>
                  </a:lnTo>
                  <a:lnTo>
                    <a:pt x="12634087" y="4114076"/>
                  </a:lnTo>
                  <a:lnTo>
                    <a:pt x="12632970" y="4114533"/>
                  </a:lnTo>
                  <a:lnTo>
                    <a:pt x="12631103" y="4116400"/>
                  </a:lnTo>
                  <a:lnTo>
                    <a:pt x="12630645" y="4117517"/>
                  </a:lnTo>
                  <a:lnTo>
                    <a:pt x="12630645" y="4120146"/>
                  </a:lnTo>
                  <a:lnTo>
                    <a:pt x="12631103" y="4121277"/>
                  </a:lnTo>
                  <a:lnTo>
                    <a:pt x="12632970" y="4123131"/>
                  </a:lnTo>
                  <a:lnTo>
                    <a:pt x="12634087" y="4123601"/>
                  </a:lnTo>
                  <a:lnTo>
                    <a:pt x="12636716" y="4123601"/>
                  </a:lnTo>
                  <a:lnTo>
                    <a:pt x="12637846" y="4123131"/>
                  </a:lnTo>
                  <a:lnTo>
                    <a:pt x="12639701" y="4121277"/>
                  </a:lnTo>
                  <a:lnTo>
                    <a:pt x="12640170" y="4120146"/>
                  </a:lnTo>
                  <a:lnTo>
                    <a:pt x="12640170" y="4117517"/>
                  </a:lnTo>
                  <a:close/>
                </a:path>
                <a:path w="12773660" h="4123690">
                  <a:moveTo>
                    <a:pt x="12640170" y="2746159"/>
                  </a:moveTo>
                  <a:lnTo>
                    <a:pt x="12639701" y="2745041"/>
                  </a:lnTo>
                  <a:lnTo>
                    <a:pt x="12637846" y="2743174"/>
                  </a:lnTo>
                  <a:lnTo>
                    <a:pt x="12636716" y="2742717"/>
                  </a:lnTo>
                  <a:lnTo>
                    <a:pt x="12634087" y="2742717"/>
                  </a:lnTo>
                  <a:lnTo>
                    <a:pt x="12632970" y="2743174"/>
                  </a:lnTo>
                  <a:lnTo>
                    <a:pt x="12631103" y="2745041"/>
                  </a:lnTo>
                  <a:lnTo>
                    <a:pt x="12630645" y="2746159"/>
                  </a:lnTo>
                  <a:lnTo>
                    <a:pt x="12630645" y="2748788"/>
                  </a:lnTo>
                  <a:lnTo>
                    <a:pt x="12631103" y="2749918"/>
                  </a:lnTo>
                  <a:lnTo>
                    <a:pt x="12632970" y="2751772"/>
                  </a:lnTo>
                  <a:lnTo>
                    <a:pt x="12634087" y="2752242"/>
                  </a:lnTo>
                  <a:lnTo>
                    <a:pt x="12636716" y="2752242"/>
                  </a:lnTo>
                  <a:lnTo>
                    <a:pt x="12637846" y="2751772"/>
                  </a:lnTo>
                  <a:lnTo>
                    <a:pt x="12639701" y="2749918"/>
                  </a:lnTo>
                  <a:lnTo>
                    <a:pt x="12640170" y="2748788"/>
                  </a:lnTo>
                  <a:lnTo>
                    <a:pt x="12640170" y="2746159"/>
                  </a:lnTo>
                  <a:close/>
                </a:path>
                <a:path w="12773660" h="4123690">
                  <a:moveTo>
                    <a:pt x="12640170" y="1374800"/>
                  </a:moveTo>
                  <a:lnTo>
                    <a:pt x="12639701" y="1373682"/>
                  </a:lnTo>
                  <a:lnTo>
                    <a:pt x="12637846" y="1371828"/>
                  </a:lnTo>
                  <a:lnTo>
                    <a:pt x="12636716" y="1371358"/>
                  </a:lnTo>
                  <a:lnTo>
                    <a:pt x="12634087" y="1371358"/>
                  </a:lnTo>
                  <a:lnTo>
                    <a:pt x="12632970" y="1371828"/>
                  </a:lnTo>
                  <a:lnTo>
                    <a:pt x="12631103" y="1373682"/>
                  </a:lnTo>
                  <a:lnTo>
                    <a:pt x="12630645" y="1374800"/>
                  </a:lnTo>
                  <a:lnTo>
                    <a:pt x="12630645" y="1377442"/>
                  </a:lnTo>
                  <a:lnTo>
                    <a:pt x="12631103" y="1378559"/>
                  </a:lnTo>
                  <a:lnTo>
                    <a:pt x="12632970" y="1380413"/>
                  </a:lnTo>
                  <a:lnTo>
                    <a:pt x="12634087" y="1380883"/>
                  </a:lnTo>
                  <a:lnTo>
                    <a:pt x="12636716" y="1380883"/>
                  </a:lnTo>
                  <a:lnTo>
                    <a:pt x="12637846" y="1380413"/>
                  </a:lnTo>
                  <a:lnTo>
                    <a:pt x="12639701" y="1378559"/>
                  </a:lnTo>
                  <a:lnTo>
                    <a:pt x="12640170" y="1377442"/>
                  </a:lnTo>
                  <a:lnTo>
                    <a:pt x="12640170" y="1374800"/>
                  </a:lnTo>
                  <a:close/>
                </a:path>
                <a:path w="12773660" h="4123690">
                  <a:moveTo>
                    <a:pt x="12640170" y="3454"/>
                  </a:moveTo>
                  <a:lnTo>
                    <a:pt x="12639701" y="2324"/>
                  </a:lnTo>
                  <a:lnTo>
                    <a:pt x="12637846" y="469"/>
                  </a:lnTo>
                  <a:lnTo>
                    <a:pt x="12636716" y="0"/>
                  </a:lnTo>
                  <a:lnTo>
                    <a:pt x="12634087" y="0"/>
                  </a:lnTo>
                  <a:lnTo>
                    <a:pt x="12632970" y="469"/>
                  </a:lnTo>
                  <a:lnTo>
                    <a:pt x="12631103" y="2324"/>
                  </a:lnTo>
                  <a:lnTo>
                    <a:pt x="12630645" y="3454"/>
                  </a:lnTo>
                  <a:lnTo>
                    <a:pt x="12630645" y="6083"/>
                  </a:lnTo>
                  <a:lnTo>
                    <a:pt x="12631103" y="7200"/>
                  </a:lnTo>
                  <a:lnTo>
                    <a:pt x="12632970" y="9067"/>
                  </a:lnTo>
                  <a:lnTo>
                    <a:pt x="12634087" y="9525"/>
                  </a:lnTo>
                  <a:lnTo>
                    <a:pt x="12636716" y="9525"/>
                  </a:lnTo>
                  <a:lnTo>
                    <a:pt x="12637846" y="9067"/>
                  </a:lnTo>
                  <a:lnTo>
                    <a:pt x="12639701" y="7200"/>
                  </a:lnTo>
                  <a:lnTo>
                    <a:pt x="12640170" y="6083"/>
                  </a:lnTo>
                  <a:lnTo>
                    <a:pt x="12640170" y="3454"/>
                  </a:lnTo>
                  <a:close/>
                </a:path>
                <a:path w="12773660" h="4123690">
                  <a:moveTo>
                    <a:pt x="12659220" y="4117517"/>
                  </a:moveTo>
                  <a:lnTo>
                    <a:pt x="12658751" y="4116400"/>
                  </a:lnTo>
                  <a:lnTo>
                    <a:pt x="12656896" y="4114533"/>
                  </a:lnTo>
                  <a:lnTo>
                    <a:pt x="12655766" y="4114076"/>
                  </a:lnTo>
                  <a:lnTo>
                    <a:pt x="12653137" y="4114076"/>
                  </a:lnTo>
                  <a:lnTo>
                    <a:pt x="12652020" y="4114533"/>
                  </a:lnTo>
                  <a:lnTo>
                    <a:pt x="12650153" y="4116400"/>
                  </a:lnTo>
                  <a:lnTo>
                    <a:pt x="12649695" y="4117517"/>
                  </a:lnTo>
                  <a:lnTo>
                    <a:pt x="12649695" y="4120146"/>
                  </a:lnTo>
                  <a:lnTo>
                    <a:pt x="12650153" y="4121277"/>
                  </a:lnTo>
                  <a:lnTo>
                    <a:pt x="12652020" y="4123131"/>
                  </a:lnTo>
                  <a:lnTo>
                    <a:pt x="12653137" y="4123601"/>
                  </a:lnTo>
                  <a:lnTo>
                    <a:pt x="12655766" y="4123601"/>
                  </a:lnTo>
                  <a:lnTo>
                    <a:pt x="12656896" y="4123131"/>
                  </a:lnTo>
                  <a:lnTo>
                    <a:pt x="12658751" y="4121277"/>
                  </a:lnTo>
                  <a:lnTo>
                    <a:pt x="12659220" y="4120146"/>
                  </a:lnTo>
                  <a:lnTo>
                    <a:pt x="12659220" y="4117517"/>
                  </a:lnTo>
                  <a:close/>
                </a:path>
                <a:path w="12773660" h="4123690">
                  <a:moveTo>
                    <a:pt x="12659220" y="2746159"/>
                  </a:moveTo>
                  <a:lnTo>
                    <a:pt x="12658751" y="2745041"/>
                  </a:lnTo>
                  <a:lnTo>
                    <a:pt x="12656896" y="2743174"/>
                  </a:lnTo>
                  <a:lnTo>
                    <a:pt x="12655766" y="2742717"/>
                  </a:lnTo>
                  <a:lnTo>
                    <a:pt x="12653137" y="2742717"/>
                  </a:lnTo>
                  <a:lnTo>
                    <a:pt x="12652020" y="2743174"/>
                  </a:lnTo>
                  <a:lnTo>
                    <a:pt x="12650153" y="2745041"/>
                  </a:lnTo>
                  <a:lnTo>
                    <a:pt x="12649695" y="2746159"/>
                  </a:lnTo>
                  <a:lnTo>
                    <a:pt x="12649695" y="2748788"/>
                  </a:lnTo>
                  <a:lnTo>
                    <a:pt x="12650153" y="2749918"/>
                  </a:lnTo>
                  <a:lnTo>
                    <a:pt x="12652020" y="2751772"/>
                  </a:lnTo>
                  <a:lnTo>
                    <a:pt x="12653137" y="2752242"/>
                  </a:lnTo>
                  <a:lnTo>
                    <a:pt x="12655766" y="2752242"/>
                  </a:lnTo>
                  <a:lnTo>
                    <a:pt x="12656896" y="2751772"/>
                  </a:lnTo>
                  <a:lnTo>
                    <a:pt x="12658751" y="2749918"/>
                  </a:lnTo>
                  <a:lnTo>
                    <a:pt x="12659220" y="2748788"/>
                  </a:lnTo>
                  <a:lnTo>
                    <a:pt x="12659220" y="2746159"/>
                  </a:lnTo>
                  <a:close/>
                </a:path>
                <a:path w="12773660" h="4123690">
                  <a:moveTo>
                    <a:pt x="12659220" y="1374800"/>
                  </a:moveTo>
                  <a:lnTo>
                    <a:pt x="12658751" y="1373682"/>
                  </a:lnTo>
                  <a:lnTo>
                    <a:pt x="12656896" y="1371828"/>
                  </a:lnTo>
                  <a:lnTo>
                    <a:pt x="12655766" y="1371358"/>
                  </a:lnTo>
                  <a:lnTo>
                    <a:pt x="12653137" y="1371358"/>
                  </a:lnTo>
                  <a:lnTo>
                    <a:pt x="12652020" y="1371828"/>
                  </a:lnTo>
                  <a:lnTo>
                    <a:pt x="12650153" y="1373682"/>
                  </a:lnTo>
                  <a:lnTo>
                    <a:pt x="12649695" y="1374800"/>
                  </a:lnTo>
                  <a:lnTo>
                    <a:pt x="12649695" y="1377442"/>
                  </a:lnTo>
                  <a:lnTo>
                    <a:pt x="12650153" y="1378559"/>
                  </a:lnTo>
                  <a:lnTo>
                    <a:pt x="12652020" y="1380413"/>
                  </a:lnTo>
                  <a:lnTo>
                    <a:pt x="12653137" y="1380883"/>
                  </a:lnTo>
                  <a:lnTo>
                    <a:pt x="12655766" y="1380883"/>
                  </a:lnTo>
                  <a:lnTo>
                    <a:pt x="12656896" y="1380413"/>
                  </a:lnTo>
                  <a:lnTo>
                    <a:pt x="12658751" y="1378559"/>
                  </a:lnTo>
                  <a:lnTo>
                    <a:pt x="12659220" y="1377442"/>
                  </a:lnTo>
                  <a:lnTo>
                    <a:pt x="12659220" y="1374800"/>
                  </a:lnTo>
                  <a:close/>
                </a:path>
                <a:path w="12773660" h="4123690">
                  <a:moveTo>
                    <a:pt x="12659220" y="3454"/>
                  </a:moveTo>
                  <a:lnTo>
                    <a:pt x="12658751" y="2324"/>
                  </a:lnTo>
                  <a:lnTo>
                    <a:pt x="12656896" y="469"/>
                  </a:lnTo>
                  <a:lnTo>
                    <a:pt x="12655766" y="0"/>
                  </a:lnTo>
                  <a:lnTo>
                    <a:pt x="12653137" y="0"/>
                  </a:lnTo>
                  <a:lnTo>
                    <a:pt x="12652020" y="469"/>
                  </a:lnTo>
                  <a:lnTo>
                    <a:pt x="12650153" y="2324"/>
                  </a:lnTo>
                  <a:lnTo>
                    <a:pt x="12649695" y="3454"/>
                  </a:lnTo>
                  <a:lnTo>
                    <a:pt x="12649695" y="6083"/>
                  </a:lnTo>
                  <a:lnTo>
                    <a:pt x="12650153" y="7200"/>
                  </a:lnTo>
                  <a:lnTo>
                    <a:pt x="12652020" y="9067"/>
                  </a:lnTo>
                  <a:lnTo>
                    <a:pt x="12653137" y="9525"/>
                  </a:lnTo>
                  <a:lnTo>
                    <a:pt x="12655766" y="9525"/>
                  </a:lnTo>
                  <a:lnTo>
                    <a:pt x="12656896" y="9067"/>
                  </a:lnTo>
                  <a:lnTo>
                    <a:pt x="12658751" y="7200"/>
                  </a:lnTo>
                  <a:lnTo>
                    <a:pt x="12659220" y="6083"/>
                  </a:lnTo>
                  <a:lnTo>
                    <a:pt x="12659220" y="3454"/>
                  </a:lnTo>
                  <a:close/>
                </a:path>
                <a:path w="12773660" h="4123690">
                  <a:moveTo>
                    <a:pt x="12678270" y="4117517"/>
                  </a:moveTo>
                  <a:lnTo>
                    <a:pt x="12677801" y="4116400"/>
                  </a:lnTo>
                  <a:lnTo>
                    <a:pt x="12675946" y="4114533"/>
                  </a:lnTo>
                  <a:lnTo>
                    <a:pt x="12674816" y="4114076"/>
                  </a:lnTo>
                  <a:lnTo>
                    <a:pt x="12672187" y="4114076"/>
                  </a:lnTo>
                  <a:lnTo>
                    <a:pt x="12671070" y="4114533"/>
                  </a:lnTo>
                  <a:lnTo>
                    <a:pt x="12669203" y="4116400"/>
                  </a:lnTo>
                  <a:lnTo>
                    <a:pt x="12668745" y="4117517"/>
                  </a:lnTo>
                  <a:lnTo>
                    <a:pt x="12668745" y="4120146"/>
                  </a:lnTo>
                  <a:lnTo>
                    <a:pt x="12669203" y="4121277"/>
                  </a:lnTo>
                  <a:lnTo>
                    <a:pt x="12671070" y="4123131"/>
                  </a:lnTo>
                  <a:lnTo>
                    <a:pt x="12672187" y="4123601"/>
                  </a:lnTo>
                  <a:lnTo>
                    <a:pt x="12674816" y="4123601"/>
                  </a:lnTo>
                  <a:lnTo>
                    <a:pt x="12675946" y="4123131"/>
                  </a:lnTo>
                  <a:lnTo>
                    <a:pt x="12677801" y="4121277"/>
                  </a:lnTo>
                  <a:lnTo>
                    <a:pt x="12678270" y="4120146"/>
                  </a:lnTo>
                  <a:lnTo>
                    <a:pt x="12678270" y="4117517"/>
                  </a:lnTo>
                  <a:close/>
                </a:path>
                <a:path w="12773660" h="4123690">
                  <a:moveTo>
                    <a:pt x="12678270" y="2746159"/>
                  </a:moveTo>
                  <a:lnTo>
                    <a:pt x="12677801" y="2745041"/>
                  </a:lnTo>
                  <a:lnTo>
                    <a:pt x="12675946" y="2743174"/>
                  </a:lnTo>
                  <a:lnTo>
                    <a:pt x="12674816" y="2742717"/>
                  </a:lnTo>
                  <a:lnTo>
                    <a:pt x="12672187" y="2742717"/>
                  </a:lnTo>
                  <a:lnTo>
                    <a:pt x="12671070" y="2743174"/>
                  </a:lnTo>
                  <a:lnTo>
                    <a:pt x="12669203" y="2745041"/>
                  </a:lnTo>
                  <a:lnTo>
                    <a:pt x="12668745" y="2746159"/>
                  </a:lnTo>
                  <a:lnTo>
                    <a:pt x="12668745" y="2748788"/>
                  </a:lnTo>
                  <a:lnTo>
                    <a:pt x="12669203" y="2749918"/>
                  </a:lnTo>
                  <a:lnTo>
                    <a:pt x="12671070" y="2751772"/>
                  </a:lnTo>
                  <a:lnTo>
                    <a:pt x="12672187" y="2752242"/>
                  </a:lnTo>
                  <a:lnTo>
                    <a:pt x="12674816" y="2752242"/>
                  </a:lnTo>
                  <a:lnTo>
                    <a:pt x="12675946" y="2751772"/>
                  </a:lnTo>
                  <a:lnTo>
                    <a:pt x="12677801" y="2749918"/>
                  </a:lnTo>
                  <a:lnTo>
                    <a:pt x="12678270" y="2748788"/>
                  </a:lnTo>
                  <a:lnTo>
                    <a:pt x="12678270" y="2746159"/>
                  </a:lnTo>
                  <a:close/>
                </a:path>
                <a:path w="12773660" h="4123690">
                  <a:moveTo>
                    <a:pt x="12678270" y="1374800"/>
                  </a:moveTo>
                  <a:lnTo>
                    <a:pt x="12677801" y="1373682"/>
                  </a:lnTo>
                  <a:lnTo>
                    <a:pt x="12675946" y="1371828"/>
                  </a:lnTo>
                  <a:lnTo>
                    <a:pt x="12674816" y="1371358"/>
                  </a:lnTo>
                  <a:lnTo>
                    <a:pt x="12672187" y="1371358"/>
                  </a:lnTo>
                  <a:lnTo>
                    <a:pt x="12671070" y="1371828"/>
                  </a:lnTo>
                  <a:lnTo>
                    <a:pt x="12669203" y="1373682"/>
                  </a:lnTo>
                  <a:lnTo>
                    <a:pt x="12668745" y="1374800"/>
                  </a:lnTo>
                  <a:lnTo>
                    <a:pt x="12668745" y="1377442"/>
                  </a:lnTo>
                  <a:lnTo>
                    <a:pt x="12669203" y="1378559"/>
                  </a:lnTo>
                  <a:lnTo>
                    <a:pt x="12671070" y="1380413"/>
                  </a:lnTo>
                  <a:lnTo>
                    <a:pt x="12672187" y="1380883"/>
                  </a:lnTo>
                  <a:lnTo>
                    <a:pt x="12674816" y="1380883"/>
                  </a:lnTo>
                  <a:lnTo>
                    <a:pt x="12675946" y="1380413"/>
                  </a:lnTo>
                  <a:lnTo>
                    <a:pt x="12677801" y="1378559"/>
                  </a:lnTo>
                  <a:lnTo>
                    <a:pt x="12678270" y="1377442"/>
                  </a:lnTo>
                  <a:lnTo>
                    <a:pt x="12678270" y="1374800"/>
                  </a:lnTo>
                  <a:close/>
                </a:path>
                <a:path w="12773660" h="4123690">
                  <a:moveTo>
                    <a:pt x="12678270" y="3454"/>
                  </a:moveTo>
                  <a:lnTo>
                    <a:pt x="12677801" y="2324"/>
                  </a:lnTo>
                  <a:lnTo>
                    <a:pt x="12675946" y="469"/>
                  </a:lnTo>
                  <a:lnTo>
                    <a:pt x="12674816" y="0"/>
                  </a:lnTo>
                  <a:lnTo>
                    <a:pt x="12672187" y="0"/>
                  </a:lnTo>
                  <a:lnTo>
                    <a:pt x="12671070" y="469"/>
                  </a:lnTo>
                  <a:lnTo>
                    <a:pt x="12669203" y="2324"/>
                  </a:lnTo>
                  <a:lnTo>
                    <a:pt x="12668745" y="3454"/>
                  </a:lnTo>
                  <a:lnTo>
                    <a:pt x="12668745" y="6083"/>
                  </a:lnTo>
                  <a:lnTo>
                    <a:pt x="12669203" y="7200"/>
                  </a:lnTo>
                  <a:lnTo>
                    <a:pt x="12671070" y="9067"/>
                  </a:lnTo>
                  <a:lnTo>
                    <a:pt x="12672187" y="9525"/>
                  </a:lnTo>
                  <a:lnTo>
                    <a:pt x="12674816" y="9525"/>
                  </a:lnTo>
                  <a:lnTo>
                    <a:pt x="12675946" y="9067"/>
                  </a:lnTo>
                  <a:lnTo>
                    <a:pt x="12677801" y="7200"/>
                  </a:lnTo>
                  <a:lnTo>
                    <a:pt x="12678270" y="6083"/>
                  </a:lnTo>
                  <a:lnTo>
                    <a:pt x="12678270" y="3454"/>
                  </a:lnTo>
                  <a:close/>
                </a:path>
                <a:path w="12773660" h="4123690">
                  <a:moveTo>
                    <a:pt x="12697320" y="4117517"/>
                  </a:moveTo>
                  <a:lnTo>
                    <a:pt x="12696851" y="4116400"/>
                  </a:lnTo>
                  <a:lnTo>
                    <a:pt x="12694996" y="4114533"/>
                  </a:lnTo>
                  <a:lnTo>
                    <a:pt x="12693866" y="4114076"/>
                  </a:lnTo>
                  <a:lnTo>
                    <a:pt x="12691237" y="4114076"/>
                  </a:lnTo>
                  <a:lnTo>
                    <a:pt x="12690120" y="4114533"/>
                  </a:lnTo>
                  <a:lnTo>
                    <a:pt x="12688253" y="4116400"/>
                  </a:lnTo>
                  <a:lnTo>
                    <a:pt x="12687795" y="4117517"/>
                  </a:lnTo>
                  <a:lnTo>
                    <a:pt x="12687795" y="4120146"/>
                  </a:lnTo>
                  <a:lnTo>
                    <a:pt x="12688253" y="4121277"/>
                  </a:lnTo>
                  <a:lnTo>
                    <a:pt x="12690120" y="4123131"/>
                  </a:lnTo>
                  <a:lnTo>
                    <a:pt x="12691237" y="4123601"/>
                  </a:lnTo>
                  <a:lnTo>
                    <a:pt x="12693866" y="4123601"/>
                  </a:lnTo>
                  <a:lnTo>
                    <a:pt x="12694996" y="4123131"/>
                  </a:lnTo>
                  <a:lnTo>
                    <a:pt x="12696851" y="4121277"/>
                  </a:lnTo>
                  <a:lnTo>
                    <a:pt x="12697320" y="4120146"/>
                  </a:lnTo>
                  <a:lnTo>
                    <a:pt x="12697320" y="4117517"/>
                  </a:lnTo>
                  <a:close/>
                </a:path>
                <a:path w="12773660" h="4123690">
                  <a:moveTo>
                    <a:pt x="12697320" y="2746159"/>
                  </a:moveTo>
                  <a:lnTo>
                    <a:pt x="12696851" y="2745041"/>
                  </a:lnTo>
                  <a:lnTo>
                    <a:pt x="12694996" y="2743174"/>
                  </a:lnTo>
                  <a:lnTo>
                    <a:pt x="12693866" y="2742717"/>
                  </a:lnTo>
                  <a:lnTo>
                    <a:pt x="12691237" y="2742717"/>
                  </a:lnTo>
                  <a:lnTo>
                    <a:pt x="12690120" y="2743174"/>
                  </a:lnTo>
                  <a:lnTo>
                    <a:pt x="12688253" y="2745041"/>
                  </a:lnTo>
                  <a:lnTo>
                    <a:pt x="12687795" y="2746159"/>
                  </a:lnTo>
                  <a:lnTo>
                    <a:pt x="12687795" y="2748788"/>
                  </a:lnTo>
                  <a:lnTo>
                    <a:pt x="12688253" y="2749918"/>
                  </a:lnTo>
                  <a:lnTo>
                    <a:pt x="12690120" y="2751772"/>
                  </a:lnTo>
                  <a:lnTo>
                    <a:pt x="12691237" y="2752242"/>
                  </a:lnTo>
                  <a:lnTo>
                    <a:pt x="12693866" y="2752242"/>
                  </a:lnTo>
                  <a:lnTo>
                    <a:pt x="12694996" y="2751772"/>
                  </a:lnTo>
                  <a:lnTo>
                    <a:pt x="12696851" y="2749918"/>
                  </a:lnTo>
                  <a:lnTo>
                    <a:pt x="12697320" y="2748788"/>
                  </a:lnTo>
                  <a:lnTo>
                    <a:pt x="12697320" y="2746159"/>
                  </a:lnTo>
                  <a:close/>
                </a:path>
                <a:path w="12773660" h="4123690">
                  <a:moveTo>
                    <a:pt x="12697320" y="1374800"/>
                  </a:moveTo>
                  <a:lnTo>
                    <a:pt x="12696851" y="1373682"/>
                  </a:lnTo>
                  <a:lnTo>
                    <a:pt x="12694996" y="1371828"/>
                  </a:lnTo>
                  <a:lnTo>
                    <a:pt x="12693866" y="1371358"/>
                  </a:lnTo>
                  <a:lnTo>
                    <a:pt x="12691237" y="1371358"/>
                  </a:lnTo>
                  <a:lnTo>
                    <a:pt x="12690120" y="1371828"/>
                  </a:lnTo>
                  <a:lnTo>
                    <a:pt x="12688253" y="1373682"/>
                  </a:lnTo>
                  <a:lnTo>
                    <a:pt x="12687795" y="1374800"/>
                  </a:lnTo>
                  <a:lnTo>
                    <a:pt x="12687795" y="1377442"/>
                  </a:lnTo>
                  <a:lnTo>
                    <a:pt x="12688253" y="1378559"/>
                  </a:lnTo>
                  <a:lnTo>
                    <a:pt x="12690120" y="1380413"/>
                  </a:lnTo>
                  <a:lnTo>
                    <a:pt x="12691237" y="1380883"/>
                  </a:lnTo>
                  <a:lnTo>
                    <a:pt x="12693866" y="1380883"/>
                  </a:lnTo>
                  <a:lnTo>
                    <a:pt x="12694996" y="1380413"/>
                  </a:lnTo>
                  <a:lnTo>
                    <a:pt x="12696851" y="1378559"/>
                  </a:lnTo>
                  <a:lnTo>
                    <a:pt x="12697320" y="1377442"/>
                  </a:lnTo>
                  <a:lnTo>
                    <a:pt x="12697320" y="1374800"/>
                  </a:lnTo>
                  <a:close/>
                </a:path>
                <a:path w="12773660" h="4123690">
                  <a:moveTo>
                    <a:pt x="12697320" y="3454"/>
                  </a:moveTo>
                  <a:lnTo>
                    <a:pt x="12696851" y="2324"/>
                  </a:lnTo>
                  <a:lnTo>
                    <a:pt x="12694996" y="469"/>
                  </a:lnTo>
                  <a:lnTo>
                    <a:pt x="12693866" y="0"/>
                  </a:lnTo>
                  <a:lnTo>
                    <a:pt x="12691237" y="0"/>
                  </a:lnTo>
                  <a:lnTo>
                    <a:pt x="12690120" y="469"/>
                  </a:lnTo>
                  <a:lnTo>
                    <a:pt x="12688253" y="2324"/>
                  </a:lnTo>
                  <a:lnTo>
                    <a:pt x="12687795" y="3454"/>
                  </a:lnTo>
                  <a:lnTo>
                    <a:pt x="12687795" y="6083"/>
                  </a:lnTo>
                  <a:lnTo>
                    <a:pt x="12688253" y="7200"/>
                  </a:lnTo>
                  <a:lnTo>
                    <a:pt x="12690120" y="9067"/>
                  </a:lnTo>
                  <a:lnTo>
                    <a:pt x="12691237" y="9525"/>
                  </a:lnTo>
                  <a:lnTo>
                    <a:pt x="12693866" y="9525"/>
                  </a:lnTo>
                  <a:lnTo>
                    <a:pt x="12694996" y="9067"/>
                  </a:lnTo>
                  <a:lnTo>
                    <a:pt x="12696851" y="7200"/>
                  </a:lnTo>
                  <a:lnTo>
                    <a:pt x="12697320" y="6083"/>
                  </a:lnTo>
                  <a:lnTo>
                    <a:pt x="12697320" y="3454"/>
                  </a:lnTo>
                  <a:close/>
                </a:path>
                <a:path w="12773660" h="4123690">
                  <a:moveTo>
                    <a:pt x="12716370" y="4117517"/>
                  </a:moveTo>
                  <a:lnTo>
                    <a:pt x="12715901" y="4116400"/>
                  </a:lnTo>
                  <a:lnTo>
                    <a:pt x="12714046" y="4114533"/>
                  </a:lnTo>
                  <a:lnTo>
                    <a:pt x="12712916" y="4114076"/>
                  </a:lnTo>
                  <a:lnTo>
                    <a:pt x="12710287" y="4114076"/>
                  </a:lnTo>
                  <a:lnTo>
                    <a:pt x="12709170" y="4114533"/>
                  </a:lnTo>
                  <a:lnTo>
                    <a:pt x="12707303" y="4116400"/>
                  </a:lnTo>
                  <a:lnTo>
                    <a:pt x="12706845" y="4117517"/>
                  </a:lnTo>
                  <a:lnTo>
                    <a:pt x="12706845" y="4120146"/>
                  </a:lnTo>
                  <a:lnTo>
                    <a:pt x="12707303" y="4121277"/>
                  </a:lnTo>
                  <a:lnTo>
                    <a:pt x="12709170" y="4123131"/>
                  </a:lnTo>
                  <a:lnTo>
                    <a:pt x="12710287" y="4123601"/>
                  </a:lnTo>
                  <a:lnTo>
                    <a:pt x="12712916" y="4123601"/>
                  </a:lnTo>
                  <a:lnTo>
                    <a:pt x="12714046" y="4123131"/>
                  </a:lnTo>
                  <a:lnTo>
                    <a:pt x="12715901" y="4121277"/>
                  </a:lnTo>
                  <a:lnTo>
                    <a:pt x="12716370" y="4120146"/>
                  </a:lnTo>
                  <a:lnTo>
                    <a:pt x="12716370" y="4117517"/>
                  </a:lnTo>
                  <a:close/>
                </a:path>
                <a:path w="12773660" h="4123690">
                  <a:moveTo>
                    <a:pt x="12716370" y="2746159"/>
                  </a:moveTo>
                  <a:lnTo>
                    <a:pt x="12715901" y="2745041"/>
                  </a:lnTo>
                  <a:lnTo>
                    <a:pt x="12714046" y="2743174"/>
                  </a:lnTo>
                  <a:lnTo>
                    <a:pt x="12712916" y="2742717"/>
                  </a:lnTo>
                  <a:lnTo>
                    <a:pt x="12710287" y="2742717"/>
                  </a:lnTo>
                  <a:lnTo>
                    <a:pt x="12709170" y="2743174"/>
                  </a:lnTo>
                  <a:lnTo>
                    <a:pt x="12707303" y="2745041"/>
                  </a:lnTo>
                  <a:lnTo>
                    <a:pt x="12706845" y="2746159"/>
                  </a:lnTo>
                  <a:lnTo>
                    <a:pt x="12706845" y="2748788"/>
                  </a:lnTo>
                  <a:lnTo>
                    <a:pt x="12707303" y="2749918"/>
                  </a:lnTo>
                  <a:lnTo>
                    <a:pt x="12709170" y="2751772"/>
                  </a:lnTo>
                  <a:lnTo>
                    <a:pt x="12710287" y="2752242"/>
                  </a:lnTo>
                  <a:lnTo>
                    <a:pt x="12712916" y="2752242"/>
                  </a:lnTo>
                  <a:lnTo>
                    <a:pt x="12714046" y="2751772"/>
                  </a:lnTo>
                  <a:lnTo>
                    <a:pt x="12715901" y="2749918"/>
                  </a:lnTo>
                  <a:lnTo>
                    <a:pt x="12716370" y="2748788"/>
                  </a:lnTo>
                  <a:lnTo>
                    <a:pt x="12716370" y="2746159"/>
                  </a:lnTo>
                  <a:close/>
                </a:path>
                <a:path w="12773660" h="4123690">
                  <a:moveTo>
                    <a:pt x="12716370" y="1374800"/>
                  </a:moveTo>
                  <a:lnTo>
                    <a:pt x="12715901" y="1373682"/>
                  </a:lnTo>
                  <a:lnTo>
                    <a:pt x="12714046" y="1371828"/>
                  </a:lnTo>
                  <a:lnTo>
                    <a:pt x="12712916" y="1371358"/>
                  </a:lnTo>
                  <a:lnTo>
                    <a:pt x="12710287" y="1371358"/>
                  </a:lnTo>
                  <a:lnTo>
                    <a:pt x="12709170" y="1371828"/>
                  </a:lnTo>
                  <a:lnTo>
                    <a:pt x="12707303" y="1373682"/>
                  </a:lnTo>
                  <a:lnTo>
                    <a:pt x="12706845" y="1374800"/>
                  </a:lnTo>
                  <a:lnTo>
                    <a:pt x="12706845" y="1377442"/>
                  </a:lnTo>
                  <a:lnTo>
                    <a:pt x="12707303" y="1378559"/>
                  </a:lnTo>
                  <a:lnTo>
                    <a:pt x="12709170" y="1380413"/>
                  </a:lnTo>
                  <a:lnTo>
                    <a:pt x="12710287" y="1380883"/>
                  </a:lnTo>
                  <a:lnTo>
                    <a:pt x="12712916" y="1380883"/>
                  </a:lnTo>
                  <a:lnTo>
                    <a:pt x="12714046" y="1380413"/>
                  </a:lnTo>
                  <a:lnTo>
                    <a:pt x="12715901" y="1378559"/>
                  </a:lnTo>
                  <a:lnTo>
                    <a:pt x="12716370" y="1377442"/>
                  </a:lnTo>
                  <a:lnTo>
                    <a:pt x="12716370" y="1374800"/>
                  </a:lnTo>
                  <a:close/>
                </a:path>
                <a:path w="12773660" h="4123690">
                  <a:moveTo>
                    <a:pt x="12716370" y="3454"/>
                  </a:moveTo>
                  <a:lnTo>
                    <a:pt x="12715901" y="2324"/>
                  </a:lnTo>
                  <a:lnTo>
                    <a:pt x="12714046" y="469"/>
                  </a:lnTo>
                  <a:lnTo>
                    <a:pt x="12712916" y="0"/>
                  </a:lnTo>
                  <a:lnTo>
                    <a:pt x="12710287" y="0"/>
                  </a:lnTo>
                  <a:lnTo>
                    <a:pt x="12709170" y="469"/>
                  </a:lnTo>
                  <a:lnTo>
                    <a:pt x="12707303" y="2324"/>
                  </a:lnTo>
                  <a:lnTo>
                    <a:pt x="12706845" y="3454"/>
                  </a:lnTo>
                  <a:lnTo>
                    <a:pt x="12706845" y="6083"/>
                  </a:lnTo>
                  <a:lnTo>
                    <a:pt x="12707303" y="7200"/>
                  </a:lnTo>
                  <a:lnTo>
                    <a:pt x="12709170" y="9067"/>
                  </a:lnTo>
                  <a:lnTo>
                    <a:pt x="12710287" y="9525"/>
                  </a:lnTo>
                  <a:lnTo>
                    <a:pt x="12712916" y="9525"/>
                  </a:lnTo>
                  <a:lnTo>
                    <a:pt x="12714046" y="9067"/>
                  </a:lnTo>
                  <a:lnTo>
                    <a:pt x="12715901" y="7200"/>
                  </a:lnTo>
                  <a:lnTo>
                    <a:pt x="12716370" y="6083"/>
                  </a:lnTo>
                  <a:lnTo>
                    <a:pt x="12716370" y="3454"/>
                  </a:lnTo>
                  <a:close/>
                </a:path>
                <a:path w="12773660" h="4123690">
                  <a:moveTo>
                    <a:pt x="12735420" y="4117517"/>
                  </a:moveTo>
                  <a:lnTo>
                    <a:pt x="12734951" y="4116400"/>
                  </a:lnTo>
                  <a:lnTo>
                    <a:pt x="12733096" y="4114533"/>
                  </a:lnTo>
                  <a:lnTo>
                    <a:pt x="12731966" y="4114076"/>
                  </a:lnTo>
                  <a:lnTo>
                    <a:pt x="12729337" y="4114076"/>
                  </a:lnTo>
                  <a:lnTo>
                    <a:pt x="12728220" y="4114533"/>
                  </a:lnTo>
                  <a:lnTo>
                    <a:pt x="12726353" y="4116400"/>
                  </a:lnTo>
                  <a:lnTo>
                    <a:pt x="12725895" y="4117517"/>
                  </a:lnTo>
                  <a:lnTo>
                    <a:pt x="12725895" y="4120146"/>
                  </a:lnTo>
                  <a:lnTo>
                    <a:pt x="12726353" y="4121277"/>
                  </a:lnTo>
                  <a:lnTo>
                    <a:pt x="12728220" y="4123131"/>
                  </a:lnTo>
                  <a:lnTo>
                    <a:pt x="12729337" y="4123601"/>
                  </a:lnTo>
                  <a:lnTo>
                    <a:pt x="12731966" y="4123601"/>
                  </a:lnTo>
                  <a:lnTo>
                    <a:pt x="12733096" y="4123131"/>
                  </a:lnTo>
                  <a:lnTo>
                    <a:pt x="12734951" y="4121277"/>
                  </a:lnTo>
                  <a:lnTo>
                    <a:pt x="12735420" y="4120146"/>
                  </a:lnTo>
                  <a:lnTo>
                    <a:pt x="12735420" y="4117517"/>
                  </a:lnTo>
                  <a:close/>
                </a:path>
                <a:path w="12773660" h="4123690">
                  <a:moveTo>
                    <a:pt x="12735420" y="2746159"/>
                  </a:moveTo>
                  <a:lnTo>
                    <a:pt x="12734951" y="2745041"/>
                  </a:lnTo>
                  <a:lnTo>
                    <a:pt x="12733096" y="2743174"/>
                  </a:lnTo>
                  <a:lnTo>
                    <a:pt x="12731966" y="2742717"/>
                  </a:lnTo>
                  <a:lnTo>
                    <a:pt x="12729337" y="2742717"/>
                  </a:lnTo>
                  <a:lnTo>
                    <a:pt x="12728220" y="2743174"/>
                  </a:lnTo>
                  <a:lnTo>
                    <a:pt x="12726353" y="2745041"/>
                  </a:lnTo>
                  <a:lnTo>
                    <a:pt x="12725895" y="2746159"/>
                  </a:lnTo>
                  <a:lnTo>
                    <a:pt x="12725895" y="2748788"/>
                  </a:lnTo>
                  <a:lnTo>
                    <a:pt x="12726353" y="2749918"/>
                  </a:lnTo>
                  <a:lnTo>
                    <a:pt x="12728220" y="2751772"/>
                  </a:lnTo>
                  <a:lnTo>
                    <a:pt x="12729337" y="2752242"/>
                  </a:lnTo>
                  <a:lnTo>
                    <a:pt x="12731966" y="2752242"/>
                  </a:lnTo>
                  <a:lnTo>
                    <a:pt x="12733096" y="2751772"/>
                  </a:lnTo>
                  <a:lnTo>
                    <a:pt x="12734951" y="2749918"/>
                  </a:lnTo>
                  <a:lnTo>
                    <a:pt x="12735420" y="2748788"/>
                  </a:lnTo>
                  <a:lnTo>
                    <a:pt x="12735420" y="2746159"/>
                  </a:lnTo>
                  <a:close/>
                </a:path>
                <a:path w="12773660" h="4123690">
                  <a:moveTo>
                    <a:pt x="12735420" y="1374800"/>
                  </a:moveTo>
                  <a:lnTo>
                    <a:pt x="12734951" y="1373682"/>
                  </a:lnTo>
                  <a:lnTo>
                    <a:pt x="12733096" y="1371828"/>
                  </a:lnTo>
                  <a:lnTo>
                    <a:pt x="12731966" y="1371358"/>
                  </a:lnTo>
                  <a:lnTo>
                    <a:pt x="12729337" y="1371358"/>
                  </a:lnTo>
                  <a:lnTo>
                    <a:pt x="12728220" y="1371828"/>
                  </a:lnTo>
                  <a:lnTo>
                    <a:pt x="12726353" y="1373682"/>
                  </a:lnTo>
                  <a:lnTo>
                    <a:pt x="12725895" y="1374800"/>
                  </a:lnTo>
                  <a:lnTo>
                    <a:pt x="12725895" y="1377442"/>
                  </a:lnTo>
                  <a:lnTo>
                    <a:pt x="12726353" y="1378559"/>
                  </a:lnTo>
                  <a:lnTo>
                    <a:pt x="12728220" y="1380413"/>
                  </a:lnTo>
                  <a:lnTo>
                    <a:pt x="12729337" y="1380883"/>
                  </a:lnTo>
                  <a:lnTo>
                    <a:pt x="12731966" y="1380883"/>
                  </a:lnTo>
                  <a:lnTo>
                    <a:pt x="12733096" y="1380413"/>
                  </a:lnTo>
                  <a:lnTo>
                    <a:pt x="12734951" y="1378559"/>
                  </a:lnTo>
                  <a:lnTo>
                    <a:pt x="12735420" y="1377442"/>
                  </a:lnTo>
                  <a:lnTo>
                    <a:pt x="12735420" y="1374800"/>
                  </a:lnTo>
                  <a:close/>
                </a:path>
                <a:path w="12773660" h="4123690">
                  <a:moveTo>
                    <a:pt x="12735420" y="3454"/>
                  </a:moveTo>
                  <a:lnTo>
                    <a:pt x="12734951" y="2324"/>
                  </a:lnTo>
                  <a:lnTo>
                    <a:pt x="12733096" y="469"/>
                  </a:lnTo>
                  <a:lnTo>
                    <a:pt x="12731966" y="0"/>
                  </a:lnTo>
                  <a:lnTo>
                    <a:pt x="12729337" y="0"/>
                  </a:lnTo>
                  <a:lnTo>
                    <a:pt x="12728220" y="469"/>
                  </a:lnTo>
                  <a:lnTo>
                    <a:pt x="12726353" y="2324"/>
                  </a:lnTo>
                  <a:lnTo>
                    <a:pt x="12725895" y="3454"/>
                  </a:lnTo>
                  <a:lnTo>
                    <a:pt x="12725895" y="6083"/>
                  </a:lnTo>
                  <a:lnTo>
                    <a:pt x="12726353" y="7200"/>
                  </a:lnTo>
                  <a:lnTo>
                    <a:pt x="12728220" y="9067"/>
                  </a:lnTo>
                  <a:lnTo>
                    <a:pt x="12729337" y="9525"/>
                  </a:lnTo>
                  <a:lnTo>
                    <a:pt x="12731966" y="9525"/>
                  </a:lnTo>
                  <a:lnTo>
                    <a:pt x="12733096" y="9067"/>
                  </a:lnTo>
                  <a:lnTo>
                    <a:pt x="12734951" y="7200"/>
                  </a:lnTo>
                  <a:lnTo>
                    <a:pt x="12735420" y="6083"/>
                  </a:lnTo>
                  <a:lnTo>
                    <a:pt x="12735420" y="3454"/>
                  </a:lnTo>
                  <a:close/>
                </a:path>
                <a:path w="12773660" h="4123690">
                  <a:moveTo>
                    <a:pt x="12754470" y="4117517"/>
                  </a:moveTo>
                  <a:lnTo>
                    <a:pt x="12754001" y="4116400"/>
                  </a:lnTo>
                  <a:lnTo>
                    <a:pt x="12752146" y="4114533"/>
                  </a:lnTo>
                  <a:lnTo>
                    <a:pt x="12751029" y="4114076"/>
                  </a:lnTo>
                  <a:lnTo>
                    <a:pt x="12748387" y="4114076"/>
                  </a:lnTo>
                  <a:lnTo>
                    <a:pt x="12747270" y="4114533"/>
                  </a:lnTo>
                  <a:lnTo>
                    <a:pt x="12745415" y="4116400"/>
                  </a:lnTo>
                  <a:lnTo>
                    <a:pt x="12744945" y="4117517"/>
                  </a:lnTo>
                  <a:lnTo>
                    <a:pt x="12744945" y="4120146"/>
                  </a:lnTo>
                  <a:lnTo>
                    <a:pt x="12745415" y="4121277"/>
                  </a:lnTo>
                  <a:lnTo>
                    <a:pt x="12747270" y="4123131"/>
                  </a:lnTo>
                  <a:lnTo>
                    <a:pt x="12748387" y="4123601"/>
                  </a:lnTo>
                  <a:lnTo>
                    <a:pt x="12751029" y="4123601"/>
                  </a:lnTo>
                  <a:lnTo>
                    <a:pt x="12752146" y="4123131"/>
                  </a:lnTo>
                  <a:lnTo>
                    <a:pt x="12754001" y="4121277"/>
                  </a:lnTo>
                  <a:lnTo>
                    <a:pt x="12754470" y="4120146"/>
                  </a:lnTo>
                  <a:lnTo>
                    <a:pt x="12754470" y="4117517"/>
                  </a:lnTo>
                  <a:close/>
                </a:path>
                <a:path w="12773660" h="4123690">
                  <a:moveTo>
                    <a:pt x="12754470" y="2746159"/>
                  </a:moveTo>
                  <a:lnTo>
                    <a:pt x="12754001" y="2745041"/>
                  </a:lnTo>
                  <a:lnTo>
                    <a:pt x="12752146" y="2743174"/>
                  </a:lnTo>
                  <a:lnTo>
                    <a:pt x="12751029" y="2742717"/>
                  </a:lnTo>
                  <a:lnTo>
                    <a:pt x="12748387" y="2742717"/>
                  </a:lnTo>
                  <a:lnTo>
                    <a:pt x="12747270" y="2743174"/>
                  </a:lnTo>
                  <a:lnTo>
                    <a:pt x="12745415" y="2745041"/>
                  </a:lnTo>
                  <a:lnTo>
                    <a:pt x="12744945" y="2746159"/>
                  </a:lnTo>
                  <a:lnTo>
                    <a:pt x="12744945" y="2748788"/>
                  </a:lnTo>
                  <a:lnTo>
                    <a:pt x="12745415" y="2749918"/>
                  </a:lnTo>
                  <a:lnTo>
                    <a:pt x="12747270" y="2751772"/>
                  </a:lnTo>
                  <a:lnTo>
                    <a:pt x="12748387" y="2752242"/>
                  </a:lnTo>
                  <a:lnTo>
                    <a:pt x="12751029" y="2752242"/>
                  </a:lnTo>
                  <a:lnTo>
                    <a:pt x="12752146" y="2751772"/>
                  </a:lnTo>
                  <a:lnTo>
                    <a:pt x="12754001" y="2749918"/>
                  </a:lnTo>
                  <a:lnTo>
                    <a:pt x="12754470" y="2748788"/>
                  </a:lnTo>
                  <a:lnTo>
                    <a:pt x="12754470" y="2746159"/>
                  </a:lnTo>
                  <a:close/>
                </a:path>
                <a:path w="12773660" h="4123690">
                  <a:moveTo>
                    <a:pt x="12754470" y="1374800"/>
                  </a:moveTo>
                  <a:lnTo>
                    <a:pt x="12754001" y="1373682"/>
                  </a:lnTo>
                  <a:lnTo>
                    <a:pt x="12752146" y="1371828"/>
                  </a:lnTo>
                  <a:lnTo>
                    <a:pt x="12751029" y="1371358"/>
                  </a:lnTo>
                  <a:lnTo>
                    <a:pt x="12748387" y="1371358"/>
                  </a:lnTo>
                  <a:lnTo>
                    <a:pt x="12747270" y="1371828"/>
                  </a:lnTo>
                  <a:lnTo>
                    <a:pt x="12745415" y="1373682"/>
                  </a:lnTo>
                  <a:lnTo>
                    <a:pt x="12744945" y="1374800"/>
                  </a:lnTo>
                  <a:lnTo>
                    <a:pt x="12744945" y="1377442"/>
                  </a:lnTo>
                  <a:lnTo>
                    <a:pt x="12745415" y="1378559"/>
                  </a:lnTo>
                  <a:lnTo>
                    <a:pt x="12747270" y="1380413"/>
                  </a:lnTo>
                  <a:lnTo>
                    <a:pt x="12748387" y="1380883"/>
                  </a:lnTo>
                  <a:lnTo>
                    <a:pt x="12751029" y="1380883"/>
                  </a:lnTo>
                  <a:lnTo>
                    <a:pt x="12752146" y="1380413"/>
                  </a:lnTo>
                  <a:lnTo>
                    <a:pt x="12754001" y="1378559"/>
                  </a:lnTo>
                  <a:lnTo>
                    <a:pt x="12754470" y="1377442"/>
                  </a:lnTo>
                  <a:lnTo>
                    <a:pt x="12754470" y="1374800"/>
                  </a:lnTo>
                  <a:close/>
                </a:path>
                <a:path w="12773660" h="4123690">
                  <a:moveTo>
                    <a:pt x="12754470" y="3454"/>
                  </a:moveTo>
                  <a:lnTo>
                    <a:pt x="12754001" y="2324"/>
                  </a:lnTo>
                  <a:lnTo>
                    <a:pt x="12752146" y="469"/>
                  </a:lnTo>
                  <a:lnTo>
                    <a:pt x="12751029" y="0"/>
                  </a:lnTo>
                  <a:lnTo>
                    <a:pt x="12748387" y="0"/>
                  </a:lnTo>
                  <a:lnTo>
                    <a:pt x="12747270" y="469"/>
                  </a:lnTo>
                  <a:lnTo>
                    <a:pt x="12745415" y="2324"/>
                  </a:lnTo>
                  <a:lnTo>
                    <a:pt x="12744945" y="3454"/>
                  </a:lnTo>
                  <a:lnTo>
                    <a:pt x="12744945" y="6083"/>
                  </a:lnTo>
                  <a:lnTo>
                    <a:pt x="12745415" y="7200"/>
                  </a:lnTo>
                  <a:lnTo>
                    <a:pt x="12747270" y="9067"/>
                  </a:lnTo>
                  <a:lnTo>
                    <a:pt x="12748387" y="9525"/>
                  </a:lnTo>
                  <a:lnTo>
                    <a:pt x="12751029" y="9525"/>
                  </a:lnTo>
                  <a:lnTo>
                    <a:pt x="12752146" y="9067"/>
                  </a:lnTo>
                  <a:lnTo>
                    <a:pt x="12754001" y="7200"/>
                  </a:lnTo>
                  <a:lnTo>
                    <a:pt x="12754470" y="6083"/>
                  </a:lnTo>
                  <a:lnTo>
                    <a:pt x="12754470" y="3454"/>
                  </a:lnTo>
                  <a:close/>
                </a:path>
                <a:path w="12773660" h="4123690">
                  <a:moveTo>
                    <a:pt x="12773520" y="4117517"/>
                  </a:moveTo>
                  <a:lnTo>
                    <a:pt x="12773051" y="4116400"/>
                  </a:lnTo>
                  <a:lnTo>
                    <a:pt x="12771196" y="4114533"/>
                  </a:lnTo>
                  <a:lnTo>
                    <a:pt x="12770079" y="4114076"/>
                  </a:lnTo>
                  <a:lnTo>
                    <a:pt x="12767437" y="4114076"/>
                  </a:lnTo>
                  <a:lnTo>
                    <a:pt x="12766320" y="4114533"/>
                  </a:lnTo>
                  <a:lnTo>
                    <a:pt x="12764453" y="4116400"/>
                  </a:lnTo>
                  <a:lnTo>
                    <a:pt x="12763995" y="4117517"/>
                  </a:lnTo>
                  <a:lnTo>
                    <a:pt x="12763995" y="4120146"/>
                  </a:lnTo>
                  <a:lnTo>
                    <a:pt x="12764453" y="4121277"/>
                  </a:lnTo>
                  <a:lnTo>
                    <a:pt x="12766320" y="4123131"/>
                  </a:lnTo>
                  <a:lnTo>
                    <a:pt x="12767437" y="4123601"/>
                  </a:lnTo>
                  <a:lnTo>
                    <a:pt x="12770079" y="4123601"/>
                  </a:lnTo>
                  <a:lnTo>
                    <a:pt x="12771196" y="4123131"/>
                  </a:lnTo>
                  <a:lnTo>
                    <a:pt x="12773051" y="4121277"/>
                  </a:lnTo>
                  <a:lnTo>
                    <a:pt x="12773520" y="4120146"/>
                  </a:lnTo>
                  <a:lnTo>
                    <a:pt x="12773520" y="4117517"/>
                  </a:lnTo>
                  <a:close/>
                </a:path>
                <a:path w="12773660" h="4123690">
                  <a:moveTo>
                    <a:pt x="12773520" y="2746159"/>
                  </a:moveTo>
                  <a:lnTo>
                    <a:pt x="12773051" y="2745041"/>
                  </a:lnTo>
                  <a:lnTo>
                    <a:pt x="12771196" y="2743174"/>
                  </a:lnTo>
                  <a:lnTo>
                    <a:pt x="12770079" y="2742717"/>
                  </a:lnTo>
                  <a:lnTo>
                    <a:pt x="12767437" y="2742717"/>
                  </a:lnTo>
                  <a:lnTo>
                    <a:pt x="12766320" y="2743174"/>
                  </a:lnTo>
                  <a:lnTo>
                    <a:pt x="12764453" y="2745041"/>
                  </a:lnTo>
                  <a:lnTo>
                    <a:pt x="12763995" y="2746159"/>
                  </a:lnTo>
                  <a:lnTo>
                    <a:pt x="12763995" y="2748788"/>
                  </a:lnTo>
                  <a:lnTo>
                    <a:pt x="12764453" y="2749918"/>
                  </a:lnTo>
                  <a:lnTo>
                    <a:pt x="12766320" y="2751772"/>
                  </a:lnTo>
                  <a:lnTo>
                    <a:pt x="12767437" y="2752242"/>
                  </a:lnTo>
                  <a:lnTo>
                    <a:pt x="12770079" y="2752242"/>
                  </a:lnTo>
                  <a:lnTo>
                    <a:pt x="12771196" y="2751772"/>
                  </a:lnTo>
                  <a:lnTo>
                    <a:pt x="12773051" y="2749918"/>
                  </a:lnTo>
                  <a:lnTo>
                    <a:pt x="12773520" y="2748788"/>
                  </a:lnTo>
                  <a:lnTo>
                    <a:pt x="12773520" y="2746159"/>
                  </a:lnTo>
                  <a:close/>
                </a:path>
                <a:path w="12773660" h="4123690">
                  <a:moveTo>
                    <a:pt x="12773520" y="1374800"/>
                  </a:moveTo>
                  <a:lnTo>
                    <a:pt x="12773051" y="1373682"/>
                  </a:lnTo>
                  <a:lnTo>
                    <a:pt x="12771196" y="1371828"/>
                  </a:lnTo>
                  <a:lnTo>
                    <a:pt x="12770079" y="1371358"/>
                  </a:lnTo>
                  <a:lnTo>
                    <a:pt x="12767437" y="1371358"/>
                  </a:lnTo>
                  <a:lnTo>
                    <a:pt x="12766320" y="1371828"/>
                  </a:lnTo>
                  <a:lnTo>
                    <a:pt x="12764453" y="1373682"/>
                  </a:lnTo>
                  <a:lnTo>
                    <a:pt x="12763995" y="1374800"/>
                  </a:lnTo>
                  <a:lnTo>
                    <a:pt x="12763995" y="1377442"/>
                  </a:lnTo>
                  <a:lnTo>
                    <a:pt x="12764453" y="1378559"/>
                  </a:lnTo>
                  <a:lnTo>
                    <a:pt x="12766320" y="1380413"/>
                  </a:lnTo>
                  <a:lnTo>
                    <a:pt x="12767437" y="1380883"/>
                  </a:lnTo>
                  <a:lnTo>
                    <a:pt x="12770079" y="1380883"/>
                  </a:lnTo>
                  <a:lnTo>
                    <a:pt x="12771196" y="1380413"/>
                  </a:lnTo>
                  <a:lnTo>
                    <a:pt x="12773051" y="1378559"/>
                  </a:lnTo>
                  <a:lnTo>
                    <a:pt x="12773520" y="1377442"/>
                  </a:lnTo>
                  <a:lnTo>
                    <a:pt x="12773520" y="1374800"/>
                  </a:lnTo>
                  <a:close/>
                </a:path>
                <a:path w="12773660" h="4123690">
                  <a:moveTo>
                    <a:pt x="12773520" y="3454"/>
                  </a:moveTo>
                  <a:lnTo>
                    <a:pt x="12773051" y="2324"/>
                  </a:lnTo>
                  <a:lnTo>
                    <a:pt x="12771196" y="469"/>
                  </a:lnTo>
                  <a:lnTo>
                    <a:pt x="12770079" y="0"/>
                  </a:lnTo>
                  <a:lnTo>
                    <a:pt x="12767437" y="0"/>
                  </a:lnTo>
                  <a:lnTo>
                    <a:pt x="12766320" y="469"/>
                  </a:lnTo>
                  <a:lnTo>
                    <a:pt x="12764453" y="2324"/>
                  </a:lnTo>
                  <a:lnTo>
                    <a:pt x="12763995" y="3454"/>
                  </a:lnTo>
                  <a:lnTo>
                    <a:pt x="12763995" y="6083"/>
                  </a:lnTo>
                  <a:lnTo>
                    <a:pt x="12764453" y="7200"/>
                  </a:lnTo>
                  <a:lnTo>
                    <a:pt x="12766320" y="9067"/>
                  </a:lnTo>
                  <a:lnTo>
                    <a:pt x="12767437" y="9525"/>
                  </a:lnTo>
                  <a:lnTo>
                    <a:pt x="12770079" y="9525"/>
                  </a:lnTo>
                  <a:lnTo>
                    <a:pt x="12771196" y="9067"/>
                  </a:lnTo>
                  <a:lnTo>
                    <a:pt x="12773051" y="7200"/>
                  </a:lnTo>
                  <a:lnTo>
                    <a:pt x="12773520" y="6083"/>
                  </a:lnTo>
                  <a:lnTo>
                    <a:pt x="12773520" y="3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97228" y="6895739"/>
              <a:ext cx="1695450" cy="1689100"/>
            </a:xfrm>
            <a:prstGeom prst="rect">
              <a:avLst/>
            </a:prstGeom>
          </p:spPr>
        </p:pic>
      </p:grpSp>
      <p:sp>
        <p:nvSpPr>
          <p:cNvPr id="33" name="object 21">
            <a:extLst>
              <a:ext uri="{FF2B5EF4-FFF2-40B4-BE49-F238E27FC236}">
                <a16:creationId xmlns:a16="http://schemas.microsoft.com/office/drawing/2014/main" id="{E7029BA9-6A1A-417A-91BD-38B7388EF83A}"/>
              </a:ext>
            </a:extLst>
          </p:cNvPr>
          <p:cNvSpPr txBox="1"/>
          <p:nvPr/>
        </p:nvSpPr>
        <p:spPr>
          <a:xfrm>
            <a:off x="5168942" y="7178456"/>
            <a:ext cx="9213850" cy="40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lang="ko-KR" altLang="en-US" sz="2400" dirty="0" err="1">
                <a:latin typeface="Malgun Gothic"/>
                <a:cs typeface="Malgun Gothic"/>
              </a:rPr>
              <a:t>마니또</a:t>
            </a:r>
            <a:r>
              <a:rPr lang="ko-KR" altLang="en-US" sz="2400" dirty="0">
                <a:latin typeface="Malgun Gothic"/>
                <a:cs typeface="Malgun Gothic"/>
              </a:rPr>
              <a:t> 추리 시간 전까지 미션 수행이 가능합니다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5BD3AB37-AC62-4A6F-B3D6-60A2970B572E}"/>
              </a:ext>
            </a:extLst>
          </p:cNvPr>
          <p:cNvSpPr txBox="1"/>
          <p:nvPr/>
        </p:nvSpPr>
        <p:spPr>
          <a:xfrm>
            <a:off x="5168942" y="5850716"/>
            <a:ext cx="9213850" cy="40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lang="ko-KR" altLang="en-US" sz="2400" spc="-105" dirty="0">
                <a:latin typeface="Malgun Gothic"/>
                <a:cs typeface="Malgun Gothic"/>
              </a:rPr>
              <a:t>본인이 누구의 </a:t>
            </a:r>
            <a:r>
              <a:rPr lang="ko-KR" altLang="en-US" sz="2400" spc="-105" dirty="0" err="1">
                <a:latin typeface="Malgun Gothic"/>
                <a:cs typeface="Malgun Gothic"/>
              </a:rPr>
              <a:t>마니또인지</a:t>
            </a:r>
            <a:r>
              <a:rPr lang="ko-KR" altLang="en-US" sz="2400" spc="-105" dirty="0">
                <a:latin typeface="Malgun Gothic"/>
                <a:cs typeface="Malgun Gothic"/>
              </a:rPr>
              <a:t> 절대 발설해서는 안됩니다</a:t>
            </a:r>
            <a:r>
              <a:rPr lang="en-US" altLang="ko-KR" sz="2400" spc="-105" dirty="0">
                <a:latin typeface="Malgun Gothic"/>
                <a:cs typeface="Malgun Gothic"/>
              </a:rPr>
              <a:t>.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8">
            <a:extLst>
              <a:ext uri="{FF2B5EF4-FFF2-40B4-BE49-F238E27FC236}">
                <a16:creationId xmlns:a16="http://schemas.microsoft.com/office/drawing/2014/main" id="{AB643A20-59E7-4236-BAB4-80B802104166}"/>
              </a:ext>
            </a:extLst>
          </p:cNvPr>
          <p:cNvSpPr/>
          <p:nvPr/>
        </p:nvSpPr>
        <p:spPr>
          <a:xfrm>
            <a:off x="6733389" y="1047694"/>
            <a:ext cx="2245995" cy="937894"/>
          </a:xfrm>
          <a:custGeom>
            <a:avLst/>
            <a:gdLst/>
            <a:ahLst/>
            <a:cxnLst/>
            <a:rect l="l" t="t" r="r" b="b"/>
            <a:pathLst>
              <a:path w="2245995" h="937894">
                <a:moveTo>
                  <a:pt x="550850" y="937338"/>
                </a:moveTo>
                <a:lnTo>
                  <a:pt x="488286" y="936735"/>
                </a:lnTo>
                <a:lnTo>
                  <a:pt x="429629" y="934927"/>
                </a:lnTo>
                <a:lnTo>
                  <a:pt x="374879" y="931913"/>
                </a:lnTo>
                <a:lnTo>
                  <a:pt x="324036" y="927694"/>
                </a:lnTo>
                <a:lnTo>
                  <a:pt x="277099" y="922269"/>
                </a:lnTo>
                <a:lnTo>
                  <a:pt x="224253" y="913095"/>
                </a:lnTo>
                <a:lnTo>
                  <a:pt x="178175" y="900363"/>
                </a:lnTo>
                <a:lnTo>
                  <a:pt x="138863" y="884073"/>
                </a:lnTo>
                <a:lnTo>
                  <a:pt x="106319" y="864226"/>
                </a:lnTo>
                <a:lnTo>
                  <a:pt x="62577" y="810717"/>
                </a:lnTo>
                <a:lnTo>
                  <a:pt x="47997" y="737257"/>
                </a:lnTo>
                <a:lnTo>
                  <a:pt x="51642" y="697596"/>
                </a:lnTo>
                <a:lnTo>
                  <a:pt x="80803" y="633972"/>
                </a:lnTo>
                <a:lnTo>
                  <a:pt x="138863" y="590283"/>
                </a:lnTo>
                <a:lnTo>
                  <a:pt x="178175" y="574081"/>
                </a:lnTo>
                <a:lnTo>
                  <a:pt x="224253" y="561401"/>
                </a:lnTo>
                <a:lnTo>
                  <a:pt x="277099" y="552245"/>
                </a:lnTo>
                <a:lnTo>
                  <a:pt x="324036" y="546820"/>
                </a:lnTo>
                <a:lnTo>
                  <a:pt x="374879" y="542601"/>
                </a:lnTo>
                <a:lnTo>
                  <a:pt x="429629" y="539587"/>
                </a:lnTo>
                <a:lnTo>
                  <a:pt x="488286" y="537779"/>
                </a:lnTo>
                <a:lnTo>
                  <a:pt x="550850" y="537176"/>
                </a:lnTo>
                <a:lnTo>
                  <a:pt x="613793" y="537779"/>
                </a:lnTo>
                <a:lnTo>
                  <a:pt x="672695" y="539587"/>
                </a:lnTo>
                <a:lnTo>
                  <a:pt x="727557" y="542601"/>
                </a:lnTo>
                <a:lnTo>
                  <a:pt x="778378" y="546820"/>
                </a:lnTo>
                <a:lnTo>
                  <a:pt x="825158" y="552245"/>
                </a:lnTo>
                <a:lnTo>
                  <a:pt x="877760" y="561401"/>
                </a:lnTo>
                <a:lnTo>
                  <a:pt x="923664" y="574081"/>
                </a:lnTo>
                <a:lnTo>
                  <a:pt x="962871" y="590283"/>
                </a:lnTo>
                <a:lnTo>
                  <a:pt x="1020896" y="633972"/>
                </a:lnTo>
                <a:lnTo>
                  <a:pt x="1050057" y="697596"/>
                </a:lnTo>
                <a:lnTo>
                  <a:pt x="1053703" y="737257"/>
                </a:lnTo>
                <a:lnTo>
                  <a:pt x="1050057" y="776481"/>
                </a:lnTo>
                <a:lnTo>
                  <a:pt x="1020896" y="839966"/>
                </a:lnTo>
                <a:lnTo>
                  <a:pt x="962871" y="884073"/>
                </a:lnTo>
                <a:lnTo>
                  <a:pt x="923664" y="900363"/>
                </a:lnTo>
                <a:lnTo>
                  <a:pt x="877760" y="913095"/>
                </a:lnTo>
                <a:lnTo>
                  <a:pt x="825158" y="922269"/>
                </a:lnTo>
                <a:lnTo>
                  <a:pt x="778378" y="927694"/>
                </a:lnTo>
                <a:lnTo>
                  <a:pt x="727557" y="931913"/>
                </a:lnTo>
                <a:lnTo>
                  <a:pt x="672695" y="934927"/>
                </a:lnTo>
                <a:lnTo>
                  <a:pt x="613793" y="936735"/>
                </a:lnTo>
                <a:lnTo>
                  <a:pt x="550850" y="937338"/>
                </a:lnTo>
                <a:close/>
              </a:path>
              <a:path w="2245995" h="937894">
                <a:moveTo>
                  <a:pt x="307516" y="194499"/>
                </a:moveTo>
                <a:lnTo>
                  <a:pt x="604707" y="194499"/>
                </a:lnTo>
                <a:lnTo>
                  <a:pt x="604707" y="380627"/>
                </a:lnTo>
                <a:lnTo>
                  <a:pt x="1101700" y="380627"/>
                </a:lnTo>
                <a:lnTo>
                  <a:pt x="1101700" y="495039"/>
                </a:lnTo>
                <a:lnTo>
                  <a:pt x="0" y="495039"/>
                </a:lnTo>
                <a:lnTo>
                  <a:pt x="0" y="380627"/>
                </a:lnTo>
                <a:lnTo>
                  <a:pt x="307516" y="380627"/>
                </a:lnTo>
                <a:lnTo>
                  <a:pt x="307516" y="194499"/>
                </a:lnTo>
                <a:close/>
              </a:path>
              <a:path w="2245995" h="937894">
                <a:moveTo>
                  <a:pt x="745070" y="114411"/>
                </a:moveTo>
                <a:lnTo>
                  <a:pt x="105202" y="114411"/>
                </a:lnTo>
                <a:lnTo>
                  <a:pt x="70321" y="97947"/>
                </a:lnTo>
                <a:lnTo>
                  <a:pt x="59438" y="57205"/>
                </a:lnTo>
                <a:lnTo>
                  <a:pt x="60118" y="45677"/>
                </a:lnTo>
                <a:lnTo>
                  <a:pt x="76582" y="9418"/>
                </a:lnTo>
                <a:lnTo>
                  <a:pt x="105202" y="0"/>
                </a:lnTo>
                <a:lnTo>
                  <a:pt x="1042261" y="0"/>
                </a:lnTo>
                <a:lnTo>
                  <a:pt x="1042261" y="74228"/>
                </a:lnTo>
                <a:lnTo>
                  <a:pt x="1041267" y="119539"/>
                </a:lnTo>
                <a:lnTo>
                  <a:pt x="1038285" y="161711"/>
                </a:lnTo>
                <a:lnTo>
                  <a:pt x="1033314" y="200743"/>
                </a:lnTo>
                <a:lnTo>
                  <a:pt x="1017809" y="268309"/>
                </a:lnTo>
                <a:lnTo>
                  <a:pt x="997160" y="315748"/>
                </a:lnTo>
                <a:lnTo>
                  <a:pt x="985056" y="331514"/>
                </a:lnTo>
                <a:lnTo>
                  <a:pt x="715491" y="331514"/>
                </a:lnTo>
                <a:lnTo>
                  <a:pt x="720880" y="319672"/>
                </a:lnTo>
                <a:lnTo>
                  <a:pt x="725606" y="305911"/>
                </a:lnTo>
                <a:lnTo>
                  <a:pt x="736053" y="254077"/>
                </a:lnTo>
                <a:lnTo>
                  <a:pt x="742280" y="198406"/>
                </a:lnTo>
                <a:lnTo>
                  <a:pt x="744896" y="152624"/>
                </a:lnTo>
                <a:lnTo>
                  <a:pt x="745070" y="141758"/>
                </a:lnTo>
                <a:lnTo>
                  <a:pt x="745070" y="114411"/>
                </a:lnTo>
                <a:close/>
              </a:path>
              <a:path w="2245995" h="937894">
                <a:moveTo>
                  <a:pt x="550850" y="648239"/>
                </a:moveTo>
                <a:lnTo>
                  <a:pt x="497934" y="649495"/>
                </a:lnTo>
                <a:lnTo>
                  <a:pt x="453600" y="653262"/>
                </a:lnTo>
                <a:lnTo>
                  <a:pt x="390673" y="668331"/>
                </a:lnTo>
                <a:lnTo>
                  <a:pt x="356559" y="695469"/>
                </a:lnTo>
                <a:lnTo>
                  <a:pt x="345188" y="737257"/>
                </a:lnTo>
                <a:lnTo>
                  <a:pt x="348031" y="760000"/>
                </a:lnTo>
                <a:lnTo>
                  <a:pt x="370773" y="794602"/>
                </a:lnTo>
                <a:lnTo>
                  <a:pt x="417846" y="815252"/>
                </a:lnTo>
                <a:lnTo>
                  <a:pt x="497934" y="825298"/>
                </a:lnTo>
                <a:lnTo>
                  <a:pt x="550850" y="826554"/>
                </a:lnTo>
                <a:lnTo>
                  <a:pt x="603748" y="825298"/>
                </a:lnTo>
                <a:lnTo>
                  <a:pt x="648030" y="821531"/>
                </a:lnTo>
                <a:lnTo>
                  <a:pt x="710747" y="806462"/>
                </a:lnTo>
                <a:lnTo>
                  <a:pt x="745070" y="779115"/>
                </a:lnTo>
                <a:lnTo>
                  <a:pt x="756511" y="737257"/>
                </a:lnTo>
                <a:lnTo>
                  <a:pt x="753651" y="714531"/>
                </a:lnTo>
                <a:lnTo>
                  <a:pt x="730769" y="680068"/>
                </a:lnTo>
                <a:lnTo>
                  <a:pt x="683696" y="659541"/>
                </a:lnTo>
                <a:lnTo>
                  <a:pt x="603748" y="649495"/>
                </a:lnTo>
                <a:lnTo>
                  <a:pt x="550850" y="648239"/>
                </a:lnTo>
                <a:close/>
              </a:path>
              <a:path w="2245995" h="937894">
                <a:moveTo>
                  <a:pt x="2186403" y="0"/>
                </a:moveTo>
                <a:lnTo>
                  <a:pt x="2186403" y="107435"/>
                </a:lnTo>
                <a:lnTo>
                  <a:pt x="1512212" y="107435"/>
                </a:lnTo>
                <a:lnTo>
                  <a:pt x="1512212" y="143991"/>
                </a:lnTo>
                <a:lnTo>
                  <a:pt x="2186403" y="143991"/>
                </a:lnTo>
                <a:lnTo>
                  <a:pt x="2186403" y="244729"/>
                </a:lnTo>
                <a:lnTo>
                  <a:pt x="1512212" y="244729"/>
                </a:lnTo>
                <a:lnTo>
                  <a:pt x="1512212" y="281285"/>
                </a:lnTo>
                <a:lnTo>
                  <a:pt x="2186403" y="281285"/>
                </a:lnTo>
                <a:lnTo>
                  <a:pt x="2186403" y="388720"/>
                </a:lnTo>
                <a:lnTo>
                  <a:pt x="1843447" y="388720"/>
                </a:lnTo>
                <a:lnTo>
                  <a:pt x="1843447" y="438949"/>
                </a:lnTo>
                <a:lnTo>
                  <a:pt x="2245841" y="438949"/>
                </a:lnTo>
                <a:lnTo>
                  <a:pt x="2245841" y="550850"/>
                </a:lnTo>
                <a:lnTo>
                  <a:pt x="1144141" y="550850"/>
                </a:lnTo>
                <a:lnTo>
                  <a:pt x="1144141" y="438949"/>
                </a:lnTo>
                <a:lnTo>
                  <a:pt x="1546535" y="438949"/>
                </a:lnTo>
                <a:lnTo>
                  <a:pt x="1546535" y="388720"/>
                </a:lnTo>
                <a:lnTo>
                  <a:pt x="1203579" y="388720"/>
                </a:lnTo>
                <a:lnTo>
                  <a:pt x="1203579" y="114411"/>
                </a:lnTo>
                <a:lnTo>
                  <a:pt x="1192400" y="113382"/>
                </a:lnTo>
                <a:lnTo>
                  <a:pt x="1160536" y="79390"/>
                </a:lnTo>
                <a:lnTo>
                  <a:pt x="1157815" y="57205"/>
                </a:lnTo>
                <a:lnTo>
                  <a:pt x="1158495" y="45677"/>
                </a:lnTo>
                <a:lnTo>
                  <a:pt x="1174959" y="9418"/>
                </a:lnTo>
                <a:lnTo>
                  <a:pt x="1203579" y="0"/>
                </a:lnTo>
                <a:lnTo>
                  <a:pt x="2186403" y="0"/>
                </a:lnTo>
                <a:close/>
              </a:path>
              <a:path w="2245995" h="937894">
                <a:moveTo>
                  <a:pt x="1694991" y="937338"/>
                </a:moveTo>
                <a:lnTo>
                  <a:pt x="1633321" y="936902"/>
                </a:lnTo>
                <a:lnTo>
                  <a:pt x="1575333" y="935596"/>
                </a:lnTo>
                <a:lnTo>
                  <a:pt x="1521030" y="933420"/>
                </a:lnTo>
                <a:lnTo>
                  <a:pt x="1470410" y="930372"/>
                </a:lnTo>
                <a:lnTo>
                  <a:pt x="1423473" y="926455"/>
                </a:lnTo>
                <a:lnTo>
                  <a:pt x="1370558" y="919374"/>
                </a:lnTo>
                <a:lnTo>
                  <a:pt x="1324270" y="909014"/>
                </a:lnTo>
                <a:lnTo>
                  <a:pt x="1284609" y="895375"/>
                </a:lnTo>
                <a:lnTo>
                  <a:pt x="1225572" y="857354"/>
                </a:lnTo>
                <a:lnTo>
                  <a:pt x="1195853" y="799869"/>
                </a:lnTo>
                <a:lnTo>
                  <a:pt x="1192138" y="763488"/>
                </a:lnTo>
                <a:lnTo>
                  <a:pt x="1195853" y="726775"/>
                </a:lnTo>
                <a:lnTo>
                  <a:pt x="1225572" y="669150"/>
                </a:lnTo>
                <a:lnTo>
                  <a:pt x="1284609" y="631566"/>
                </a:lnTo>
                <a:lnTo>
                  <a:pt x="1324270" y="618101"/>
                </a:lnTo>
                <a:lnTo>
                  <a:pt x="1370558" y="607846"/>
                </a:lnTo>
                <a:lnTo>
                  <a:pt x="1423473" y="600800"/>
                </a:lnTo>
                <a:lnTo>
                  <a:pt x="1470410" y="596882"/>
                </a:lnTo>
                <a:lnTo>
                  <a:pt x="1521030" y="593835"/>
                </a:lnTo>
                <a:lnTo>
                  <a:pt x="1575333" y="591658"/>
                </a:lnTo>
                <a:lnTo>
                  <a:pt x="1633321" y="590352"/>
                </a:lnTo>
                <a:lnTo>
                  <a:pt x="1694991" y="589917"/>
                </a:lnTo>
                <a:lnTo>
                  <a:pt x="1756651" y="590352"/>
                </a:lnTo>
                <a:lnTo>
                  <a:pt x="1814604" y="591658"/>
                </a:lnTo>
                <a:lnTo>
                  <a:pt x="1868852" y="593835"/>
                </a:lnTo>
                <a:lnTo>
                  <a:pt x="1919394" y="596882"/>
                </a:lnTo>
                <a:lnTo>
                  <a:pt x="1966231" y="600800"/>
                </a:lnTo>
                <a:lnTo>
                  <a:pt x="2019268" y="607846"/>
                </a:lnTo>
                <a:lnTo>
                  <a:pt x="2065643" y="618101"/>
                </a:lnTo>
                <a:lnTo>
                  <a:pt x="2105356" y="631566"/>
                </a:lnTo>
                <a:lnTo>
                  <a:pt x="2164410" y="669150"/>
                </a:lnTo>
                <a:lnTo>
                  <a:pt x="2194129" y="726775"/>
                </a:lnTo>
                <a:lnTo>
                  <a:pt x="2197844" y="763488"/>
                </a:lnTo>
                <a:lnTo>
                  <a:pt x="2194129" y="799869"/>
                </a:lnTo>
                <a:lnTo>
                  <a:pt x="2164410" y="857354"/>
                </a:lnTo>
                <a:lnTo>
                  <a:pt x="2105356" y="895375"/>
                </a:lnTo>
                <a:lnTo>
                  <a:pt x="2065643" y="909014"/>
                </a:lnTo>
                <a:lnTo>
                  <a:pt x="2019268" y="919374"/>
                </a:lnTo>
                <a:lnTo>
                  <a:pt x="1966231" y="926455"/>
                </a:lnTo>
                <a:lnTo>
                  <a:pt x="1919394" y="930372"/>
                </a:lnTo>
                <a:lnTo>
                  <a:pt x="1868852" y="933420"/>
                </a:lnTo>
                <a:lnTo>
                  <a:pt x="1814604" y="935596"/>
                </a:lnTo>
                <a:lnTo>
                  <a:pt x="1756651" y="936902"/>
                </a:lnTo>
                <a:lnTo>
                  <a:pt x="1694991" y="937338"/>
                </a:lnTo>
                <a:close/>
              </a:path>
              <a:path w="2245995" h="937894">
                <a:moveTo>
                  <a:pt x="1694991" y="692608"/>
                </a:moveTo>
                <a:lnTo>
                  <a:pt x="1643558" y="693480"/>
                </a:lnTo>
                <a:lnTo>
                  <a:pt x="1600044" y="696096"/>
                </a:lnTo>
                <a:lnTo>
                  <a:pt x="1536768" y="706561"/>
                </a:lnTo>
                <a:lnTo>
                  <a:pt x="1501189" y="727629"/>
                </a:lnTo>
                <a:lnTo>
                  <a:pt x="1489329" y="763488"/>
                </a:lnTo>
                <a:lnTo>
                  <a:pt x="1492294" y="783388"/>
                </a:lnTo>
                <a:lnTo>
                  <a:pt x="1536768" y="820694"/>
                </a:lnTo>
                <a:lnTo>
                  <a:pt x="1600044" y="830949"/>
                </a:lnTo>
                <a:lnTo>
                  <a:pt x="1643558" y="833513"/>
                </a:lnTo>
                <a:lnTo>
                  <a:pt x="1694991" y="834367"/>
                </a:lnTo>
                <a:lnTo>
                  <a:pt x="1746424" y="833513"/>
                </a:lnTo>
                <a:lnTo>
                  <a:pt x="1789939" y="830949"/>
                </a:lnTo>
                <a:lnTo>
                  <a:pt x="1853214" y="820694"/>
                </a:lnTo>
                <a:lnTo>
                  <a:pt x="1888793" y="799555"/>
                </a:lnTo>
                <a:lnTo>
                  <a:pt x="1900653" y="763488"/>
                </a:lnTo>
                <a:lnTo>
                  <a:pt x="1897688" y="743710"/>
                </a:lnTo>
                <a:lnTo>
                  <a:pt x="1853214" y="706561"/>
                </a:lnTo>
                <a:lnTo>
                  <a:pt x="1789939" y="696096"/>
                </a:lnTo>
                <a:lnTo>
                  <a:pt x="1746424" y="693480"/>
                </a:lnTo>
                <a:lnTo>
                  <a:pt x="1694991" y="692608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EA87C5D3-D61B-4B86-935E-EFC823D4FD5D}"/>
              </a:ext>
            </a:extLst>
          </p:cNvPr>
          <p:cNvSpPr/>
          <p:nvPr/>
        </p:nvSpPr>
        <p:spPr>
          <a:xfrm>
            <a:off x="9310798" y="1059135"/>
            <a:ext cx="675005" cy="892175"/>
          </a:xfrm>
          <a:custGeom>
            <a:avLst/>
            <a:gdLst/>
            <a:ahLst/>
            <a:cxnLst/>
            <a:rect l="l" t="t" r="r" b="b"/>
            <a:pathLst>
              <a:path w="675004" h="892175">
                <a:moveTo>
                  <a:pt x="45764" y="0"/>
                </a:moveTo>
                <a:lnTo>
                  <a:pt x="674470" y="0"/>
                </a:lnTo>
                <a:lnTo>
                  <a:pt x="674470" y="891573"/>
                </a:lnTo>
                <a:lnTo>
                  <a:pt x="45764" y="891573"/>
                </a:lnTo>
                <a:lnTo>
                  <a:pt x="45764" y="114411"/>
                </a:lnTo>
                <a:lnTo>
                  <a:pt x="34585" y="113382"/>
                </a:lnTo>
                <a:lnTo>
                  <a:pt x="2720" y="79390"/>
                </a:lnTo>
                <a:lnTo>
                  <a:pt x="0" y="57205"/>
                </a:lnTo>
                <a:lnTo>
                  <a:pt x="680" y="45677"/>
                </a:lnTo>
                <a:lnTo>
                  <a:pt x="17144" y="9418"/>
                </a:lnTo>
                <a:lnTo>
                  <a:pt x="34585" y="1046"/>
                </a:lnTo>
                <a:lnTo>
                  <a:pt x="45764" y="0"/>
                </a:lnTo>
                <a:close/>
              </a:path>
              <a:path w="675004" h="892175">
                <a:moveTo>
                  <a:pt x="314213" y="114411"/>
                </a:moveTo>
                <a:lnTo>
                  <a:pt x="314213" y="777161"/>
                </a:lnTo>
                <a:lnTo>
                  <a:pt x="405742" y="777161"/>
                </a:lnTo>
                <a:lnTo>
                  <a:pt x="405742" y="114411"/>
                </a:lnTo>
                <a:lnTo>
                  <a:pt x="314213" y="114411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4233F326-B068-4C28-918F-4E029F27E9D8}"/>
              </a:ext>
            </a:extLst>
          </p:cNvPr>
          <p:cNvSpPr/>
          <p:nvPr/>
        </p:nvSpPr>
        <p:spPr>
          <a:xfrm>
            <a:off x="10059496" y="1047694"/>
            <a:ext cx="297815" cy="915035"/>
          </a:xfrm>
          <a:custGeom>
            <a:avLst/>
            <a:gdLst/>
            <a:ahLst/>
            <a:cxnLst/>
            <a:rect l="l" t="t" r="r" b="b"/>
            <a:pathLst>
              <a:path w="297815" h="915035">
                <a:moveTo>
                  <a:pt x="0" y="914455"/>
                </a:moveTo>
                <a:lnTo>
                  <a:pt x="0" y="0"/>
                </a:lnTo>
                <a:lnTo>
                  <a:pt x="297191" y="0"/>
                </a:lnTo>
                <a:lnTo>
                  <a:pt x="297191" y="914455"/>
                </a:lnTo>
                <a:lnTo>
                  <a:pt x="0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C56125D2-D931-4AE6-BCD6-89330457110C}"/>
              </a:ext>
            </a:extLst>
          </p:cNvPr>
          <p:cNvSpPr/>
          <p:nvPr/>
        </p:nvSpPr>
        <p:spPr>
          <a:xfrm>
            <a:off x="10460521" y="1047694"/>
            <a:ext cx="1063625" cy="915035"/>
          </a:xfrm>
          <a:custGeom>
            <a:avLst/>
            <a:gdLst/>
            <a:ahLst/>
            <a:cxnLst/>
            <a:rect l="l" t="t" r="r" b="b"/>
            <a:pathLst>
              <a:path w="1063625" h="915035">
                <a:moveTo>
                  <a:pt x="754558" y="90413"/>
                </a:moveTo>
                <a:lnTo>
                  <a:pt x="754558" y="0"/>
                </a:lnTo>
                <a:lnTo>
                  <a:pt x="1040308" y="0"/>
                </a:lnTo>
                <a:lnTo>
                  <a:pt x="1040308" y="708793"/>
                </a:lnTo>
                <a:lnTo>
                  <a:pt x="754558" y="708793"/>
                </a:lnTo>
                <a:lnTo>
                  <a:pt x="754558" y="387604"/>
                </a:lnTo>
                <a:lnTo>
                  <a:pt x="605823" y="387604"/>
                </a:lnTo>
                <a:lnTo>
                  <a:pt x="605823" y="273192"/>
                </a:lnTo>
                <a:lnTo>
                  <a:pt x="754558" y="273192"/>
                </a:lnTo>
                <a:lnTo>
                  <a:pt x="754558" y="204545"/>
                </a:lnTo>
                <a:lnTo>
                  <a:pt x="605823" y="204545"/>
                </a:lnTo>
                <a:lnTo>
                  <a:pt x="605823" y="90413"/>
                </a:lnTo>
                <a:lnTo>
                  <a:pt x="754558" y="90413"/>
                </a:lnTo>
                <a:close/>
              </a:path>
              <a:path w="1063625" h="915035">
                <a:moveTo>
                  <a:pt x="188639" y="198964"/>
                </a:moveTo>
                <a:lnTo>
                  <a:pt x="188639" y="118876"/>
                </a:lnTo>
                <a:lnTo>
                  <a:pt x="177460" y="117847"/>
                </a:lnTo>
                <a:lnTo>
                  <a:pt x="167919" y="114760"/>
                </a:lnTo>
                <a:lnTo>
                  <a:pt x="145595" y="83855"/>
                </a:lnTo>
                <a:lnTo>
                  <a:pt x="142874" y="61670"/>
                </a:lnTo>
                <a:lnTo>
                  <a:pt x="143555" y="50142"/>
                </a:lnTo>
                <a:lnTo>
                  <a:pt x="160019" y="14004"/>
                </a:lnTo>
                <a:lnTo>
                  <a:pt x="188639" y="4743"/>
                </a:lnTo>
                <a:lnTo>
                  <a:pt x="497271" y="4743"/>
                </a:lnTo>
                <a:lnTo>
                  <a:pt x="497271" y="198964"/>
                </a:lnTo>
                <a:lnTo>
                  <a:pt x="497516" y="213178"/>
                </a:lnTo>
                <a:lnTo>
                  <a:pt x="501178" y="262309"/>
                </a:lnTo>
                <a:lnTo>
                  <a:pt x="514677" y="316934"/>
                </a:lnTo>
                <a:lnTo>
                  <a:pt x="532345" y="353629"/>
                </a:lnTo>
                <a:lnTo>
                  <a:pt x="560111" y="387953"/>
                </a:lnTo>
                <a:lnTo>
                  <a:pt x="599004" y="419067"/>
                </a:lnTo>
                <a:lnTo>
                  <a:pt x="653000" y="444461"/>
                </a:lnTo>
                <a:lnTo>
                  <a:pt x="685911" y="454855"/>
                </a:lnTo>
                <a:lnTo>
                  <a:pt x="685911" y="552245"/>
                </a:lnTo>
                <a:lnTo>
                  <a:pt x="626612" y="548826"/>
                </a:lnTo>
                <a:lnTo>
                  <a:pt x="565360" y="541362"/>
                </a:lnTo>
                <a:lnTo>
                  <a:pt x="504387" y="529362"/>
                </a:lnTo>
                <a:lnTo>
                  <a:pt x="445926" y="512898"/>
                </a:lnTo>
                <a:lnTo>
                  <a:pt x="391580" y="491760"/>
                </a:lnTo>
                <a:lnTo>
                  <a:pt x="342955" y="466297"/>
                </a:lnTo>
                <a:lnTo>
                  <a:pt x="319811" y="479569"/>
                </a:lnTo>
                <a:lnTo>
                  <a:pt x="268605" y="502870"/>
                </a:lnTo>
                <a:lnTo>
                  <a:pt x="211487" y="521689"/>
                </a:lnTo>
                <a:lnTo>
                  <a:pt x="151490" y="535920"/>
                </a:lnTo>
                <a:lnTo>
                  <a:pt x="89680" y="545600"/>
                </a:lnTo>
                <a:lnTo>
                  <a:pt x="29405" y="551041"/>
                </a:lnTo>
                <a:lnTo>
                  <a:pt x="0" y="552245"/>
                </a:lnTo>
                <a:lnTo>
                  <a:pt x="0" y="454855"/>
                </a:lnTo>
                <a:lnTo>
                  <a:pt x="32910" y="444461"/>
                </a:lnTo>
                <a:lnTo>
                  <a:pt x="61879" y="432531"/>
                </a:lnTo>
                <a:lnTo>
                  <a:pt x="107993" y="404068"/>
                </a:lnTo>
                <a:lnTo>
                  <a:pt x="141130" y="371140"/>
                </a:lnTo>
                <a:lnTo>
                  <a:pt x="163524" y="335421"/>
                </a:lnTo>
                <a:lnTo>
                  <a:pt x="177477" y="298586"/>
                </a:lnTo>
                <a:lnTo>
                  <a:pt x="186442" y="244851"/>
                </a:lnTo>
                <a:lnTo>
                  <a:pt x="188395" y="213178"/>
                </a:lnTo>
                <a:lnTo>
                  <a:pt x="188639" y="198964"/>
                </a:lnTo>
                <a:close/>
              </a:path>
              <a:path w="1063625" h="915035">
                <a:moveTo>
                  <a:pt x="360257" y="800044"/>
                </a:moveTo>
                <a:lnTo>
                  <a:pt x="1017426" y="800044"/>
                </a:lnTo>
                <a:lnTo>
                  <a:pt x="1052307" y="816787"/>
                </a:lnTo>
                <a:lnTo>
                  <a:pt x="1063190" y="857249"/>
                </a:lnTo>
                <a:lnTo>
                  <a:pt x="1062510" y="868795"/>
                </a:lnTo>
                <a:lnTo>
                  <a:pt x="1046046" y="905194"/>
                </a:lnTo>
                <a:lnTo>
                  <a:pt x="1017426" y="914455"/>
                </a:lnTo>
                <a:lnTo>
                  <a:pt x="63065" y="914455"/>
                </a:lnTo>
                <a:lnTo>
                  <a:pt x="63065" y="586289"/>
                </a:lnTo>
                <a:lnTo>
                  <a:pt x="360257" y="586289"/>
                </a:lnTo>
                <a:lnTo>
                  <a:pt x="360257" y="800044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9">
            <a:extLst>
              <a:ext uri="{FF2B5EF4-FFF2-40B4-BE49-F238E27FC236}">
                <a16:creationId xmlns:a16="http://schemas.microsoft.com/office/drawing/2014/main" id="{1BDCA5B2-0221-4034-8A34-22117B70B151}"/>
              </a:ext>
            </a:extLst>
          </p:cNvPr>
          <p:cNvGrpSpPr/>
          <p:nvPr/>
        </p:nvGrpSpPr>
        <p:grpSpPr>
          <a:xfrm>
            <a:off x="2406361" y="2376137"/>
            <a:ext cx="13475335" cy="7308850"/>
            <a:chOff x="2406361" y="2376137"/>
            <a:chExt cx="13475335" cy="7308850"/>
          </a:xfrm>
        </p:grpSpPr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B84D5FEE-4F18-40DE-85F3-299906D64A64}"/>
                </a:ext>
              </a:extLst>
            </p:cNvPr>
            <p:cNvSpPr/>
            <p:nvPr/>
          </p:nvSpPr>
          <p:spPr>
            <a:xfrm>
              <a:off x="2423292" y="2393068"/>
              <a:ext cx="13441680" cy="7275195"/>
            </a:xfrm>
            <a:custGeom>
              <a:avLst/>
              <a:gdLst/>
              <a:ahLst/>
              <a:cxnLst/>
              <a:rect l="l" t="t" r="r" b="b"/>
              <a:pathLst>
                <a:path w="13441680" h="7275195">
                  <a:moveTo>
                    <a:pt x="13441413" y="7274589"/>
                  </a:moveTo>
                  <a:lnTo>
                    <a:pt x="0" y="7274589"/>
                  </a:lnTo>
                  <a:lnTo>
                    <a:pt x="0" y="0"/>
                  </a:lnTo>
                  <a:lnTo>
                    <a:pt x="13441413" y="0"/>
                  </a:lnTo>
                  <a:lnTo>
                    <a:pt x="13441413" y="7274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705E3AD1-76D2-445A-893C-9F425878BF57}"/>
                </a:ext>
              </a:extLst>
            </p:cNvPr>
            <p:cNvSpPr/>
            <p:nvPr/>
          </p:nvSpPr>
          <p:spPr>
            <a:xfrm>
              <a:off x="2406358" y="2376144"/>
              <a:ext cx="13475335" cy="7308850"/>
            </a:xfrm>
            <a:custGeom>
              <a:avLst/>
              <a:gdLst/>
              <a:ahLst/>
              <a:cxnLst/>
              <a:rect l="l" t="t" r="r" b="b"/>
              <a:pathLst>
                <a:path w="13475335" h="7308850">
                  <a:moveTo>
                    <a:pt x="13475272" y="0"/>
                  </a:moveTo>
                  <a:lnTo>
                    <a:pt x="13441413" y="0"/>
                  </a:lnTo>
                  <a:lnTo>
                    <a:pt x="13441413" y="33858"/>
                  </a:lnTo>
                  <a:lnTo>
                    <a:pt x="13441413" y="7274585"/>
                  </a:lnTo>
                  <a:lnTo>
                    <a:pt x="33858" y="7274585"/>
                  </a:lnTo>
                  <a:lnTo>
                    <a:pt x="33858" y="33858"/>
                  </a:lnTo>
                  <a:lnTo>
                    <a:pt x="13441413" y="33858"/>
                  </a:lnTo>
                  <a:lnTo>
                    <a:pt x="13441413" y="0"/>
                  </a:lnTo>
                  <a:lnTo>
                    <a:pt x="33858" y="0"/>
                  </a:lnTo>
                  <a:lnTo>
                    <a:pt x="0" y="0"/>
                  </a:lnTo>
                  <a:lnTo>
                    <a:pt x="0" y="7308456"/>
                  </a:lnTo>
                  <a:lnTo>
                    <a:pt x="33858" y="7308456"/>
                  </a:lnTo>
                  <a:lnTo>
                    <a:pt x="13441413" y="7308456"/>
                  </a:lnTo>
                  <a:lnTo>
                    <a:pt x="13475272" y="7308456"/>
                  </a:lnTo>
                  <a:lnTo>
                    <a:pt x="13475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2">
            <a:extLst>
              <a:ext uri="{FF2B5EF4-FFF2-40B4-BE49-F238E27FC236}">
                <a16:creationId xmlns:a16="http://schemas.microsoft.com/office/drawing/2014/main" id="{92DFDEB7-66B4-4150-830E-0726D1379932}"/>
              </a:ext>
            </a:extLst>
          </p:cNvPr>
          <p:cNvSpPr txBox="1"/>
          <p:nvPr/>
        </p:nvSpPr>
        <p:spPr>
          <a:xfrm>
            <a:off x="2753655" y="4838700"/>
            <a:ext cx="1279114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22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일 당일 </a:t>
            </a:r>
            <a:r>
              <a:rPr lang="ko-KR" altLang="en-US" sz="72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마니또를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 위한 </a:t>
            </a:r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10000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원 이하의 선물 가져오기</a:t>
            </a:r>
            <a:endParaRPr sz="7200" dirty="0">
              <a:latin typeface="HY헤드라인M" panose="02030600000101010101" pitchFamily="18" charset="-127"/>
              <a:ea typeface="HY헤드라인M" panose="0203060000010101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A8DF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1580272" y="2525517"/>
            <a:ext cx="664845" cy="657225"/>
            <a:chOff x="1580272" y="2525517"/>
            <a:chExt cx="664845" cy="657225"/>
          </a:xfrm>
        </p:grpSpPr>
        <p:sp>
          <p:nvSpPr>
            <p:cNvPr id="4" name="object 4"/>
            <p:cNvSpPr/>
            <p:nvPr/>
          </p:nvSpPr>
          <p:spPr>
            <a:xfrm>
              <a:off x="1584985" y="2529446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69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272" y="2525517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49000" y="1047694"/>
            <a:ext cx="2201545" cy="915035"/>
          </a:xfrm>
          <a:custGeom>
            <a:avLst/>
            <a:gdLst/>
            <a:ahLst/>
            <a:cxnLst/>
            <a:rect l="l" t="t" r="r" b="b"/>
            <a:pathLst>
              <a:path w="2201545" h="915035">
                <a:moveTo>
                  <a:pt x="1131558" y="218498"/>
                </a:moveTo>
                <a:lnTo>
                  <a:pt x="1131558" y="332630"/>
                </a:lnTo>
                <a:lnTo>
                  <a:pt x="1017147" y="332630"/>
                </a:lnTo>
                <a:lnTo>
                  <a:pt x="1017147" y="708793"/>
                </a:lnTo>
                <a:lnTo>
                  <a:pt x="731397" y="708793"/>
                </a:lnTo>
                <a:lnTo>
                  <a:pt x="731397" y="0"/>
                </a:lnTo>
                <a:lnTo>
                  <a:pt x="1017147" y="0"/>
                </a:lnTo>
                <a:lnTo>
                  <a:pt x="1017147" y="218498"/>
                </a:lnTo>
                <a:lnTo>
                  <a:pt x="1131558" y="218498"/>
                </a:lnTo>
                <a:close/>
              </a:path>
              <a:path w="2201545" h="915035">
                <a:moveTo>
                  <a:pt x="640146" y="517921"/>
                </a:moveTo>
                <a:lnTo>
                  <a:pt x="45764" y="517921"/>
                </a:lnTo>
                <a:lnTo>
                  <a:pt x="45764" y="118876"/>
                </a:lnTo>
                <a:lnTo>
                  <a:pt x="34585" y="117847"/>
                </a:lnTo>
                <a:lnTo>
                  <a:pt x="2720" y="83855"/>
                </a:lnTo>
                <a:lnTo>
                  <a:pt x="0" y="61670"/>
                </a:lnTo>
                <a:lnTo>
                  <a:pt x="680" y="50107"/>
                </a:lnTo>
                <a:lnTo>
                  <a:pt x="17144" y="13167"/>
                </a:lnTo>
                <a:lnTo>
                  <a:pt x="45764" y="4743"/>
                </a:lnTo>
                <a:lnTo>
                  <a:pt x="342955" y="4743"/>
                </a:lnTo>
                <a:lnTo>
                  <a:pt x="342955" y="403510"/>
                </a:lnTo>
                <a:lnTo>
                  <a:pt x="640146" y="403510"/>
                </a:lnTo>
                <a:lnTo>
                  <a:pt x="675028" y="420253"/>
                </a:lnTo>
                <a:lnTo>
                  <a:pt x="685911" y="460716"/>
                </a:lnTo>
                <a:lnTo>
                  <a:pt x="685231" y="472261"/>
                </a:lnTo>
                <a:lnTo>
                  <a:pt x="668767" y="508660"/>
                </a:lnTo>
                <a:lnTo>
                  <a:pt x="651326" y="516892"/>
                </a:lnTo>
                <a:lnTo>
                  <a:pt x="640146" y="517921"/>
                </a:lnTo>
                <a:close/>
              </a:path>
              <a:path w="2201545" h="915035">
                <a:moveTo>
                  <a:pt x="354396" y="800044"/>
                </a:moveTo>
                <a:lnTo>
                  <a:pt x="994264" y="800044"/>
                </a:lnTo>
                <a:lnTo>
                  <a:pt x="1029146" y="816787"/>
                </a:lnTo>
                <a:lnTo>
                  <a:pt x="1040029" y="857249"/>
                </a:lnTo>
                <a:lnTo>
                  <a:pt x="1039349" y="868795"/>
                </a:lnTo>
                <a:lnTo>
                  <a:pt x="1022885" y="905194"/>
                </a:lnTo>
                <a:lnTo>
                  <a:pt x="994264" y="914455"/>
                </a:lnTo>
                <a:lnTo>
                  <a:pt x="57205" y="914455"/>
                </a:lnTo>
                <a:lnTo>
                  <a:pt x="57205" y="586289"/>
                </a:lnTo>
                <a:lnTo>
                  <a:pt x="354396" y="586289"/>
                </a:lnTo>
                <a:lnTo>
                  <a:pt x="354396" y="800044"/>
                </a:lnTo>
                <a:close/>
              </a:path>
              <a:path w="2201545" h="915035">
                <a:moveTo>
                  <a:pt x="1904281" y="914455"/>
                </a:moveTo>
                <a:lnTo>
                  <a:pt x="1904281" y="0"/>
                </a:lnTo>
                <a:lnTo>
                  <a:pt x="2201472" y="0"/>
                </a:lnTo>
                <a:lnTo>
                  <a:pt x="2201472" y="914455"/>
                </a:lnTo>
                <a:lnTo>
                  <a:pt x="1904281" y="914455"/>
                </a:lnTo>
                <a:close/>
              </a:path>
              <a:path w="2201545" h="915035">
                <a:moveTo>
                  <a:pt x="1178465" y="457367"/>
                </a:moveTo>
                <a:lnTo>
                  <a:pt x="1179950" y="392794"/>
                </a:lnTo>
                <a:lnTo>
                  <a:pt x="1184403" y="333691"/>
                </a:lnTo>
                <a:lnTo>
                  <a:pt x="1191826" y="280057"/>
                </a:lnTo>
                <a:lnTo>
                  <a:pt x="1202218" y="231892"/>
                </a:lnTo>
                <a:lnTo>
                  <a:pt x="1215579" y="189197"/>
                </a:lnTo>
                <a:lnTo>
                  <a:pt x="1236421" y="142700"/>
                </a:lnTo>
                <a:lnTo>
                  <a:pt x="1261832" y="103109"/>
                </a:lnTo>
                <a:lnTo>
                  <a:pt x="1291813" y="70425"/>
                </a:lnTo>
                <a:lnTo>
                  <a:pt x="1326363" y="44648"/>
                </a:lnTo>
                <a:lnTo>
                  <a:pt x="1365535" y="25114"/>
                </a:lnTo>
                <a:lnTo>
                  <a:pt x="1409381" y="11162"/>
                </a:lnTo>
                <a:lnTo>
                  <a:pt x="1457901" y="2790"/>
                </a:lnTo>
                <a:lnTo>
                  <a:pt x="1511096" y="0"/>
                </a:lnTo>
                <a:lnTo>
                  <a:pt x="1564203" y="2790"/>
                </a:lnTo>
                <a:lnTo>
                  <a:pt x="1612741" y="11162"/>
                </a:lnTo>
                <a:lnTo>
                  <a:pt x="1656709" y="25114"/>
                </a:lnTo>
                <a:lnTo>
                  <a:pt x="1696108" y="44648"/>
                </a:lnTo>
                <a:lnTo>
                  <a:pt x="1731024" y="70425"/>
                </a:lnTo>
                <a:lnTo>
                  <a:pt x="1761267" y="103109"/>
                </a:lnTo>
                <a:lnTo>
                  <a:pt x="1786835" y="142700"/>
                </a:lnTo>
                <a:lnTo>
                  <a:pt x="1807729" y="189197"/>
                </a:lnTo>
                <a:lnTo>
                  <a:pt x="1821090" y="231892"/>
                </a:lnTo>
                <a:lnTo>
                  <a:pt x="1831482" y="280057"/>
                </a:lnTo>
                <a:lnTo>
                  <a:pt x="1838905" y="333691"/>
                </a:lnTo>
                <a:lnTo>
                  <a:pt x="1843358" y="392794"/>
                </a:lnTo>
                <a:lnTo>
                  <a:pt x="1844843" y="457367"/>
                </a:lnTo>
                <a:lnTo>
                  <a:pt x="1843358" y="521850"/>
                </a:lnTo>
                <a:lnTo>
                  <a:pt x="1838905" y="580909"/>
                </a:lnTo>
                <a:lnTo>
                  <a:pt x="1831482" y="634543"/>
                </a:lnTo>
                <a:lnTo>
                  <a:pt x="1821090" y="682752"/>
                </a:lnTo>
                <a:lnTo>
                  <a:pt x="1807729" y="725537"/>
                </a:lnTo>
                <a:lnTo>
                  <a:pt x="1786835" y="772034"/>
                </a:lnTo>
                <a:lnTo>
                  <a:pt x="1761267" y="811624"/>
                </a:lnTo>
                <a:lnTo>
                  <a:pt x="1731024" y="844308"/>
                </a:lnTo>
                <a:lnTo>
                  <a:pt x="1696108" y="870086"/>
                </a:lnTo>
                <a:lnTo>
                  <a:pt x="1656709" y="889497"/>
                </a:lnTo>
                <a:lnTo>
                  <a:pt x="1612741" y="903363"/>
                </a:lnTo>
                <a:lnTo>
                  <a:pt x="1564203" y="911682"/>
                </a:lnTo>
                <a:lnTo>
                  <a:pt x="1511096" y="914455"/>
                </a:lnTo>
                <a:lnTo>
                  <a:pt x="1457901" y="911682"/>
                </a:lnTo>
                <a:lnTo>
                  <a:pt x="1409381" y="903363"/>
                </a:lnTo>
                <a:lnTo>
                  <a:pt x="1365535" y="889497"/>
                </a:lnTo>
                <a:lnTo>
                  <a:pt x="1326363" y="870086"/>
                </a:lnTo>
                <a:lnTo>
                  <a:pt x="1291813" y="844308"/>
                </a:lnTo>
                <a:lnTo>
                  <a:pt x="1261832" y="811624"/>
                </a:lnTo>
                <a:lnTo>
                  <a:pt x="1236421" y="772034"/>
                </a:lnTo>
                <a:lnTo>
                  <a:pt x="1215579" y="725537"/>
                </a:lnTo>
                <a:lnTo>
                  <a:pt x="1202218" y="682752"/>
                </a:lnTo>
                <a:lnTo>
                  <a:pt x="1191826" y="634543"/>
                </a:lnTo>
                <a:lnTo>
                  <a:pt x="1184403" y="580909"/>
                </a:lnTo>
                <a:lnTo>
                  <a:pt x="1179950" y="521850"/>
                </a:lnTo>
                <a:lnTo>
                  <a:pt x="1178465" y="457367"/>
                </a:lnTo>
                <a:close/>
              </a:path>
              <a:path w="2201545" h="915035">
                <a:moveTo>
                  <a:pt x="1445797" y="457367"/>
                </a:moveTo>
                <a:lnTo>
                  <a:pt x="1445972" y="518009"/>
                </a:lnTo>
                <a:lnTo>
                  <a:pt x="1446495" y="572127"/>
                </a:lnTo>
                <a:lnTo>
                  <a:pt x="1447367" y="619723"/>
                </a:lnTo>
                <a:lnTo>
                  <a:pt x="1448588" y="660796"/>
                </a:lnTo>
                <a:lnTo>
                  <a:pt x="1454309" y="725467"/>
                </a:lnTo>
                <a:lnTo>
                  <a:pt x="1465331" y="768790"/>
                </a:lnTo>
                <a:lnTo>
                  <a:pt x="1496201" y="799137"/>
                </a:lnTo>
                <a:lnTo>
                  <a:pt x="1511096" y="801160"/>
                </a:lnTo>
                <a:lnTo>
                  <a:pt x="1525868" y="799137"/>
                </a:lnTo>
                <a:lnTo>
                  <a:pt x="1556581" y="768790"/>
                </a:lnTo>
                <a:lnTo>
                  <a:pt x="1567883" y="725467"/>
                </a:lnTo>
                <a:lnTo>
                  <a:pt x="1573883" y="660796"/>
                </a:lnTo>
                <a:lnTo>
                  <a:pt x="1575348" y="619723"/>
                </a:lnTo>
                <a:lnTo>
                  <a:pt x="1576394" y="572127"/>
                </a:lnTo>
                <a:lnTo>
                  <a:pt x="1577022" y="518009"/>
                </a:lnTo>
                <a:lnTo>
                  <a:pt x="1577231" y="457367"/>
                </a:lnTo>
                <a:lnTo>
                  <a:pt x="1577022" y="396132"/>
                </a:lnTo>
                <a:lnTo>
                  <a:pt x="1576394" y="341630"/>
                </a:lnTo>
                <a:lnTo>
                  <a:pt x="1575348" y="293859"/>
                </a:lnTo>
                <a:lnTo>
                  <a:pt x="1573883" y="252821"/>
                </a:lnTo>
                <a:lnTo>
                  <a:pt x="1567883" y="188151"/>
                </a:lnTo>
                <a:lnTo>
                  <a:pt x="1556581" y="145386"/>
                </a:lnTo>
                <a:lnTo>
                  <a:pt x="1525868" y="115301"/>
                </a:lnTo>
                <a:lnTo>
                  <a:pt x="1511096" y="113295"/>
                </a:lnTo>
                <a:lnTo>
                  <a:pt x="1496201" y="115301"/>
                </a:lnTo>
                <a:lnTo>
                  <a:pt x="1465331" y="145386"/>
                </a:lnTo>
                <a:lnTo>
                  <a:pt x="1454309" y="188151"/>
                </a:lnTo>
                <a:lnTo>
                  <a:pt x="1448588" y="252821"/>
                </a:lnTo>
                <a:lnTo>
                  <a:pt x="1447367" y="293859"/>
                </a:lnTo>
                <a:lnTo>
                  <a:pt x="1446495" y="341630"/>
                </a:lnTo>
                <a:lnTo>
                  <a:pt x="1445972" y="396132"/>
                </a:lnTo>
                <a:lnTo>
                  <a:pt x="1445797" y="457367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6493" y="1059135"/>
            <a:ext cx="1101725" cy="903605"/>
          </a:xfrm>
          <a:custGeom>
            <a:avLst/>
            <a:gdLst/>
            <a:ahLst/>
            <a:cxnLst/>
            <a:rect l="l" t="t" r="r" b="b"/>
            <a:pathLst>
              <a:path w="1101725" h="903605">
                <a:moveTo>
                  <a:pt x="1053703" y="0"/>
                </a:moveTo>
                <a:lnTo>
                  <a:pt x="1053703" y="114411"/>
                </a:lnTo>
                <a:lnTo>
                  <a:pt x="356629" y="114411"/>
                </a:lnTo>
                <a:lnTo>
                  <a:pt x="356629" y="510945"/>
                </a:lnTo>
                <a:lnTo>
                  <a:pt x="1053703" y="510945"/>
                </a:lnTo>
                <a:lnTo>
                  <a:pt x="1053703" y="625357"/>
                </a:lnTo>
                <a:lnTo>
                  <a:pt x="699306" y="625357"/>
                </a:lnTo>
                <a:lnTo>
                  <a:pt x="699306" y="788602"/>
                </a:lnTo>
                <a:lnTo>
                  <a:pt x="1055935" y="788602"/>
                </a:lnTo>
                <a:lnTo>
                  <a:pt x="1067115" y="789649"/>
                </a:lnTo>
                <a:lnTo>
                  <a:pt x="1098979" y="823693"/>
                </a:lnTo>
                <a:lnTo>
                  <a:pt x="1101700" y="845808"/>
                </a:lnTo>
                <a:lnTo>
                  <a:pt x="1101019" y="857354"/>
                </a:lnTo>
                <a:lnTo>
                  <a:pt x="1084555" y="893753"/>
                </a:lnTo>
                <a:lnTo>
                  <a:pt x="1055935" y="903014"/>
                </a:lnTo>
                <a:lnTo>
                  <a:pt x="0" y="903014"/>
                </a:lnTo>
                <a:lnTo>
                  <a:pt x="0" y="788602"/>
                </a:lnTo>
                <a:lnTo>
                  <a:pt x="402393" y="788602"/>
                </a:lnTo>
                <a:lnTo>
                  <a:pt x="402393" y="625357"/>
                </a:lnTo>
                <a:lnTo>
                  <a:pt x="59438" y="625357"/>
                </a:lnTo>
                <a:lnTo>
                  <a:pt x="59438" y="114411"/>
                </a:lnTo>
                <a:lnTo>
                  <a:pt x="48258" y="113382"/>
                </a:lnTo>
                <a:lnTo>
                  <a:pt x="16394" y="79390"/>
                </a:lnTo>
                <a:lnTo>
                  <a:pt x="13673" y="57205"/>
                </a:lnTo>
                <a:lnTo>
                  <a:pt x="14353" y="45677"/>
                </a:lnTo>
                <a:lnTo>
                  <a:pt x="30817" y="9418"/>
                </a:lnTo>
                <a:lnTo>
                  <a:pt x="59438" y="0"/>
                </a:lnTo>
                <a:lnTo>
                  <a:pt x="1053703" y="0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0795" y="1059135"/>
            <a:ext cx="675005" cy="892175"/>
          </a:xfrm>
          <a:custGeom>
            <a:avLst/>
            <a:gdLst/>
            <a:ahLst/>
            <a:cxnLst/>
            <a:rect l="l" t="t" r="r" b="b"/>
            <a:pathLst>
              <a:path w="675004" h="892175">
                <a:moveTo>
                  <a:pt x="45764" y="0"/>
                </a:moveTo>
                <a:lnTo>
                  <a:pt x="674470" y="0"/>
                </a:lnTo>
                <a:lnTo>
                  <a:pt x="674470" y="891573"/>
                </a:lnTo>
                <a:lnTo>
                  <a:pt x="45764" y="891573"/>
                </a:lnTo>
                <a:lnTo>
                  <a:pt x="45764" y="114411"/>
                </a:lnTo>
                <a:lnTo>
                  <a:pt x="34585" y="113382"/>
                </a:lnTo>
                <a:lnTo>
                  <a:pt x="2720" y="79390"/>
                </a:lnTo>
                <a:lnTo>
                  <a:pt x="0" y="57205"/>
                </a:lnTo>
                <a:lnTo>
                  <a:pt x="680" y="45677"/>
                </a:lnTo>
                <a:lnTo>
                  <a:pt x="17144" y="9418"/>
                </a:lnTo>
                <a:lnTo>
                  <a:pt x="34585" y="1046"/>
                </a:lnTo>
                <a:lnTo>
                  <a:pt x="45764" y="0"/>
                </a:lnTo>
                <a:close/>
              </a:path>
              <a:path w="675004" h="892175">
                <a:moveTo>
                  <a:pt x="314213" y="114411"/>
                </a:moveTo>
                <a:lnTo>
                  <a:pt x="314213" y="777161"/>
                </a:lnTo>
                <a:lnTo>
                  <a:pt x="405742" y="777161"/>
                </a:lnTo>
                <a:lnTo>
                  <a:pt x="405742" y="114411"/>
                </a:lnTo>
                <a:lnTo>
                  <a:pt x="314213" y="114411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9493" y="1047694"/>
            <a:ext cx="297815" cy="915035"/>
          </a:xfrm>
          <a:custGeom>
            <a:avLst/>
            <a:gdLst/>
            <a:ahLst/>
            <a:cxnLst/>
            <a:rect l="l" t="t" r="r" b="b"/>
            <a:pathLst>
              <a:path w="297815" h="915035">
                <a:moveTo>
                  <a:pt x="0" y="914455"/>
                </a:moveTo>
                <a:lnTo>
                  <a:pt x="0" y="0"/>
                </a:lnTo>
                <a:lnTo>
                  <a:pt x="297191" y="0"/>
                </a:lnTo>
                <a:lnTo>
                  <a:pt x="297191" y="914455"/>
                </a:lnTo>
                <a:lnTo>
                  <a:pt x="0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0518" y="1047694"/>
            <a:ext cx="1063625" cy="915035"/>
          </a:xfrm>
          <a:custGeom>
            <a:avLst/>
            <a:gdLst/>
            <a:ahLst/>
            <a:cxnLst/>
            <a:rect l="l" t="t" r="r" b="b"/>
            <a:pathLst>
              <a:path w="1063625" h="915035">
                <a:moveTo>
                  <a:pt x="754558" y="90413"/>
                </a:moveTo>
                <a:lnTo>
                  <a:pt x="754558" y="0"/>
                </a:lnTo>
                <a:lnTo>
                  <a:pt x="1040308" y="0"/>
                </a:lnTo>
                <a:lnTo>
                  <a:pt x="1040308" y="708793"/>
                </a:lnTo>
                <a:lnTo>
                  <a:pt x="754558" y="708793"/>
                </a:lnTo>
                <a:lnTo>
                  <a:pt x="754558" y="387604"/>
                </a:lnTo>
                <a:lnTo>
                  <a:pt x="605823" y="387604"/>
                </a:lnTo>
                <a:lnTo>
                  <a:pt x="605823" y="273192"/>
                </a:lnTo>
                <a:lnTo>
                  <a:pt x="754558" y="273192"/>
                </a:lnTo>
                <a:lnTo>
                  <a:pt x="754558" y="204545"/>
                </a:lnTo>
                <a:lnTo>
                  <a:pt x="605823" y="204545"/>
                </a:lnTo>
                <a:lnTo>
                  <a:pt x="605823" y="90413"/>
                </a:lnTo>
                <a:lnTo>
                  <a:pt x="754558" y="90413"/>
                </a:lnTo>
                <a:close/>
              </a:path>
              <a:path w="1063625" h="915035">
                <a:moveTo>
                  <a:pt x="188639" y="198964"/>
                </a:moveTo>
                <a:lnTo>
                  <a:pt x="188639" y="118876"/>
                </a:lnTo>
                <a:lnTo>
                  <a:pt x="177460" y="117847"/>
                </a:lnTo>
                <a:lnTo>
                  <a:pt x="167919" y="114760"/>
                </a:lnTo>
                <a:lnTo>
                  <a:pt x="145595" y="83855"/>
                </a:lnTo>
                <a:lnTo>
                  <a:pt x="142874" y="61670"/>
                </a:lnTo>
                <a:lnTo>
                  <a:pt x="143555" y="50142"/>
                </a:lnTo>
                <a:lnTo>
                  <a:pt x="160019" y="14004"/>
                </a:lnTo>
                <a:lnTo>
                  <a:pt x="188639" y="4743"/>
                </a:lnTo>
                <a:lnTo>
                  <a:pt x="497271" y="4743"/>
                </a:lnTo>
                <a:lnTo>
                  <a:pt x="497271" y="198964"/>
                </a:lnTo>
                <a:lnTo>
                  <a:pt x="497516" y="213178"/>
                </a:lnTo>
                <a:lnTo>
                  <a:pt x="501178" y="262309"/>
                </a:lnTo>
                <a:lnTo>
                  <a:pt x="514677" y="316934"/>
                </a:lnTo>
                <a:lnTo>
                  <a:pt x="532345" y="353629"/>
                </a:lnTo>
                <a:lnTo>
                  <a:pt x="560111" y="387953"/>
                </a:lnTo>
                <a:lnTo>
                  <a:pt x="599004" y="419067"/>
                </a:lnTo>
                <a:lnTo>
                  <a:pt x="653000" y="444461"/>
                </a:lnTo>
                <a:lnTo>
                  <a:pt x="685911" y="454855"/>
                </a:lnTo>
                <a:lnTo>
                  <a:pt x="685911" y="552245"/>
                </a:lnTo>
                <a:lnTo>
                  <a:pt x="626612" y="548826"/>
                </a:lnTo>
                <a:lnTo>
                  <a:pt x="565360" y="541362"/>
                </a:lnTo>
                <a:lnTo>
                  <a:pt x="504387" y="529362"/>
                </a:lnTo>
                <a:lnTo>
                  <a:pt x="445926" y="512898"/>
                </a:lnTo>
                <a:lnTo>
                  <a:pt x="391580" y="491760"/>
                </a:lnTo>
                <a:lnTo>
                  <a:pt x="342955" y="466297"/>
                </a:lnTo>
                <a:lnTo>
                  <a:pt x="319811" y="479569"/>
                </a:lnTo>
                <a:lnTo>
                  <a:pt x="268605" y="502870"/>
                </a:lnTo>
                <a:lnTo>
                  <a:pt x="211487" y="521689"/>
                </a:lnTo>
                <a:lnTo>
                  <a:pt x="151490" y="535920"/>
                </a:lnTo>
                <a:lnTo>
                  <a:pt x="89680" y="545600"/>
                </a:lnTo>
                <a:lnTo>
                  <a:pt x="29405" y="551041"/>
                </a:lnTo>
                <a:lnTo>
                  <a:pt x="0" y="552245"/>
                </a:lnTo>
                <a:lnTo>
                  <a:pt x="0" y="454855"/>
                </a:lnTo>
                <a:lnTo>
                  <a:pt x="32910" y="444461"/>
                </a:lnTo>
                <a:lnTo>
                  <a:pt x="61879" y="432531"/>
                </a:lnTo>
                <a:lnTo>
                  <a:pt x="107993" y="404068"/>
                </a:lnTo>
                <a:lnTo>
                  <a:pt x="141130" y="371140"/>
                </a:lnTo>
                <a:lnTo>
                  <a:pt x="163524" y="335421"/>
                </a:lnTo>
                <a:lnTo>
                  <a:pt x="177477" y="298586"/>
                </a:lnTo>
                <a:lnTo>
                  <a:pt x="186442" y="244851"/>
                </a:lnTo>
                <a:lnTo>
                  <a:pt x="188395" y="213178"/>
                </a:lnTo>
                <a:lnTo>
                  <a:pt x="188639" y="198964"/>
                </a:lnTo>
                <a:close/>
              </a:path>
              <a:path w="1063625" h="915035">
                <a:moveTo>
                  <a:pt x="360257" y="800044"/>
                </a:moveTo>
                <a:lnTo>
                  <a:pt x="1017426" y="800044"/>
                </a:lnTo>
                <a:lnTo>
                  <a:pt x="1052307" y="816787"/>
                </a:lnTo>
                <a:lnTo>
                  <a:pt x="1063190" y="857249"/>
                </a:lnTo>
                <a:lnTo>
                  <a:pt x="1062510" y="868795"/>
                </a:lnTo>
                <a:lnTo>
                  <a:pt x="1046046" y="905194"/>
                </a:lnTo>
                <a:lnTo>
                  <a:pt x="1017426" y="914455"/>
                </a:lnTo>
                <a:lnTo>
                  <a:pt x="63065" y="914455"/>
                </a:lnTo>
                <a:lnTo>
                  <a:pt x="63065" y="586289"/>
                </a:lnTo>
                <a:lnTo>
                  <a:pt x="360257" y="586289"/>
                </a:lnTo>
                <a:lnTo>
                  <a:pt x="360257" y="800044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83738" y="1047694"/>
            <a:ext cx="2245995" cy="915035"/>
          </a:xfrm>
          <a:custGeom>
            <a:avLst/>
            <a:gdLst/>
            <a:ahLst/>
            <a:cxnLst/>
            <a:rect l="l" t="t" r="r" b="b"/>
            <a:pathLst>
              <a:path w="2245994" h="915035">
                <a:moveTo>
                  <a:pt x="699306" y="426392"/>
                </a:moveTo>
                <a:lnTo>
                  <a:pt x="1101700" y="426392"/>
                </a:lnTo>
                <a:lnTo>
                  <a:pt x="1101700" y="540804"/>
                </a:lnTo>
                <a:lnTo>
                  <a:pt x="0" y="540804"/>
                </a:lnTo>
                <a:lnTo>
                  <a:pt x="0" y="426392"/>
                </a:lnTo>
                <a:lnTo>
                  <a:pt x="402394" y="426392"/>
                </a:lnTo>
                <a:lnTo>
                  <a:pt x="402394" y="365838"/>
                </a:lnTo>
                <a:lnTo>
                  <a:pt x="59438" y="365838"/>
                </a:lnTo>
                <a:lnTo>
                  <a:pt x="59438" y="114411"/>
                </a:lnTo>
                <a:lnTo>
                  <a:pt x="48258" y="113382"/>
                </a:lnTo>
                <a:lnTo>
                  <a:pt x="16394" y="79390"/>
                </a:lnTo>
                <a:lnTo>
                  <a:pt x="13673" y="57205"/>
                </a:lnTo>
                <a:lnTo>
                  <a:pt x="14353" y="45677"/>
                </a:lnTo>
                <a:lnTo>
                  <a:pt x="30817" y="9418"/>
                </a:lnTo>
                <a:lnTo>
                  <a:pt x="59438" y="0"/>
                </a:lnTo>
                <a:lnTo>
                  <a:pt x="1042262" y="0"/>
                </a:lnTo>
                <a:lnTo>
                  <a:pt x="1042262" y="365838"/>
                </a:lnTo>
                <a:lnTo>
                  <a:pt x="699306" y="365838"/>
                </a:lnTo>
                <a:lnTo>
                  <a:pt x="699306" y="426392"/>
                </a:lnTo>
                <a:close/>
              </a:path>
              <a:path w="2245994" h="915035">
                <a:moveTo>
                  <a:pt x="745071" y="914455"/>
                </a:moveTo>
                <a:lnTo>
                  <a:pt x="745071" y="708793"/>
                </a:lnTo>
                <a:lnTo>
                  <a:pt x="53578" y="708793"/>
                </a:lnTo>
                <a:lnTo>
                  <a:pt x="53578" y="594382"/>
                </a:lnTo>
                <a:lnTo>
                  <a:pt x="1042262" y="594382"/>
                </a:lnTo>
                <a:lnTo>
                  <a:pt x="1042262" y="914455"/>
                </a:lnTo>
                <a:lnTo>
                  <a:pt x="745071" y="914455"/>
                </a:lnTo>
                <a:close/>
              </a:path>
              <a:path w="2245994" h="915035">
                <a:moveTo>
                  <a:pt x="356629" y="102970"/>
                </a:moveTo>
                <a:lnTo>
                  <a:pt x="356629" y="262867"/>
                </a:lnTo>
                <a:lnTo>
                  <a:pt x="745071" y="262867"/>
                </a:lnTo>
                <a:lnTo>
                  <a:pt x="745071" y="102970"/>
                </a:lnTo>
                <a:lnTo>
                  <a:pt x="356629" y="102970"/>
                </a:lnTo>
                <a:close/>
              </a:path>
              <a:path w="2245994" h="915035">
                <a:moveTo>
                  <a:pt x="1877771" y="112179"/>
                </a:moveTo>
                <a:lnTo>
                  <a:pt x="1237903" y="112179"/>
                </a:lnTo>
                <a:lnTo>
                  <a:pt x="1203022" y="96273"/>
                </a:lnTo>
                <a:lnTo>
                  <a:pt x="1192139" y="56089"/>
                </a:lnTo>
                <a:lnTo>
                  <a:pt x="1192819" y="44596"/>
                </a:lnTo>
                <a:lnTo>
                  <a:pt x="1209283" y="9104"/>
                </a:lnTo>
                <a:lnTo>
                  <a:pt x="1237903" y="0"/>
                </a:lnTo>
                <a:lnTo>
                  <a:pt x="2186404" y="0"/>
                </a:lnTo>
                <a:lnTo>
                  <a:pt x="2186404" y="257286"/>
                </a:lnTo>
                <a:lnTo>
                  <a:pt x="1512212" y="257286"/>
                </a:lnTo>
                <a:lnTo>
                  <a:pt x="1512212" y="297191"/>
                </a:lnTo>
                <a:lnTo>
                  <a:pt x="2186404" y="297191"/>
                </a:lnTo>
                <a:lnTo>
                  <a:pt x="2186404" y="409370"/>
                </a:lnTo>
                <a:lnTo>
                  <a:pt x="1843448" y="409370"/>
                </a:lnTo>
                <a:lnTo>
                  <a:pt x="1843448" y="465180"/>
                </a:lnTo>
                <a:lnTo>
                  <a:pt x="2245842" y="465180"/>
                </a:lnTo>
                <a:lnTo>
                  <a:pt x="2245842" y="579592"/>
                </a:lnTo>
                <a:lnTo>
                  <a:pt x="1144142" y="579592"/>
                </a:lnTo>
                <a:lnTo>
                  <a:pt x="1144142" y="465180"/>
                </a:lnTo>
                <a:lnTo>
                  <a:pt x="1546536" y="465180"/>
                </a:lnTo>
                <a:lnTo>
                  <a:pt x="1546536" y="409370"/>
                </a:lnTo>
                <a:lnTo>
                  <a:pt x="1203580" y="409370"/>
                </a:lnTo>
                <a:lnTo>
                  <a:pt x="1203580" y="152083"/>
                </a:lnTo>
                <a:lnTo>
                  <a:pt x="1877771" y="152083"/>
                </a:lnTo>
                <a:lnTo>
                  <a:pt x="1877771" y="112179"/>
                </a:lnTo>
                <a:close/>
              </a:path>
              <a:path w="2245994" h="915035">
                <a:moveTo>
                  <a:pt x="1889213" y="914455"/>
                </a:moveTo>
                <a:lnTo>
                  <a:pt x="1889213" y="743117"/>
                </a:lnTo>
                <a:lnTo>
                  <a:pt x="1197720" y="743117"/>
                </a:lnTo>
                <a:lnTo>
                  <a:pt x="1197720" y="628705"/>
                </a:lnTo>
                <a:lnTo>
                  <a:pt x="2186404" y="628705"/>
                </a:lnTo>
                <a:lnTo>
                  <a:pt x="2186404" y="914455"/>
                </a:lnTo>
                <a:lnTo>
                  <a:pt x="1889213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>
            <a:grpSpLocks/>
          </p:cNvGrpSpPr>
          <p:nvPr/>
        </p:nvGrpSpPr>
        <p:grpSpPr>
          <a:xfrm>
            <a:off x="736737" y="3800475"/>
            <a:ext cx="664845" cy="657225"/>
            <a:chOff x="723794" y="3701753"/>
            <a:chExt cx="664845" cy="657225"/>
          </a:xfrm>
        </p:grpSpPr>
        <p:sp>
          <p:nvSpPr>
            <p:cNvPr id="15" name="object 15"/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>
            <a:grpSpLocks/>
          </p:cNvGrpSpPr>
          <p:nvPr/>
        </p:nvGrpSpPr>
        <p:grpSpPr>
          <a:xfrm>
            <a:off x="723794" y="4867275"/>
            <a:ext cx="664845" cy="657225"/>
            <a:chOff x="723794" y="4684206"/>
            <a:chExt cx="664845" cy="657225"/>
          </a:xfrm>
        </p:grpSpPr>
        <p:sp>
          <p:nvSpPr>
            <p:cNvPr id="18" name="object 18"/>
            <p:cNvSpPr/>
            <p:nvPr/>
          </p:nvSpPr>
          <p:spPr>
            <a:xfrm>
              <a:off x="728507" y="468813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794" y="468420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>
            <a:grpSpLocks/>
          </p:cNvGrpSpPr>
          <p:nvPr/>
        </p:nvGrpSpPr>
        <p:grpSpPr>
          <a:xfrm>
            <a:off x="723794" y="5857875"/>
            <a:ext cx="664845" cy="657225"/>
            <a:chOff x="723794" y="5666657"/>
            <a:chExt cx="664845" cy="657225"/>
          </a:xfrm>
        </p:grpSpPr>
        <p:sp>
          <p:nvSpPr>
            <p:cNvPr id="21" name="object 21"/>
            <p:cNvSpPr/>
            <p:nvPr/>
          </p:nvSpPr>
          <p:spPr>
            <a:xfrm>
              <a:off x="728507" y="567058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794" y="5666657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>
            <a:grpSpLocks/>
          </p:cNvGrpSpPr>
          <p:nvPr/>
        </p:nvGrpSpPr>
        <p:grpSpPr>
          <a:xfrm>
            <a:off x="723794" y="7000875"/>
            <a:ext cx="664845" cy="657225"/>
            <a:chOff x="723794" y="6614296"/>
            <a:chExt cx="664845" cy="657225"/>
          </a:xfrm>
        </p:grpSpPr>
        <p:sp>
          <p:nvSpPr>
            <p:cNvPr id="24" name="object 24"/>
            <p:cNvSpPr/>
            <p:nvPr/>
          </p:nvSpPr>
          <p:spPr>
            <a:xfrm>
              <a:off x="728507" y="6618224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794" y="661429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>
            <a:grpSpLocks/>
          </p:cNvGrpSpPr>
          <p:nvPr/>
        </p:nvGrpSpPr>
        <p:grpSpPr>
          <a:xfrm>
            <a:off x="723794" y="8191500"/>
            <a:ext cx="664845" cy="657225"/>
            <a:chOff x="723794" y="7561932"/>
            <a:chExt cx="664845" cy="657225"/>
          </a:xfrm>
        </p:grpSpPr>
        <p:sp>
          <p:nvSpPr>
            <p:cNvPr id="27" name="object 27"/>
            <p:cNvSpPr/>
            <p:nvPr/>
          </p:nvSpPr>
          <p:spPr>
            <a:xfrm>
              <a:off x="728507" y="7565860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794" y="7561932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80143" y="2659043"/>
            <a:ext cx="18287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525895" algn="l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Malgun Gothic"/>
                <a:cs typeface="Malgun Gothic"/>
              </a:rPr>
              <a:t>아래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20" dirty="0">
                <a:latin typeface="Malgun Gothic"/>
                <a:cs typeface="Malgun Gothic"/>
              </a:rPr>
              <a:t>미션들을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20" dirty="0">
                <a:latin typeface="Malgun Gothic"/>
                <a:cs typeface="Malgun Gothic"/>
              </a:rPr>
              <a:t>완수하면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20" dirty="0" err="1">
                <a:latin typeface="Malgun Gothic"/>
                <a:cs typeface="Malgun Gothic"/>
              </a:rPr>
              <a:t>점수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90" dirty="0">
                <a:latin typeface="Malgun Gothic"/>
                <a:cs typeface="Malgun Gothic"/>
              </a:rPr>
              <a:t>1점을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0" dirty="0" err="1">
                <a:latin typeface="Malgun Gothic"/>
                <a:cs typeface="Malgun Gothic"/>
              </a:rPr>
              <a:t>얻습니다</a:t>
            </a:r>
            <a:r>
              <a:rPr sz="2400" spc="-10" dirty="0">
                <a:latin typeface="Malgun Gothic"/>
                <a:cs typeface="Malgun Gothic"/>
              </a:rPr>
              <a:t>!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9F852-CB19-4DC3-92C5-B8A6CC2FE5AA}"/>
              </a:ext>
            </a:extLst>
          </p:cNvPr>
          <p:cNvSpPr txBox="1"/>
          <p:nvPr/>
        </p:nvSpPr>
        <p:spPr>
          <a:xfrm>
            <a:off x="1593215" y="3800475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spc="-125" dirty="0" err="1">
                <a:latin typeface="Malgun Gothic"/>
                <a:cs typeface="Malgun Gothic"/>
              </a:rPr>
              <a:t>모닝콜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en-US" altLang="ko-KR" sz="2800" spc="90" dirty="0">
                <a:latin typeface="Malgun Gothic"/>
                <a:cs typeface="Malgun Gothic"/>
              </a:rPr>
              <a:t>(8</a:t>
            </a:r>
            <a:r>
              <a:rPr lang="ko-KR" altLang="en-US" sz="2800" spc="90" dirty="0">
                <a:latin typeface="Malgun Gothic"/>
                <a:cs typeface="Malgun Gothic"/>
              </a:rPr>
              <a:t>시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ko-KR" altLang="en-US" sz="2800" spc="50" dirty="0">
                <a:latin typeface="Malgun Gothic"/>
                <a:cs typeface="Malgun Gothic"/>
              </a:rPr>
              <a:t>이전</a:t>
            </a:r>
            <a:r>
              <a:rPr lang="en-US" altLang="ko-KR" sz="2800" spc="50" dirty="0">
                <a:latin typeface="Malgun Gothic"/>
                <a:cs typeface="Malgun Gothic"/>
              </a:rPr>
              <a:t>)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en-US" altLang="ko-KR" sz="2800" spc="125" dirty="0">
                <a:latin typeface="Malgun Gothic"/>
                <a:cs typeface="Malgun Gothic"/>
              </a:rPr>
              <a:t>(</a:t>
            </a:r>
            <a:r>
              <a:rPr lang="ko-KR" altLang="en-US" sz="2800" spc="125" dirty="0">
                <a:latin typeface="Malgun Gothic"/>
                <a:cs typeface="Malgun Gothic"/>
              </a:rPr>
              <a:t>인증</a:t>
            </a:r>
            <a:r>
              <a:rPr lang="en-US" altLang="ko-KR" sz="2800" spc="125" dirty="0">
                <a:latin typeface="Malgun Gothic"/>
                <a:cs typeface="Malgun Gothic"/>
              </a:rPr>
              <a:t>: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ko-KR" altLang="en-US" sz="2800" spc="-125" dirty="0">
                <a:latin typeface="Malgun Gothic"/>
                <a:cs typeface="Malgun Gothic"/>
              </a:rPr>
              <a:t>통화기록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ko-KR" altLang="en-US" sz="2800" spc="-10" dirty="0">
                <a:latin typeface="Malgun Gothic"/>
                <a:cs typeface="Malgun Gothic"/>
              </a:rPr>
              <a:t>스크린샷</a:t>
            </a:r>
            <a:r>
              <a:rPr lang="en-US" altLang="ko-KR" sz="2800" spc="-10" dirty="0">
                <a:latin typeface="Malgun Gothic"/>
                <a:cs typeface="Malgun Gothic"/>
              </a:rPr>
              <a:t>)</a:t>
            </a:r>
            <a:endParaRPr lang="ko-KR" altLang="en-US" sz="2800" spc="-10" dirty="0">
              <a:latin typeface="Malgun Gothic"/>
              <a:cs typeface="Malgun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B3557-393C-46C7-B259-3ED59688BD3A}"/>
              </a:ext>
            </a:extLst>
          </p:cNvPr>
          <p:cNvSpPr txBox="1"/>
          <p:nvPr/>
        </p:nvSpPr>
        <p:spPr>
          <a:xfrm>
            <a:off x="1580272" y="4925080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spc="-60" dirty="0">
                <a:latin typeface="Malgun Gothic"/>
                <a:cs typeface="Malgun Gothic"/>
              </a:rPr>
              <a:t>1</a:t>
            </a:r>
            <a:r>
              <a:rPr lang="ko-KR" altLang="en-US" sz="2800" spc="-60" dirty="0">
                <a:latin typeface="Malgun Gothic"/>
                <a:cs typeface="Malgun Gothic"/>
              </a:rPr>
              <a:t>분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ko-KR" altLang="en-US" sz="2800" spc="-120" dirty="0">
                <a:latin typeface="Malgun Gothic"/>
                <a:cs typeface="Malgun Gothic"/>
              </a:rPr>
              <a:t>통화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en-US" altLang="ko-KR" sz="2800" spc="125" dirty="0">
                <a:latin typeface="Malgun Gothic"/>
                <a:cs typeface="Malgun Gothic"/>
              </a:rPr>
              <a:t>(</a:t>
            </a:r>
            <a:r>
              <a:rPr lang="ko-KR" altLang="en-US" sz="2800" spc="125" dirty="0">
                <a:latin typeface="Malgun Gothic"/>
                <a:cs typeface="Malgun Gothic"/>
              </a:rPr>
              <a:t>인증</a:t>
            </a:r>
            <a:r>
              <a:rPr lang="en-US" altLang="ko-KR" sz="2800" spc="125" dirty="0">
                <a:latin typeface="Malgun Gothic"/>
                <a:cs typeface="Malgun Gothic"/>
              </a:rPr>
              <a:t>: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ko-KR" altLang="en-US" sz="2800" spc="-125" dirty="0">
                <a:latin typeface="Malgun Gothic"/>
                <a:cs typeface="Malgun Gothic"/>
              </a:rPr>
              <a:t>통화기록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ko-KR" altLang="en-US" sz="2800" spc="-10" dirty="0">
                <a:latin typeface="Malgun Gothic"/>
                <a:cs typeface="Malgun Gothic"/>
              </a:rPr>
              <a:t>스크린샷</a:t>
            </a:r>
            <a:r>
              <a:rPr lang="en-US" altLang="ko-KR" sz="2800" spc="-10" dirty="0">
                <a:latin typeface="Malgun Gothic"/>
                <a:cs typeface="Malgun Gothic"/>
              </a:rPr>
              <a:t>) </a:t>
            </a:r>
            <a:endParaRPr lang="ko-KR" altLang="en-US" sz="2800" spc="-10" dirty="0">
              <a:latin typeface="Malgun Gothic"/>
              <a:cs typeface="Malgun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82C952-EEF9-4477-93A5-C5CF708C5991}"/>
              </a:ext>
            </a:extLst>
          </p:cNvPr>
          <p:cNvSpPr txBox="1"/>
          <p:nvPr/>
        </p:nvSpPr>
        <p:spPr>
          <a:xfrm>
            <a:off x="1580272" y="5924678"/>
            <a:ext cx="151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baseline="0" dirty="0" err="1">
                <a:latin typeface="Gothic A1"/>
              </a:rPr>
              <a:t>마니또</a:t>
            </a:r>
            <a:r>
              <a:rPr lang="ko-KR" altLang="en-US" sz="2800" b="0" i="0" u="none" strike="noStrike" baseline="0" dirty="0">
                <a:latin typeface="Gothic A1"/>
              </a:rPr>
              <a:t> 정보 알아내기</a:t>
            </a:r>
            <a:r>
              <a:rPr lang="en-US" altLang="ko-KR" sz="2800" b="0" i="0" u="none" strike="noStrike" baseline="0" dirty="0">
                <a:latin typeface="Gothic A1"/>
              </a:rPr>
              <a:t>(</a:t>
            </a:r>
            <a:r>
              <a:rPr lang="ko-KR" altLang="en-US" sz="2800" b="0" i="0" u="none" strike="noStrike" baseline="0" dirty="0">
                <a:latin typeface="Gothic A1"/>
              </a:rPr>
              <a:t>키</a:t>
            </a:r>
            <a:r>
              <a:rPr lang="en-US" altLang="ko-KR" sz="2800" b="0" i="0" u="none" strike="noStrike" baseline="0" dirty="0">
                <a:latin typeface="Gothic A1"/>
              </a:rPr>
              <a:t>, MBTI, </a:t>
            </a:r>
            <a:r>
              <a:rPr lang="ko-KR" altLang="en-US" sz="2800" b="0" i="0" u="none" strike="noStrike" baseline="0" dirty="0">
                <a:latin typeface="Gothic A1"/>
              </a:rPr>
              <a:t>혈액형</a:t>
            </a:r>
            <a:r>
              <a:rPr lang="en-US" altLang="ko-KR" sz="2800" b="0" i="0" u="none" strike="noStrike" baseline="0" dirty="0">
                <a:latin typeface="Gothic A1"/>
              </a:rPr>
              <a:t>, </a:t>
            </a:r>
            <a:r>
              <a:rPr lang="ko-KR" altLang="en-US" sz="2800" b="0" i="0" u="none" strike="noStrike" baseline="0" dirty="0">
                <a:latin typeface="Gothic A1"/>
              </a:rPr>
              <a:t>생일</a:t>
            </a:r>
            <a:r>
              <a:rPr lang="en-US" altLang="ko-KR" sz="2800" b="0" i="0" u="none" strike="noStrike" baseline="0" dirty="0">
                <a:latin typeface="Gothic A1"/>
              </a:rPr>
              <a:t>) (</a:t>
            </a:r>
            <a:r>
              <a:rPr lang="ko-KR" altLang="en-US" sz="2800" b="0" i="0" u="none" strike="noStrike" baseline="0" dirty="0">
                <a:latin typeface="Gothic A1"/>
              </a:rPr>
              <a:t>인증</a:t>
            </a:r>
            <a:r>
              <a:rPr lang="en-US" altLang="ko-KR" sz="2800" b="0" i="0" u="none" strike="noStrike" baseline="0" dirty="0">
                <a:latin typeface="Gothic A1"/>
              </a:rPr>
              <a:t>: </a:t>
            </a:r>
            <a:r>
              <a:rPr lang="ko-KR" altLang="en-US" sz="2800" dirty="0">
                <a:latin typeface="Gothic A1"/>
              </a:rPr>
              <a:t>당일 검증</a:t>
            </a:r>
            <a:r>
              <a:rPr lang="en-US" altLang="ko-KR" sz="2800" b="0" i="0" u="none" strike="noStrike" baseline="0" dirty="0">
                <a:latin typeface="Gothic A1"/>
              </a:rPr>
              <a:t>) </a:t>
            </a:r>
            <a:endParaRPr lang="ko-KR" altLang="en-US" sz="2800" spc="-10" dirty="0">
              <a:latin typeface="Malgun Gothic"/>
              <a:cs typeface="Malgun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F85A9B-1B83-4B62-A855-CDF75D548C0E}"/>
              </a:ext>
            </a:extLst>
          </p:cNvPr>
          <p:cNvSpPr txBox="1"/>
          <p:nvPr/>
        </p:nvSpPr>
        <p:spPr>
          <a:xfrm>
            <a:off x="1580272" y="7067678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527800" algn="l">
              <a:lnSpc>
                <a:spcPct val="100000"/>
              </a:lnSpc>
              <a:spcBef>
                <a:spcPts val="2300"/>
              </a:spcBef>
            </a:pPr>
            <a:r>
              <a:rPr lang="ko-KR" altLang="en-US" sz="2800" spc="-125" dirty="0">
                <a:latin typeface="Malgun Gothic"/>
                <a:cs typeface="Malgun Gothic"/>
              </a:rPr>
              <a:t>자리에</a:t>
            </a:r>
            <a:r>
              <a:rPr lang="ko-KR" altLang="en-US" sz="2800" spc="-265" dirty="0">
                <a:latin typeface="Malgun Gothic"/>
                <a:cs typeface="Malgun Gothic"/>
              </a:rPr>
              <a:t> </a:t>
            </a:r>
            <a:r>
              <a:rPr lang="ko-KR" altLang="en-US" sz="2800" spc="-120" dirty="0">
                <a:latin typeface="Malgun Gothic"/>
                <a:cs typeface="Malgun Gothic"/>
              </a:rPr>
              <a:t>간식</a:t>
            </a:r>
            <a:r>
              <a:rPr lang="ko-KR" altLang="en-US" sz="2800" spc="-265" dirty="0">
                <a:latin typeface="Malgun Gothic"/>
                <a:cs typeface="Malgun Gothic"/>
              </a:rPr>
              <a:t> </a:t>
            </a:r>
            <a:r>
              <a:rPr lang="ko-KR" altLang="en-US" sz="2800" spc="-40" dirty="0">
                <a:latin typeface="Malgun Gothic"/>
                <a:cs typeface="Malgun Gothic"/>
              </a:rPr>
              <a:t>놔두기</a:t>
            </a:r>
            <a:r>
              <a:rPr lang="en-US" altLang="ko-KR" sz="2800" spc="-40" dirty="0">
                <a:latin typeface="Malgun Gothic"/>
                <a:cs typeface="Malgun Gothic"/>
              </a:rPr>
              <a:t>(</a:t>
            </a:r>
            <a:r>
              <a:rPr lang="ko-KR" altLang="en-US" sz="2800" spc="-40" dirty="0">
                <a:latin typeface="Malgun Gothic"/>
                <a:cs typeface="Malgun Gothic"/>
              </a:rPr>
              <a:t>인증</a:t>
            </a:r>
            <a:r>
              <a:rPr lang="ko-KR" altLang="en-US" sz="2800" spc="-265" dirty="0">
                <a:latin typeface="Malgun Gothic"/>
                <a:cs typeface="Malgun Gothic"/>
              </a:rPr>
              <a:t> </a:t>
            </a:r>
            <a:r>
              <a:rPr lang="en-US" altLang="ko-KR" sz="2800" spc="345" dirty="0">
                <a:latin typeface="Malgun Gothic"/>
                <a:cs typeface="Malgun Gothic"/>
              </a:rPr>
              <a:t>:</a:t>
            </a:r>
            <a:r>
              <a:rPr lang="ko-KR" altLang="en-US" sz="2800" spc="-265" dirty="0">
                <a:latin typeface="Malgun Gothic"/>
                <a:cs typeface="Malgun Gothic"/>
              </a:rPr>
              <a:t> </a:t>
            </a:r>
            <a:r>
              <a:rPr lang="ko-KR" altLang="en-US" sz="2800" spc="-125" dirty="0" err="1">
                <a:latin typeface="Malgun Gothic"/>
                <a:cs typeface="Malgun Gothic"/>
              </a:rPr>
              <a:t>마니또</a:t>
            </a:r>
            <a:r>
              <a:rPr lang="ko-KR" altLang="en-US" sz="2800" spc="-265" dirty="0">
                <a:latin typeface="Malgun Gothic"/>
                <a:cs typeface="Malgun Gothic"/>
              </a:rPr>
              <a:t> </a:t>
            </a:r>
            <a:r>
              <a:rPr lang="ko-KR" altLang="en-US" sz="2800" dirty="0">
                <a:latin typeface="Malgun Gothic"/>
                <a:cs typeface="Malgun Gothic"/>
              </a:rPr>
              <a:t>증언</a:t>
            </a:r>
            <a:r>
              <a:rPr lang="en-US" altLang="ko-KR" sz="2800" spc="-20" dirty="0">
                <a:latin typeface="Malgun Gothic"/>
                <a:cs typeface="Malgun Gothic"/>
              </a:rPr>
              <a:t>)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C5B71A-ABC3-4B71-ADB1-56C3FFFA8D0B}"/>
              </a:ext>
            </a:extLst>
          </p:cNvPr>
          <p:cNvSpPr txBox="1"/>
          <p:nvPr/>
        </p:nvSpPr>
        <p:spPr>
          <a:xfrm>
            <a:off x="1580272" y="8258303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52235" algn="l">
              <a:lnSpc>
                <a:spcPct val="100000"/>
              </a:lnSpc>
              <a:spcBef>
                <a:spcPts val="4375"/>
              </a:spcBef>
            </a:pPr>
            <a:r>
              <a:rPr lang="ko-KR" altLang="en-US" sz="2800" spc="-125" dirty="0" err="1">
                <a:latin typeface="Malgun Gothic"/>
                <a:cs typeface="Malgun Gothic"/>
              </a:rPr>
              <a:t>마니또의</a:t>
            </a:r>
            <a:r>
              <a:rPr lang="ko-KR" altLang="en-US" sz="2800" spc="-290" dirty="0">
                <a:latin typeface="Malgun Gothic"/>
                <a:cs typeface="Malgun Gothic"/>
              </a:rPr>
              <a:t> </a:t>
            </a:r>
            <a:r>
              <a:rPr lang="en-US" altLang="ko-KR" sz="2800" spc="-80" dirty="0">
                <a:latin typeface="Malgun Gothic"/>
                <a:cs typeface="Malgun Gothic"/>
              </a:rPr>
              <a:t>3</a:t>
            </a:r>
            <a:r>
              <a:rPr lang="ko-KR" altLang="en-US" sz="2800" spc="-80" dirty="0">
                <a:latin typeface="Malgun Gothic"/>
                <a:cs typeface="Malgun Gothic"/>
              </a:rPr>
              <a:t>가지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ko-KR" altLang="en-US" sz="2800" spc="-120" dirty="0">
                <a:latin typeface="Malgun Gothic"/>
                <a:cs typeface="Malgun Gothic"/>
              </a:rPr>
              <a:t>장점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ko-KR" altLang="en-US" sz="2800" spc="-125" dirty="0">
                <a:latin typeface="Malgun Gothic"/>
                <a:cs typeface="Malgun Gothic"/>
              </a:rPr>
              <a:t>칭찬하기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en-US" altLang="ko-KR" sz="2800" spc="50" dirty="0">
                <a:latin typeface="Malgun Gothic"/>
                <a:cs typeface="Malgun Gothic"/>
              </a:rPr>
              <a:t>(</a:t>
            </a:r>
            <a:r>
              <a:rPr lang="ko-KR" altLang="en-US" sz="2800" spc="50" dirty="0">
                <a:latin typeface="Malgun Gothic"/>
                <a:cs typeface="Malgun Gothic"/>
              </a:rPr>
              <a:t>인증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en-US" altLang="ko-KR" sz="2800" spc="345" dirty="0">
                <a:latin typeface="Malgun Gothic"/>
                <a:cs typeface="Malgun Gothic"/>
              </a:rPr>
              <a:t>:</a:t>
            </a:r>
            <a:r>
              <a:rPr lang="ko-KR" altLang="en-US" sz="2800" spc="-285" dirty="0">
                <a:latin typeface="Malgun Gothic"/>
                <a:cs typeface="Malgun Gothic"/>
              </a:rPr>
              <a:t> </a:t>
            </a:r>
            <a:r>
              <a:rPr lang="ko-KR" altLang="en-US" sz="2800" spc="-10" dirty="0" err="1">
                <a:latin typeface="Malgun Gothic"/>
                <a:cs typeface="Malgun Gothic"/>
              </a:rPr>
              <a:t>마니또증언</a:t>
            </a:r>
            <a:r>
              <a:rPr lang="en-US" altLang="ko-KR" sz="2800" spc="-10" dirty="0">
                <a:latin typeface="Malgun Gothic"/>
                <a:cs typeface="Malgun Gothic"/>
              </a:rPr>
              <a:t>)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F16BC27-91DD-4ED8-969C-6B18B89BDE7C}"/>
              </a:ext>
            </a:extLst>
          </p:cNvPr>
          <p:cNvSpPr/>
          <p:nvPr/>
        </p:nvSpPr>
        <p:spPr>
          <a:xfrm>
            <a:off x="7888968" y="1042113"/>
            <a:ext cx="1111250" cy="920115"/>
          </a:xfrm>
          <a:custGeom>
            <a:avLst/>
            <a:gdLst/>
            <a:ahLst/>
            <a:cxnLst/>
            <a:rect l="l" t="t" r="r" b="b"/>
            <a:pathLst>
              <a:path w="1111250" h="920114">
                <a:moveTo>
                  <a:pt x="11441" y="599963"/>
                </a:moveTo>
                <a:lnTo>
                  <a:pt x="13429" y="544553"/>
                </a:lnTo>
                <a:lnTo>
                  <a:pt x="19394" y="494969"/>
                </a:lnTo>
                <a:lnTo>
                  <a:pt x="29335" y="451210"/>
                </a:lnTo>
                <a:lnTo>
                  <a:pt x="43253" y="413277"/>
                </a:lnTo>
                <a:lnTo>
                  <a:pt x="85041" y="352652"/>
                </a:lnTo>
                <a:lnTo>
                  <a:pt x="146223" y="311422"/>
                </a:lnTo>
                <a:lnTo>
                  <a:pt x="184593" y="297627"/>
                </a:lnTo>
                <a:lnTo>
                  <a:pt x="228823" y="287773"/>
                </a:lnTo>
                <a:lnTo>
                  <a:pt x="278913" y="281860"/>
                </a:lnTo>
                <a:lnTo>
                  <a:pt x="334863" y="279889"/>
                </a:lnTo>
                <a:lnTo>
                  <a:pt x="390848" y="281860"/>
                </a:lnTo>
                <a:lnTo>
                  <a:pt x="441042" y="287773"/>
                </a:lnTo>
                <a:lnTo>
                  <a:pt x="485447" y="297627"/>
                </a:lnTo>
                <a:lnTo>
                  <a:pt x="524060" y="311422"/>
                </a:lnTo>
                <a:lnTo>
                  <a:pt x="585592" y="352652"/>
                </a:lnTo>
                <a:lnTo>
                  <a:pt x="627310" y="413277"/>
                </a:lnTo>
                <a:lnTo>
                  <a:pt x="641350" y="451210"/>
                </a:lnTo>
                <a:lnTo>
                  <a:pt x="651378" y="494969"/>
                </a:lnTo>
                <a:lnTo>
                  <a:pt x="657395" y="544553"/>
                </a:lnTo>
                <a:lnTo>
                  <a:pt x="659401" y="599963"/>
                </a:lnTo>
                <a:lnTo>
                  <a:pt x="657395" y="655390"/>
                </a:lnTo>
                <a:lnTo>
                  <a:pt x="651378" y="705026"/>
                </a:lnTo>
                <a:lnTo>
                  <a:pt x="641350" y="748872"/>
                </a:lnTo>
                <a:lnTo>
                  <a:pt x="627310" y="786928"/>
                </a:lnTo>
                <a:lnTo>
                  <a:pt x="585592" y="847552"/>
                </a:lnTo>
                <a:lnTo>
                  <a:pt x="524060" y="888782"/>
                </a:lnTo>
                <a:lnTo>
                  <a:pt x="485447" y="902456"/>
                </a:lnTo>
                <a:lnTo>
                  <a:pt x="441042" y="912223"/>
                </a:lnTo>
                <a:lnTo>
                  <a:pt x="390848" y="918083"/>
                </a:lnTo>
                <a:lnTo>
                  <a:pt x="334863" y="920036"/>
                </a:lnTo>
                <a:lnTo>
                  <a:pt x="278913" y="918083"/>
                </a:lnTo>
                <a:lnTo>
                  <a:pt x="228823" y="912223"/>
                </a:lnTo>
                <a:lnTo>
                  <a:pt x="184593" y="902456"/>
                </a:lnTo>
                <a:lnTo>
                  <a:pt x="146223" y="888782"/>
                </a:lnTo>
                <a:lnTo>
                  <a:pt x="85041" y="847552"/>
                </a:lnTo>
                <a:lnTo>
                  <a:pt x="43253" y="786928"/>
                </a:lnTo>
                <a:lnTo>
                  <a:pt x="29335" y="748872"/>
                </a:lnTo>
                <a:lnTo>
                  <a:pt x="19394" y="705026"/>
                </a:lnTo>
                <a:lnTo>
                  <a:pt x="13429" y="655390"/>
                </a:lnTo>
                <a:lnTo>
                  <a:pt x="11441" y="599963"/>
                </a:lnTo>
                <a:close/>
              </a:path>
              <a:path w="1111250" h="920114">
                <a:moveTo>
                  <a:pt x="1110908" y="374767"/>
                </a:moveTo>
                <a:lnTo>
                  <a:pt x="1110908" y="489179"/>
                </a:lnTo>
                <a:lnTo>
                  <a:pt x="996497" y="489179"/>
                </a:lnTo>
                <a:lnTo>
                  <a:pt x="996497" y="920036"/>
                </a:lnTo>
                <a:lnTo>
                  <a:pt x="710747" y="920036"/>
                </a:lnTo>
                <a:lnTo>
                  <a:pt x="710747" y="5581"/>
                </a:lnTo>
                <a:lnTo>
                  <a:pt x="996497" y="5581"/>
                </a:lnTo>
                <a:lnTo>
                  <a:pt x="996497" y="374767"/>
                </a:lnTo>
                <a:lnTo>
                  <a:pt x="1110908" y="374767"/>
                </a:lnTo>
                <a:close/>
              </a:path>
              <a:path w="1111250" h="920114">
                <a:moveTo>
                  <a:pt x="186128" y="131433"/>
                </a:moveTo>
                <a:lnTo>
                  <a:pt x="186128" y="0"/>
                </a:lnTo>
                <a:lnTo>
                  <a:pt x="483319" y="0"/>
                </a:lnTo>
                <a:lnTo>
                  <a:pt x="483319" y="131433"/>
                </a:lnTo>
                <a:lnTo>
                  <a:pt x="665261" y="131433"/>
                </a:lnTo>
                <a:lnTo>
                  <a:pt x="665261" y="245566"/>
                </a:lnTo>
                <a:lnTo>
                  <a:pt x="45764" y="245566"/>
                </a:lnTo>
                <a:lnTo>
                  <a:pt x="10883" y="229102"/>
                </a:lnTo>
                <a:lnTo>
                  <a:pt x="0" y="188639"/>
                </a:lnTo>
                <a:lnTo>
                  <a:pt x="680" y="177111"/>
                </a:lnTo>
                <a:lnTo>
                  <a:pt x="17144" y="140851"/>
                </a:lnTo>
                <a:lnTo>
                  <a:pt x="45764" y="131433"/>
                </a:lnTo>
                <a:lnTo>
                  <a:pt x="186128" y="131433"/>
                </a:lnTo>
                <a:close/>
              </a:path>
              <a:path w="1111250" h="920114">
                <a:moveTo>
                  <a:pt x="272076" y="599963"/>
                </a:moveTo>
                <a:lnTo>
                  <a:pt x="272634" y="664982"/>
                </a:lnTo>
                <a:lnTo>
                  <a:pt x="274308" y="718281"/>
                </a:lnTo>
                <a:lnTo>
                  <a:pt x="279262" y="759721"/>
                </a:lnTo>
                <a:lnTo>
                  <a:pt x="297400" y="799416"/>
                </a:lnTo>
                <a:lnTo>
                  <a:pt x="334863" y="812601"/>
                </a:lnTo>
                <a:lnTo>
                  <a:pt x="349722" y="811136"/>
                </a:lnTo>
                <a:lnTo>
                  <a:pt x="385982" y="775940"/>
                </a:lnTo>
                <a:lnTo>
                  <a:pt x="395975" y="718281"/>
                </a:lnTo>
                <a:lnTo>
                  <a:pt x="398068" y="664982"/>
                </a:lnTo>
                <a:lnTo>
                  <a:pt x="398766" y="599963"/>
                </a:lnTo>
                <a:lnTo>
                  <a:pt x="398591" y="565988"/>
                </a:lnTo>
                <a:lnTo>
                  <a:pt x="397196" y="506829"/>
                </a:lnTo>
                <a:lnTo>
                  <a:pt x="393935" y="459425"/>
                </a:lnTo>
                <a:lnTo>
                  <a:pt x="380069" y="410765"/>
                </a:lnTo>
                <a:lnTo>
                  <a:pt x="334863" y="387325"/>
                </a:lnTo>
                <a:lnTo>
                  <a:pt x="320003" y="388790"/>
                </a:lnTo>
                <a:lnTo>
                  <a:pt x="283779" y="423985"/>
                </a:lnTo>
                <a:lnTo>
                  <a:pt x="274308" y="481644"/>
                </a:lnTo>
                <a:lnTo>
                  <a:pt x="272634" y="534944"/>
                </a:lnTo>
                <a:lnTo>
                  <a:pt x="272076" y="599963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7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A8DF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1580272" y="2525517"/>
            <a:ext cx="664845" cy="657225"/>
            <a:chOff x="1580272" y="2525517"/>
            <a:chExt cx="664845" cy="657225"/>
          </a:xfrm>
        </p:grpSpPr>
        <p:sp>
          <p:nvSpPr>
            <p:cNvPr id="4" name="object 4"/>
            <p:cNvSpPr/>
            <p:nvPr/>
          </p:nvSpPr>
          <p:spPr>
            <a:xfrm>
              <a:off x="1584985" y="2529446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69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272" y="2525517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49000" y="1047694"/>
            <a:ext cx="2201545" cy="915035"/>
          </a:xfrm>
          <a:custGeom>
            <a:avLst/>
            <a:gdLst/>
            <a:ahLst/>
            <a:cxnLst/>
            <a:rect l="l" t="t" r="r" b="b"/>
            <a:pathLst>
              <a:path w="2201545" h="915035">
                <a:moveTo>
                  <a:pt x="1131558" y="218498"/>
                </a:moveTo>
                <a:lnTo>
                  <a:pt x="1131558" y="332630"/>
                </a:lnTo>
                <a:lnTo>
                  <a:pt x="1017147" y="332630"/>
                </a:lnTo>
                <a:lnTo>
                  <a:pt x="1017147" y="708793"/>
                </a:lnTo>
                <a:lnTo>
                  <a:pt x="731397" y="708793"/>
                </a:lnTo>
                <a:lnTo>
                  <a:pt x="731397" y="0"/>
                </a:lnTo>
                <a:lnTo>
                  <a:pt x="1017147" y="0"/>
                </a:lnTo>
                <a:lnTo>
                  <a:pt x="1017147" y="218498"/>
                </a:lnTo>
                <a:lnTo>
                  <a:pt x="1131558" y="218498"/>
                </a:lnTo>
                <a:close/>
              </a:path>
              <a:path w="2201545" h="915035">
                <a:moveTo>
                  <a:pt x="640146" y="517921"/>
                </a:moveTo>
                <a:lnTo>
                  <a:pt x="45764" y="517921"/>
                </a:lnTo>
                <a:lnTo>
                  <a:pt x="45764" y="118876"/>
                </a:lnTo>
                <a:lnTo>
                  <a:pt x="34585" y="117847"/>
                </a:lnTo>
                <a:lnTo>
                  <a:pt x="2720" y="83855"/>
                </a:lnTo>
                <a:lnTo>
                  <a:pt x="0" y="61670"/>
                </a:lnTo>
                <a:lnTo>
                  <a:pt x="680" y="50107"/>
                </a:lnTo>
                <a:lnTo>
                  <a:pt x="17144" y="13167"/>
                </a:lnTo>
                <a:lnTo>
                  <a:pt x="45764" y="4743"/>
                </a:lnTo>
                <a:lnTo>
                  <a:pt x="342955" y="4743"/>
                </a:lnTo>
                <a:lnTo>
                  <a:pt x="342955" y="403510"/>
                </a:lnTo>
                <a:lnTo>
                  <a:pt x="640146" y="403510"/>
                </a:lnTo>
                <a:lnTo>
                  <a:pt x="675028" y="420253"/>
                </a:lnTo>
                <a:lnTo>
                  <a:pt x="685911" y="460716"/>
                </a:lnTo>
                <a:lnTo>
                  <a:pt x="685231" y="472261"/>
                </a:lnTo>
                <a:lnTo>
                  <a:pt x="668767" y="508660"/>
                </a:lnTo>
                <a:lnTo>
                  <a:pt x="651326" y="516892"/>
                </a:lnTo>
                <a:lnTo>
                  <a:pt x="640146" y="517921"/>
                </a:lnTo>
                <a:close/>
              </a:path>
              <a:path w="2201545" h="915035">
                <a:moveTo>
                  <a:pt x="354396" y="800044"/>
                </a:moveTo>
                <a:lnTo>
                  <a:pt x="994264" y="800044"/>
                </a:lnTo>
                <a:lnTo>
                  <a:pt x="1029146" y="816787"/>
                </a:lnTo>
                <a:lnTo>
                  <a:pt x="1040029" y="857249"/>
                </a:lnTo>
                <a:lnTo>
                  <a:pt x="1039349" y="868795"/>
                </a:lnTo>
                <a:lnTo>
                  <a:pt x="1022885" y="905194"/>
                </a:lnTo>
                <a:lnTo>
                  <a:pt x="994264" y="914455"/>
                </a:lnTo>
                <a:lnTo>
                  <a:pt x="57205" y="914455"/>
                </a:lnTo>
                <a:lnTo>
                  <a:pt x="57205" y="586289"/>
                </a:lnTo>
                <a:lnTo>
                  <a:pt x="354396" y="586289"/>
                </a:lnTo>
                <a:lnTo>
                  <a:pt x="354396" y="800044"/>
                </a:lnTo>
                <a:close/>
              </a:path>
              <a:path w="2201545" h="915035">
                <a:moveTo>
                  <a:pt x="1904281" y="914455"/>
                </a:moveTo>
                <a:lnTo>
                  <a:pt x="1904281" y="0"/>
                </a:lnTo>
                <a:lnTo>
                  <a:pt x="2201472" y="0"/>
                </a:lnTo>
                <a:lnTo>
                  <a:pt x="2201472" y="914455"/>
                </a:lnTo>
                <a:lnTo>
                  <a:pt x="1904281" y="914455"/>
                </a:lnTo>
                <a:close/>
              </a:path>
              <a:path w="2201545" h="915035">
                <a:moveTo>
                  <a:pt x="1178465" y="457367"/>
                </a:moveTo>
                <a:lnTo>
                  <a:pt x="1179950" y="392794"/>
                </a:lnTo>
                <a:lnTo>
                  <a:pt x="1184403" y="333691"/>
                </a:lnTo>
                <a:lnTo>
                  <a:pt x="1191826" y="280057"/>
                </a:lnTo>
                <a:lnTo>
                  <a:pt x="1202218" y="231892"/>
                </a:lnTo>
                <a:lnTo>
                  <a:pt x="1215579" y="189197"/>
                </a:lnTo>
                <a:lnTo>
                  <a:pt x="1236421" y="142700"/>
                </a:lnTo>
                <a:lnTo>
                  <a:pt x="1261832" y="103109"/>
                </a:lnTo>
                <a:lnTo>
                  <a:pt x="1291813" y="70425"/>
                </a:lnTo>
                <a:lnTo>
                  <a:pt x="1326363" y="44648"/>
                </a:lnTo>
                <a:lnTo>
                  <a:pt x="1365535" y="25114"/>
                </a:lnTo>
                <a:lnTo>
                  <a:pt x="1409381" y="11162"/>
                </a:lnTo>
                <a:lnTo>
                  <a:pt x="1457901" y="2790"/>
                </a:lnTo>
                <a:lnTo>
                  <a:pt x="1511096" y="0"/>
                </a:lnTo>
                <a:lnTo>
                  <a:pt x="1564203" y="2790"/>
                </a:lnTo>
                <a:lnTo>
                  <a:pt x="1612741" y="11162"/>
                </a:lnTo>
                <a:lnTo>
                  <a:pt x="1656709" y="25114"/>
                </a:lnTo>
                <a:lnTo>
                  <a:pt x="1696108" y="44648"/>
                </a:lnTo>
                <a:lnTo>
                  <a:pt x="1731024" y="70425"/>
                </a:lnTo>
                <a:lnTo>
                  <a:pt x="1761267" y="103109"/>
                </a:lnTo>
                <a:lnTo>
                  <a:pt x="1786835" y="142700"/>
                </a:lnTo>
                <a:lnTo>
                  <a:pt x="1807729" y="189197"/>
                </a:lnTo>
                <a:lnTo>
                  <a:pt x="1821090" y="231892"/>
                </a:lnTo>
                <a:lnTo>
                  <a:pt x="1831482" y="280057"/>
                </a:lnTo>
                <a:lnTo>
                  <a:pt x="1838905" y="333691"/>
                </a:lnTo>
                <a:lnTo>
                  <a:pt x="1843358" y="392794"/>
                </a:lnTo>
                <a:lnTo>
                  <a:pt x="1844843" y="457367"/>
                </a:lnTo>
                <a:lnTo>
                  <a:pt x="1843358" y="521850"/>
                </a:lnTo>
                <a:lnTo>
                  <a:pt x="1838905" y="580909"/>
                </a:lnTo>
                <a:lnTo>
                  <a:pt x="1831482" y="634543"/>
                </a:lnTo>
                <a:lnTo>
                  <a:pt x="1821090" y="682752"/>
                </a:lnTo>
                <a:lnTo>
                  <a:pt x="1807729" y="725537"/>
                </a:lnTo>
                <a:lnTo>
                  <a:pt x="1786835" y="772034"/>
                </a:lnTo>
                <a:lnTo>
                  <a:pt x="1761267" y="811624"/>
                </a:lnTo>
                <a:lnTo>
                  <a:pt x="1731024" y="844308"/>
                </a:lnTo>
                <a:lnTo>
                  <a:pt x="1696108" y="870086"/>
                </a:lnTo>
                <a:lnTo>
                  <a:pt x="1656709" y="889497"/>
                </a:lnTo>
                <a:lnTo>
                  <a:pt x="1612741" y="903363"/>
                </a:lnTo>
                <a:lnTo>
                  <a:pt x="1564203" y="911682"/>
                </a:lnTo>
                <a:lnTo>
                  <a:pt x="1511096" y="914455"/>
                </a:lnTo>
                <a:lnTo>
                  <a:pt x="1457901" y="911682"/>
                </a:lnTo>
                <a:lnTo>
                  <a:pt x="1409381" y="903363"/>
                </a:lnTo>
                <a:lnTo>
                  <a:pt x="1365535" y="889497"/>
                </a:lnTo>
                <a:lnTo>
                  <a:pt x="1326363" y="870086"/>
                </a:lnTo>
                <a:lnTo>
                  <a:pt x="1291813" y="844308"/>
                </a:lnTo>
                <a:lnTo>
                  <a:pt x="1261832" y="811624"/>
                </a:lnTo>
                <a:lnTo>
                  <a:pt x="1236421" y="772034"/>
                </a:lnTo>
                <a:lnTo>
                  <a:pt x="1215579" y="725537"/>
                </a:lnTo>
                <a:lnTo>
                  <a:pt x="1202218" y="682752"/>
                </a:lnTo>
                <a:lnTo>
                  <a:pt x="1191826" y="634543"/>
                </a:lnTo>
                <a:lnTo>
                  <a:pt x="1184403" y="580909"/>
                </a:lnTo>
                <a:lnTo>
                  <a:pt x="1179950" y="521850"/>
                </a:lnTo>
                <a:lnTo>
                  <a:pt x="1178465" y="457367"/>
                </a:lnTo>
                <a:close/>
              </a:path>
              <a:path w="2201545" h="915035">
                <a:moveTo>
                  <a:pt x="1445797" y="457367"/>
                </a:moveTo>
                <a:lnTo>
                  <a:pt x="1445972" y="518009"/>
                </a:lnTo>
                <a:lnTo>
                  <a:pt x="1446495" y="572127"/>
                </a:lnTo>
                <a:lnTo>
                  <a:pt x="1447367" y="619723"/>
                </a:lnTo>
                <a:lnTo>
                  <a:pt x="1448588" y="660796"/>
                </a:lnTo>
                <a:lnTo>
                  <a:pt x="1454309" y="725467"/>
                </a:lnTo>
                <a:lnTo>
                  <a:pt x="1465331" y="768790"/>
                </a:lnTo>
                <a:lnTo>
                  <a:pt x="1496201" y="799137"/>
                </a:lnTo>
                <a:lnTo>
                  <a:pt x="1511096" y="801160"/>
                </a:lnTo>
                <a:lnTo>
                  <a:pt x="1525868" y="799137"/>
                </a:lnTo>
                <a:lnTo>
                  <a:pt x="1556581" y="768790"/>
                </a:lnTo>
                <a:lnTo>
                  <a:pt x="1567883" y="725467"/>
                </a:lnTo>
                <a:lnTo>
                  <a:pt x="1573883" y="660796"/>
                </a:lnTo>
                <a:lnTo>
                  <a:pt x="1575348" y="619723"/>
                </a:lnTo>
                <a:lnTo>
                  <a:pt x="1576394" y="572127"/>
                </a:lnTo>
                <a:lnTo>
                  <a:pt x="1577022" y="518009"/>
                </a:lnTo>
                <a:lnTo>
                  <a:pt x="1577231" y="457367"/>
                </a:lnTo>
                <a:lnTo>
                  <a:pt x="1577022" y="396132"/>
                </a:lnTo>
                <a:lnTo>
                  <a:pt x="1576394" y="341630"/>
                </a:lnTo>
                <a:lnTo>
                  <a:pt x="1575348" y="293859"/>
                </a:lnTo>
                <a:lnTo>
                  <a:pt x="1573883" y="252821"/>
                </a:lnTo>
                <a:lnTo>
                  <a:pt x="1567883" y="188151"/>
                </a:lnTo>
                <a:lnTo>
                  <a:pt x="1556581" y="145386"/>
                </a:lnTo>
                <a:lnTo>
                  <a:pt x="1525868" y="115301"/>
                </a:lnTo>
                <a:lnTo>
                  <a:pt x="1511096" y="113295"/>
                </a:lnTo>
                <a:lnTo>
                  <a:pt x="1496201" y="115301"/>
                </a:lnTo>
                <a:lnTo>
                  <a:pt x="1465331" y="145386"/>
                </a:lnTo>
                <a:lnTo>
                  <a:pt x="1454309" y="188151"/>
                </a:lnTo>
                <a:lnTo>
                  <a:pt x="1448588" y="252821"/>
                </a:lnTo>
                <a:lnTo>
                  <a:pt x="1447367" y="293859"/>
                </a:lnTo>
                <a:lnTo>
                  <a:pt x="1446495" y="341630"/>
                </a:lnTo>
                <a:lnTo>
                  <a:pt x="1445972" y="396132"/>
                </a:lnTo>
                <a:lnTo>
                  <a:pt x="1445797" y="457367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6493" y="1059135"/>
            <a:ext cx="1101725" cy="903605"/>
          </a:xfrm>
          <a:custGeom>
            <a:avLst/>
            <a:gdLst/>
            <a:ahLst/>
            <a:cxnLst/>
            <a:rect l="l" t="t" r="r" b="b"/>
            <a:pathLst>
              <a:path w="1101725" h="903605">
                <a:moveTo>
                  <a:pt x="1053703" y="0"/>
                </a:moveTo>
                <a:lnTo>
                  <a:pt x="1053703" y="114411"/>
                </a:lnTo>
                <a:lnTo>
                  <a:pt x="356629" y="114411"/>
                </a:lnTo>
                <a:lnTo>
                  <a:pt x="356629" y="510945"/>
                </a:lnTo>
                <a:lnTo>
                  <a:pt x="1053703" y="510945"/>
                </a:lnTo>
                <a:lnTo>
                  <a:pt x="1053703" y="625357"/>
                </a:lnTo>
                <a:lnTo>
                  <a:pt x="699306" y="625357"/>
                </a:lnTo>
                <a:lnTo>
                  <a:pt x="699306" y="788602"/>
                </a:lnTo>
                <a:lnTo>
                  <a:pt x="1055935" y="788602"/>
                </a:lnTo>
                <a:lnTo>
                  <a:pt x="1067115" y="789649"/>
                </a:lnTo>
                <a:lnTo>
                  <a:pt x="1098979" y="823693"/>
                </a:lnTo>
                <a:lnTo>
                  <a:pt x="1101700" y="845808"/>
                </a:lnTo>
                <a:lnTo>
                  <a:pt x="1101019" y="857354"/>
                </a:lnTo>
                <a:lnTo>
                  <a:pt x="1084555" y="893753"/>
                </a:lnTo>
                <a:lnTo>
                  <a:pt x="1055935" y="903014"/>
                </a:lnTo>
                <a:lnTo>
                  <a:pt x="0" y="903014"/>
                </a:lnTo>
                <a:lnTo>
                  <a:pt x="0" y="788602"/>
                </a:lnTo>
                <a:lnTo>
                  <a:pt x="402393" y="788602"/>
                </a:lnTo>
                <a:lnTo>
                  <a:pt x="402393" y="625357"/>
                </a:lnTo>
                <a:lnTo>
                  <a:pt x="59438" y="625357"/>
                </a:lnTo>
                <a:lnTo>
                  <a:pt x="59438" y="114411"/>
                </a:lnTo>
                <a:lnTo>
                  <a:pt x="48258" y="113382"/>
                </a:lnTo>
                <a:lnTo>
                  <a:pt x="16394" y="79390"/>
                </a:lnTo>
                <a:lnTo>
                  <a:pt x="13673" y="57205"/>
                </a:lnTo>
                <a:lnTo>
                  <a:pt x="14353" y="45677"/>
                </a:lnTo>
                <a:lnTo>
                  <a:pt x="30817" y="9418"/>
                </a:lnTo>
                <a:lnTo>
                  <a:pt x="59438" y="0"/>
                </a:lnTo>
                <a:lnTo>
                  <a:pt x="1053703" y="0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0795" y="1059135"/>
            <a:ext cx="675005" cy="892175"/>
          </a:xfrm>
          <a:custGeom>
            <a:avLst/>
            <a:gdLst/>
            <a:ahLst/>
            <a:cxnLst/>
            <a:rect l="l" t="t" r="r" b="b"/>
            <a:pathLst>
              <a:path w="675004" h="892175">
                <a:moveTo>
                  <a:pt x="45764" y="0"/>
                </a:moveTo>
                <a:lnTo>
                  <a:pt x="674470" y="0"/>
                </a:lnTo>
                <a:lnTo>
                  <a:pt x="674470" y="891573"/>
                </a:lnTo>
                <a:lnTo>
                  <a:pt x="45764" y="891573"/>
                </a:lnTo>
                <a:lnTo>
                  <a:pt x="45764" y="114411"/>
                </a:lnTo>
                <a:lnTo>
                  <a:pt x="34585" y="113382"/>
                </a:lnTo>
                <a:lnTo>
                  <a:pt x="2720" y="79390"/>
                </a:lnTo>
                <a:lnTo>
                  <a:pt x="0" y="57205"/>
                </a:lnTo>
                <a:lnTo>
                  <a:pt x="680" y="45677"/>
                </a:lnTo>
                <a:lnTo>
                  <a:pt x="17144" y="9418"/>
                </a:lnTo>
                <a:lnTo>
                  <a:pt x="34585" y="1046"/>
                </a:lnTo>
                <a:lnTo>
                  <a:pt x="45764" y="0"/>
                </a:lnTo>
                <a:close/>
              </a:path>
              <a:path w="675004" h="892175">
                <a:moveTo>
                  <a:pt x="314213" y="114411"/>
                </a:moveTo>
                <a:lnTo>
                  <a:pt x="314213" y="777161"/>
                </a:lnTo>
                <a:lnTo>
                  <a:pt x="405742" y="777161"/>
                </a:lnTo>
                <a:lnTo>
                  <a:pt x="405742" y="114411"/>
                </a:lnTo>
                <a:lnTo>
                  <a:pt x="314213" y="114411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9493" y="1047694"/>
            <a:ext cx="297815" cy="915035"/>
          </a:xfrm>
          <a:custGeom>
            <a:avLst/>
            <a:gdLst/>
            <a:ahLst/>
            <a:cxnLst/>
            <a:rect l="l" t="t" r="r" b="b"/>
            <a:pathLst>
              <a:path w="297815" h="915035">
                <a:moveTo>
                  <a:pt x="0" y="914455"/>
                </a:moveTo>
                <a:lnTo>
                  <a:pt x="0" y="0"/>
                </a:lnTo>
                <a:lnTo>
                  <a:pt x="297191" y="0"/>
                </a:lnTo>
                <a:lnTo>
                  <a:pt x="297191" y="914455"/>
                </a:lnTo>
                <a:lnTo>
                  <a:pt x="0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0518" y="1047694"/>
            <a:ext cx="1063625" cy="915035"/>
          </a:xfrm>
          <a:custGeom>
            <a:avLst/>
            <a:gdLst/>
            <a:ahLst/>
            <a:cxnLst/>
            <a:rect l="l" t="t" r="r" b="b"/>
            <a:pathLst>
              <a:path w="1063625" h="915035">
                <a:moveTo>
                  <a:pt x="754558" y="90413"/>
                </a:moveTo>
                <a:lnTo>
                  <a:pt x="754558" y="0"/>
                </a:lnTo>
                <a:lnTo>
                  <a:pt x="1040308" y="0"/>
                </a:lnTo>
                <a:lnTo>
                  <a:pt x="1040308" y="708793"/>
                </a:lnTo>
                <a:lnTo>
                  <a:pt x="754558" y="708793"/>
                </a:lnTo>
                <a:lnTo>
                  <a:pt x="754558" y="387604"/>
                </a:lnTo>
                <a:lnTo>
                  <a:pt x="605823" y="387604"/>
                </a:lnTo>
                <a:lnTo>
                  <a:pt x="605823" y="273192"/>
                </a:lnTo>
                <a:lnTo>
                  <a:pt x="754558" y="273192"/>
                </a:lnTo>
                <a:lnTo>
                  <a:pt x="754558" y="204545"/>
                </a:lnTo>
                <a:lnTo>
                  <a:pt x="605823" y="204545"/>
                </a:lnTo>
                <a:lnTo>
                  <a:pt x="605823" y="90413"/>
                </a:lnTo>
                <a:lnTo>
                  <a:pt x="754558" y="90413"/>
                </a:lnTo>
                <a:close/>
              </a:path>
              <a:path w="1063625" h="915035">
                <a:moveTo>
                  <a:pt x="188639" y="198964"/>
                </a:moveTo>
                <a:lnTo>
                  <a:pt x="188639" y="118876"/>
                </a:lnTo>
                <a:lnTo>
                  <a:pt x="177460" y="117847"/>
                </a:lnTo>
                <a:lnTo>
                  <a:pt x="167919" y="114760"/>
                </a:lnTo>
                <a:lnTo>
                  <a:pt x="145595" y="83855"/>
                </a:lnTo>
                <a:lnTo>
                  <a:pt x="142874" y="61670"/>
                </a:lnTo>
                <a:lnTo>
                  <a:pt x="143555" y="50142"/>
                </a:lnTo>
                <a:lnTo>
                  <a:pt x="160019" y="14004"/>
                </a:lnTo>
                <a:lnTo>
                  <a:pt x="188639" y="4743"/>
                </a:lnTo>
                <a:lnTo>
                  <a:pt x="497271" y="4743"/>
                </a:lnTo>
                <a:lnTo>
                  <a:pt x="497271" y="198964"/>
                </a:lnTo>
                <a:lnTo>
                  <a:pt x="497516" y="213178"/>
                </a:lnTo>
                <a:lnTo>
                  <a:pt x="501178" y="262309"/>
                </a:lnTo>
                <a:lnTo>
                  <a:pt x="514677" y="316934"/>
                </a:lnTo>
                <a:lnTo>
                  <a:pt x="532345" y="353629"/>
                </a:lnTo>
                <a:lnTo>
                  <a:pt x="560111" y="387953"/>
                </a:lnTo>
                <a:lnTo>
                  <a:pt x="599004" y="419067"/>
                </a:lnTo>
                <a:lnTo>
                  <a:pt x="653000" y="444461"/>
                </a:lnTo>
                <a:lnTo>
                  <a:pt x="685911" y="454855"/>
                </a:lnTo>
                <a:lnTo>
                  <a:pt x="685911" y="552245"/>
                </a:lnTo>
                <a:lnTo>
                  <a:pt x="626612" y="548826"/>
                </a:lnTo>
                <a:lnTo>
                  <a:pt x="565360" y="541362"/>
                </a:lnTo>
                <a:lnTo>
                  <a:pt x="504387" y="529362"/>
                </a:lnTo>
                <a:lnTo>
                  <a:pt x="445926" y="512898"/>
                </a:lnTo>
                <a:lnTo>
                  <a:pt x="391580" y="491760"/>
                </a:lnTo>
                <a:lnTo>
                  <a:pt x="342955" y="466297"/>
                </a:lnTo>
                <a:lnTo>
                  <a:pt x="319811" y="479569"/>
                </a:lnTo>
                <a:lnTo>
                  <a:pt x="268605" y="502870"/>
                </a:lnTo>
                <a:lnTo>
                  <a:pt x="211487" y="521689"/>
                </a:lnTo>
                <a:lnTo>
                  <a:pt x="151490" y="535920"/>
                </a:lnTo>
                <a:lnTo>
                  <a:pt x="89680" y="545600"/>
                </a:lnTo>
                <a:lnTo>
                  <a:pt x="29405" y="551041"/>
                </a:lnTo>
                <a:lnTo>
                  <a:pt x="0" y="552245"/>
                </a:lnTo>
                <a:lnTo>
                  <a:pt x="0" y="454855"/>
                </a:lnTo>
                <a:lnTo>
                  <a:pt x="32910" y="444461"/>
                </a:lnTo>
                <a:lnTo>
                  <a:pt x="61879" y="432531"/>
                </a:lnTo>
                <a:lnTo>
                  <a:pt x="107993" y="404068"/>
                </a:lnTo>
                <a:lnTo>
                  <a:pt x="141130" y="371140"/>
                </a:lnTo>
                <a:lnTo>
                  <a:pt x="163524" y="335421"/>
                </a:lnTo>
                <a:lnTo>
                  <a:pt x="177477" y="298586"/>
                </a:lnTo>
                <a:lnTo>
                  <a:pt x="186442" y="244851"/>
                </a:lnTo>
                <a:lnTo>
                  <a:pt x="188395" y="213178"/>
                </a:lnTo>
                <a:lnTo>
                  <a:pt x="188639" y="198964"/>
                </a:lnTo>
                <a:close/>
              </a:path>
              <a:path w="1063625" h="915035">
                <a:moveTo>
                  <a:pt x="360257" y="800044"/>
                </a:moveTo>
                <a:lnTo>
                  <a:pt x="1017426" y="800044"/>
                </a:lnTo>
                <a:lnTo>
                  <a:pt x="1052307" y="816787"/>
                </a:lnTo>
                <a:lnTo>
                  <a:pt x="1063190" y="857249"/>
                </a:lnTo>
                <a:lnTo>
                  <a:pt x="1062510" y="868795"/>
                </a:lnTo>
                <a:lnTo>
                  <a:pt x="1046046" y="905194"/>
                </a:lnTo>
                <a:lnTo>
                  <a:pt x="1017426" y="914455"/>
                </a:lnTo>
                <a:lnTo>
                  <a:pt x="63065" y="914455"/>
                </a:lnTo>
                <a:lnTo>
                  <a:pt x="63065" y="586289"/>
                </a:lnTo>
                <a:lnTo>
                  <a:pt x="360257" y="586289"/>
                </a:lnTo>
                <a:lnTo>
                  <a:pt x="360257" y="800044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83738" y="1047694"/>
            <a:ext cx="2245995" cy="915035"/>
          </a:xfrm>
          <a:custGeom>
            <a:avLst/>
            <a:gdLst/>
            <a:ahLst/>
            <a:cxnLst/>
            <a:rect l="l" t="t" r="r" b="b"/>
            <a:pathLst>
              <a:path w="2245994" h="915035">
                <a:moveTo>
                  <a:pt x="699306" y="426392"/>
                </a:moveTo>
                <a:lnTo>
                  <a:pt x="1101700" y="426392"/>
                </a:lnTo>
                <a:lnTo>
                  <a:pt x="1101700" y="540804"/>
                </a:lnTo>
                <a:lnTo>
                  <a:pt x="0" y="540804"/>
                </a:lnTo>
                <a:lnTo>
                  <a:pt x="0" y="426392"/>
                </a:lnTo>
                <a:lnTo>
                  <a:pt x="402394" y="426392"/>
                </a:lnTo>
                <a:lnTo>
                  <a:pt x="402394" y="365838"/>
                </a:lnTo>
                <a:lnTo>
                  <a:pt x="59438" y="365838"/>
                </a:lnTo>
                <a:lnTo>
                  <a:pt x="59438" y="114411"/>
                </a:lnTo>
                <a:lnTo>
                  <a:pt x="48258" y="113382"/>
                </a:lnTo>
                <a:lnTo>
                  <a:pt x="16394" y="79390"/>
                </a:lnTo>
                <a:lnTo>
                  <a:pt x="13673" y="57205"/>
                </a:lnTo>
                <a:lnTo>
                  <a:pt x="14353" y="45677"/>
                </a:lnTo>
                <a:lnTo>
                  <a:pt x="30817" y="9418"/>
                </a:lnTo>
                <a:lnTo>
                  <a:pt x="59438" y="0"/>
                </a:lnTo>
                <a:lnTo>
                  <a:pt x="1042262" y="0"/>
                </a:lnTo>
                <a:lnTo>
                  <a:pt x="1042262" y="365838"/>
                </a:lnTo>
                <a:lnTo>
                  <a:pt x="699306" y="365838"/>
                </a:lnTo>
                <a:lnTo>
                  <a:pt x="699306" y="426392"/>
                </a:lnTo>
                <a:close/>
              </a:path>
              <a:path w="2245994" h="915035">
                <a:moveTo>
                  <a:pt x="745071" y="914455"/>
                </a:moveTo>
                <a:lnTo>
                  <a:pt x="745071" y="708793"/>
                </a:lnTo>
                <a:lnTo>
                  <a:pt x="53578" y="708793"/>
                </a:lnTo>
                <a:lnTo>
                  <a:pt x="53578" y="594382"/>
                </a:lnTo>
                <a:lnTo>
                  <a:pt x="1042262" y="594382"/>
                </a:lnTo>
                <a:lnTo>
                  <a:pt x="1042262" y="914455"/>
                </a:lnTo>
                <a:lnTo>
                  <a:pt x="745071" y="914455"/>
                </a:lnTo>
                <a:close/>
              </a:path>
              <a:path w="2245994" h="915035">
                <a:moveTo>
                  <a:pt x="356629" y="102970"/>
                </a:moveTo>
                <a:lnTo>
                  <a:pt x="356629" y="262867"/>
                </a:lnTo>
                <a:lnTo>
                  <a:pt x="745071" y="262867"/>
                </a:lnTo>
                <a:lnTo>
                  <a:pt x="745071" y="102970"/>
                </a:lnTo>
                <a:lnTo>
                  <a:pt x="356629" y="102970"/>
                </a:lnTo>
                <a:close/>
              </a:path>
              <a:path w="2245994" h="915035">
                <a:moveTo>
                  <a:pt x="1877771" y="112179"/>
                </a:moveTo>
                <a:lnTo>
                  <a:pt x="1237903" y="112179"/>
                </a:lnTo>
                <a:lnTo>
                  <a:pt x="1203022" y="96273"/>
                </a:lnTo>
                <a:lnTo>
                  <a:pt x="1192139" y="56089"/>
                </a:lnTo>
                <a:lnTo>
                  <a:pt x="1192819" y="44596"/>
                </a:lnTo>
                <a:lnTo>
                  <a:pt x="1209283" y="9104"/>
                </a:lnTo>
                <a:lnTo>
                  <a:pt x="1237903" y="0"/>
                </a:lnTo>
                <a:lnTo>
                  <a:pt x="2186404" y="0"/>
                </a:lnTo>
                <a:lnTo>
                  <a:pt x="2186404" y="257286"/>
                </a:lnTo>
                <a:lnTo>
                  <a:pt x="1512212" y="257286"/>
                </a:lnTo>
                <a:lnTo>
                  <a:pt x="1512212" y="297191"/>
                </a:lnTo>
                <a:lnTo>
                  <a:pt x="2186404" y="297191"/>
                </a:lnTo>
                <a:lnTo>
                  <a:pt x="2186404" y="409370"/>
                </a:lnTo>
                <a:lnTo>
                  <a:pt x="1843448" y="409370"/>
                </a:lnTo>
                <a:lnTo>
                  <a:pt x="1843448" y="465180"/>
                </a:lnTo>
                <a:lnTo>
                  <a:pt x="2245842" y="465180"/>
                </a:lnTo>
                <a:lnTo>
                  <a:pt x="2245842" y="579592"/>
                </a:lnTo>
                <a:lnTo>
                  <a:pt x="1144142" y="579592"/>
                </a:lnTo>
                <a:lnTo>
                  <a:pt x="1144142" y="465180"/>
                </a:lnTo>
                <a:lnTo>
                  <a:pt x="1546536" y="465180"/>
                </a:lnTo>
                <a:lnTo>
                  <a:pt x="1546536" y="409370"/>
                </a:lnTo>
                <a:lnTo>
                  <a:pt x="1203580" y="409370"/>
                </a:lnTo>
                <a:lnTo>
                  <a:pt x="1203580" y="152083"/>
                </a:lnTo>
                <a:lnTo>
                  <a:pt x="1877771" y="152083"/>
                </a:lnTo>
                <a:lnTo>
                  <a:pt x="1877771" y="112179"/>
                </a:lnTo>
                <a:close/>
              </a:path>
              <a:path w="2245994" h="915035">
                <a:moveTo>
                  <a:pt x="1889213" y="914455"/>
                </a:moveTo>
                <a:lnTo>
                  <a:pt x="1889213" y="743117"/>
                </a:lnTo>
                <a:lnTo>
                  <a:pt x="1197720" y="743117"/>
                </a:lnTo>
                <a:lnTo>
                  <a:pt x="1197720" y="628705"/>
                </a:lnTo>
                <a:lnTo>
                  <a:pt x="2186404" y="628705"/>
                </a:lnTo>
                <a:lnTo>
                  <a:pt x="2186404" y="914455"/>
                </a:lnTo>
                <a:lnTo>
                  <a:pt x="1889213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>
            <a:grpSpLocks/>
          </p:cNvGrpSpPr>
          <p:nvPr/>
        </p:nvGrpSpPr>
        <p:grpSpPr>
          <a:xfrm>
            <a:off x="723794" y="3701753"/>
            <a:ext cx="664845" cy="657225"/>
            <a:chOff x="723794" y="3701753"/>
            <a:chExt cx="664845" cy="657225"/>
          </a:xfrm>
        </p:grpSpPr>
        <p:sp>
          <p:nvSpPr>
            <p:cNvPr id="15" name="object 15"/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>
            <a:grpSpLocks/>
          </p:cNvGrpSpPr>
          <p:nvPr/>
        </p:nvGrpSpPr>
        <p:grpSpPr>
          <a:xfrm>
            <a:off x="723794" y="4867275"/>
            <a:ext cx="664845" cy="657225"/>
            <a:chOff x="723794" y="4684206"/>
            <a:chExt cx="664845" cy="657225"/>
          </a:xfrm>
        </p:grpSpPr>
        <p:sp>
          <p:nvSpPr>
            <p:cNvPr id="18" name="object 18"/>
            <p:cNvSpPr/>
            <p:nvPr/>
          </p:nvSpPr>
          <p:spPr>
            <a:xfrm>
              <a:off x="728507" y="468813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794" y="468420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>
            <a:grpSpLocks/>
          </p:cNvGrpSpPr>
          <p:nvPr/>
        </p:nvGrpSpPr>
        <p:grpSpPr>
          <a:xfrm>
            <a:off x="723794" y="5857875"/>
            <a:ext cx="664845" cy="657225"/>
            <a:chOff x="723794" y="5666657"/>
            <a:chExt cx="664845" cy="657225"/>
          </a:xfrm>
        </p:grpSpPr>
        <p:sp>
          <p:nvSpPr>
            <p:cNvPr id="21" name="object 21"/>
            <p:cNvSpPr/>
            <p:nvPr/>
          </p:nvSpPr>
          <p:spPr>
            <a:xfrm>
              <a:off x="728507" y="567058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794" y="5666657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>
            <a:grpSpLocks/>
          </p:cNvGrpSpPr>
          <p:nvPr/>
        </p:nvGrpSpPr>
        <p:grpSpPr>
          <a:xfrm>
            <a:off x="723794" y="7000875"/>
            <a:ext cx="664845" cy="657225"/>
            <a:chOff x="723794" y="6614296"/>
            <a:chExt cx="664845" cy="657225"/>
          </a:xfrm>
        </p:grpSpPr>
        <p:sp>
          <p:nvSpPr>
            <p:cNvPr id="24" name="object 24"/>
            <p:cNvSpPr/>
            <p:nvPr/>
          </p:nvSpPr>
          <p:spPr>
            <a:xfrm>
              <a:off x="728507" y="6618224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794" y="661429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>
            <a:grpSpLocks/>
          </p:cNvGrpSpPr>
          <p:nvPr/>
        </p:nvGrpSpPr>
        <p:grpSpPr>
          <a:xfrm>
            <a:off x="723794" y="8143875"/>
            <a:ext cx="664845" cy="657225"/>
            <a:chOff x="723794" y="7561932"/>
            <a:chExt cx="664845" cy="657225"/>
          </a:xfrm>
        </p:grpSpPr>
        <p:sp>
          <p:nvSpPr>
            <p:cNvPr id="27" name="object 27"/>
            <p:cNvSpPr/>
            <p:nvPr/>
          </p:nvSpPr>
          <p:spPr>
            <a:xfrm>
              <a:off x="728507" y="7565860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794" y="7561932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80143" y="2659043"/>
            <a:ext cx="18287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525895" algn="l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Malgun Gothic"/>
                <a:cs typeface="Malgun Gothic"/>
              </a:rPr>
              <a:t>아래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20" dirty="0">
                <a:latin typeface="Malgun Gothic"/>
                <a:cs typeface="Malgun Gothic"/>
              </a:rPr>
              <a:t>미션들을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20" dirty="0">
                <a:latin typeface="Malgun Gothic"/>
                <a:cs typeface="Malgun Gothic"/>
              </a:rPr>
              <a:t>완수하면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20" dirty="0" err="1">
                <a:latin typeface="Malgun Gothic"/>
                <a:cs typeface="Malgun Gothic"/>
              </a:rPr>
              <a:t>점수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lang="en-US" sz="2400" spc="-90" dirty="0">
                <a:latin typeface="Malgun Gothic"/>
                <a:cs typeface="Malgun Gothic"/>
              </a:rPr>
              <a:t>2</a:t>
            </a:r>
            <a:r>
              <a:rPr sz="2400" spc="-90" dirty="0">
                <a:latin typeface="Malgun Gothic"/>
                <a:cs typeface="Malgun Gothic"/>
              </a:rPr>
              <a:t>점을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10" dirty="0" err="1">
                <a:latin typeface="Malgun Gothic"/>
                <a:cs typeface="Malgun Gothic"/>
              </a:rPr>
              <a:t>얻습니다</a:t>
            </a:r>
            <a:r>
              <a:rPr sz="2400" spc="-10" dirty="0">
                <a:latin typeface="Malgun Gothic"/>
                <a:cs typeface="Malgun Gothic"/>
              </a:rPr>
              <a:t>!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9F852-CB19-4DC3-92C5-B8A6CC2FE5AA}"/>
              </a:ext>
            </a:extLst>
          </p:cNvPr>
          <p:cNvSpPr txBox="1"/>
          <p:nvPr/>
        </p:nvSpPr>
        <p:spPr>
          <a:xfrm>
            <a:off x="2355215" y="3803271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800" spc="-175" dirty="0">
                <a:latin typeface="Malgun Gothic"/>
                <a:cs typeface="Malgun Gothic"/>
              </a:rPr>
              <a:t>점심시간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-170" dirty="0">
                <a:latin typeface="Malgun Gothic"/>
                <a:cs typeface="Malgun Gothic"/>
              </a:rPr>
              <a:t>밥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같이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먹기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en-US" altLang="ko-KR" sz="2800" dirty="0"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latin typeface="Malgun Gothic"/>
                <a:cs typeface="Malgun Gothic"/>
              </a:rPr>
              <a:t>상하좌우</a:t>
            </a:r>
            <a:r>
              <a:rPr lang="en-US" altLang="ko-KR" sz="2800" dirty="0">
                <a:latin typeface="Malgun Gothic"/>
                <a:cs typeface="Malgun Gothic"/>
              </a:rPr>
              <a:t>,</a:t>
            </a:r>
            <a:r>
              <a:rPr lang="ko-KR" altLang="en-US" sz="2800" dirty="0">
                <a:latin typeface="Malgun Gothic"/>
                <a:cs typeface="Malgun Gothic"/>
              </a:rPr>
              <a:t>대각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en-US" altLang="ko-KR" sz="2800" spc="-114" dirty="0">
                <a:latin typeface="Malgun Gothic"/>
                <a:cs typeface="Malgun Gothic"/>
              </a:rPr>
              <a:t>1</a:t>
            </a:r>
            <a:r>
              <a:rPr lang="ko-KR" altLang="en-US" sz="2800" spc="-114" dirty="0" err="1">
                <a:latin typeface="Malgun Gothic"/>
                <a:cs typeface="Malgun Gothic"/>
              </a:rPr>
              <a:t>칸내</a:t>
            </a:r>
            <a:r>
              <a:rPr lang="ko-KR" altLang="en-US" sz="2800" spc="-170" dirty="0" err="1">
                <a:latin typeface="Malgun Gothic"/>
                <a:cs typeface="Malgun Gothic"/>
              </a:rPr>
              <a:t>에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 err="1">
                <a:latin typeface="Malgun Gothic"/>
                <a:cs typeface="Malgun Gothic"/>
              </a:rPr>
              <a:t>마니또가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있을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135" dirty="0">
                <a:latin typeface="Malgun Gothic"/>
                <a:cs typeface="Malgun Gothic"/>
              </a:rPr>
              <a:t>것</a:t>
            </a:r>
            <a:r>
              <a:rPr lang="en-US" altLang="ko-KR" sz="2800" spc="135" dirty="0">
                <a:latin typeface="Malgun Gothic"/>
                <a:cs typeface="Malgun Gothic"/>
              </a:rPr>
              <a:t>!)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B3557-393C-46C7-B259-3ED59688BD3A}"/>
              </a:ext>
            </a:extLst>
          </p:cNvPr>
          <p:cNvSpPr txBox="1"/>
          <p:nvPr/>
        </p:nvSpPr>
        <p:spPr>
          <a:xfrm>
            <a:off x="2355215" y="4925080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spc="-60" dirty="0" err="1">
                <a:latin typeface="Malgun Gothic"/>
                <a:cs typeface="Malgun Gothic"/>
              </a:rPr>
              <a:t>마니또와</a:t>
            </a:r>
            <a:r>
              <a:rPr lang="ko-KR" altLang="en-US" sz="2800" spc="-60" dirty="0">
                <a:latin typeface="Malgun Gothic"/>
                <a:cs typeface="Malgun Gothic"/>
              </a:rPr>
              <a:t> </a:t>
            </a:r>
            <a:r>
              <a:rPr lang="ko-KR" altLang="en-US" sz="2800" spc="-60" dirty="0" err="1">
                <a:latin typeface="Malgun Gothic"/>
                <a:cs typeface="Malgun Gothic"/>
              </a:rPr>
              <a:t>하이파이브하기</a:t>
            </a:r>
            <a:r>
              <a:rPr lang="en-US" altLang="ko-KR" sz="2800" spc="-60" dirty="0">
                <a:latin typeface="Malgun Gothic"/>
                <a:cs typeface="Malgun Gothic"/>
              </a:rPr>
              <a:t>(</a:t>
            </a:r>
            <a:r>
              <a:rPr lang="ko-KR" altLang="en-US" sz="2800" spc="-60" dirty="0">
                <a:latin typeface="Malgun Gothic"/>
                <a:cs typeface="Malgun Gothic"/>
              </a:rPr>
              <a:t>인증</a:t>
            </a:r>
            <a:r>
              <a:rPr lang="en-US" altLang="ko-KR" sz="2800" spc="-60" dirty="0">
                <a:latin typeface="Malgun Gothic"/>
                <a:cs typeface="Malgun Gothic"/>
              </a:rPr>
              <a:t>: </a:t>
            </a:r>
            <a:r>
              <a:rPr lang="ko-KR" altLang="en-US" sz="2800" spc="-60" dirty="0" err="1">
                <a:latin typeface="Malgun Gothic"/>
                <a:cs typeface="Malgun Gothic"/>
              </a:rPr>
              <a:t>마니또증언</a:t>
            </a:r>
            <a:r>
              <a:rPr lang="en-US" altLang="ko-KR" sz="2800" spc="-60" dirty="0">
                <a:latin typeface="Malgun Gothic"/>
                <a:cs typeface="Malgun Gothic"/>
              </a:rPr>
              <a:t>)</a:t>
            </a:r>
            <a:endParaRPr lang="ko-KR" altLang="en-US" sz="2800" spc="-10" dirty="0">
              <a:latin typeface="Malgun Gothic"/>
              <a:cs typeface="Malgun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82C952-EEF9-4477-93A5-C5CF708C5991}"/>
              </a:ext>
            </a:extLst>
          </p:cNvPr>
          <p:cNvSpPr txBox="1"/>
          <p:nvPr/>
        </p:nvSpPr>
        <p:spPr>
          <a:xfrm>
            <a:off x="2418472" y="5924678"/>
            <a:ext cx="151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800" spc="-175" dirty="0" err="1">
                <a:latin typeface="Malgun Gothic"/>
                <a:cs typeface="Malgun Gothic"/>
              </a:rPr>
              <a:t>마니또의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눈코입과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내가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찍힌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사진</a:t>
            </a:r>
            <a:r>
              <a:rPr lang="ko-KR" altLang="en-US" sz="2800" spc="-409" dirty="0">
                <a:latin typeface="Malgun Gothic"/>
                <a:cs typeface="Malgun Gothic"/>
              </a:rPr>
              <a:t> </a:t>
            </a:r>
            <a:r>
              <a:rPr lang="ko-KR" altLang="en-US" sz="2800" spc="-175" dirty="0">
                <a:latin typeface="Malgun Gothic"/>
                <a:cs typeface="Malgun Gothic"/>
              </a:rPr>
              <a:t>몰래</a:t>
            </a:r>
            <a:r>
              <a:rPr lang="ko-KR" altLang="en-US" sz="2800" spc="-415" dirty="0">
                <a:latin typeface="Malgun Gothic"/>
                <a:cs typeface="Malgun Gothic"/>
              </a:rPr>
              <a:t> </a:t>
            </a:r>
            <a:r>
              <a:rPr lang="ko-KR" altLang="en-US" sz="2800" spc="-25" dirty="0">
                <a:latin typeface="Malgun Gothic"/>
                <a:cs typeface="Malgun Gothic"/>
              </a:rPr>
              <a:t>찍기</a:t>
            </a:r>
            <a:r>
              <a:rPr lang="en-US" altLang="ko-KR" sz="2800" spc="-25" dirty="0">
                <a:latin typeface="Malgun Gothic"/>
                <a:cs typeface="Malgun Gothic"/>
              </a:rPr>
              <a:t>(</a:t>
            </a:r>
            <a:r>
              <a:rPr lang="ko-KR" altLang="en-US" sz="2800" spc="-25" dirty="0">
                <a:latin typeface="Malgun Gothic"/>
                <a:cs typeface="Malgun Gothic"/>
              </a:rPr>
              <a:t>인증</a:t>
            </a:r>
            <a:r>
              <a:rPr lang="en-US" altLang="ko-KR" sz="2800" spc="-25" dirty="0">
                <a:latin typeface="Malgun Gothic"/>
                <a:cs typeface="Malgun Gothic"/>
              </a:rPr>
              <a:t>:</a:t>
            </a:r>
            <a:r>
              <a:rPr lang="ko-KR" altLang="en-US" sz="2800" spc="-25" dirty="0">
                <a:latin typeface="Malgun Gothic"/>
                <a:cs typeface="Malgun Gothic"/>
              </a:rPr>
              <a:t> 사진</a:t>
            </a:r>
            <a:r>
              <a:rPr lang="en-US" altLang="ko-KR" sz="2800" spc="-25" dirty="0">
                <a:latin typeface="Malgun Gothic"/>
                <a:cs typeface="Malgun Gothic"/>
              </a:rPr>
              <a:t>)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F85A9B-1B83-4B62-A855-CDF75D548C0E}"/>
              </a:ext>
            </a:extLst>
          </p:cNvPr>
          <p:cNvSpPr txBox="1"/>
          <p:nvPr/>
        </p:nvSpPr>
        <p:spPr>
          <a:xfrm>
            <a:off x="2431415" y="7067678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527800" algn="l">
              <a:lnSpc>
                <a:spcPct val="100000"/>
              </a:lnSpc>
              <a:spcBef>
                <a:spcPts val="2300"/>
              </a:spcBef>
            </a:pPr>
            <a:r>
              <a:rPr lang="ko-KR" altLang="en-US" sz="2800" spc="-125" dirty="0">
                <a:latin typeface="Malgun Gothic"/>
                <a:cs typeface="Malgun Gothic"/>
              </a:rPr>
              <a:t>일하는 모습 몰래 찍기 </a:t>
            </a:r>
            <a:r>
              <a:rPr lang="en-US" altLang="ko-KR" sz="2800" spc="-125" dirty="0">
                <a:latin typeface="Malgun Gothic"/>
                <a:cs typeface="Malgun Gothic"/>
              </a:rPr>
              <a:t>(</a:t>
            </a:r>
            <a:r>
              <a:rPr lang="ko-KR" altLang="en-US" sz="2800" spc="-125" dirty="0">
                <a:latin typeface="Malgun Gothic"/>
                <a:cs typeface="Malgun Gothic"/>
              </a:rPr>
              <a:t>인증 </a:t>
            </a:r>
            <a:r>
              <a:rPr lang="en-US" altLang="ko-KR" sz="2800" spc="-125" dirty="0">
                <a:latin typeface="Malgun Gothic"/>
                <a:cs typeface="Malgun Gothic"/>
              </a:rPr>
              <a:t>: </a:t>
            </a:r>
            <a:r>
              <a:rPr lang="ko-KR" altLang="en-US" sz="2800" spc="-125" dirty="0">
                <a:latin typeface="Malgun Gothic"/>
                <a:cs typeface="Malgun Gothic"/>
              </a:rPr>
              <a:t>사진</a:t>
            </a:r>
            <a:r>
              <a:rPr lang="en-US" altLang="ko-KR" sz="2800" spc="-125" dirty="0">
                <a:latin typeface="Malgun Gothic"/>
                <a:cs typeface="Malgun Gothic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C5B71A-ABC3-4B71-ADB1-56C3FFFA8D0B}"/>
              </a:ext>
            </a:extLst>
          </p:cNvPr>
          <p:cNvSpPr txBox="1"/>
          <p:nvPr/>
        </p:nvSpPr>
        <p:spPr>
          <a:xfrm>
            <a:off x="2355215" y="8210678"/>
            <a:ext cx="1646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52235" algn="l">
              <a:lnSpc>
                <a:spcPct val="100000"/>
              </a:lnSpc>
              <a:spcBef>
                <a:spcPts val="4375"/>
              </a:spcBef>
            </a:pPr>
            <a:r>
              <a:rPr lang="ko-KR" altLang="en-US" sz="2800" spc="-125" dirty="0" err="1">
                <a:latin typeface="Malgun Gothic"/>
                <a:cs typeface="Malgun Gothic"/>
              </a:rPr>
              <a:t>마니또에게</a:t>
            </a:r>
            <a:r>
              <a:rPr lang="ko-KR" altLang="en-US" sz="2800" spc="-125" dirty="0">
                <a:latin typeface="Malgun Gothic"/>
                <a:cs typeface="Malgun Gothic"/>
              </a:rPr>
              <a:t> 노래 추천해 주기</a:t>
            </a:r>
            <a:r>
              <a:rPr lang="en-US" altLang="ko-KR" sz="2800" spc="-125" dirty="0">
                <a:latin typeface="Malgun Gothic"/>
                <a:cs typeface="Malgun Gothic"/>
              </a:rPr>
              <a:t>(</a:t>
            </a:r>
            <a:r>
              <a:rPr lang="ko-KR" altLang="en-US" sz="2800" spc="-125" dirty="0">
                <a:latin typeface="Malgun Gothic"/>
                <a:cs typeface="Malgun Gothic"/>
              </a:rPr>
              <a:t>인증</a:t>
            </a:r>
            <a:r>
              <a:rPr lang="en-US" altLang="ko-KR" sz="2800" spc="-125" dirty="0">
                <a:latin typeface="Malgun Gothic"/>
                <a:cs typeface="Malgun Gothic"/>
              </a:rPr>
              <a:t>: </a:t>
            </a:r>
            <a:r>
              <a:rPr lang="ko-KR" altLang="en-US" sz="2800" spc="-125" dirty="0" err="1">
                <a:latin typeface="Malgun Gothic"/>
                <a:cs typeface="Malgun Gothic"/>
              </a:rPr>
              <a:t>마니또</a:t>
            </a:r>
            <a:r>
              <a:rPr lang="ko-KR" altLang="en-US" sz="2800" spc="-125" dirty="0">
                <a:latin typeface="Malgun Gothic"/>
                <a:cs typeface="Malgun Gothic"/>
              </a:rPr>
              <a:t> 증언</a:t>
            </a:r>
            <a:r>
              <a:rPr lang="en-US" altLang="ko-KR" sz="2800" spc="-125" dirty="0">
                <a:latin typeface="Malgun Gothic"/>
                <a:cs typeface="Malgun Gothic"/>
              </a:rPr>
              <a:t>)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6029906-4773-495E-ABA2-69E5B3A3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813" y="849858"/>
            <a:ext cx="1132941" cy="1384995"/>
          </a:xfrm>
        </p:spPr>
        <p:txBody>
          <a:bodyPr/>
          <a:lstStyle/>
          <a:p>
            <a:r>
              <a:rPr lang="ko-KR" altLang="en-US" dirty="0">
                <a:ln w="28575">
                  <a:solidFill>
                    <a:schemeClr val="tx1"/>
                  </a:solidFill>
                </a:ln>
                <a:noFill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중</a:t>
            </a:r>
          </a:p>
        </p:txBody>
      </p:sp>
      <p:grpSp>
        <p:nvGrpSpPr>
          <p:cNvPr id="35" name="object 14">
            <a:extLst>
              <a:ext uri="{FF2B5EF4-FFF2-40B4-BE49-F238E27FC236}">
                <a16:creationId xmlns:a16="http://schemas.microsoft.com/office/drawing/2014/main" id="{C307EA24-5C17-41DC-B585-96DE0DDB8749}"/>
              </a:ext>
            </a:extLst>
          </p:cNvPr>
          <p:cNvGrpSpPr>
            <a:grpSpLocks/>
          </p:cNvGrpSpPr>
          <p:nvPr/>
        </p:nvGrpSpPr>
        <p:grpSpPr>
          <a:xfrm>
            <a:off x="1580272" y="3701753"/>
            <a:ext cx="664845" cy="657225"/>
            <a:chOff x="723794" y="3701753"/>
            <a:chExt cx="664845" cy="657225"/>
          </a:xfrm>
        </p:grpSpPr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79B9EB84-BF6E-471C-892A-45DDBCB7263A}"/>
                </a:ext>
              </a:extLst>
            </p:cNvPr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EF6CDDEE-05B2-42A0-88BC-FC71B68CA92B}"/>
                </a:ext>
              </a:extLst>
            </p:cNvPr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14">
            <a:extLst>
              <a:ext uri="{FF2B5EF4-FFF2-40B4-BE49-F238E27FC236}">
                <a16:creationId xmlns:a16="http://schemas.microsoft.com/office/drawing/2014/main" id="{D4C31BC2-99AB-4274-9CFA-C13A5A3EDCC9}"/>
              </a:ext>
            </a:extLst>
          </p:cNvPr>
          <p:cNvGrpSpPr>
            <a:grpSpLocks/>
          </p:cNvGrpSpPr>
          <p:nvPr/>
        </p:nvGrpSpPr>
        <p:grpSpPr>
          <a:xfrm>
            <a:off x="1580272" y="4867275"/>
            <a:ext cx="664845" cy="657225"/>
            <a:chOff x="723794" y="3701753"/>
            <a:chExt cx="664845" cy="657225"/>
          </a:xfrm>
        </p:grpSpPr>
        <p:sp>
          <p:nvSpPr>
            <p:cNvPr id="39" name="object 15">
              <a:extLst>
                <a:ext uri="{FF2B5EF4-FFF2-40B4-BE49-F238E27FC236}">
                  <a16:creationId xmlns:a16="http://schemas.microsoft.com/office/drawing/2014/main" id="{4C8EF8C6-1D84-41FE-9EF4-F6537F4F9C5E}"/>
                </a:ext>
              </a:extLst>
            </p:cNvPr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BC13EFB8-1D81-46A6-A3E2-2A21250F4508}"/>
                </a:ext>
              </a:extLst>
            </p:cNvPr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14">
            <a:extLst>
              <a:ext uri="{FF2B5EF4-FFF2-40B4-BE49-F238E27FC236}">
                <a16:creationId xmlns:a16="http://schemas.microsoft.com/office/drawing/2014/main" id="{E494DE5A-850A-484A-9044-89F477CD1290}"/>
              </a:ext>
            </a:extLst>
          </p:cNvPr>
          <p:cNvGrpSpPr>
            <a:grpSpLocks/>
          </p:cNvGrpSpPr>
          <p:nvPr/>
        </p:nvGrpSpPr>
        <p:grpSpPr>
          <a:xfrm>
            <a:off x="1580272" y="5848476"/>
            <a:ext cx="664845" cy="657225"/>
            <a:chOff x="723794" y="3701753"/>
            <a:chExt cx="664845" cy="657225"/>
          </a:xfrm>
        </p:grpSpPr>
        <p:sp>
          <p:nvSpPr>
            <p:cNvPr id="47" name="object 15">
              <a:extLst>
                <a:ext uri="{FF2B5EF4-FFF2-40B4-BE49-F238E27FC236}">
                  <a16:creationId xmlns:a16="http://schemas.microsoft.com/office/drawing/2014/main" id="{686E5652-8E32-4A01-A52C-B74882FE8BF9}"/>
                </a:ext>
              </a:extLst>
            </p:cNvPr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6">
              <a:extLst>
                <a:ext uri="{FF2B5EF4-FFF2-40B4-BE49-F238E27FC236}">
                  <a16:creationId xmlns:a16="http://schemas.microsoft.com/office/drawing/2014/main" id="{67B8BA7D-9283-424E-978D-CAD7A859ADEA}"/>
                </a:ext>
              </a:extLst>
            </p:cNvPr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14">
            <a:extLst>
              <a:ext uri="{FF2B5EF4-FFF2-40B4-BE49-F238E27FC236}">
                <a16:creationId xmlns:a16="http://schemas.microsoft.com/office/drawing/2014/main" id="{84A431F2-FC80-4A33-9979-30D3AF69B54E}"/>
              </a:ext>
            </a:extLst>
          </p:cNvPr>
          <p:cNvGrpSpPr>
            <a:grpSpLocks/>
          </p:cNvGrpSpPr>
          <p:nvPr/>
        </p:nvGrpSpPr>
        <p:grpSpPr>
          <a:xfrm>
            <a:off x="1580272" y="6972300"/>
            <a:ext cx="664845" cy="657225"/>
            <a:chOff x="723794" y="3701753"/>
            <a:chExt cx="664845" cy="657225"/>
          </a:xfrm>
        </p:grpSpPr>
        <p:sp>
          <p:nvSpPr>
            <p:cNvPr id="51" name="object 15">
              <a:extLst>
                <a:ext uri="{FF2B5EF4-FFF2-40B4-BE49-F238E27FC236}">
                  <a16:creationId xmlns:a16="http://schemas.microsoft.com/office/drawing/2014/main" id="{5221CA71-2AEA-4B5B-9096-04A967525E22}"/>
                </a:ext>
              </a:extLst>
            </p:cNvPr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6">
              <a:extLst>
                <a:ext uri="{FF2B5EF4-FFF2-40B4-BE49-F238E27FC236}">
                  <a16:creationId xmlns:a16="http://schemas.microsoft.com/office/drawing/2014/main" id="{8310C3A9-84FD-4DEC-9C06-F12306B3E9BD}"/>
                </a:ext>
              </a:extLst>
            </p:cNvPr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14">
            <a:extLst>
              <a:ext uri="{FF2B5EF4-FFF2-40B4-BE49-F238E27FC236}">
                <a16:creationId xmlns:a16="http://schemas.microsoft.com/office/drawing/2014/main" id="{D2C626EE-5008-4E04-8627-EA11A9F5E8A2}"/>
              </a:ext>
            </a:extLst>
          </p:cNvPr>
          <p:cNvGrpSpPr>
            <a:grpSpLocks/>
          </p:cNvGrpSpPr>
          <p:nvPr/>
        </p:nvGrpSpPr>
        <p:grpSpPr>
          <a:xfrm>
            <a:off x="1580272" y="8143875"/>
            <a:ext cx="664845" cy="657225"/>
            <a:chOff x="723794" y="3701753"/>
            <a:chExt cx="664845" cy="657225"/>
          </a:xfrm>
        </p:grpSpPr>
        <p:sp>
          <p:nvSpPr>
            <p:cNvPr id="54" name="object 15">
              <a:extLst>
                <a:ext uri="{FF2B5EF4-FFF2-40B4-BE49-F238E27FC236}">
                  <a16:creationId xmlns:a16="http://schemas.microsoft.com/office/drawing/2014/main" id="{C6DE311A-893A-42AC-8999-DEEC4C5E68D9}"/>
                </a:ext>
              </a:extLst>
            </p:cNvPr>
            <p:cNvSpPr/>
            <p:nvPr/>
          </p:nvSpPr>
          <p:spPr>
            <a:xfrm>
              <a:off x="728507" y="3705682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6">
              <a:extLst>
                <a:ext uri="{FF2B5EF4-FFF2-40B4-BE49-F238E27FC236}">
                  <a16:creationId xmlns:a16="http://schemas.microsoft.com/office/drawing/2014/main" id="{BE006C23-B119-420A-82C6-C8ED06EAC249}"/>
                </a:ext>
              </a:extLst>
            </p:cNvPr>
            <p:cNvSpPr/>
            <p:nvPr/>
          </p:nvSpPr>
          <p:spPr>
            <a:xfrm>
              <a:off x="723794" y="3701753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39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A8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80272" y="2525514"/>
            <a:ext cx="664845" cy="657225"/>
            <a:chOff x="1580272" y="2525514"/>
            <a:chExt cx="664845" cy="657225"/>
          </a:xfrm>
        </p:grpSpPr>
        <p:sp>
          <p:nvSpPr>
            <p:cNvPr id="4" name="object 4"/>
            <p:cNvSpPr/>
            <p:nvPr/>
          </p:nvSpPr>
          <p:spPr>
            <a:xfrm>
              <a:off x="1584985" y="2529443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69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272" y="2525514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49000" y="1047694"/>
            <a:ext cx="2201545" cy="915035"/>
          </a:xfrm>
          <a:custGeom>
            <a:avLst/>
            <a:gdLst/>
            <a:ahLst/>
            <a:cxnLst/>
            <a:rect l="l" t="t" r="r" b="b"/>
            <a:pathLst>
              <a:path w="2201545" h="915035">
                <a:moveTo>
                  <a:pt x="1131558" y="218498"/>
                </a:moveTo>
                <a:lnTo>
                  <a:pt x="1131558" y="332630"/>
                </a:lnTo>
                <a:lnTo>
                  <a:pt x="1017147" y="332630"/>
                </a:lnTo>
                <a:lnTo>
                  <a:pt x="1017147" y="708793"/>
                </a:lnTo>
                <a:lnTo>
                  <a:pt x="731397" y="708793"/>
                </a:lnTo>
                <a:lnTo>
                  <a:pt x="731397" y="0"/>
                </a:lnTo>
                <a:lnTo>
                  <a:pt x="1017147" y="0"/>
                </a:lnTo>
                <a:lnTo>
                  <a:pt x="1017147" y="218498"/>
                </a:lnTo>
                <a:lnTo>
                  <a:pt x="1131558" y="218498"/>
                </a:lnTo>
                <a:close/>
              </a:path>
              <a:path w="2201545" h="915035">
                <a:moveTo>
                  <a:pt x="640146" y="517921"/>
                </a:moveTo>
                <a:lnTo>
                  <a:pt x="45764" y="517921"/>
                </a:lnTo>
                <a:lnTo>
                  <a:pt x="45764" y="118876"/>
                </a:lnTo>
                <a:lnTo>
                  <a:pt x="34585" y="117847"/>
                </a:lnTo>
                <a:lnTo>
                  <a:pt x="2720" y="83855"/>
                </a:lnTo>
                <a:lnTo>
                  <a:pt x="0" y="61670"/>
                </a:lnTo>
                <a:lnTo>
                  <a:pt x="680" y="50107"/>
                </a:lnTo>
                <a:lnTo>
                  <a:pt x="17144" y="13167"/>
                </a:lnTo>
                <a:lnTo>
                  <a:pt x="45764" y="4743"/>
                </a:lnTo>
                <a:lnTo>
                  <a:pt x="342955" y="4743"/>
                </a:lnTo>
                <a:lnTo>
                  <a:pt x="342955" y="403510"/>
                </a:lnTo>
                <a:lnTo>
                  <a:pt x="640146" y="403510"/>
                </a:lnTo>
                <a:lnTo>
                  <a:pt x="675028" y="420253"/>
                </a:lnTo>
                <a:lnTo>
                  <a:pt x="685911" y="460716"/>
                </a:lnTo>
                <a:lnTo>
                  <a:pt x="685231" y="472261"/>
                </a:lnTo>
                <a:lnTo>
                  <a:pt x="668767" y="508660"/>
                </a:lnTo>
                <a:lnTo>
                  <a:pt x="651326" y="516892"/>
                </a:lnTo>
                <a:lnTo>
                  <a:pt x="640146" y="517921"/>
                </a:lnTo>
                <a:close/>
              </a:path>
              <a:path w="2201545" h="915035">
                <a:moveTo>
                  <a:pt x="354396" y="800044"/>
                </a:moveTo>
                <a:lnTo>
                  <a:pt x="994264" y="800044"/>
                </a:lnTo>
                <a:lnTo>
                  <a:pt x="1029146" y="816787"/>
                </a:lnTo>
                <a:lnTo>
                  <a:pt x="1040029" y="857249"/>
                </a:lnTo>
                <a:lnTo>
                  <a:pt x="1039349" y="868795"/>
                </a:lnTo>
                <a:lnTo>
                  <a:pt x="1022885" y="905194"/>
                </a:lnTo>
                <a:lnTo>
                  <a:pt x="994264" y="914455"/>
                </a:lnTo>
                <a:lnTo>
                  <a:pt x="57205" y="914455"/>
                </a:lnTo>
                <a:lnTo>
                  <a:pt x="57205" y="586289"/>
                </a:lnTo>
                <a:lnTo>
                  <a:pt x="354396" y="586289"/>
                </a:lnTo>
                <a:lnTo>
                  <a:pt x="354396" y="800044"/>
                </a:lnTo>
                <a:close/>
              </a:path>
              <a:path w="2201545" h="915035">
                <a:moveTo>
                  <a:pt x="1904281" y="914455"/>
                </a:moveTo>
                <a:lnTo>
                  <a:pt x="1904281" y="0"/>
                </a:lnTo>
                <a:lnTo>
                  <a:pt x="2201472" y="0"/>
                </a:lnTo>
                <a:lnTo>
                  <a:pt x="2201472" y="914455"/>
                </a:lnTo>
                <a:lnTo>
                  <a:pt x="1904281" y="914455"/>
                </a:lnTo>
                <a:close/>
              </a:path>
              <a:path w="2201545" h="915035">
                <a:moveTo>
                  <a:pt x="1178465" y="457367"/>
                </a:moveTo>
                <a:lnTo>
                  <a:pt x="1179950" y="392794"/>
                </a:lnTo>
                <a:lnTo>
                  <a:pt x="1184403" y="333691"/>
                </a:lnTo>
                <a:lnTo>
                  <a:pt x="1191826" y="280057"/>
                </a:lnTo>
                <a:lnTo>
                  <a:pt x="1202218" y="231892"/>
                </a:lnTo>
                <a:lnTo>
                  <a:pt x="1215579" y="189197"/>
                </a:lnTo>
                <a:lnTo>
                  <a:pt x="1236421" y="142700"/>
                </a:lnTo>
                <a:lnTo>
                  <a:pt x="1261832" y="103109"/>
                </a:lnTo>
                <a:lnTo>
                  <a:pt x="1291813" y="70425"/>
                </a:lnTo>
                <a:lnTo>
                  <a:pt x="1326363" y="44648"/>
                </a:lnTo>
                <a:lnTo>
                  <a:pt x="1365535" y="25114"/>
                </a:lnTo>
                <a:lnTo>
                  <a:pt x="1409381" y="11162"/>
                </a:lnTo>
                <a:lnTo>
                  <a:pt x="1457901" y="2790"/>
                </a:lnTo>
                <a:lnTo>
                  <a:pt x="1511096" y="0"/>
                </a:lnTo>
                <a:lnTo>
                  <a:pt x="1564203" y="2790"/>
                </a:lnTo>
                <a:lnTo>
                  <a:pt x="1612741" y="11162"/>
                </a:lnTo>
                <a:lnTo>
                  <a:pt x="1656709" y="25114"/>
                </a:lnTo>
                <a:lnTo>
                  <a:pt x="1696108" y="44648"/>
                </a:lnTo>
                <a:lnTo>
                  <a:pt x="1731024" y="70425"/>
                </a:lnTo>
                <a:lnTo>
                  <a:pt x="1761267" y="103109"/>
                </a:lnTo>
                <a:lnTo>
                  <a:pt x="1786835" y="142700"/>
                </a:lnTo>
                <a:lnTo>
                  <a:pt x="1807729" y="189197"/>
                </a:lnTo>
                <a:lnTo>
                  <a:pt x="1821090" y="231892"/>
                </a:lnTo>
                <a:lnTo>
                  <a:pt x="1831482" y="280057"/>
                </a:lnTo>
                <a:lnTo>
                  <a:pt x="1838905" y="333691"/>
                </a:lnTo>
                <a:lnTo>
                  <a:pt x="1843358" y="392794"/>
                </a:lnTo>
                <a:lnTo>
                  <a:pt x="1844843" y="457367"/>
                </a:lnTo>
                <a:lnTo>
                  <a:pt x="1843358" y="521850"/>
                </a:lnTo>
                <a:lnTo>
                  <a:pt x="1838905" y="580909"/>
                </a:lnTo>
                <a:lnTo>
                  <a:pt x="1831482" y="634543"/>
                </a:lnTo>
                <a:lnTo>
                  <a:pt x="1821090" y="682752"/>
                </a:lnTo>
                <a:lnTo>
                  <a:pt x="1807729" y="725537"/>
                </a:lnTo>
                <a:lnTo>
                  <a:pt x="1786835" y="772034"/>
                </a:lnTo>
                <a:lnTo>
                  <a:pt x="1761267" y="811624"/>
                </a:lnTo>
                <a:lnTo>
                  <a:pt x="1731024" y="844308"/>
                </a:lnTo>
                <a:lnTo>
                  <a:pt x="1696108" y="870086"/>
                </a:lnTo>
                <a:lnTo>
                  <a:pt x="1656709" y="889497"/>
                </a:lnTo>
                <a:lnTo>
                  <a:pt x="1612741" y="903363"/>
                </a:lnTo>
                <a:lnTo>
                  <a:pt x="1564203" y="911682"/>
                </a:lnTo>
                <a:lnTo>
                  <a:pt x="1511096" y="914455"/>
                </a:lnTo>
                <a:lnTo>
                  <a:pt x="1457901" y="911682"/>
                </a:lnTo>
                <a:lnTo>
                  <a:pt x="1409381" y="903363"/>
                </a:lnTo>
                <a:lnTo>
                  <a:pt x="1365535" y="889497"/>
                </a:lnTo>
                <a:lnTo>
                  <a:pt x="1326363" y="870086"/>
                </a:lnTo>
                <a:lnTo>
                  <a:pt x="1291813" y="844308"/>
                </a:lnTo>
                <a:lnTo>
                  <a:pt x="1261832" y="811624"/>
                </a:lnTo>
                <a:lnTo>
                  <a:pt x="1236421" y="772034"/>
                </a:lnTo>
                <a:lnTo>
                  <a:pt x="1215579" y="725537"/>
                </a:lnTo>
                <a:lnTo>
                  <a:pt x="1202218" y="682752"/>
                </a:lnTo>
                <a:lnTo>
                  <a:pt x="1191826" y="634543"/>
                </a:lnTo>
                <a:lnTo>
                  <a:pt x="1184403" y="580909"/>
                </a:lnTo>
                <a:lnTo>
                  <a:pt x="1179950" y="521850"/>
                </a:lnTo>
                <a:lnTo>
                  <a:pt x="1178465" y="457367"/>
                </a:lnTo>
                <a:close/>
              </a:path>
              <a:path w="2201545" h="915035">
                <a:moveTo>
                  <a:pt x="1445797" y="457367"/>
                </a:moveTo>
                <a:lnTo>
                  <a:pt x="1445972" y="518009"/>
                </a:lnTo>
                <a:lnTo>
                  <a:pt x="1446495" y="572127"/>
                </a:lnTo>
                <a:lnTo>
                  <a:pt x="1447367" y="619723"/>
                </a:lnTo>
                <a:lnTo>
                  <a:pt x="1448588" y="660796"/>
                </a:lnTo>
                <a:lnTo>
                  <a:pt x="1454309" y="725467"/>
                </a:lnTo>
                <a:lnTo>
                  <a:pt x="1465331" y="768790"/>
                </a:lnTo>
                <a:lnTo>
                  <a:pt x="1496201" y="799137"/>
                </a:lnTo>
                <a:lnTo>
                  <a:pt x="1511096" y="801160"/>
                </a:lnTo>
                <a:lnTo>
                  <a:pt x="1525868" y="799137"/>
                </a:lnTo>
                <a:lnTo>
                  <a:pt x="1556581" y="768790"/>
                </a:lnTo>
                <a:lnTo>
                  <a:pt x="1567883" y="725467"/>
                </a:lnTo>
                <a:lnTo>
                  <a:pt x="1573883" y="660796"/>
                </a:lnTo>
                <a:lnTo>
                  <a:pt x="1575348" y="619723"/>
                </a:lnTo>
                <a:lnTo>
                  <a:pt x="1576394" y="572127"/>
                </a:lnTo>
                <a:lnTo>
                  <a:pt x="1577022" y="518009"/>
                </a:lnTo>
                <a:lnTo>
                  <a:pt x="1577231" y="457367"/>
                </a:lnTo>
                <a:lnTo>
                  <a:pt x="1577022" y="396132"/>
                </a:lnTo>
                <a:lnTo>
                  <a:pt x="1576394" y="341630"/>
                </a:lnTo>
                <a:lnTo>
                  <a:pt x="1575348" y="293859"/>
                </a:lnTo>
                <a:lnTo>
                  <a:pt x="1573883" y="252821"/>
                </a:lnTo>
                <a:lnTo>
                  <a:pt x="1567883" y="188151"/>
                </a:lnTo>
                <a:lnTo>
                  <a:pt x="1556581" y="145386"/>
                </a:lnTo>
                <a:lnTo>
                  <a:pt x="1525868" y="115301"/>
                </a:lnTo>
                <a:lnTo>
                  <a:pt x="1511096" y="113295"/>
                </a:lnTo>
                <a:lnTo>
                  <a:pt x="1496201" y="115301"/>
                </a:lnTo>
                <a:lnTo>
                  <a:pt x="1465331" y="145386"/>
                </a:lnTo>
                <a:lnTo>
                  <a:pt x="1454309" y="188151"/>
                </a:lnTo>
                <a:lnTo>
                  <a:pt x="1448588" y="252821"/>
                </a:lnTo>
                <a:lnTo>
                  <a:pt x="1447367" y="293859"/>
                </a:lnTo>
                <a:lnTo>
                  <a:pt x="1446495" y="341630"/>
                </a:lnTo>
                <a:lnTo>
                  <a:pt x="1445972" y="396132"/>
                </a:lnTo>
                <a:lnTo>
                  <a:pt x="1445797" y="457367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6493" y="1059135"/>
            <a:ext cx="1101725" cy="903605"/>
          </a:xfrm>
          <a:custGeom>
            <a:avLst/>
            <a:gdLst/>
            <a:ahLst/>
            <a:cxnLst/>
            <a:rect l="l" t="t" r="r" b="b"/>
            <a:pathLst>
              <a:path w="1101725" h="903605">
                <a:moveTo>
                  <a:pt x="1053703" y="0"/>
                </a:moveTo>
                <a:lnTo>
                  <a:pt x="1053703" y="114411"/>
                </a:lnTo>
                <a:lnTo>
                  <a:pt x="356629" y="114411"/>
                </a:lnTo>
                <a:lnTo>
                  <a:pt x="356629" y="510945"/>
                </a:lnTo>
                <a:lnTo>
                  <a:pt x="1053703" y="510945"/>
                </a:lnTo>
                <a:lnTo>
                  <a:pt x="1053703" y="625357"/>
                </a:lnTo>
                <a:lnTo>
                  <a:pt x="699306" y="625357"/>
                </a:lnTo>
                <a:lnTo>
                  <a:pt x="699306" y="788602"/>
                </a:lnTo>
                <a:lnTo>
                  <a:pt x="1055935" y="788602"/>
                </a:lnTo>
                <a:lnTo>
                  <a:pt x="1067115" y="789649"/>
                </a:lnTo>
                <a:lnTo>
                  <a:pt x="1098979" y="823693"/>
                </a:lnTo>
                <a:lnTo>
                  <a:pt x="1101700" y="845808"/>
                </a:lnTo>
                <a:lnTo>
                  <a:pt x="1101019" y="857354"/>
                </a:lnTo>
                <a:lnTo>
                  <a:pt x="1084555" y="893753"/>
                </a:lnTo>
                <a:lnTo>
                  <a:pt x="1055935" y="903014"/>
                </a:lnTo>
                <a:lnTo>
                  <a:pt x="0" y="903014"/>
                </a:lnTo>
                <a:lnTo>
                  <a:pt x="0" y="788602"/>
                </a:lnTo>
                <a:lnTo>
                  <a:pt x="402393" y="788602"/>
                </a:lnTo>
                <a:lnTo>
                  <a:pt x="402393" y="625357"/>
                </a:lnTo>
                <a:lnTo>
                  <a:pt x="59438" y="625357"/>
                </a:lnTo>
                <a:lnTo>
                  <a:pt x="59438" y="114411"/>
                </a:lnTo>
                <a:lnTo>
                  <a:pt x="48258" y="113382"/>
                </a:lnTo>
                <a:lnTo>
                  <a:pt x="16394" y="79390"/>
                </a:lnTo>
                <a:lnTo>
                  <a:pt x="13673" y="57205"/>
                </a:lnTo>
                <a:lnTo>
                  <a:pt x="14353" y="45677"/>
                </a:lnTo>
                <a:lnTo>
                  <a:pt x="30817" y="9418"/>
                </a:lnTo>
                <a:lnTo>
                  <a:pt x="59438" y="0"/>
                </a:lnTo>
                <a:lnTo>
                  <a:pt x="1053703" y="0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9760" y="1047694"/>
            <a:ext cx="1120140" cy="937894"/>
          </a:xfrm>
          <a:custGeom>
            <a:avLst/>
            <a:gdLst/>
            <a:ahLst/>
            <a:cxnLst/>
            <a:rect l="l" t="t" r="r" b="b"/>
            <a:pathLst>
              <a:path w="1120140" h="937894">
                <a:moveTo>
                  <a:pt x="531595" y="937338"/>
                </a:moveTo>
                <a:lnTo>
                  <a:pt x="471219" y="936690"/>
                </a:lnTo>
                <a:lnTo>
                  <a:pt x="414437" y="934748"/>
                </a:lnTo>
                <a:lnTo>
                  <a:pt x="361250" y="931511"/>
                </a:lnTo>
                <a:lnTo>
                  <a:pt x="311657" y="926979"/>
                </a:lnTo>
                <a:lnTo>
                  <a:pt x="265658" y="921153"/>
                </a:lnTo>
                <a:lnTo>
                  <a:pt x="213824" y="911298"/>
                </a:lnTo>
                <a:lnTo>
                  <a:pt x="168547" y="897642"/>
                </a:lnTo>
                <a:lnTo>
                  <a:pt x="129829" y="880184"/>
                </a:lnTo>
                <a:lnTo>
                  <a:pt x="97668" y="858924"/>
                </a:lnTo>
                <a:lnTo>
                  <a:pt x="54345" y="801927"/>
                </a:lnTo>
                <a:lnTo>
                  <a:pt x="39904" y="723583"/>
                </a:lnTo>
                <a:lnTo>
                  <a:pt x="43514" y="681185"/>
                </a:lnTo>
                <a:lnTo>
                  <a:pt x="54345" y="644402"/>
                </a:lnTo>
                <a:lnTo>
                  <a:pt x="97668" y="587685"/>
                </a:lnTo>
                <a:lnTo>
                  <a:pt x="129829" y="566668"/>
                </a:lnTo>
                <a:lnTo>
                  <a:pt x="168547" y="549385"/>
                </a:lnTo>
                <a:lnTo>
                  <a:pt x="213824" y="535833"/>
                </a:lnTo>
                <a:lnTo>
                  <a:pt x="265658" y="526014"/>
                </a:lnTo>
                <a:lnTo>
                  <a:pt x="311657" y="520187"/>
                </a:lnTo>
                <a:lnTo>
                  <a:pt x="361250" y="515655"/>
                </a:lnTo>
                <a:lnTo>
                  <a:pt x="414437" y="512418"/>
                </a:lnTo>
                <a:lnTo>
                  <a:pt x="471219" y="510476"/>
                </a:lnTo>
                <a:lnTo>
                  <a:pt x="531595" y="509829"/>
                </a:lnTo>
                <a:lnTo>
                  <a:pt x="592339" y="510476"/>
                </a:lnTo>
                <a:lnTo>
                  <a:pt x="649333" y="512418"/>
                </a:lnTo>
                <a:lnTo>
                  <a:pt x="702576" y="515655"/>
                </a:lnTo>
                <a:lnTo>
                  <a:pt x="752069" y="520187"/>
                </a:lnTo>
                <a:lnTo>
                  <a:pt x="797811" y="526014"/>
                </a:lnTo>
                <a:lnTo>
                  <a:pt x="849401" y="535833"/>
                </a:lnTo>
                <a:lnTo>
                  <a:pt x="894503" y="549385"/>
                </a:lnTo>
                <a:lnTo>
                  <a:pt x="933117" y="566668"/>
                </a:lnTo>
                <a:lnTo>
                  <a:pt x="965243" y="587685"/>
                </a:lnTo>
                <a:lnTo>
                  <a:pt x="1008566" y="644402"/>
                </a:lnTo>
                <a:lnTo>
                  <a:pt x="1019397" y="681185"/>
                </a:lnTo>
                <a:lnTo>
                  <a:pt x="1023007" y="723583"/>
                </a:lnTo>
                <a:lnTo>
                  <a:pt x="1019397" y="765424"/>
                </a:lnTo>
                <a:lnTo>
                  <a:pt x="990515" y="833094"/>
                </a:lnTo>
                <a:lnTo>
                  <a:pt x="933117" y="880184"/>
                </a:lnTo>
                <a:lnTo>
                  <a:pt x="894503" y="897642"/>
                </a:lnTo>
                <a:lnTo>
                  <a:pt x="849401" y="911298"/>
                </a:lnTo>
                <a:lnTo>
                  <a:pt x="797811" y="921153"/>
                </a:lnTo>
                <a:lnTo>
                  <a:pt x="752069" y="926979"/>
                </a:lnTo>
                <a:lnTo>
                  <a:pt x="702576" y="931511"/>
                </a:lnTo>
                <a:lnTo>
                  <a:pt x="649333" y="934748"/>
                </a:lnTo>
                <a:lnTo>
                  <a:pt x="592339" y="936690"/>
                </a:lnTo>
                <a:lnTo>
                  <a:pt x="531595" y="937338"/>
                </a:lnTo>
                <a:close/>
              </a:path>
              <a:path w="1120140" h="937894">
                <a:moveTo>
                  <a:pt x="188639" y="119992"/>
                </a:moveTo>
                <a:lnTo>
                  <a:pt x="188639" y="118876"/>
                </a:lnTo>
                <a:lnTo>
                  <a:pt x="177460" y="117847"/>
                </a:lnTo>
                <a:lnTo>
                  <a:pt x="167919" y="114760"/>
                </a:lnTo>
                <a:lnTo>
                  <a:pt x="145595" y="83855"/>
                </a:lnTo>
                <a:lnTo>
                  <a:pt x="142874" y="61670"/>
                </a:lnTo>
                <a:lnTo>
                  <a:pt x="143555" y="50142"/>
                </a:lnTo>
                <a:lnTo>
                  <a:pt x="160019" y="14004"/>
                </a:lnTo>
                <a:lnTo>
                  <a:pt x="188639" y="4743"/>
                </a:lnTo>
                <a:lnTo>
                  <a:pt x="497271" y="4743"/>
                </a:lnTo>
                <a:lnTo>
                  <a:pt x="497271" y="118876"/>
                </a:lnTo>
                <a:lnTo>
                  <a:pt x="497516" y="133108"/>
                </a:lnTo>
                <a:lnTo>
                  <a:pt x="501178" y="182500"/>
                </a:lnTo>
                <a:lnTo>
                  <a:pt x="514416" y="237125"/>
                </a:lnTo>
                <a:lnTo>
                  <a:pt x="532066" y="273820"/>
                </a:lnTo>
                <a:lnTo>
                  <a:pt x="559832" y="308143"/>
                </a:lnTo>
                <a:lnTo>
                  <a:pt x="598847" y="339153"/>
                </a:lnTo>
                <a:lnTo>
                  <a:pt x="652983" y="364547"/>
                </a:lnTo>
                <a:lnTo>
                  <a:pt x="685911" y="375046"/>
                </a:lnTo>
                <a:lnTo>
                  <a:pt x="685911" y="472157"/>
                </a:lnTo>
                <a:lnTo>
                  <a:pt x="626543" y="469017"/>
                </a:lnTo>
                <a:lnTo>
                  <a:pt x="565081" y="461832"/>
                </a:lnTo>
                <a:lnTo>
                  <a:pt x="504108" y="450251"/>
                </a:lnTo>
                <a:lnTo>
                  <a:pt x="445647" y="433926"/>
                </a:lnTo>
                <a:lnTo>
                  <a:pt x="391510" y="412858"/>
                </a:lnTo>
                <a:lnTo>
                  <a:pt x="342955" y="387604"/>
                </a:lnTo>
                <a:lnTo>
                  <a:pt x="319811" y="400963"/>
                </a:lnTo>
                <a:lnTo>
                  <a:pt x="268605" y="425799"/>
                </a:lnTo>
                <a:lnTo>
                  <a:pt x="211382" y="447897"/>
                </a:lnTo>
                <a:lnTo>
                  <a:pt x="151386" y="465895"/>
                </a:lnTo>
                <a:lnTo>
                  <a:pt x="89680" y="479395"/>
                </a:lnTo>
                <a:lnTo>
                  <a:pt x="29405" y="487348"/>
                </a:lnTo>
                <a:lnTo>
                  <a:pt x="0" y="489179"/>
                </a:lnTo>
                <a:lnTo>
                  <a:pt x="0" y="392069"/>
                </a:lnTo>
                <a:lnTo>
                  <a:pt x="32457" y="381430"/>
                </a:lnTo>
                <a:lnTo>
                  <a:pt x="61182" y="369047"/>
                </a:lnTo>
                <a:lnTo>
                  <a:pt x="107435" y="339049"/>
                </a:lnTo>
                <a:lnTo>
                  <a:pt x="140782" y="303748"/>
                </a:lnTo>
                <a:lnTo>
                  <a:pt x="163245" y="265379"/>
                </a:lnTo>
                <a:lnTo>
                  <a:pt x="177198" y="225544"/>
                </a:lnTo>
                <a:lnTo>
                  <a:pt x="184453" y="186407"/>
                </a:lnTo>
                <a:lnTo>
                  <a:pt x="188378" y="134503"/>
                </a:lnTo>
                <a:lnTo>
                  <a:pt x="188639" y="119992"/>
                </a:lnTo>
                <a:close/>
              </a:path>
              <a:path w="1120140" h="937894">
                <a:moveTo>
                  <a:pt x="1120117" y="172733"/>
                </a:moveTo>
                <a:lnTo>
                  <a:pt x="1120117" y="286866"/>
                </a:lnTo>
                <a:lnTo>
                  <a:pt x="1005705" y="286866"/>
                </a:lnTo>
                <a:lnTo>
                  <a:pt x="1005705" y="476622"/>
                </a:lnTo>
                <a:lnTo>
                  <a:pt x="719956" y="476622"/>
                </a:lnTo>
                <a:lnTo>
                  <a:pt x="719956" y="0"/>
                </a:lnTo>
                <a:lnTo>
                  <a:pt x="1005705" y="0"/>
                </a:lnTo>
                <a:lnTo>
                  <a:pt x="1005705" y="172733"/>
                </a:lnTo>
                <a:lnTo>
                  <a:pt x="1120117" y="172733"/>
                </a:lnTo>
                <a:close/>
              </a:path>
              <a:path w="1120140" h="937894">
                <a:moveTo>
                  <a:pt x="531595" y="624240"/>
                </a:moveTo>
                <a:lnTo>
                  <a:pt x="479935" y="625810"/>
                </a:lnTo>
                <a:lnTo>
                  <a:pt x="437136" y="630519"/>
                </a:lnTo>
                <a:lnTo>
                  <a:pt x="378116" y="649355"/>
                </a:lnTo>
                <a:lnTo>
                  <a:pt x="347350" y="680470"/>
                </a:lnTo>
                <a:lnTo>
                  <a:pt x="337095" y="723583"/>
                </a:lnTo>
                <a:lnTo>
                  <a:pt x="339659" y="746640"/>
                </a:lnTo>
                <a:lnTo>
                  <a:pt x="360169" y="783754"/>
                </a:lnTo>
                <a:lnTo>
                  <a:pt x="403196" y="808799"/>
                </a:lnTo>
                <a:lnTo>
                  <a:pt x="479935" y="821356"/>
                </a:lnTo>
                <a:lnTo>
                  <a:pt x="531595" y="822926"/>
                </a:lnTo>
                <a:lnTo>
                  <a:pt x="583115" y="821356"/>
                </a:lnTo>
                <a:lnTo>
                  <a:pt x="625775" y="816647"/>
                </a:lnTo>
                <a:lnTo>
                  <a:pt x="684516" y="797811"/>
                </a:lnTo>
                <a:lnTo>
                  <a:pt x="715491" y="766697"/>
                </a:lnTo>
                <a:lnTo>
                  <a:pt x="725816" y="723583"/>
                </a:lnTo>
                <a:lnTo>
                  <a:pt x="723234" y="700526"/>
                </a:lnTo>
                <a:lnTo>
                  <a:pt x="702584" y="663412"/>
                </a:lnTo>
                <a:lnTo>
                  <a:pt x="659575" y="638367"/>
                </a:lnTo>
                <a:lnTo>
                  <a:pt x="583115" y="625810"/>
                </a:lnTo>
                <a:lnTo>
                  <a:pt x="531595" y="624240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0795" y="1059135"/>
            <a:ext cx="675005" cy="892175"/>
          </a:xfrm>
          <a:custGeom>
            <a:avLst/>
            <a:gdLst/>
            <a:ahLst/>
            <a:cxnLst/>
            <a:rect l="l" t="t" r="r" b="b"/>
            <a:pathLst>
              <a:path w="675004" h="892175">
                <a:moveTo>
                  <a:pt x="45764" y="0"/>
                </a:moveTo>
                <a:lnTo>
                  <a:pt x="674470" y="0"/>
                </a:lnTo>
                <a:lnTo>
                  <a:pt x="674470" y="891573"/>
                </a:lnTo>
                <a:lnTo>
                  <a:pt x="45764" y="891573"/>
                </a:lnTo>
                <a:lnTo>
                  <a:pt x="45764" y="114411"/>
                </a:lnTo>
                <a:lnTo>
                  <a:pt x="34585" y="113382"/>
                </a:lnTo>
                <a:lnTo>
                  <a:pt x="2720" y="79390"/>
                </a:lnTo>
                <a:lnTo>
                  <a:pt x="0" y="57205"/>
                </a:lnTo>
                <a:lnTo>
                  <a:pt x="680" y="45677"/>
                </a:lnTo>
                <a:lnTo>
                  <a:pt x="17144" y="9418"/>
                </a:lnTo>
                <a:lnTo>
                  <a:pt x="34585" y="1046"/>
                </a:lnTo>
                <a:lnTo>
                  <a:pt x="45764" y="0"/>
                </a:lnTo>
                <a:close/>
              </a:path>
              <a:path w="675004" h="892175">
                <a:moveTo>
                  <a:pt x="314213" y="114411"/>
                </a:moveTo>
                <a:lnTo>
                  <a:pt x="314213" y="777161"/>
                </a:lnTo>
                <a:lnTo>
                  <a:pt x="405742" y="777161"/>
                </a:lnTo>
                <a:lnTo>
                  <a:pt x="405742" y="114411"/>
                </a:lnTo>
                <a:lnTo>
                  <a:pt x="314213" y="114411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9493" y="1047694"/>
            <a:ext cx="297815" cy="915035"/>
          </a:xfrm>
          <a:custGeom>
            <a:avLst/>
            <a:gdLst/>
            <a:ahLst/>
            <a:cxnLst/>
            <a:rect l="l" t="t" r="r" b="b"/>
            <a:pathLst>
              <a:path w="297815" h="915035">
                <a:moveTo>
                  <a:pt x="0" y="914455"/>
                </a:moveTo>
                <a:lnTo>
                  <a:pt x="0" y="0"/>
                </a:lnTo>
                <a:lnTo>
                  <a:pt x="297191" y="0"/>
                </a:lnTo>
                <a:lnTo>
                  <a:pt x="297191" y="914455"/>
                </a:lnTo>
                <a:lnTo>
                  <a:pt x="0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0518" y="1047694"/>
            <a:ext cx="1063625" cy="915035"/>
          </a:xfrm>
          <a:custGeom>
            <a:avLst/>
            <a:gdLst/>
            <a:ahLst/>
            <a:cxnLst/>
            <a:rect l="l" t="t" r="r" b="b"/>
            <a:pathLst>
              <a:path w="1063625" h="915035">
                <a:moveTo>
                  <a:pt x="754558" y="90413"/>
                </a:moveTo>
                <a:lnTo>
                  <a:pt x="754558" y="0"/>
                </a:lnTo>
                <a:lnTo>
                  <a:pt x="1040308" y="0"/>
                </a:lnTo>
                <a:lnTo>
                  <a:pt x="1040308" y="708793"/>
                </a:lnTo>
                <a:lnTo>
                  <a:pt x="754558" y="708793"/>
                </a:lnTo>
                <a:lnTo>
                  <a:pt x="754558" y="387604"/>
                </a:lnTo>
                <a:lnTo>
                  <a:pt x="605823" y="387604"/>
                </a:lnTo>
                <a:lnTo>
                  <a:pt x="605823" y="273192"/>
                </a:lnTo>
                <a:lnTo>
                  <a:pt x="754558" y="273192"/>
                </a:lnTo>
                <a:lnTo>
                  <a:pt x="754558" y="204545"/>
                </a:lnTo>
                <a:lnTo>
                  <a:pt x="605823" y="204545"/>
                </a:lnTo>
                <a:lnTo>
                  <a:pt x="605823" y="90413"/>
                </a:lnTo>
                <a:lnTo>
                  <a:pt x="754558" y="90413"/>
                </a:lnTo>
                <a:close/>
              </a:path>
              <a:path w="1063625" h="915035">
                <a:moveTo>
                  <a:pt x="188639" y="198964"/>
                </a:moveTo>
                <a:lnTo>
                  <a:pt x="188639" y="118876"/>
                </a:lnTo>
                <a:lnTo>
                  <a:pt x="177460" y="117847"/>
                </a:lnTo>
                <a:lnTo>
                  <a:pt x="167919" y="114760"/>
                </a:lnTo>
                <a:lnTo>
                  <a:pt x="145595" y="83855"/>
                </a:lnTo>
                <a:lnTo>
                  <a:pt x="142874" y="61670"/>
                </a:lnTo>
                <a:lnTo>
                  <a:pt x="143555" y="50142"/>
                </a:lnTo>
                <a:lnTo>
                  <a:pt x="160019" y="14004"/>
                </a:lnTo>
                <a:lnTo>
                  <a:pt x="188639" y="4743"/>
                </a:lnTo>
                <a:lnTo>
                  <a:pt x="497271" y="4743"/>
                </a:lnTo>
                <a:lnTo>
                  <a:pt x="497271" y="198964"/>
                </a:lnTo>
                <a:lnTo>
                  <a:pt x="497516" y="213178"/>
                </a:lnTo>
                <a:lnTo>
                  <a:pt x="501178" y="262309"/>
                </a:lnTo>
                <a:lnTo>
                  <a:pt x="514677" y="316934"/>
                </a:lnTo>
                <a:lnTo>
                  <a:pt x="532345" y="353629"/>
                </a:lnTo>
                <a:lnTo>
                  <a:pt x="560111" y="387953"/>
                </a:lnTo>
                <a:lnTo>
                  <a:pt x="599004" y="419067"/>
                </a:lnTo>
                <a:lnTo>
                  <a:pt x="653000" y="444461"/>
                </a:lnTo>
                <a:lnTo>
                  <a:pt x="685911" y="454855"/>
                </a:lnTo>
                <a:lnTo>
                  <a:pt x="685911" y="552245"/>
                </a:lnTo>
                <a:lnTo>
                  <a:pt x="626612" y="548826"/>
                </a:lnTo>
                <a:lnTo>
                  <a:pt x="565360" y="541362"/>
                </a:lnTo>
                <a:lnTo>
                  <a:pt x="504387" y="529362"/>
                </a:lnTo>
                <a:lnTo>
                  <a:pt x="445926" y="512898"/>
                </a:lnTo>
                <a:lnTo>
                  <a:pt x="391580" y="491760"/>
                </a:lnTo>
                <a:lnTo>
                  <a:pt x="342955" y="466297"/>
                </a:lnTo>
                <a:lnTo>
                  <a:pt x="319811" y="479569"/>
                </a:lnTo>
                <a:lnTo>
                  <a:pt x="268605" y="502870"/>
                </a:lnTo>
                <a:lnTo>
                  <a:pt x="211487" y="521689"/>
                </a:lnTo>
                <a:lnTo>
                  <a:pt x="151490" y="535920"/>
                </a:lnTo>
                <a:lnTo>
                  <a:pt x="89680" y="545600"/>
                </a:lnTo>
                <a:lnTo>
                  <a:pt x="29405" y="551041"/>
                </a:lnTo>
                <a:lnTo>
                  <a:pt x="0" y="552245"/>
                </a:lnTo>
                <a:lnTo>
                  <a:pt x="0" y="454855"/>
                </a:lnTo>
                <a:lnTo>
                  <a:pt x="32910" y="444461"/>
                </a:lnTo>
                <a:lnTo>
                  <a:pt x="61879" y="432531"/>
                </a:lnTo>
                <a:lnTo>
                  <a:pt x="107993" y="404068"/>
                </a:lnTo>
                <a:lnTo>
                  <a:pt x="141130" y="371140"/>
                </a:lnTo>
                <a:lnTo>
                  <a:pt x="163524" y="335421"/>
                </a:lnTo>
                <a:lnTo>
                  <a:pt x="177477" y="298586"/>
                </a:lnTo>
                <a:lnTo>
                  <a:pt x="186442" y="244851"/>
                </a:lnTo>
                <a:lnTo>
                  <a:pt x="188395" y="213178"/>
                </a:lnTo>
                <a:lnTo>
                  <a:pt x="188639" y="198964"/>
                </a:lnTo>
                <a:close/>
              </a:path>
              <a:path w="1063625" h="915035">
                <a:moveTo>
                  <a:pt x="360257" y="800044"/>
                </a:moveTo>
                <a:lnTo>
                  <a:pt x="1017426" y="800044"/>
                </a:lnTo>
                <a:lnTo>
                  <a:pt x="1052307" y="816787"/>
                </a:lnTo>
                <a:lnTo>
                  <a:pt x="1063190" y="857249"/>
                </a:lnTo>
                <a:lnTo>
                  <a:pt x="1062510" y="868795"/>
                </a:lnTo>
                <a:lnTo>
                  <a:pt x="1046046" y="905194"/>
                </a:lnTo>
                <a:lnTo>
                  <a:pt x="1017426" y="914455"/>
                </a:lnTo>
                <a:lnTo>
                  <a:pt x="63065" y="914455"/>
                </a:lnTo>
                <a:lnTo>
                  <a:pt x="63065" y="586289"/>
                </a:lnTo>
                <a:lnTo>
                  <a:pt x="360257" y="586289"/>
                </a:lnTo>
                <a:lnTo>
                  <a:pt x="360257" y="800044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83738" y="1047694"/>
            <a:ext cx="2245995" cy="915035"/>
          </a:xfrm>
          <a:custGeom>
            <a:avLst/>
            <a:gdLst/>
            <a:ahLst/>
            <a:cxnLst/>
            <a:rect l="l" t="t" r="r" b="b"/>
            <a:pathLst>
              <a:path w="2245994" h="915035">
                <a:moveTo>
                  <a:pt x="699306" y="426392"/>
                </a:moveTo>
                <a:lnTo>
                  <a:pt x="1101700" y="426392"/>
                </a:lnTo>
                <a:lnTo>
                  <a:pt x="1101700" y="540804"/>
                </a:lnTo>
                <a:lnTo>
                  <a:pt x="0" y="540804"/>
                </a:lnTo>
                <a:lnTo>
                  <a:pt x="0" y="426392"/>
                </a:lnTo>
                <a:lnTo>
                  <a:pt x="402394" y="426392"/>
                </a:lnTo>
                <a:lnTo>
                  <a:pt x="402394" y="365838"/>
                </a:lnTo>
                <a:lnTo>
                  <a:pt x="59438" y="365838"/>
                </a:lnTo>
                <a:lnTo>
                  <a:pt x="59438" y="114411"/>
                </a:lnTo>
                <a:lnTo>
                  <a:pt x="48258" y="113382"/>
                </a:lnTo>
                <a:lnTo>
                  <a:pt x="16394" y="79390"/>
                </a:lnTo>
                <a:lnTo>
                  <a:pt x="13673" y="57205"/>
                </a:lnTo>
                <a:lnTo>
                  <a:pt x="14353" y="45677"/>
                </a:lnTo>
                <a:lnTo>
                  <a:pt x="30817" y="9418"/>
                </a:lnTo>
                <a:lnTo>
                  <a:pt x="59438" y="0"/>
                </a:lnTo>
                <a:lnTo>
                  <a:pt x="1042262" y="0"/>
                </a:lnTo>
                <a:lnTo>
                  <a:pt x="1042262" y="365838"/>
                </a:lnTo>
                <a:lnTo>
                  <a:pt x="699306" y="365838"/>
                </a:lnTo>
                <a:lnTo>
                  <a:pt x="699306" y="426392"/>
                </a:lnTo>
                <a:close/>
              </a:path>
              <a:path w="2245994" h="915035">
                <a:moveTo>
                  <a:pt x="745071" y="914455"/>
                </a:moveTo>
                <a:lnTo>
                  <a:pt x="745071" y="708793"/>
                </a:lnTo>
                <a:lnTo>
                  <a:pt x="53578" y="708793"/>
                </a:lnTo>
                <a:lnTo>
                  <a:pt x="53578" y="594382"/>
                </a:lnTo>
                <a:lnTo>
                  <a:pt x="1042262" y="594382"/>
                </a:lnTo>
                <a:lnTo>
                  <a:pt x="1042262" y="914455"/>
                </a:lnTo>
                <a:lnTo>
                  <a:pt x="745071" y="914455"/>
                </a:lnTo>
                <a:close/>
              </a:path>
              <a:path w="2245994" h="915035">
                <a:moveTo>
                  <a:pt x="356629" y="102970"/>
                </a:moveTo>
                <a:lnTo>
                  <a:pt x="356629" y="262867"/>
                </a:lnTo>
                <a:lnTo>
                  <a:pt x="745071" y="262867"/>
                </a:lnTo>
                <a:lnTo>
                  <a:pt x="745071" y="102970"/>
                </a:lnTo>
                <a:lnTo>
                  <a:pt x="356629" y="102970"/>
                </a:lnTo>
                <a:close/>
              </a:path>
              <a:path w="2245994" h="915035">
                <a:moveTo>
                  <a:pt x="1877771" y="112179"/>
                </a:moveTo>
                <a:lnTo>
                  <a:pt x="1237903" y="112179"/>
                </a:lnTo>
                <a:lnTo>
                  <a:pt x="1203022" y="96273"/>
                </a:lnTo>
                <a:lnTo>
                  <a:pt x="1192139" y="56089"/>
                </a:lnTo>
                <a:lnTo>
                  <a:pt x="1192819" y="44596"/>
                </a:lnTo>
                <a:lnTo>
                  <a:pt x="1209283" y="9104"/>
                </a:lnTo>
                <a:lnTo>
                  <a:pt x="1237903" y="0"/>
                </a:lnTo>
                <a:lnTo>
                  <a:pt x="2186404" y="0"/>
                </a:lnTo>
                <a:lnTo>
                  <a:pt x="2186404" y="257286"/>
                </a:lnTo>
                <a:lnTo>
                  <a:pt x="1512212" y="257286"/>
                </a:lnTo>
                <a:lnTo>
                  <a:pt x="1512212" y="297191"/>
                </a:lnTo>
                <a:lnTo>
                  <a:pt x="2186404" y="297191"/>
                </a:lnTo>
                <a:lnTo>
                  <a:pt x="2186404" y="409370"/>
                </a:lnTo>
                <a:lnTo>
                  <a:pt x="1843448" y="409370"/>
                </a:lnTo>
                <a:lnTo>
                  <a:pt x="1843448" y="465180"/>
                </a:lnTo>
                <a:lnTo>
                  <a:pt x="2245842" y="465180"/>
                </a:lnTo>
                <a:lnTo>
                  <a:pt x="2245842" y="579592"/>
                </a:lnTo>
                <a:lnTo>
                  <a:pt x="1144142" y="579592"/>
                </a:lnTo>
                <a:lnTo>
                  <a:pt x="1144142" y="465180"/>
                </a:lnTo>
                <a:lnTo>
                  <a:pt x="1546536" y="465180"/>
                </a:lnTo>
                <a:lnTo>
                  <a:pt x="1546536" y="409370"/>
                </a:lnTo>
                <a:lnTo>
                  <a:pt x="1203580" y="409370"/>
                </a:lnTo>
                <a:lnTo>
                  <a:pt x="1203580" y="152083"/>
                </a:lnTo>
                <a:lnTo>
                  <a:pt x="1877771" y="152083"/>
                </a:lnTo>
                <a:lnTo>
                  <a:pt x="1877771" y="112179"/>
                </a:lnTo>
                <a:close/>
              </a:path>
              <a:path w="2245994" h="915035">
                <a:moveTo>
                  <a:pt x="1889213" y="914455"/>
                </a:moveTo>
                <a:lnTo>
                  <a:pt x="1889213" y="743117"/>
                </a:lnTo>
                <a:lnTo>
                  <a:pt x="1197720" y="743117"/>
                </a:lnTo>
                <a:lnTo>
                  <a:pt x="1197720" y="628705"/>
                </a:lnTo>
                <a:lnTo>
                  <a:pt x="2186404" y="628705"/>
                </a:lnTo>
                <a:lnTo>
                  <a:pt x="2186404" y="914455"/>
                </a:lnTo>
                <a:lnTo>
                  <a:pt x="1889213" y="914455"/>
                </a:lnTo>
                <a:close/>
              </a:path>
            </a:pathLst>
          </a:custGeom>
          <a:ln w="21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259089" y="3785936"/>
            <a:ext cx="664845" cy="657225"/>
            <a:chOff x="2259089" y="3785936"/>
            <a:chExt cx="664845" cy="657225"/>
          </a:xfrm>
        </p:grpSpPr>
        <p:sp>
          <p:nvSpPr>
            <p:cNvPr id="15" name="object 15"/>
            <p:cNvSpPr/>
            <p:nvPr/>
          </p:nvSpPr>
          <p:spPr>
            <a:xfrm>
              <a:off x="2263801" y="378986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9089" y="378593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259089" y="4943475"/>
            <a:ext cx="664845" cy="657225"/>
            <a:chOff x="2259089" y="4768386"/>
            <a:chExt cx="664845" cy="657225"/>
          </a:xfrm>
        </p:grpSpPr>
        <p:sp>
          <p:nvSpPr>
            <p:cNvPr id="18" name="object 18"/>
            <p:cNvSpPr/>
            <p:nvPr/>
          </p:nvSpPr>
          <p:spPr>
            <a:xfrm>
              <a:off x="2263801" y="477231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9089" y="476838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59089" y="5934075"/>
            <a:ext cx="664845" cy="657225"/>
            <a:chOff x="2259089" y="5750840"/>
            <a:chExt cx="664845" cy="657225"/>
          </a:xfrm>
        </p:grpSpPr>
        <p:sp>
          <p:nvSpPr>
            <p:cNvPr id="21" name="object 21"/>
            <p:cNvSpPr/>
            <p:nvPr/>
          </p:nvSpPr>
          <p:spPr>
            <a:xfrm>
              <a:off x="2263801" y="5754768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9089" y="5750840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59089" y="7000875"/>
            <a:ext cx="664845" cy="657225"/>
            <a:chOff x="2259089" y="6698479"/>
            <a:chExt cx="664845" cy="657225"/>
          </a:xfrm>
        </p:grpSpPr>
        <p:sp>
          <p:nvSpPr>
            <p:cNvPr id="24" name="object 24"/>
            <p:cNvSpPr/>
            <p:nvPr/>
          </p:nvSpPr>
          <p:spPr>
            <a:xfrm>
              <a:off x="2263801" y="6702407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9089" y="6698479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230755" y="8143875"/>
            <a:ext cx="664845" cy="657225"/>
            <a:chOff x="2259089" y="7646115"/>
            <a:chExt cx="664845" cy="657225"/>
          </a:xfrm>
        </p:grpSpPr>
        <p:sp>
          <p:nvSpPr>
            <p:cNvPr id="27" name="object 27"/>
            <p:cNvSpPr/>
            <p:nvPr/>
          </p:nvSpPr>
          <p:spPr>
            <a:xfrm>
              <a:off x="2263801" y="7650043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9089" y="7646115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xfrm>
            <a:off x="2547289" y="2696426"/>
            <a:ext cx="132994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아래</a:t>
            </a:r>
            <a:r>
              <a:rPr spc="-260" dirty="0"/>
              <a:t> </a:t>
            </a:r>
            <a:r>
              <a:rPr spc="-120" dirty="0"/>
              <a:t>미션들을</a:t>
            </a:r>
            <a:r>
              <a:rPr spc="-260" dirty="0"/>
              <a:t> </a:t>
            </a:r>
            <a:r>
              <a:rPr spc="-120" dirty="0"/>
              <a:t>완수하면</a:t>
            </a:r>
            <a:r>
              <a:rPr spc="-260" dirty="0"/>
              <a:t> </a:t>
            </a:r>
            <a:r>
              <a:rPr spc="-120" dirty="0"/>
              <a:t>점수</a:t>
            </a:r>
            <a:r>
              <a:rPr spc="-260" dirty="0"/>
              <a:t> </a:t>
            </a:r>
            <a:r>
              <a:rPr spc="-90" dirty="0"/>
              <a:t>3점을</a:t>
            </a:r>
            <a:r>
              <a:rPr spc="-260" dirty="0"/>
              <a:t> </a:t>
            </a:r>
            <a:r>
              <a:rPr spc="-30" dirty="0"/>
              <a:t>얻습니다!</a:t>
            </a:r>
            <a:r>
              <a:rPr spc="45" dirty="0"/>
              <a:t> </a:t>
            </a:r>
            <a:r>
              <a:rPr spc="-120" dirty="0"/>
              <a:t>통화</a:t>
            </a:r>
            <a:r>
              <a:rPr spc="-260" dirty="0"/>
              <a:t> </a:t>
            </a:r>
            <a:r>
              <a:rPr spc="-114" dirty="0"/>
              <a:t>5분미션</a:t>
            </a:r>
            <a:r>
              <a:rPr spc="-260" dirty="0"/>
              <a:t> </a:t>
            </a:r>
            <a:r>
              <a:rPr spc="-120" dirty="0"/>
              <a:t>완료시</a:t>
            </a:r>
            <a:r>
              <a:rPr spc="-260" dirty="0"/>
              <a:t> </a:t>
            </a:r>
            <a:r>
              <a:rPr spc="-114" dirty="0"/>
              <a:t>1분미션은</a:t>
            </a:r>
            <a:r>
              <a:rPr spc="-260" dirty="0"/>
              <a:t> </a:t>
            </a:r>
            <a:r>
              <a:rPr spc="-120" dirty="0"/>
              <a:t>따로</a:t>
            </a:r>
            <a:r>
              <a:rPr spc="-260" dirty="0"/>
              <a:t> </a:t>
            </a:r>
            <a:r>
              <a:rPr spc="-120" dirty="0"/>
              <a:t>수행하셔야</a:t>
            </a:r>
            <a:r>
              <a:rPr spc="-260" dirty="0"/>
              <a:t> </a:t>
            </a:r>
            <a:r>
              <a:rPr spc="-20" dirty="0" err="1"/>
              <a:t>합니다</a:t>
            </a:r>
            <a:r>
              <a:rPr spc="-20" dirty="0"/>
              <a:t>!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1418142" y="3785936"/>
            <a:ext cx="664845" cy="657225"/>
            <a:chOff x="1418142" y="3785936"/>
            <a:chExt cx="664845" cy="657225"/>
          </a:xfrm>
        </p:grpSpPr>
        <p:sp>
          <p:nvSpPr>
            <p:cNvPr id="34" name="object 34"/>
            <p:cNvSpPr/>
            <p:nvPr/>
          </p:nvSpPr>
          <p:spPr>
            <a:xfrm>
              <a:off x="1422854" y="378986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8142" y="378593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418142" y="4943475"/>
            <a:ext cx="664845" cy="657225"/>
            <a:chOff x="1418142" y="4768386"/>
            <a:chExt cx="664845" cy="657225"/>
          </a:xfrm>
        </p:grpSpPr>
        <p:sp>
          <p:nvSpPr>
            <p:cNvPr id="37" name="object 37"/>
            <p:cNvSpPr/>
            <p:nvPr/>
          </p:nvSpPr>
          <p:spPr>
            <a:xfrm>
              <a:off x="1422854" y="477231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8142" y="476838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418142" y="5934075"/>
            <a:ext cx="664845" cy="657225"/>
            <a:chOff x="1418142" y="5750840"/>
            <a:chExt cx="664845" cy="657225"/>
          </a:xfrm>
        </p:grpSpPr>
        <p:sp>
          <p:nvSpPr>
            <p:cNvPr id="40" name="object 40"/>
            <p:cNvSpPr/>
            <p:nvPr/>
          </p:nvSpPr>
          <p:spPr>
            <a:xfrm>
              <a:off x="1422854" y="5754768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8142" y="5750840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418142" y="7000875"/>
            <a:ext cx="664845" cy="657225"/>
            <a:chOff x="1418142" y="6698479"/>
            <a:chExt cx="664845" cy="657225"/>
          </a:xfrm>
        </p:grpSpPr>
        <p:sp>
          <p:nvSpPr>
            <p:cNvPr id="43" name="object 43"/>
            <p:cNvSpPr/>
            <p:nvPr/>
          </p:nvSpPr>
          <p:spPr>
            <a:xfrm>
              <a:off x="1422854" y="6702407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8142" y="6698479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389808" y="8143875"/>
            <a:ext cx="664845" cy="657225"/>
            <a:chOff x="1418142" y="7646115"/>
            <a:chExt cx="664845" cy="657225"/>
          </a:xfrm>
        </p:grpSpPr>
        <p:sp>
          <p:nvSpPr>
            <p:cNvPr id="46" name="object 46"/>
            <p:cNvSpPr/>
            <p:nvPr/>
          </p:nvSpPr>
          <p:spPr>
            <a:xfrm>
              <a:off x="1422854" y="7650043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89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8142" y="7646115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77400" y="3785936"/>
            <a:ext cx="664845" cy="657225"/>
            <a:chOff x="577400" y="3785936"/>
            <a:chExt cx="664845" cy="657225"/>
          </a:xfrm>
        </p:grpSpPr>
        <p:sp>
          <p:nvSpPr>
            <p:cNvPr id="52" name="object 52"/>
            <p:cNvSpPr/>
            <p:nvPr/>
          </p:nvSpPr>
          <p:spPr>
            <a:xfrm>
              <a:off x="582113" y="378986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7400" y="378593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577400" y="4943475"/>
            <a:ext cx="664845" cy="657225"/>
            <a:chOff x="577400" y="4768386"/>
            <a:chExt cx="664845" cy="657225"/>
          </a:xfrm>
        </p:grpSpPr>
        <p:sp>
          <p:nvSpPr>
            <p:cNvPr id="55" name="object 55"/>
            <p:cNvSpPr/>
            <p:nvPr/>
          </p:nvSpPr>
          <p:spPr>
            <a:xfrm>
              <a:off x="582113" y="4772315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7400" y="4768386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77400" y="5934075"/>
            <a:ext cx="664845" cy="657225"/>
            <a:chOff x="577400" y="5750840"/>
            <a:chExt cx="664845" cy="657225"/>
          </a:xfrm>
        </p:grpSpPr>
        <p:sp>
          <p:nvSpPr>
            <p:cNvPr id="58" name="object 58"/>
            <p:cNvSpPr/>
            <p:nvPr/>
          </p:nvSpPr>
          <p:spPr>
            <a:xfrm>
              <a:off x="582113" y="5754768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7400" y="5750840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77400" y="7000875"/>
            <a:ext cx="664845" cy="657225"/>
            <a:chOff x="577400" y="6698479"/>
            <a:chExt cx="664845" cy="657225"/>
          </a:xfrm>
        </p:grpSpPr>
        <p:sp>
          <p:nvSpPr>
            <p:cNvPr id="61" name="object 61"/>
            <p:cNvSpPr/>
            <p:nvPr/>
          </p:nvSpPr>
          <p:spPr>
            <a:xfrm>
              <a:off x="582113" y="6702407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7400" y="6698479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49066" y="8143875"/>
            <a:ext cx="664845" cy="657225"/>
            <a:chOff x="577400" y="7646115"/>
            <a:chExt cx="664845" cy="657225"/>
          </a:xfrm>
        </p:grpSpPr>
        <p:sp>
          <p:nvSpPr>
            <p:cNvPr id="64" name="object 64"/>
            <p:cNvSpPr/>
            <p:nvPr/>
          </p:nvSpPr>
          <p:spPr>
            <a:xfrm>
              <a:off x="582113" y="7650043"/>
              <a:ext cx="656590" cy="648970"/>
            </a:xfrm>
            <a:custGeom>
              <a:avLst/>
              <a:gdLst/>
              <a:ahLst/>
              <a:cxnLst/>
              <a:rect l="l" t="t" r="r" b="b"/>
              <a:pathLst>
                <a:path w="656590" h="648970">
                  <a:moveTo>
                    <a:pt x="467310" y="648522"/>
                  </a:moveTo>
                  <a:lnTo>
                    <a:pt x="449291" y="640305"/>
                  </a:lnTo>
                  <a:lnTo>
                    <a:pt x="337947" y="562531"/>
                  </a:lnTo>
                  <a:lnTo>
                    <a:pt x="315502" y="551388"/>
                  </a:lnTo>
                  <a:lnTo>
                    <a:pt x="289063" y="545258"/>
                  </a:lnTo>
                  <a:lnTo>
                    <a:pt x="261926" y="544566"/>
                  </a:lnTo>
                  <a:lnTo>
                    <a:pt x="237387" y="549735"/>
                  </a:lnTo>
                  <a:lnTo>
                    <a:pt x="109898" y="597129"/>
                  </a:lnTo>
                  <a:lnTo>
                    <a:pt x="90387" y="600568"/>
                  </a:lnTo>
                  <a:lnTo>
                    <a:pt x="76922" y="595183"/>
                  </a:lnTo>
                  <a:lnTo>
                    <a:pt x="70720" y="582109"/>
                  </a:lnTo>
                  <a:lnTo>
                    <a:pt x="72995" y="562484"/>
                  </a:lnTo>
                  <a:lnTo>
                    <a:pt x="112761" y="432828"/>
                  </a:lnTo>
                  <a:lnTo>
                    <a:pt x="116452" y="408109"/>
                  </a:lnTo>
                  <a:lnTo>
                    <a:pt x="114125" y="381149"/>
                  </a:lnTo>
                  <a:lnTo>
                    <a:pt x="106400" y="355205"/>
                  </a:lnTo>
                  <a:lnTo>
                    <a:pt x="93896" y="333537"/>
                  </a:lnTo>
                  <a:lnTo>
                    <a:pt x="9306" y="227396"/>
                  </a:lnTo>
                  <a:lnTo>
                    <a:pt x="0" y="209966"/>
                  </a:lnTo>
                  <a:lnTo>
                    <a:pt x="977" y="195541"/>
                  </a:lnTo>
                  <a:lnTo>
                    <a:pt x="11532" y="185624"/>
                  </a:lnTo>
                  <a:lnTo>
                    <a:pt x="30955" y="181715"/>
                  </a:lnTo>
                  <a:lnTo>
                    <a:pt x="166986" y="179336"/>
                  </a:lnTo>
                  <a:lnTo>
                    <a:pt x="191716" y="175193"/>
                  </a:lnTo>
                  <a:lnTo>
                    <a:pt x="216721" y="164655"/>
                  </a:lnTo>
                  <a:lnTo>
                    <a:pt x="239083" y="149317"/>
                  </a:lnTo>
                  <a:lnTo>
                    <a:pt x="255886" y="130769"/>
                  </a:lnTo>
                  <a:lnTo>
                    <a:pt x="331044" y="17746"/>
                  </a:lnTo>
                  <a:lnTo>
                    <a:pt x="344799" y="3535"/>
                  </a:lnTo>
                  <a:lnTo>
                    <a:pt x="358862" y="0"/>
                  </a:lnTo>
                  <a:lnTo>
                    <a:pt x="371586" y="6923"/>
                  </a:lnTo>
                  <a:lnTo>
                    <a:pt x="381324" y="24089"/>
                  </a:lnTo>
                  <a:lnTo>
                    <a:pt x="425591" y="152286"/>
                  </a:lnTo>
                  <a:lnTo>
                    <a:pt x="437177" y="174455"/>
                  </a:lnTo>
                  <a:lnTo>
                    <a:pt x="454954" y="194903"/>
                  </a:lnTo>
                  <a:lnTo>
                    <a:pt x="476501" y="211361"/>
                  </a:lnTo>
                  <a:lnTo>
                    <a:pt x="499396" y="221561"/>
                  </a:lnTo>
                  <a:lnTo>
                    <a:pt x="630433" y="257887"/>
                  </a:lnTo>
                  <a:lnTo>
                    <a:pt x="648249" y="266541"/>
                  </a:lnTo>
                  <a:lnTo>
                    <a:pt x="655966" y="278786"/>
                  </a:lnTo>
                  <a:lnTo>
                    <a:pt x="653275" y="292993"/>
                  </a:lnTo>
                  <a:lnTo>
                    <a:pt x="639865" y="307533"/>
                  </a:lnTo>
                  <a:lnTo>
                    <a:pt x="531241" y="389129"/>
                  </a:lnTo>
                  <a:lnTo>
                    <a:pt x="513672" y="406970"/>
                  </a:lnTo>
                  <a:lnTo>
                    <a:pt x="499657" y="430144"/>
                  </a:lnTo>
                  <a:lnTo>
                    <a:pt x="490613" y="455656"/>
                  </a:lnTo>
                  <a:lnTo>
                    <a:pt x="487960" y="480507"/>
                  </a:lnTo>
                  <a:lnTo>
                    <a:pt x="493750" y="616030"/>
                  </a:lnTo>
                  <a:lnTo>
                    <a:pt x="490995" y="635587"/>
                  </a:lnTo>
                  <a:lnTo>
                    <a:pt x="481697" y="646684"/>
                  </a:lnTo>
                  <a:lnTo>
                    <a:pt x="467310" y="648522"/>
                  </a:lnTo>
                  <a:close/>
                </a:path>
              </a:pathLst>
            </a:custGeom>
            <a:solidFill>
              <a:srgbClr val="9E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77400" y="7646115"/>
              <a:ext cx="664845" cy="657225"/>
            </a:xfrm>
            <a:custGeom>
              <a:avLst/>
              <a:gdLst/>
              <a:ahLst/>
              <a:cxnLst/>
              <a:rect l="l" t="t" r="r" b="b"/>
              <a:pathLst>
                <a:path w="664844" h="657225">
                  <a:moveTo>
                    <a:pt x="94628" y="608441"/>
                  </a:moveTo>
                  <a:lnTo>
                    <a:pt x="71491" y="576723"/>
                  </a:lnTo>
                  <a:lnTo>
                    <a:pt x="73938" y="565254"/>
                  </a:lnTo>
                  <a:lnTo>
                    <a:pt x="113663" y="435734"/>
                  </a:lnTo>
                  <a:lnTo>
                    <a:pt x="113704" y="435599"/>
                  </a:lnTo>
                  <a:lnTo>
                    <a:pt x="117188" y="412333"/>
                  </a:lnTo>
                  <a:lnTo>
                    <a:pt x="117274" y="411757"/>
                  </a:lnTo>
                  <a:lnTo>
                    <a:pt x="115040" y="385801"/>
                  </a:lnTo>
                  <a:lnTo>
                    <a:pt x="107593" y="360828"/>
                  </a:lnTo>
                  <a:lnTo>
                    <a:pt x="95523" y="339939"/>
                  </a:lnTo>
                  <a:lnTo>
                    <a:pt x="10917" y="233703"/>
                  </a:lnTo>
                  <a:lnTo>
                    <a:pt x="4461" y="223956"/>
                  </a:lnTo>
                  <a:lnTo>
                    <a:pt x="803" y="214555"/>
                  </a:lnTo>
                  <a:lnTo>
                    <a:pt x="115" y="206990"/>
                  </a:lnTo>
                  <a:lnTo>
                    <a:pt x="0" y="205722"/>
                  </a:lnTo>
                  <a:lnTo>
                    <a:pt x="2105" y="197678"/>
                  </a:lnTo>
                  <a:lnTo>
                    <a:pt x="171603" y="179237"/>
                  </a:lnTo>
                  <a:lnTo>
                    <a:pt x="195453" y="175259"/>
                  </a:lnTo>
                  <a:lnTo>
                    <a:pt x="219531" y="165123"/>
                  </a:lnTo>
                  <a:lnTo>
                    <a:pt x="241059" y="150346"/>
                  </a:lnTo>
                  <a:lnTo>
                    <a:pt x="257259" y="132446"/>
                  </a:lnTo>
                  <a:lnTo>
                    <a:pt x="332353" y="19487"/>
                  </a:lnTo>
                  <a:lnTo>
                    <a:pt x="339679" y="10352"/>
                  </a:lnTo>
                  <a:lnTo>
                    <a:pt x="347527" y="3981"/>
                  </a:lnTo>
                  <a:lnTo>
                    <a:pt x="355710" y="491"/>
                  </a:lnTo>
                  <a:lnTo>
                    <a:pt x="364038" y="0"/>
                  </a:lnTo>
                  <a:lnTo>
                    <a:pt x="371976" y="2543"/>
                  </a:lnTo>
                  <a:lnTo>
                    <a:pt x="378874" y="7864"/>
                  </a:lnTo>
                  <a:lnTo>
                    <a:pt x="363020" y="7864"/>
                  </a:lnTo>
                  <a:lnTo>
                    <a:pt x="357013" y="8362"/>
                  </a:lnTo>
                  <a:lnTo>
                    <a:pt x="350870" y="11275"/>
                  </a:lnTo>
                  <a:lnTo>
                    <a:pt x="344801" y="16487"/>
                  </a:lnTo>
                  <a:lnTo>
                    <a:pt x="339017" y="23879"/>
                  </a:lnTo>
                  <a:lnTo>
                    <a:pt x="263860" y="136885"/>
                  </a:lnTo>
                  <a:lnTo>
                    <a:pt x="246443" y="156143"/>
                  </a:lnTo>
                  <a:lnTo>
                    <a:pt x="223289" y="172040"/>
                  </a:lnTo>
                  <a:lnTo>
                    <a:pt x="197388" y="182946"/>
                  </a:lnTo>
                  <a:lnTo>
                    <a:pt x="171730" y="187229"/>
                  </a:lnTo>
                  <a:lnTo>
                    <a:pt x="35731" y="189575"/>
                  </a:lnTo>
                  <a:lnTo>
                    <a:pt x="26402" y="190481"/>
                  </a:lnTo>
                  <a:lnTo>
                    <a:pt x="18729" y="192774"/>
                  </a:lnTo>
                  <a:lnTo>
                    <a:pt x="12945" y="196358"/>
                  </a:lnTo>
                  <a:lnTo>
                    <a:pt x="9279" y="201134"/>
                  </a:lnTo>
                  <a:lnTo>
                    <a:pt x="7908" y="206990"/>
                  </a:lnTo>
                  <a:lnTo>
                    <a:pt x="8806" y="213718"/>
                  </a:lnTo>
                  <a:lnTo>
                    <a:pt x="11905" y="221080"/>
                  </a:lnTo>
                  <a:lnTo>
                    <a:pt x="17137" y="228835"/>
                  </a:lnTo>
                  <a:lnTo>
                    <a:pt x="101727" y="335071"/>
                  </a:lnTo>
                  <a:lnTo>
                    <a:pt x="114720" y="357541"/>
                  </a:lnTo>
                  <a:lnTo>
                    <a:pt x="122735" y="384407"/>
                  </a:lnTo>
                  <a:lnTo>
                    <a:pt x="125088" y="411757"/>
                  </a:lnTo>
                  <a:lnTo>
                    <a:pt x="125137" y="412333"/>
                  </a:lnTo>
                  <a:lnTo>
                    <a:pt x="121292" y="437977"/>
                  </a:lnTo>
                  <a:lnTo>
                    <a:pt x="81526" y="567633"/>
                  </a:lnTo>
                  <a:lnTo>
                    <a:pt x="79513" y="576723"/>
                  </a:lnTo>
                  <a:lnTo>
                    <a:pt x="96229" y="600622"/>
                  </a:lnTo>
                  <a:lnTo>
                    <a:pt x="127172" y="600622"/>
                  </a:lnTo>
                  <a:lnTo>
                    <a:pt x="116026" y="604768"/>
                  </a:lnTo>
                  <a:lnTo>
                    <a:pt x="104728" y="607877"/>
                  </a:lnTo>
                  <a:lnTo>
                    <a:pt x="94628" y="608441"/>
                  </a:lnTo>
                  <a:close/>
                </a:path>
                <a:path w="664844" h="657225">
                  <a:moveTo>
                    <a:pt x="494779" y="648816"/>
                  </a:moveTo>
                  <a:lnTo>
                    <a:pt x="478655" y="648816"/>
                  </a:lnTo>
                  <a:lnTo>
                    <a:pt x="484433" y="647104"/>
                  </a:lnTo>
                  <a:lnTo>
                    <a:pt x="488993" y="643173"/>
                  </a:lnTo>
                  <a:lnTo>
                    <a:pt x="492237" y="637206"/>
                  </a:lnTo>
                  <a:lnTo>
                    <a:pt x="494076" y="629448"/>
                  </a:lnTo>
                  <a:lnTo>
                    <a:pt x="494422" y="620148"/>
                  </a:lnTo>
                  <a:lnTo>
                    <a:pt x="488585" y="484689"/>
                  </a:lnTo>
                  <a:lnTo>
                    <a:pt x="491328" y="458899"/>
                  </a:lnTo>
                  <a:lnTo>
                    <a:pt x="500687" y="432471"/>
                  </a:lnTo>
                  <a:lnTo>
                    <a:pt x="515210" y="408476"/>
                  </a:lnTo>
                  <a:lnTo>
                    <a:pt x="533440" y="389981"/>
                  </a:lnTo>
                  <a:lnTo>
                    <a:pt x="642081" y="308385"/>
                  </a:lnTo>
                  <a:lnTo>
                    <a:pt x="649095" y="302193"/>
                  </a:lnTo>
                  <a:lnTo>
                    <a:pt x="653949" y="295843"/>
                  </a:lnTo>
                  <a:lnTo>
                    <a:pt x="656515" y="289553"/>
                  </a:lnTo>
                  <a:lnTo>
                    <a:pt x="656667" y="283539"/>
                  </a:lnTo>
                  <a:lnTo>
                    <a:pt x="654324" y="277989"/>
                  </a:lnTo>
                  <a:lnTo>
                    <a:pt x="649624" y="273060"/>
                  </a:lnTo>
                  <a:lnTo>
                    <a:pt x="642772" y="268918"/>
                  </a:lnTo>
                  <a:lnTo>
                    <a:pt x="633969" y="265732"/>
                  </a:lnTo>
                  <a:lnTo>
                    <a:pt x="502932" y="229406"/>
                  </a:lnTo>
                  <a:lnTo>
                    <a:pt x="479176" y="218839"/>
                  </a:lnTo>
                  <a:lnTo>
                    <a:pt x="456852" y="201796"/>
                  </a:lnTo>
                  <a:lnTo>
                    <a:pt x="438440" y="180610"/>
                  </a:lnTo>
                  <a:lnTo>
                    <a:pt x="426423" y="157609"/>
                  </a:lnTo>
                  <a:lnTo>
                    <a:pt x="382219" y="29365"/>
                  </a:lnTo>
                  <a:lnTo>
                    <a:pt x="378474" y="20795"/>
                  </a:lnTo>
                  <a:lnTo>
                    <a:pt x="373914" y="14232"/>
                  </a:lnTo>
                  <a:lnTo>
                    <a:pt x="368706" y="9861"/>
                  </a:lnTo>
                  <a:lnTo>
                    <a:pt x="363020" y="7864"/>
                  </a:lnTo>
                  <a:lnTo>
                    <a:pt x="378932" y="7864"/>
                  </a:lnTo>
                  <a:lnTo>
                    <a:pt x="384981" y="16103"/>
                  </a:lnTo>
                  <a:lnTo>
                    <a:pt x="389743" y="26780"/>
                  </a:lnTo>
                  <a:lnTo>
                    <a:pt x="434010" y="154977"/>
                  </a:lnTo>
                  <a:lnTo>
                    <a:pt x="445180" y="176371"/>
                  </a:lnTo>
                  <a:lnTo>
                    <a:pt x="462291" y="196076"/>
                  </a:lnTo>
                  <a:lnTo>
                    <a:pt x="483041" y="211917"/>
                  </a:lnTo>
                  <a:lnTo>
                    <a:pt x="505127" y="221716"/>
                  </a:lnTo>
                  <a:lnTo>
                    <a:pt x="636164" y="258058"/>
                  </a:lnTo>
                  <a:lnTo>
                    <a:pt x="647142" y="262163"/>
                  </a:lnTo>
                  <a:lnTo>
                    <a:pt x="655649" y="267625"/>
                  </a:lnTo>
                  <a:lnTo>
                    <a:pt x="661507" y="274297"/>
                  </a:lnTo>
                  <a:lnTo>
                    <a:pt x="664540" y="282032"/>
                  </a:lnTo>
                  <a:lnTo>
                    <a:pt x="664558" y="290338"/>
                  </a:lnTo>
                  <a:lnTo>
                    <a:pt x="661558" y="298685"/>
                  </a:lnTo>
                  <a:lnTo>
                    <a:pt x="655647" y="306872"/>
                  </a:lnTo>
                  <a:lnTo>
                    <a:pt x="646932" y="314696"/>
                  </a:lnTo>
                  <a:lnTo>
                    <a:pt x="538292" y="396228"/>
                  </a:lnTo>
                  <a:lnTo>
                    <a:pt x="521347" y="413424"/>
                  </a:lnTo>
                  <a:lnTo>
                    <a:pt x="507943" y="435599"/>
                  </a:lnTo>
                  <a:lnTo>
                    <a:pt x="507861" y="435734"/>
                  </a:lnTo>
                  <a:lnTo>
                    <a:pt x="499168" y="460303"/>
                  </a:lnTo>
                  <a:lnTo>
                    <a:pt x="496601" y="484277"/>
                  </a:lnTo>
                  <a:lnTo>
                    <a:pt x="502423" y="619799"/>
                  </a:lnTo>
                  <a:lnTo>
                    <a:pt x="501999" y="629448"/>
                  </a:lnTo>
                  <a:lnTo>
                    <a:pt x="501910" y="631475"/>
                  </a:lnTo>
                  <a:lnTo>
                    <a:pt x="499401" y="640952"/>
                  </a:lnTo>
                  <a:lnTo>
                    <a:pt x="499329" y="641223"/>
                  </a:lnTo>
                  <a:lnTo>
                    <a:pt x="494779" y="648816"/>
                  </a:lnTo>
                  <a:close/>
                </a:path>
                <a:path w="664844" h="657225">
                  <a:moveTo>
                    <a:pt x="127172" y="600622"/>
                  </a:moveTo>
                  <a:lnTo>
                    <a:pt x="96229" y="600622"/>
                  </a:lnTo>
                  <a:lnTo>
                    <a:pt x="104211" y="599960"/>
                  </a:lnTo>
                  <a:lnTo>
                    <a:pt x="113227" y="597395"/>
                  </a:lnTo>
                  <a:lnTo>
                    <a:pt x="240669" y="550001"/>
                  </a:lnTo>
                  <a:lnTo>
                    <a:pt x="249449" y="547352"/>
                  </a:lnTo>
                  <a:lnTo>
                    <a:pt x="258800" y="545402"/>
                  </a:lnTo>
                  <a:lnTo>
                    <a:pt x="259137" y="545402"/>
                  </a:lnTo>
                  <a:lnTo>
                    <a:pt x="267399" y="544426"/>
                  </a:lnTo>
                  <a:lnTo>
                    <a:pt x="276569" y="544150"/>
                  </a:lnTo>
                  <a:lnTo>
                    <a:pt x="295137" y="545402"/>
                  </a:lnTo>
                  <a:lnTo>
                    <a:pt x="313346" y="549073"/>
                  </a:lnTo>
                  <a:lnTo>
                    <a:pt x="322706" y="552378"/>
                  </a:lnTo>
                  <a:lnTo>
                    <a:pt x="267072" y="552378"/>
                  </a:lnTo>
                  <a:lnTo>
                    <a:pt x="243420" y="557374"/>
                  </a:lnTo>
                  <a:lnTo>
                    <a:pt x="127172" y="600622"/>
                  </a:lnTo>
                  <a:close/>
                </a:path>
                <a:path w="664844" h="657225">
                  <a:moveTo>
                    <a:pt x="481151" y="656903"/>
                  </a:moveTo>
                  <a:lnTo>
                    <a:pt x="476893" y="656903"/>
                  </a:lnTo>
                  <a:lnTo>
                    <a:pt x="471004" y="656310"/>
                  </a:lnTo>
                  <a:lnTo>
                    <a:pt x="464807" y="654536"/>
                  </a:lnTo>
                  <a:lnTo>
                    <a:pt x="458361" y="651592"/>
                  </a:lnTo>
                  <a:lnTo>
                    <a:pt x="451730" y="647484"/>
                  </a:lnTo>
                  <a:lnTo>
                    <a:pt x="340306" y="569694"/>
                  </a:lnTo>
                  <a:lnTo>
                    <a:pt x="318658" y="558921"/>
                  </a:lnTo>
                  <a:lnTo>
                    <a:pt x="293199" y="553021"/>
                  </a:lnTo>
                  <a:lnTo>
                    <a:pt x="267072" y="552378"/>
                  </a:lnTo>
                  <a:lnTo>
                    <a:pt x="322706" y="552378"/>
                  </a:lnTo>
                  <a:lnTo>
                    <a:pt x="330246" y="555040"/>
                  </a:lnTo>
                  <a:lnTo>
                    <a:pt x="344887" y="563177"/>
                  </a:lnTo>
                  <a:lnTo>
                    <a:pt x="456231" y="640952"/>
                  </a:lnTo>
                  <a:lnTo>
                    <a:pt x="464308" y="645688"/>
                  </a:lnTo>
                  <a:lnTo>
                    <a:pt x="471865" y="648327"/>
                  </a:lnTo>
                  <a:lnTo>
                    <a:pt x="478655" y="648816"/>
                  </a:lnTo>
                  <a:lnTo>
                    <a:pt x="494790" y="648816"/>
                  </a:lnTo>
                  <a:lnTo>
                    <a:pt x="488314" y="654096"/>
                  </a:lnTo>
                  <a:lnTo>
                    <a:pt x="484751" y="656018"/>
                  </a:lnTo>
                  <a:lnTo>
                    <a:pt x="481151" y="65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29E9CC-5335-4876-975D-12134DA9633E}"/>
              </a:ext>
            </a:extLst>
          </p:cNvPr>
          <p:cNvSpPr txBox="1"/>
          <p:nvPr/>
        </p:nvSpPr>
        <p:spPr>
          <a:xfrm>
            <a:off x="3117215" y="3794273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ko-KR" sz="2800" spc="-50" dirty="0"/>
              <a:t>50</a:t>
            </a:r>
            <a:r>
              <a:rPr lang="ko-KR" altLang="en-US" sz="2800" spc="-50" dirty="0"/>
              <a:t>자</a:t>
            </a:r>
            <a:r>
              <a:rPr lang="ko-KR" altLang="en-US" sz="2800" spc="-285" dirty="0"/>
              <a:t> </a:t>
            </a:r>
            <a:r>
              <a:rPr lang="ko-KR" altLang="en-US" sz="2800" spc="-125" dirty="0"/>
              <a:t>이상</a:t>
            </a:r>
            <a:r>
              <a:rPr lang="ko-KR" altLang="en-US" sz="2800" spc="-285" dirty="0"/>
              <a:t> </a:t>
            </a:r>
            <a:r>
              <a:rPr lang="ko-KR" altLang="en-US" sz="2800" spc="-125" dirty="0" err="1"/>
              <a:t>손편지</a:t>
            </a:r>
            <a:r>
              <a:rPr lang="ko-KR" altLang="en-US" sz="2800" spc="-285" dirty="0"/>
              <a:t> </a:t>
            </a:r>
            <a:r>
              <a:rPr lang="ko-KR" altLang="en-US" sz="2800" spc="-125" dirty="0"/>
              <a:t>몰래</a:t>
            </a:r>
            <a:r>
              <a:rPr lang="ko-KR" altLang="en-US" sz="2800" spc="-285" dirty="0"/>
              <a:t> </a:t>
            </a:r>
            <a:r>
              <a:rPr lang="ko-KR" altLang="en-US" sz="2800" spc="-125" dirty="0"/>
              <a:t>주기</a:t>
            </a:r>
            <a:r>
              <a:rPr lang="ko-KR" altLang="en-US" sz="2800" spc="-285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인증</a:t>
            </a:r>
            <a:r>
              <a:rPr lang="ko-KR" altLang="en-US" sz="2800" spc="-280" dirty="0"/>
              <a:t> </a:t>
            </a:r>
            <a:r>
              <a:rPr lang="en-US" altLang="ko-KR" sz="2800" spc="355" dirty="0"/>
              <a:t>:</a:t>
            </a:r>
            <a:r>
              <a:rPr lang="ko-KR" altLang="en-US" sz="2800" spc="-285" dirty="0"/>
              <a:t> </a:t>
            </a:r>
            <a:r>
              <a:rPr lang="ko-KR" altLang="en-US" sz="2800" spc="-125" dirty="0" err="1"/>
              <a:t>마니또</a:t>
            </a:r>
            <a:r>
              <a:rPr lang="ko-KR" altLang="en-US" sz="2800" spc="-285" dirty="0"/>
              <a:t> </a:t>
            </a:r>
            <a:r>
              <a:rPr lang="ko-KR" altLang="en-US" sz="2800" spc="-10" dirty="0"/>
              <a:t>증언</a:t>
            </a:r>
            <a:r>
              <a:rPr lang="en-US" altLang="ko-KR" sz="2800" spc="-10" dirty="0"/>
              <a:t>,</a:t>
            </a:r>
            <a:r>
              <a:rPr lang="ko-KR" altLang="en-US" sz="2800" spc="-10" dirty="0"/>
              <a:t>편지</a:t>
            </a:r>
            <a:r>
              <a:rPr lang="en-US" altLang="ko-KR" sz="2800" spc="-10" dirty="0"/>
              <a:t>)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BD51D2-ADE4-4608-B026-C5679F1187FB}"/>
              </a:ext>
            </a:extLst>
          </p:cNvPr>
          <p:cNvSpPr txBox="1"/>
          <p:nvPr/>
        </p:nvSpPr>
        <p:spPr>
          <a:xfrm>
            <a:off x="3117215" y="4916082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spc="-60" dirty="0" err="1">
                <a:latin typeface="Malgun Gothic"/>
                <a:cs typeface="Malgun Gothic"/>
              </a:rPr>
              <a:t>마니또한테</a:t>
            </a:r>
            <a:r>
              <a:rPr lang="ko-KR" altLang="en-US" sz="2800" spc="-60" dirty="0">
                <a:latin typeface="Malgun Gothic"/>
                <a:cs typeface="Malgun Gothic"/>
              </a:rPr>
              <a:t> 짧은 노래 </a:t>
            </a:r>
            <a:r>
              <a:rPr lang="ko-KR" altLang="en-US" sz="2800" spc="-60" dirty="0" err="1">
                <a:latin typeface="Malgun Gothic"/>
                <a:cs typeface="Malgun Gothic"/>
              </a:rPr>
              <a:t>불러주기</a:t>
            </a:r>
            <a:r>
              <a:rPr lang="en-US" altLang="ko-KR" sz="2800" spc="-60" dirty="0">
                <a:latin typeface="Malgun Gothic"/>
                <a:cs typeface="Malgun Gothic"/>
              </a:rPr>
              <a:t>(</a:t>
            </a:r>
            <a:r>
              <a:rPr lang="ko-KR" altLang="en-US" sz="2800" spc="-60" dirty="0">
                <a:latin typeface="Malgun Gothic"/>
                <a:cs typeface="Malgun Gothic"/>
              </a:rPr>
              <a:t>인증</a:t>
            </a:r>
            <a:r>
              <a:rPr lang="en-US" altLang="ko-KR" sz="2800" spc="-60" dirty="0">
                <a:latin typeface="Malgun Gothic"/>
                <a:cs typeface="Malgun Gothic"/>
              </a:rPr>
              <a:t>: </a:t>
            </a:r>
            <a:r>
              <a:rPr lang="ko-KR" altLang="en-US" sz="2800" spc="-60" dirty="0" err="1">
                <a:latin typeface="Malgun Gothic"/>
                <a:cs typeface="Malgun Gothic"/>
              </a:rPr>
              <a:t>마니또</a:t>
            </a:r>
            <a:r>
              <a:rPr lang="ko-KR" altLang="en-US" sz="2800" spc="-60" dirty="0">
                <a:latin typeface="Malgun Gothic"/>
                <a:cs typeface="Malgun Gothic"/>
              </a:rPr>
              <a:t> 증언</a:t>
            </a:r>
            <a:r>
              <a:rPr lang="en-US" altLang="ko-KR" sz="2800" spc="-60" dirty="0">
                <a:latin typeface="Malgun Gothic"/>
                <a:cs typeface="Malgun Gothic"/>
              </a:rPr>
              <a:t>)</a:t>
            </a:r>
            <a:endParaRPr lang="ko-KR" altLang="en-US" sz="2800" spc="-10" dirty="0">
              <a:latin typeface="Malgun Gothic"/>
              <a:cs typeface="Malgun Gothic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2240F-9A1E-4AA7-B5C6-6D84CE6362A7}"/>
              </a:ext>
            </a:extLst>
          </p:cNvPr>
          <p:cNvSpPr txBox="1"/>
          <p:nvPr/>
        </p:nvSpPr>
        <p:spPr>
          <a:xfrm>
            <a:off x="3180472" y="5915680"/>
            <a:ext cx="151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2800" spc="-175" dirty="0">
                <a:latin typeface="Malgun Gothic"/>
                <a:cs typeface="Malgun Gothic"/>
              </a:rPr>
              <a:t>간식 사주기</a:t>
            </a:r>
            <a:r>
              <a:rPr lang="en-US" altLang="ko-KR" sz="2800" spc="-175" dirty="0">
                <a:latin typeface="Malgun Gothic"/>
                <a:cs typeface="Malgun Gothic"/>
              </a:rPr>
              <a:t>(</a:t>
            </a:r>
            <a:r>
              <a:rPr lang="ko-KR" altLang="en-US" sz="2800" spc="-175" dirty="0">
                <a:latin typeface="Malgun Gothic"/>
                <a:cs typeface="Malgun Gothic"/>
              </a:rPr>
              <a:t>몰래</a:t>
            </a:r>
            <a:r>
              <a:rPr lang="en-US" altLang="ko-KR" sz="2800" spc="-175" dirty="0">
                <a:latin typeface="Malgun Gothic"/>
                <a:cs typeface="Malgun Gothic"/>
              </a:rPr>
              <a:t>X, </a:t>
            </a:r>
            <a:r>
              <a:rPr lang="ko-KR" altLang="en-US" sz="2800" spc="-175" dirty="0">
                <a:latin typeface="Malgun Gothic"/>
                <a:cs typeface="Malgun Gothic"/>
              </a:rPr>
              <a:t>동행해서</a:t>
            </a:r>
            <a:r>
              <a:rPr lang="en-US" altLang="ko-KR" sz="2800" spc="-175" dirty="0">
                <a:latin typeface="Malgun Gothic"/>
                <a:cs typeface="Malgun Gothic"/>
              </a:rPr>
              <a:t>)</a:t>
            </a:r>
            <a:r>
              <a:rPr lang="ko-KR" altLang="en-US" sz="2800" spc="-175" dirty="0">
                <a:latin typeface="Malgun Gothic"/>
                <a:cs typeface="Malgun Gothic"/>
              </a:rPr>
              <a:t> </a:t>
            </a:r>
            <a:r>
              <a:rPr lang="en-US" altLang="ko-KR" sz="2800" spc="-175" dirty="0">
                <a:latin typeface="Malgun Gothic"/>
                <a:cs typeface="Malgun Gothic"/>
              </a:rPr>
              <a:t>(</a:t>
            </a:r>
            <a:r>
              <a:rPr lang="ko-KR" altLang="en-US" sz="2800" spc="-175" dirty="0">
                <a:latin typeface="Malgun Gothic"/>
                <a:cs typeface="Malgun Gothic"/>
              </a:rPr>
              <a:t>인증 </a:t>
            </a:r>
            <a:r>
              <a:rPr lang="en-US" altLang="ko-KR" sz="2800" spc="-175" dirty="0">
                <a:latin typeface="Malgun Gothic"/>
                <a:cs typeface="Malgun Gothic"/>
              </a:rPr>
              <a:t>: </a:t>
            </a:r>
            <a:r>
              <a:rPr lang="ko-KR" altLang="en-US" sz="2800" spc="-175" dirty="0" err="1">
                <a:latin typeface="Malgun Gothic"/>
                <a:cs typeface="Malgun Gothic"/>
              </a:rPr>
              <a:t>마니또</a:t>
            </a:r>
            <a:r>
              <a:rPr lang="ko-KR" altLang="en-US" sz="2800" spc="-175" dirty="0">
                <a:latin typeface="Malgun Gothic"/>
                <a:cs typeface="Malgun Gothic"/>
              </a:rPr>
              <a:t> 증언</a:t>
            </a:r>
            <a:r>
              <a:rPr lang="en-US" altLang="ko-KR" sz="2800" spc="-175" dirty="0">
                <a:latin typeface="Malgun Gothic"/>
                <a:cs typeface="Malgun Gothic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D28712-C206-410C-851D-657E5FBCD457}"/>
              </a:ext>
            </a:extLst>
          </p:cNvPr>
          <p:cNvSpPr txBox="1"/>
          <p:nvPr/>
        </p:nvSpPr>
        <p:spPr>
          <a:xfrm>
            <a:off x="3193415" y="7058680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527800" algn="l">
              <a:lnSpc>
                <a:spcPct val="100000"/>
              </a:lnSpc>
              <a:spcBef>
                <a:spcPts val="2300"/>
              </a:spcBef>
            </a:pPr>
            <a:r>
              <a:rPr lang="ko-KR" altLang="en-US" sz="2800" spc="-125" dirty="0" err="1">
                <a:latin typeface="Malgun Gothic"/>
                <a:cs typeface="Malgun Gothic"/>
              </a:rPr>
              <a:t>마니또랑</a:t>
            </a:r>
            <a:r>
              <a:rPr lang="ko-KR" altLang="en-US" sz="2800" spc="-125" dirty="0">
                <a:latin typeface="Malgun Gothic"/>
                <a:cs typeface="Malgun Gothic"/>
              </a:rPr>
              <a:t> 셀카 찍기</a:t>
            </a:r>
            <a:r>
              <a:rPr lang="en-US" altLang="ko-KR" sz="2800" spc="-125" dirty="0">
                <a:latin typeface="Malgun Gothic"/>
                <a:cs typeface="Malgun Gothic"/>
              </a:rPr>
              <a:t>(</a:t>
            </a:r>
            <a:r>
              <a:rPr lang="ko-KR" altLang="en-US" sz="2800" spc="-125" dirty="0">
                <a:latin typeface="Malgun Gothic"/>
                <a:cs typeface="Malgun Gothic"/>
              </a:rPr>
              <a:t>인증</a:t>
            </a:r>
            <a:r>
              <a:rPr lang="en-US" altLang="ko-KR" sz="2800" spc="-125" dirty="0">
                <a:latin typeface="Malgun Gothic"/>
                <a:cs typeface="Malgun Gothic"/>
              </a:rPr>
              <a:t>: </a:t>
            </a:r>
            <a:r>
              <a:rPr lang="ko-KR" altLang="en-US" sz="2800" spc="-125" dirty="0">
                <a:latin typeface="Malgun Gothic"/>
                <a:cs typeface="Malgun Gothic"/>
              </a:rPr>
              <a:t>사진</a:t>
            </a:r>
            <a:r>
              <a:rPr lang="en-US" altLang="ko-KR" sz="2800" spc="-125" dirty="0">
                <a:latin typeface="Malgun Gothic"/>
                <a:cs typeface="Malgun Gothic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A028F-B5C7-4B4E-9640-A532FFF77389}"/>
              </a:ext>
            </a:extLst>
          </p:cNvPr>
          <p:cNvSpPr txBox="1"/>
          <p:nvPr/>
        </p:nvSpPr>
        <p:spPr>
          <a:xfrm>
            <a:off x="3117215" y="8201680"/>
            <a:ext cx="1418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52235" algn="l">
              <a:lnSpc>
                <a:spcPct val="100000"/>
              </a:lnSpc>
              <a:spcBef>
                <a:spcPts val="4375"/>
              </a:spcBef>
            </a:pPr>
            <a:r>
              <a:rPr lang="ko-KR" altLang="en-US" sz="2800" spc="-125" dirty="0" err="1">
                <a:latin typeface="Malgun Gothic"/>
                <a:cs typeface="Malgun Gothic"/>
              </a:rPr>
              <a:t>마니또와</a:t>
            </a:r>
            <a:r>
              <a:rPr lang="ko-KR" altLang="en-US" sz="2800" spc="-125" dirty="0">
                <a:latin typeface="Malgun Gothic"/>
                <a:cs typeface="Malgun Gothic"/>
              </a:rPr>
              <a:t> 단둘이 </a:t>
            </a:r>
            <a:r>
              <a:rPr lang="en-US" altLang="ko-KR" sz="2800" spc="-125" dirty="0">
                <a:latin typeface="Malgun Gothic"/>
                <a:cs typeface="Malgun Gothic"/>
              </a:rPr>
              <a:t>5</a:t>
            </a:r>
            <a:r>
              <a:rPr lang="ko-KR" altLang="en-US" sz="2800" spc="-125" dirty="0">
                <a:latin typeface="Malgun Gothic"/>
                <a:cs typeface="Malgun Gothic"/>
              </a:rPr>
              <a:t>분 이상 대화 나누기</a:t>
            </a:r>
            <a:endParaRPr lang="ko-KR" altLang="en-US" sz="2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099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316" y="3665440"/>
            <a:ext cx="17075785" cy="5770245"/>
            <a:chOff x="685316" y="3665440"/>
            <a:chExt cx="17075785" cy="5770245"/>
          </a:xfrm>
        </p:grpSpPr>
        <p:sp>
          <p:nvSpPr>
            <p:cNvPr id="3" name="object 3"/>
            <p:cNvSpPr/>
            <p:nvPr/>
          </p:nvSpPr>
          <p:spPr>
            <a:xfrm>
              <a:off x="685304" y="3779786"/>
              <a:ext cx="17075785" cy="5655945"/>
            </a:xfrm>
            <a:custGeom>
              <a:avLst/>
              <a:gdLst/>
              <a:ahLst/>
              <a:cxnLst/>
              <a:rect l="l" t="t" r="r" b="b"/>
              <a:pathLst>
                <a:path w="17075785" h="5655945">
                  <a:moveTo>
                    <a:pt x="17075392" y="0"/>
                  </a:moveTo>
                  <a:lnTo>
                    <a:pt x="17050665" y="0"/>
                  </a:lnTo>
                  <a:lnTo>
                    <a:pt x="17050665" y="5528792"/>
                  </a:lnTo>
                  <a:lnTo>
                    <a:pt x="24726" y="5528792"/>
                  </a:lnTo>
                  <a:lnTo>
                    <a:pt x="24726" y="0"/>
                  </a:lnTo>
                  <a:lnTo>
                    <a:pt x="0" y="0"/>
                  </a:lnTo>
                  <a:lnTo>
                    <a:pt x="0" y="5655500"/>
                  </a:lnTo>
                  <a:lnTo>
                    <a:pt x="24726" y="5655500"/>
                  </a:lnTo>
                  <a:lnTo>
                    <a:pt x="17050665" y="5655500"/>
                  </a:lnTo>
                  <a:lnTo>
                    <a:pt x="17075392" y="5655500"/>
                  </a:lnTo>
                  <a:lnTo>
                    <a:pt x="17075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7678" y="3677803"/>
              <a:ext cx="17051020" cy="5631180"/>
            </a:xfrm>
            <a:custGeom>
              <a:avLst/>
              <a:gdLst/>
              <a:ahLst/>
              <a:cxnLst/>
              <a:rect l="l" t="t" r="r" b="b"/>
              <a:pathLst>
                <a:path w="17051020" h="5631180">
                  <a:moveTo>
                    <a:pt x="17050662" y="5630767"/>
                  </a:moveTo>
                  <a:lnTo>
                    <a:pt x="0" y="5630767"/>
                  </a:lnTo>
                  <a:lnTo>
                    <a:pt x="0" y="0"/>
                  </a:lnTo>
                  <a:lnTo>
                    <a:pt x="17050662" y="0"/>
                  </a:lnTo>
                  <a:lnTo>
                    <a:pt x="17050662" y="5630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304" y="3665448"/>
              <a:ext cx="17075785" cy="5655945"/>
            </a:xfrm>
            <a:custGeom>
              <a:avLst/>
              <a:gdLst/>
              <a:ahLst/>
              <a:cxnLst/>
              <a:rect l="l" t="t" r="r" b="b"/>
              <a:pathLst>
                <a:path w="17075785" h="5655945">
                  <a:moveTo>
                    <a:pt x="17075392" y="0"/>
                  </a:moveTo>
                  <a:lnTo>
                    <a:pt x="17063035" y="0"/>
                  </a:lnTo>
                  <a:lnTo>
                    <a:pt x="17050665" y="0"/>
                  </a:lnTo>
                  <a:lnTo>
                    <a:pt x="17050665" y="24726"/>
                  </a:lnTo>
                  <a:lnTo>
                    <a:pt x="17050665" y="5630761"/>
                  </a:lnTo>
                  <a:lnTo>
                    <a:pt x="24726" y="5630761"/>
                  </a:lnTo>
                  <a:lnTo>
                    <a:pt x="24726" y="24726"/>
                  </a:lnTo>
                  <a:lnTo>
                    <a:pt x="17050665" y="24726"/>
                  </a:lnTo>
                  <a:lnTo>
                    <a:pt x="17050665" y="0"/>
                  </a:lnTo>
                  <a:lnTo>
                    <a:pt x="24726" y="0"/>
                  </a:lnTo>
                  <a:lnTo>
                    <a:pt x="12369" y="0"/>
                  </a:lnTo>
                  <a:lnTo>
                    <a:pt x="0" y="0"/>
                  </a:lnTo>
                  <a:lnTo>
                    <a:pt x="0" y="5655488"/>
                  </a:lnTo>
                  <a:lnTo>
                    <a:pt x="17075392" y="5655488"/>
                  </a:lnTo>
                  <a:lnTo>
                    <a:pt x="17075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617" y="2499198"/>
            <a:ext cx="654090" cy="7708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7288" y="2476500"/>
            <a:ext cx="1078771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>
                <a:latin typeface="Malgun Gothic"/>
                <a:cs typeface="Malgun Gothic"/>
              </a:rPr>
              <a:t>아래와 같은 경우에는 점수가 감점됩니다</a:t>
            </a:r>
            <a:r>
              <a:rPr lang="en-US" altLang="ko-KR" sz="240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 err="1">
                <a:latin typeface="Malgun Gothic"/>
                <a:cs typeface="Malgun Gothic"/>
              </a:rPr>
              <a:t>마니또</a:t>
            </a:r>
            <a:r>
              <a:rPr lang="ko-KR" altLang="en-US" sz="2400" dirty="0">
                <a:latin typeface="Malgun Gothic"/>
                <a:cs typeface="Malgun Gothic"/>
              </a:rPr>
              <a:t> 추리시간에 해당 여부를 확인합니다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1266" y="4727398"/>
            <a:ext cx="1485963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4100" spc="-175" dirty="0">
                <a:latin typeface="Malgun Gothic"/>
                <a:cs typeface="Malgun Gothic"/>
              </a:rPr>
              <a:t>본인의 </a:t>
            </a:r>
            <a:r>
              <a:rPr lang="ko-KR" altLang="en-US" sz="4100" spc="-175" dirty="0" err="1">
                <a:latin typeface="Malgun Gothic"/>
                <a:cs typeface="Malgun Gothic"/>
              </a:rPr>
              <a:t>마니띠한테</a:t>
            </a:r>
            <a:r>
              <a:rPr lang="ko-KR" altLang="en-US" sz="4100" spc="-175" dirty="0">
                <a:latin typeface="Malgun Gothic"/>
                <a:cs typeface="Malgun Gothic"/>
              </a:rPr>
              <a:t> 걸릴 경우</a:t>
            </a:r>
            <a:r>
              <a:rPr lang="en-US" altLang="ko-KR" sz="4100" spc="-175" dirty="0">
                <a:latin typeface="Malgun Gothic"/>
                <a:cs typeface="Malgun Gothic"/>
              </a:rPr>
              <a:t>(</a:t>
            </a:r>
            <a:r>
              <a:rPr lang="ko-KR" altLang="en-US" sz="4100" spc="-175" dirty="0">
                <a:latin typeface="Malgun Gothic"/>
                <a:cs typeface="Malgun Gothic"/>
              </a:rPr>
              <a:t>점수 </a:t>
            </a:r>
            <a:r>
              <a:rPr lang="ko-KR" altLang="en-US" sz="4100" spc="-175" dirty="0" err="1">
                <a:latin typeface="Malgun Gothic"/>
                <a:cs typeface="Malgun Gothic"/>
              </a:rPr>
              <a:t>반토막</a:t>
            </a:r>
            <a:r>
              <a:rPr lang="en-US" altLang="ko-KR" sz="4100" spc="-175" dirty="0">
                <a:latin typeface="Malgun Gothic"/>
                <a:cs typeface="Malgun Gothic"/>
              </a:rPr>
              <a:t>)</a:t>
            </a:r>
            <a:endParaRPr sz="41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1266" y="7046725"/>
            <a:ext cx="9854565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4100" spc="-175" dirty="0">
                <a:latin typeface="Malgun Gothic"/>
                <a:cs typeface="Malgun Gothic"/>
              </a:rPr>
              <a:t>다른 사람한테 걸릴 경우</a:t>
            </a:r>
            <a:r>
              <a:rPr lang="en-US" altLang="ko-KR" sz="4100" spc="-175" dirty="0">
                <a:latin typeface="Malgun Gothic"/>
                <a:cs typeface="Malgun Gothic"/>
              </a:rPr>
              <a:t>(</a:t>
            </a:r>
            <a:r>
              <a:rPr lang="ko-KR" altLang="en-US" sz="4100" spc="-175" dirty="0">
                <a:latin typeface="Malgun Gothic"/>
                <a:cs typeface="Malgun Gothic"/>
              </a:rPr>
              <a:t>인당 </a:t>
            </a:r>
            <a:r>
              <a:rPr lang="en-US" altLang="ko-KR" sz="4100" spc="-175" dirty="0">
                <a:latin typeface="Malgun Gothic"/>
                <a:cs typeface="Malgun Gothic"/>
              </a:rPr>
              <a:t>-2</a:t>
            </a:r>
            <a:r>
              <a:rPr lang="ko-KR" altLang="en-US" sz="4100" spc="-175" dirty="0">
                <a:latin typeface="Malgun Gothic"/>
                <a:cs typeface="Malgun Gothic"/>
              </a:rPr>
              <a:t>점</a:t>
            </a:r>
            <a:r>
              <a:rPr lang="en-US" altLang="ko-KR" sz="4100" spc="-175" dirty="0">
                <a:latin typeface="Malgun Gothic"/>
                <a:cs typeface="Malgun Gothic"/>
              </a:rPr>
              <a:t>)</a:t>
            </a:r>
            <a:endParaRPr sz="4100" dirty="0">
              <a:latin typeface="Malgun Gothic"/>
              <a:cs typeface="Malgun Gothic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96AD0C7-70B4-4EC6-B230-CDC8A1AE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0100"/>
            <a:ext cx="5171541" cy="1384995"/>
          </a:xfrm>
        </p:spPr>
        <p:txBody>
          <a:bodyPr/>
          <a:lstStyle/>
          <a:p>
            <a:r>
              <a:rPr lang="ko-KR" altLang="en-US" dirty="0">
                <a:ln w="28575">
                  <a:solidFill>
                    <a:schemeClr val="tx1"/>
                  </a:solidFill>
                </a:ln>
                <a:noFill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감점 목록</a:t>
            </a:r>
          </a:p>
        </p:txBody>
      </p:sp>
    </p:spTree>
    <p:extLst>
      <p:ext uri="{BB962C8B-B14F-4D97-AF65-F5344CB8AC3E}">
        <p14:creationId xmlns:p14="http://schemas.microsoft.com/office/powerpoint/2010/main" val="300190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289</Words>
  <Application>Microsoft Office PowerPoint</Application>
  <PresentationFormat>사용자 지정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Gothic A1</vt:lpstr>
      <vt:lpstr>HY헤드라인M</vt:lpstr>
      <vt:lpstr>Malgun Gothic</vt:lpstr>
      <vt:lpstr>휴먼둥근헤드라인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중</vt:lpstr>
      <vt:lpstr>PowerPoint 프레젠테이션</vt:lpstr>
      <vt:lpstr>감점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마니또 게임</dc:title>
  <dc:creator>정민호</dc:creator>
  <cp:keywords>DAFvVw7YXPw,BAFvV4X8qHA</cp:keywords>
  <cp:lastModifiedBy>HKLIFE</cp:lastModifiedBy>
  <cp:revision>8</cp:revision>
  <dcterms:created xsi:type="dcterms:W3CDTF">2025-02-10T00:53:53Z</dcterms:created>
  <dcterms:modified xsi:type="dcterms:W3CDTF">2025-02-10T06:00:31Z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2025-02-10T00:00:00Z</vt:filetime>
  </property>
  <property fmtid="{D5CDD505-2E9C-101B-9397-08002B2CF9AE}" pid="5" name="Producer">
    <vt:lpwstr>Canva</vt:lpwstr>
  </property>
</Properties>
</file>