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9496-041E-46FC-B6D3-F61772F6B0BB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8B5C-D754-4B19-88BF-903517788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84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9496-041E-46FC-B6D3-F61772F6B0BB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8B5C-D754-4B19-88BF-903517788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903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9496-041E-46FC-B6D3-F61772F6B0BB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8B5C-D754-4B19-88BF-903517788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863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9496-041E-46FC-B6D3-F61772F6B0BB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8B5C-D754-4B19-88BF-903517788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114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9496-041E-46FC-B6D3-F61772F6B0BB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8B5C-D754-4B19-88BF-903517788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91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9496-041E-46FC-B6D3-F61772F6B0BB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8B5C-D754-4B19-88BF-903517788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574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9496-041E-46FC-B6D3-F61772F6B0BB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8B5C-D754-4B19-88BF-903517788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238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9496-041E-46FC-B6D3-F61772F6B0BB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8B5C-D754-4B19-88BF-903517788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457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9496-041E-46FC-B6D3-F61772F6B0BB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8B5C-D754-4B19-88BF-903517788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317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9496-041E-46FC-B6D3-F61772F6B0BB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8B5C-D754-4B19-88BF-903517788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680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9496-041E-46FC-B6D3-F61772F6B0BB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8B5C-D754-4B19-88BF-903517788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485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99496-041E-46FC-B6D3-F61772F6B0BB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48B5C-D754-4B19-88BF-903517788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070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03848" y="2060848"/>
            <a:ext cx="2736304" cy="15841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Light Out</a:t>
            </a:r>
            <a:endParaRPr lang="ko-KR" altLang="en-US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355776" y="5805264"/>
            <a:ext cx="6400800" cy="1752600"/>
          </a:xfrm>
        </p:spPr>
        <p:txBody>
          <a:bodyPr/>
          <a:lstStyle/>
          <a:p>
            <a:r>
              <a:rPr lang="ko-KR" altLang="en-US" sz="2000" dirty="0" smtClean="0"/>
              <a:t>김수현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배민석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고준서</a:t>
            </a:r>
            <a:r>
              <a:rPr lang="en-US" altLang="ko-KR" sz="2000" dirty="0"/>
              <a:t> </a:t>
            </a:r>
            <a:r>
              <a:rPr lang="ko-KR" altLang="en-US" sz="2000" dirty="0" err="1" smtClean="0"/>
              <a:t>아노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임재욱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1481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직사각형 6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19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4088" y="0"/>
              <a:ext cx="3456384" cy="5438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제목 1"/>
          <p:cNvSpPr txBox="1">
            <a:spLocks/>
          </p:cNvSpPr>
          <p:nvPr/>
        </p:nvSpPr>
        <p:spPr>
          <a:xfrm>
            <a:off x="423344" y="4766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chemeClr val="bg1"/>
                </a:solidFill>
              </a:rPr>
              <a:t>Expectation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2011297"/>
            <a:ext cx="5040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+mj-lt"/>
                <a:ea typeface="HY강B" panose="02030600000101010101" pitchFamily="18" charset="-127"/>
              </a:rPr>
              <a:t>1. </a:t>
            </a:r>
            <a:r>
              <a:rPr lang="ko-KR" altLang="en-US" sz="2000" dirty="0" smtClean="0">
                <a:solidFill>
                  <a:schemeClr val="bg1"/>
                </a:solidFill>
                <a:latin typeface="+mj-lt"/>
                <a:ea typeface="HY강B" panose="02030600000101010101" pitchFamily="18" charset="-127"/>
              </a:rPr>
              <a:t>남녀의 아케이드 게임 사용 비율이 높은 것으로 보아</a:t>
            </a:r>
            <a:r>
              <a:rPr lang="en-US" altLang="ko-KR" sz="2000" dirty="0" smtClean="0">
                <a:solidFill>
                  <a:schemeClr val="bg1"/>
                </a:solidFill>
                <a:latin typeface="+mj-lt"/>
                <a:ea typeface="HY강B" panose="02030600000101010101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latin typeface="+mj-lt"/>
                <a:ea typeface="HY강B" panose="02030600000101010101" pitchFamily="18" charset="-127"/>
              </a:rPr>
              <a:t>남녀노소 이용할 수 있다</a:t>
            </a:r>
            <a:endParaRPr lang="ko-KR" altLang="en-US" sz="2000" dirty="0"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2593" y="4149080"/>
            <a:ext cx="5040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3</a:t>
            </a:r>
            <a:r>
              <a:rPr lang="en-US" altLang="ko-KR" sz="2000" dirty="0" smtClean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조명의 부품이 다양하고</a:t>
            </a:r>
            <a:r>
              <a:rPr lang="en-US" altLang="ko-KR" sz="2000" dirty="0" smtClean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온라인으로 진행되기 때문에 게임을 오래 즐길 수 있다</a:t>
            </a:r>
            <a:endParaRPr lang="ko-KR" altLang="en-US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2593" y="3075057"/>
            <a:ext cx="5040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2</a:t>
            </a:r>
            <a:r>
              <a:rPr lang="en-US" altLang="ko-KR" sz="2000" dirty="0" smtClean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빛이 없는 상태에서 게임이 진행되기에 현장감이 있다</a:t>
            </a:r>
            <a:endParaRPr lang="ko-KR" altLang="en-US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7584" y="5301208"/>
            <a:ext cx="5040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4</a:t>
            </a:r>
            <a:r>
              <a:rPr lang="en-US" altLang="ko-KR" sz="2000" dirty="0" smtClean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돌발상황과 미션이 많기 때문에 수익 창출의 요소 또한 다양하다</a:t>
            </a:r>
            <a:endParaRPr lang="ko-KR" altLang="en-US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7731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908720"/>
            <a:ext cx="6696744" cy="5167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385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32656"/>
            <a:ext cx="4608512" cy="626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786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00045"/>
            <a:ext cx="4968552" cy="633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713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20185"/>
            <a:ext cx="4879787" cy="620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14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199" y="2857500"/>
            <a:ext cx="8229600" cy="114300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  <a:latin typeface="Copperplate Gothic Bold" panose="020E0705020206020404" pitchFamily="34" charset="0"/>
              </a:rPr>
              <a:t>Light</a:t>
            </a:r>
            <a:r>
              <a:rPr lang="ko-KR" altLang="en-US" dirty="0" smtClean="0">
                <a:solidFill>
                  <a:schemeClr val="bg1"/>
                </a:solidFill>
                <a:latin typeface="Copperplate Gothic Bold" panose="020E0705020206020404" pitchFamily="34" charset="0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Copperplate Gothic Bold" panose="020E0705020206020404" pitchFamily="34" charset="0"/>
              </a:rPr>
              <a:t>Out</a:t>
            </a:r>
            <a:endParaRPr lang="ko-KR" altLang="en-US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653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8" name="Picture 4" descr="eclipse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43" y="548680"/>
            <a:ext cx="8194541" cy="5594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monopolize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126" y="1844824"/>
            <a:ext cx="4611748" cy="28803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0392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591981"/>
            <a:ext cx="4896544" cy="367403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868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199" y="2708920"/>
            <a:ext cx="8229600" cy="114300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Light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Out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47864" y="1484784"/>
            <a:ext cx="5040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1. </a:t>
            </a:r>
            <a:r>
              <a:rPr lang="ko-KR" altLang="en-US" sz="2000" dirty="0" smtClean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조명의 부품은 회사 내에 있지만 아무도 정확한 위치는 모른다</a:t>
            </a:r>
            <a:endParaRPr lang="ko-KR" altLang="en-US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05196" y="2925524"/>
            <a:ext cx="504056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2. </a:t>
            </a:r>
            <a:r>
              <a:rPr lang="ko-KR" altLang="en-US" sz="2000" dirty="0" smtClean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찾는 팀은 조명의 부품을 찾아내야 하며</a:t>
            </a:r>
            <a:r>
              <a:rPr lang="en-US" altLang="ko-KR" sz="2000" dirty="0" smtClean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연구소에 도달해야 함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..</a:t>
            </a:r>
            <a:endParaRPr lang="ko-KR" altLang="en-US" sz="20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05196" y="4352910"/>
            <a:ext cx="5040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3. </a:t>
            </a:r>
            <a:r>
              <a:rPr lang="ko-KR" altLang="en-US" sz="2000" dirty="0" smtClean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막는 팀은 찾는 팀의 인원을 막거나 부품을 손상시켜 찾는 팀을 저지해야 함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..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997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100</Words>
  <Application>Microsoft Office PowerPoint</Application>
  <PresentationFormat>화면 슬라이드 쇼(4:3)</PresentationFormat>
  <Paragraphs>12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Light Out</vt:lpstr>
      <vt:lpstr>PowerPoint 프레젠테이션</vt:lpstr>
      <vt:lpstr>PowerPoint 프레젠테이션</vt:lpstr>
      <vt:lpstr>PowerPoint 프레젠테이션</vt:lpstr>
      <vt:lpstr>PowerPoint 프레젠테이션</vt:lpstr>
      <vt:lpstr>Light Out</vt:lpstr>
      <vt:lpstr>PowerPoint 프레젠테이션</vt:lpstr>
      <vt:lpstr>PowerPoint 프레젠테이션</vt:lpstr>
      <vt:lpstr>Light Out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 Out</dc:title>
  <dc:creator>ERIC</dc:creator>
  <cp:lastModifiedBy>ERIC</cp:lastModifiedBy>
  <cp:revision>8</cp:revision>
  <dcterms:created xsi:type="dcterms:W3CDTF">2018-10-04T09:53:18Z</dcterms:created>
  <dcterms:modified xsi:type="dcterms:W3CDTF">2018-10-04T11:15:19Z</dcterms:modified>
</cp:coreProperties>
</file>