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8"/>
    <p:restoredTop sz="74385"/>
  </p:normalViewPr>
  <p:slideViewPr>
    <p:cSldViewPr>
      <p:cViewPr varScale="1">
        <p:scale>
          <a:sx n="84" d="100"/>
          <a:sy n="84" d="100"/>
        </p:scale>
        <p:origin x="10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F4A6D-75AA-2544-82D2-708262654625}" type="datetimeFigureOut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52C68-C32E-F14F-A936-49F64DCBD2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875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안녕하십니까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이번에 운영체제 </a:t>
            </a:r>
            <a:r>
              <a:rPr kumimoji="1" lang="en-US" altLang="ko-KR" dirty="0"/>
              <a:t>5</a:t>
            </a:r>
            <a:r>
              <a:rPr kumimoji="1" lang="ko-KR" altLang="en-US" dirty="0"/>
              <a:t>팀 팀장을 맡은 발표자 박현빈입니다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저희 </a:t>
            </a:r>
            <a:r>
              <a:rPr kumimoji="1" lang="en-US" altLang="ko-KR" dirty="0" err="1"/>
              <a:t>miniOS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file system</a:t>
            </a:r>
            <a:r>
              <a:rPr kumimoji="1" lang="ko-KR" altLang="en-US" dirty="0"/>
              <a:t>을 기반으로 구현이 되었습니다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52C68-C32E-F14F-A936-49F64DCBD26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067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프로젝트는 실습 환경 부족으로 인하여 하드웨어를 직접 제어하는 커널 코드나 드라이버를 작성하는 낮은 수준의 프로그래밍은 진행하지 않고 소프트웨어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활용하여 간단한 운영 체제를 구현하였습니다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운영체제 기능의 </a:t>
            </a:r>
            <a:r>
              <a:rPr kumimoji="1" lang="en-US" altLang="ko-KR" dirty="0"/>
              <a:t>file system</a:t>
            </a:r>
            <a:r>
              <a:rPr kumimoji="1" lang="ko-KR" altLang="en-US" dirty="0"/>
              <a:t>을 설계하고 직접 구현하여 운영체제의 기본적인 기능을 이해하는데 초점을 두었습니다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52C68-C32E-F14F-A936-49F64DCBD26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607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프로젝트 진척도 입니다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저희 </a:t>
            </a:r>
            <a:r>
              <a:rPr kumimoji="1" lang="en-US" altLang="ko-KR" dirty="0" err="1"/>
              <a:t>miniOS</a:t>
            </a:r>
            <a:r>
              <a:rPr kumimoji="1" lang="en-US" altLang="ko-KR" dirty="0"/>
              <a:t> </a:t>
            </a:r>
            <a:r>
              <a:rPr kumimoji="1" lang="ko-KR" altLang="en-US" dirty="0"/>
              <a:t>프로젝트에 대한 진척도로 중간에 주제가 </a:t>
            </a:r>
            <a:r>
              <a:rPr kumimoji="1" lang="en-US" altLang="ko-KR" dirty="0"/>
              <a:t>FILE system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전환되어 진행되는 것을 확인할 수 있습니다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18</a:t>
            </a:r>
            <a:r>
              <a:rPr kumimoji="1" lang="ko-KR" altLang="en-US" dirty="0"/>
              <a:t>일부터 프로젝트를 분석하여 </a:t>
            </a:r>
            <a:r>
              <a:rPr kumimoji="1" lang="en-US" altLang="ko-KR" dirty="0" err="1"/>
              <a:t>miniOS</a:t>
            </a:r>
            <a:r>
              <a:rPr kumimoji="1" lang="ko-KR" altLang="en-US" dirty="0"/>
              <a:t>에 어떤 기능을 넣어야 하는지 회의를 진행했고 여러가지 </a:t>
            </a:r>
            <a:r>
              <a:rPr kumimoji="1" lang="en-US" altLang="ko-KR" dirty="0" err="1"/>
              <a:t>os</a:t>
            </a:r>
            <a:r>
              <a:rPr kumimoji="1" lang="ko-KR" altLang="en-US" dirty="0"/>
              <a:t>기능 중 </a:t>
            </a:r>
            <a:r>
              <a:rPr kumimoji="1" lang="en-US" altLang="ko-KR" dirty="0"/>
              <a:t>process management, memory management, Scheduling, system call</a:t>
            </a:r>
            <a:r>
              <a:rPr kumimoji="1" lang="ko-KR" altLang="en-US" dirty="0"/>
              <a:t>을 채택하여 역할을 분담하고 공부를 하며 구현하는 것을 목표로 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이후 </a:t>
            </a:r>
            <a:r>
              <a:rPr kumimoji="1" lang="en-US" altLang="ko-KR" dirty="0"/>
              <a:t>5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9</a:t>
            </a:r>
            <a:r>
              <a:rPr kumimoji="1" lang="ko-KR" altLang="en-US" dirty="0"/>
              <a:t>일부터 공부한 것을 바탕으로 개인별로 기능을 구현하였고 중간 보고서를 각자 작성 한 뒤 내용들을 병합하여 종합 중간 보고서를 작성하였습니다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이후 피드백을 받았고 지식을 함양하고나서 프로젝트를 진행하기에는 너무 늦을 것 같기도 하고 당시 구현된 것이 중구난방으로 되어 기능을 합치기도 모호했습니다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따라서 교수님의 피드백에 따라 직접 부딪히면서 구현을 </a:t>
            </a:r>
            <a:r>
              <a:rPr kumimoji="1" lang="ko-KR" altLang="en-US" dirty="0" err="1"/>
              <a:t>해야겠다고</a:t>
            </a:r>
            <a:r>
              <a:rPr kumimoji="1" lang="ko-KR" altLang="en-US" dirty="0"/>
              <a:t> 판단하여 주제를 변경하였습니다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이후 </a:t>
            </a:r>
            <a:r>
              <a:rPr kumimoji="1" lang="en-US" altLang="ko-KR" dirty="0"/>
              <a:t>5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30</a:t>
            </a:r>
            <a:r>
              <a:rPr kumimoji="1" lang="ko-KR" altLang="en-US" dirty="0"/>
              <a:t>일에 기존에 선정한 기능들에 대하여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활용한 간단한 코드 작성보다 하나의 구체적인 기능을 구현하기 위해 </a:t>
            </a:r>
            <a:r>
              <a:rPr kumimoji="1" lang="en-US" altLang="ko-KR" dirty="0"/>
              <a:t>file system</a:t>
            </a:r>
            <a:r>
              <a:rPr kumimoji="1" lang="ko-KR" altLang="en-US" dirty="0"/>
              <a:t> 기능을 선정하여 구현하였습니다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이후 </a:t>
            </a:r>
            <a:r>
              <a:rPr kumimoji="1" lang="en-US" altLang="ko-KR" dirty="0"/>
              <a:t>6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6</a:t>
            </a:r>
            <a:r>
              <a:rPr kumimoji="1" lang="ko-KR" altLang="en-US" dirty="0"/>
              <a:t>일부터 </a:t>
            </a:r>
            <a:r>
              <a:rPr kumimoji="1" lang="en-US" altLang="ko-KR" dirty="0" err="1"/>
              <a:t>miniOS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file System</a:t>
            </a:r>
            <a:r>
              <a:rPr kumimoji="1" lang="ko-KR" altLang="en-US" dirty="0"/>
              <a:t>을 구현하였습니다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52C68-C32E-F14F-A936-49F64DCBD26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865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52C68-C32E-F14F-A936-49F64DCBD26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21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0718666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4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18288000" cy="10287000"/>
          <a:chOff x="0" y="0"/>
          <a:chExt cx="18288000" cy="1028700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2" name="text611882711205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5" y="3600450"/>
            <a:ext cx="10428796" cy="322898"/>
          </a:xfrm>
          <a:prstGeom prst="rect">
            <a:avLst/>
          </a:prstGeom>
        </p:spPr>
      </p:pic>
      <p:pic>
        <p:nvPicPr>
          <p:cNvPr id="3" name="text670480000166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4076700"/>
            <a:ext cx="11951016" cy="2152650"/>
          </a:xfrm>
          <a:prstGeom prst="rect">
            <a:avLst/>
          </a:prstGeom>
        </p:spPr>
      </p:pic>
      <p:pic>
        <p:nvPicPr>
          <p:cNvPr id="4" name="text104649565085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825" y="9763125"/>
            <a:ext cx="10428796" cy="3874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EE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714375" y="-504825"/>
          <a:ext cx="16681343" cy="10979090"/>
          <a:chOff x="-714375" y="-504825"/>
          <a:chExt cx="16681343" cy="10979090"/>
        </a:xfrm>
      </p:grpSpPr>
      <p:pic>
        <p:nvPicPr>
          <p:cNvPr id="4" name="frame237996981147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4375" y="-504825"/>
            <a:ext cx="9847251" cy="11483915"/>
          </a:xfrm>
          <a:prstGeom prst="rect">
            <a:avLst/>
          </a:prstGeom>
        </p:spPr>
      </p:pic>
      <p:pic>
        <p:nvPicPr>
          <p:cNvPr id="2" name="text701623630069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7525" y="2505075"/>
            <a:ext cx="3919114" cy="645795"/>
          </a:xfrm>
          <a:prstGeom prst="rect">
            <a:avLst/>
          </a:prstGeom>
        </p:spPr>
      </p:pic>
      <p:pic>
        <p:nvPicPr>
          <p:cNvPr id="3" name="text229055809156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7525" y="3981450"/>
            <a:ext cx="6003818" cy="20872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EE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104775" y="-28575"/>
          <a:ext cx="19242488" cy="9135694"/>
          <a:chOff x="-104775" y="-28575"/>
          <a:chExt cx="19242488" cy="9135694"/>
        </a:xfrm>
      </p:grpSpPr>
      <p:pic>
        <p:nvPicPr>
          <p:cNvPr id="21" name="text985425629546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2781300"/>
            <a:ext cx="3919114" cy="645795"/>
          </a:xfrm>
          <a:prstGeom prst="rect">
            <a:avLst/>
          </a:prstGeom>
        </p:spPr>
      </p:pic>
      <p:pic>
        <p:nvPicPr>
          <p:cNvPr id="2" name="rect13519071697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5" y="5438775"/>
            <a:ext cx="508641" cy="811668"/>
          </a:xfrm>
          <a:prstGeom prst="rect">
            <a:avLst/>
          </a:prstGeom>
        </p:spPr>
      </p:pic>
      <p:pic>
        <p:nvPicPr>
          <p:cNvPr id="3" name="text807102416085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25" y="4924425"/>
            <a:ext cx="2220094" cy="258318"/>
          </a:xfrm>
          <a:prstGeom prst="rect">
            <a:avLst/>
          </a:prstGeom>
        </p:spPr>
      </p:pic>
      <p:pic>
        <p:nvPicPr>
          <p:cNvPr id="4" name="text866160087626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4975" y="6477000"/>
            <a:ext cx="3100930" cy="322898"/>
          </a:xfrm>
          <a:prstGeom prst="rect">
            <a:avLst/>
          </a:prstGeom>
        </p:spPr>
      </p:pic>
      <p:pic>
        <p:nvPicPr>
          <p:cNvPr id="5" name="text904617072545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500" y="7353300"/>
            <a:ext cx="2327264" cy="1477579"/>
          </a:xfrm>
          <a:prstGeom prst="rect">
            <a:avLst/>
          </a:prstGeom>
        </p:spPr>
      </p:pic>
      <p:pic>
        <p:nvPicPr>
          <p:cNvPr id="6" name="rect618121687091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8950" y="5438775"/>
            <a:ext cx="508641" cy="811668"/>
          </a:xfrm>
          <a:prstGeom prst="rect">
            <a:avLst/>
          </a:prstGeom>
        </p:spPr>
      </p:pic>
      <p:pic>
        <p:nvPicPr>
          <p:cNvPr id="7" name="text507707986359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1700" y="4924425"/>
            <a:ext cx="2220094" cy="258318"/>
          </a:xfrm>
          <a:prstGeom prst="rect">
            <a:avLst/>
          </a:prstGeom>
        </p:spPr>
      </p:pic>
      <p:pic>
        <p:nvPicPr>
          <p:cNvPr id="8" name="text7016236300690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5025" y="6477000"/>
            <a:ext cx="2364611" cy="322898"/>
          </a:xfrm>
          <a:prstGeom prst="rect">
            <a:avLst/>
          </a:prstGeom>
        </p:spPr>
      </p:pic>
      <p:pic>
        <p:nvPicPr>
          <p:cNvPr id="9" name="text229055809156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5025" y="7353300"/>
            <a:ext cx="2353548" cy="1477579"/>
          </a:xfrm>
          <a:prstGeom prst="rect">
            <a:avLst/>
          </a:prstGeom>
        </p:spPr>
      </p:pic>
      <p:pic>
        <p:nvPicPr>
          <p:cNvPr id="10" name="rect464204562084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8475" y="5438775"/>
            <a:ext cx="508641" cy="811668"/>
          </a:xfrm>
          <a:prstGeom prst="rect">
            <a:avLst/>
          </a:prstGeom>
        </p:spPr>
      </p:pic>
      <p:pic>
        <p:nvPicPr>
          <p:cNvPr id="11" name="text3668824605087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10750" y="4924425"/>
            <a:ext cx="2220094" cy="258318"/>
          </a:xfrm>
          <a:prstGeom prst="rect">
            <a:avLst/>
          </a:prstGeom>
        </p:spPr>
      </p:pic>
      <p:pic>
        <p:nvPicPr>
          <p:cNvPr id="12" name="text495064802702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34550" y="6477000"/>
            <a:ext cx="2364611" cy="322898"/>
          </a:xfrm>
          <a:prstGeom prst="rect">
            <a:avLst/>
          </a:prstGeom>
        </p:spPr>
      </p:pic>
      <p:pic>
        <p:nvPicPr>
          <p:cNvPr id="13" name="text915033181454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4550" y="7353300"/>
            <a:ext cx="2367385" cy="1782394"/>
          </a:xfrm>
          <a:prstGeom prst="rect">
            <a:avLst/>
          </a:prstGeom>
        </p:spPr>
      </p:pic>
      <p:pic>
        <p:nvPicPr>
          <p:cNvPr id="14" name="rect34255483106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68475" y="5438775"/>
            <a:ext cx="508641" cy="811668"/>
          </a:xfrm>
          <a:prstGeom prst="rect">
            <a:avLst/>
          </a:prstGeom>
        </p:spPr>
      </p:pic>
      <p:pic>
        <p:nvPicPr>
          <p:cNvPr id="15" name="text992288789015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611225" y="4924425"/>
            <a:ext cx="2220094" cy="258318"/>
          </a:xfrm>
          <a:prstGeom prst="rect">
            <a:avLst/>
          </a:prstGeom>
        </p:spPr>
      </p:pic>
      <p:pic>
        <p:nvPicPr>
          <p:cNvPr id="16" name="text253405840933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544550" y="6477000"/>
            <a:ext cx="2364611" cy="322898"/>
          </a:xfrm>
          <a:prstGeom prst="rect">
            <a:avLst/>
          </a:prstGeom>
        </p:spPr>
      </p:pic>
      <p:pic>
        <p:nvPicPr>
          <p:cNvPr id="17" name="text1930048883389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535025" y="7353300"/>
            <a:ext cx="2381222" cy="563133"/>
          </a:xfrm>
          <a:prstGeom prst="rect">
            <a:avLst/>
          </a:prstGeom>
        </p:spPr>
      </p:pic>
      <p:pic>
        <p:nvPicPr>
          <p:cNvPr id="18" name="drawline583381606891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57375" y="5410200"/>
            <a:ext cx="17385113" cy="104775"/>
          </a:xfrm>
          <a:prstGeom prst="rect">
            <a:avLst/>
          </a:prstGeom>
        </p:spPr>
      </p:pic>
      <p:pic>
        <p:nvPicPr>
          <p:cNvPr id="19" name="frame1448548651296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104775" y="-28575"/>
            <a:ext cx="18491638" cy="2118491"/>
          </a:xfrm>
          <a:prstGeom prst="rect">
            <a:avLst/>
          </a:prstGeom>
        </p:spPr>
      </p:pic>
      <p:pic>
        <p:nvPicPr>
          <p:cNvPr id="20" name="text685417292888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66900" y="3590925"/>
            <a:ext cx="14449209" cy="3228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EE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714375" y="-504825"/>
          <a:ext cx="9132876" cy="10979090"/>
          <a:chOff x="-714375" y="-504825"/>
          <a:chExt cx="9132876" cy="10979090"/>
        </a:xfrm>
      </p:grpSpPr>
      <p:pic>
        <p:nvPicPr>
          <p:cNvPr id="3" name="text127418516958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561975"/>
            <a:ext cx="6084786" cy="1033272"/>
          </a:xfrm>
          <a:prstGeom prst="rect">
            <a:avLst/>
          </a:prstGeom>
        </p:spPr>
      </p:pic>
      <p:pic>
        <p:nvPicPr>
          <p:cNvPr id="4" name="그림 3" descr="도표, 스케치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A99505C3-7756-9D58-AA6A-5BA13BDC0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32" y="-473124"/>
            <a:ext cx="8424936" cy="115352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EE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714375" y="-504825"/>
          <a:ext cx="9132876" cy="10979090"/>
          <a:chOff x="-714375" y="-504825"/>
          <a:chExt cx="9132876" cy="10979090"/>
        </a:xfrm>
      </p:grpSpPr>
      <p:pic>
        <p:nvPicPr>
          <p:cNvPr id="3" name="text466372902236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561975"/>
            <a:ext cx="6246299" cy="1033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EE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18288000" cy="10287000"/>
          <a:chOff x="0" y="0"/>
          <a:chExt cx="18288000" cy="1028700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2" name="text627128075227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5057775"/>
            <a:ext cx="10428796" cy="1291590"/>
          </a:xfrm>
          <a:prstGeom prst="rect">
            <a:avLst/>
          </a:prstGeom>
        </p:spPr>
      </p:pic>
      <p:pic>
        <p:nvPicPr>
          <p:cNvPr id="3" name="text650238576336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1323975"/>
            <a:ext cx="7769100" cy="20536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Theme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223</Words>
  <Application>Microsoft Macintosh PowerPoint</Application>
  <PresentationFormat>사용자 지정</PresentationFormat>
  <Paragraphs>15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맑은 고딕</vt:lpstr>
      <vt:lpstr>Theme14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박현빈</cp:lastModifiedBy>
  <cp:revision>4</cp:revision>
  <dcterms:created xsi:type="dcterms:W3CDTF">2024-06-12T05:33:15Z</dcterms:created>
  <dcterms:modified xsi:type="dcterms:W3CDTF">2024-06-13T07:08:10Z</dcterms:modified>
  <cp:category/>
</cp:coreProperties>
</file>