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9"/>
    <p:restoredTop sz="94690"/>
  </p:normalViewPr>
  <p:slideViewPr>
    <p:cSldViewPr>
      <p:cViewPr varScale="1">
        <p:scale>
          <a:sx n="98" d="100"/>
          <a:sy n="98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718666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4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18288000" cy="10287000"/>
          <a:chOff x="0" y="0"/>
          <a:chExt cx="18288000" cy="1028700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2" name="text611882711205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3600450"/>
            <a:ext cx="10428796" cy="322898"/>
          </a:xfrm>
          <a:prstGeom prst="rect">
            <a:avLst/>
          </a:prstGeom>
        </p:spPr>
      </p:pic>
      <p:pic>
        <p:nvPicPr>
          <p:cNvPr id="3" name="text670480000166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4076700"/>
            <a:ext cx="11951016" cy="2152650"/>
          </a:xfrm>
          <a:prstGeom prst="rect">
            <a:avLst/>
          </a:prstGeom>
        </p:spPr>
      </p:pic>
      <p:pic>
        <p:nvPicPr>
          <p:cNvPr id="4" name="text104649565085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825" y="9763125"/>
            <a:ext cx="10428796" cy="387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E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714375" y="-504825"/>
          <a:ext cx="16681343" cy="10979090"/>
          <a:chOff x="-714375" y="-504825"/>
          <a:chExt cx="16681343" cy="10979090"/>
        </a:xfrm>
      </p:grpSpPr>
      <p:pic>
        <p:nvPicPr>
          <p:cNvPr id="4" name="frame237996981147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375" y="-504825"/>
            <a:ext cx="9847251" cy="11483915"/>
          </a:xfrm>
          <a:prstGeom prst="rect">
            <a:avLst/>
          </a:prstGeom>
        </p:spPr>
      </p:pic>
      <p:pic>
        <p:nvPicPr>
          <p:cNvPr id="2" name="text701623630069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5" y="2505075"/>
            <a:ext cx="3919114" cy="645795"/>
          </a:xfrm>
          <a:prstGeom prst="rect">
            <a:avLst/>
          </a:prstGeom>
        </p:spPr>
      </p:pic>
      <p:pic>
        <p:nvPicPr>
          <p:cNvPr id="3" name="text229055809156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525" y="3981450"/>
            <a:ext cx="6003818" cy="20872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E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104775" y="-28575"/>
          <a:ext cx="19242488" cy="9135694"/>
          <a:chOff x="-104775" y="-28575"/>
          <a:chExt cx="19242488" cy="9135694"/>
        </a:xfrm>
      </p:grpSpPr>
      <p:pic>
        <p:nvPicPr>
          <p:cNvPr id="21" name="text985425629546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781300"/>
            <a:ext cx="3919114" cy="645795"/>
          </a:xfrm>
          <a:prstGeom prst="rect">
            <a:avLst/>
          </a:prstGeom>
        </p:spPr>
      </p:pic>
      <p:pic>
        <p:nvPicPr>
          <p:cNvPr id="2" name="rect13519071697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5438775"/>
            <a:ext cx="508641" cy="811668"/>
          </a:xfrm>
          <a:prstGeom prst="rect">
            <a:avLst/>
          </a:prstGeom>
        </p:spPr>
      </p:pic>
      <p:pic>
        <p:nvPicPr>
          <p:cNvPr id="3" name="text807102416085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5" y="4924425"/>
            <a:ext cx="2220094" cy="258318"/>
          </a:xfrm>
          <a:prstGeom prst="rect">
            <a:avLst/>
          </a:prstGeom>
        </p:spPr>
      </p:pic>
      <p:pic>
        <p:nvPicPr>
          <p:cNvPr id="4" name="text866160087626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975" y="6477000"/>
            <a:ext cx="3100930" cy="322898"/>
          </a:xfrm>
          <a:prstGeom prst="rect">
            <a:avLst/>
          </a:prstGeom>
        </p:spPr>
      </p:pic>
      <p:pic>
        <p:nvPicPr>
          <p:cNvPr id="5" name="text904617072545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500" y="7353300"/>
            <a:ext cx="2327264" cy="1477579"/>
          </a:xfrm>
          <a:prstGeom prst="rect">
            <a:avLst/>
          </a:prstGeom>
        </p:spPr>
      </p:pic>
      <p:pic>
        <p:nvPicPr>
          <p:cNvPr id="6" name="rect618121687091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950" y="5438775"/>
            <a:ext cx="508641" cy="811668"/>
          </a:xfrm>
          <a:prstGeom prst="rect">
            <a:avLst/>
          </a:prstGeom>
        </p:spPr>
      </p:pic>
      <p:pic>
        <p:nvPicPr>
          <p:cNvPr id="7" name="text507707986359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700" y="4924425"/>
            <a:ext cx="2220094" cy="258318"/>
          </a:xfrm>
          <a:prstGeom prst="rect">
            <a:avLst/>
          </a:prstGeom>
        </p:spPr>
      </p:pic>
      <p:pic>
        <p:nvPicPr>
          <p:cNvPr id="8" name="text701623630069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5025" y="6477000"/>
            <a:ext cx="2364611" cy="322898"/>
          </a:xfrm>
          <a:prstGeom prst="rect">
            <a:avLst/>
          </a:prstGeom>
        </p:spPr>
      </p:pic>
      <p:pic>
        <p:nvPicPr>
          <p:cNvPr id="9" name="text229055809156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5025" y="7353300"/>
            <a:ext cx="2353548" cy="1477579"/>
          </a:xfrm>
          <a:prstGeom prst="rect">
            <a:avLst/>
          </a:prstGeom>
        </p:spPr>
      </p:pic>
      <p:pic>
        <p:nvPicPr>
          <p:cNvPr id="10" name="rect464204562084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475" y="5438775"/>
            <a:ext cx="508641" cy="811668"/>
          </a:xfrm>
          <a:prstGeom prst="rect">
            <a:avLst/>
          </a:prstGeom>
        </p:spPr>
      </p:pic>
      <p:pic>
        <p:nvPicPr>
          <p:cNvPr id="11" name="text366882460508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0750" y="4924425"/>
            <a:ext cx="2220094" cy="258318"/>
          </a:xfrm>
          <a:prstGeom prst="rect">
            <a:avLst/>
          </a:prstGeom>
        </p:spPr>
      </p:pic>
      <p:pic>
        <p:nvPicPr>
          <p:cNvPr id="12" name="text495064802702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34550" y="6477000"/>
            <a:ext cx="2364611" cy="322898"/>
          </a:xfrm>
          <a:prstGeom prst="rect">
            <a:avLst/>
          </a:prstGeom>
        </p:spPr>
      </p:pic>
      <p:pic>
        <p:nvPicPr>
          <p:cNvPr id="13" name="text915033181454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34550" y="7353300"/>
            <a:ext cx="2367385" cy="1782394"/>
          </a:xfrm>
          <a:prstGeom prst="rect">
            <a:avLst/>
          </a:prstGeom>
        </p:spPr>
      </p:pic>
      <p:pic>
        <p:nvPicPr>
          <p:cNvPr id="14" name="rect34255483106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68475" y="5438775"/>
            <a:ext cx="508641" cy="811668"/>
          </a:xfrm>
          <a:prstGeom prst="rect">
            <a:avLst/>
          </a:prstGeom>
        </p:spPr>
      </p:pic>
      <p:pic>
        <p:nvPicPr>
          <p:cNvPr id="15" name="text992288789015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11225" y="4924425"/>
            <a:ext cx="2220094" cy="258318"/>
          </a:xfrm>
          <a:prstGeom prst="rect">
            <a:avLst/>
          </a:prstGeom>
        </p:spPr>
      </p:pic>
      <p:pic>
        <p:nvPicPr>
          <p:cNvPr id="16" name="text253405840933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44550" y="6477000"/>
            <a:ext cx="2364611" cy="322898"/>
          </a:xfrm>
          <a:prstGeom prst="rect">
            <a:avLst/>
          </a:prstGeom>
        </p:spPr>
      </p:pic>
      <p:pic>
        <p:nvPicPr>
          <p:cNvPr id="17" name="text193004888338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535025" y="7353300"/>
            <a:ext cx="2381222" cy="563133"/>
          </a:xfrm>
          <a:prstGeom prst="rect">
            <a:avLst/>
          </a:prstGeom>
        </p:spPr>
      </p:pic>
      <p:pic>
        <p:nvPicPr>
          <p:cNvPr id="18" name="drawline583381606891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57375" y="5410200"/>
            <a:ext cx="17385113" cy="104775"/>
          </a:xfrm>
          <a:prstGeom prst="rect">
            <a:avLst/>
          </a:prstGeom>
        </p:spPr>
      </p:pic>
      <p:pic>
        <p:nvPicPr>
          <p:cNvPr id="19" name="frame144854865129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04775" y="-28575"/>
            <a:ext cx="18491638" cy="2118491"/>
          </a:xfrm>
          <a:prstGeom prst="rect">
            <a:avLst/>
          </a:prstGeom>
        </p:spPr>
      </p:pic>
      <p:pic>
        <p:nvPicPr>
          <p:cNvPr id="20" name="text685417292888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66900" y="3590925"/>
            <a:ext cx="14449209" cy="3228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E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714375" y="-504825"/>
          <a:ext cx="9132876" cy="10979090"/>
          <a:chOff x="-714375" y="-504825"/>
          <a:chExt cx="9132876" cy="10979090"/>
        </a:xfrm>
      </p:grpSpPr>
      <p:pic>
        <p:nvPicPr>
          <p:cNvPr id="3" name="text127418516958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561975"/>
            <a:ext cx="6084786" cy="10332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34CC5A-3D71-4401-A0C0-85D8D8CB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936" y="-450783"/>
            <a:ext cx="8280920" cy="111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E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-714375" y="-504825"/>
          <a:ext cx="9132876" cy="10979090"/>
          <a:chOff x="-714375" y="-504825"/>
          <a:chExt cx="9132876" cy="10979090"/>
        </a:xfrm>
      </p:grpSpPr>
      <p:pic>
        <p:nvPicPr>
          <p:cNvPr id="3" name="text466372902236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561975"/>
            <a:ext cx="6246299" cy="1033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EE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18288000" cy="10287000"/>
          <a:chOff x="0" y="0"/>
          <a:chExt cx="18288000" cy="1028700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2" name="text627128075227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5057775"/>
            <a:ext cx="10428796" cy="1291590"/>
          </a:xfrm>
          <a:prstGeom prst="rect">
            <a:avLst/>
          </a:prstGeom>
        </p:spPr>
      </p:pic>
      <p:pic>
        <p:nvPicPr>
          <p:cNvPr id="3" name="text650238576336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1323975"/>
            <a:ext cx="7769100" cy="20536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Theme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Macintosh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Theme14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박현빈</cp:lastModifiedBy>
  <cp:revision>2</cp:revision>
  <dcterms:created xsi:type="dcterms:W3CDTF">2024-06-12T05:33:15Z</dcterms:created>
  <dcterms:modified xsi:type="dcterms:W3CDTF">2024-06-12T13:12:21Z</dcterms:modified>
  <cp:category/>
</cp:coreProperties>
</file>