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FE5"/>
    <a:srgbClr val="376029"/>
    <a:srgbClr val="83AA39"/>
    <a:srgbClr val="4F7C35"/>
    <a:srgbClr val="256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D354B-FC53-4B66-938E-867353189C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998F9B-8E30-403B-9364-BEF5F913E0BA}">
      <dgm:prSet phldrT="[Text]" custT="1"/>
      <dgm:spPr>
        <a:solidFill>
          <a:srgbClr val="376029"/>
        </a:solidFill>
        <a:ln w="38100">
          <a:solidFill>
            <a:srgbClr val="F6F2F0"/>
          </a:solidFill>
        </a:ln>
      </dgm:spPr>
      <dgm:t>
        <a:bodyPr/>
        <a:lstStyle/>
        <a:p>
          <a:r>
            <a:rPr lang="en-US" sz="1800" dirty="0">
              <a:solidFill>
                <a:srgbClr val="F6F2F0"/>
              </a:solidFill>
              <a:latin typeface="Amasis MT Pro Medium" panose="02040604050005020304" pitchFamily="18" charset="0"/>
            </a:rPr>
            <a:t>ORGANIZATION</a:t>
          </a:r>
          <a:endParaRPr lang="en-US" sz="1800" dirty="0">
            <a:solidFill>
              <a:srgbClr val="F6F2F0"/>
            </a:solidFill>
          </a:endParaRPr>
        </a:p>
      </dgm:t>
    </dgm:pt>
    <dgm:pt modelId="{EE04E4CA-1F9C-4181-ABB5-9EC632DCCD65}" type="parTrans" cxnId="{A4A1076E-793E-425F-8090-10E69B315A0D}">
      <dgm:prSet/>
      <dgm:spPr/>
      <dgm:t>
        <a:bodyPr/>
        <a:lstStyle/>
        <a:p>
          <a:endParaRPr lang="en-US"/>
        </a:p>
      </dgm:t>
    </dgm:pt>
    <dgm:pt modelId="{68E0CDCA-E961-4CE3-ACE4-C45A9A12EF82}" type="sibTrans" cxnId="{A4A1076E-793E-425F-8090-10E69B315A0D}">
      <dgm:prSet/>
      <dgm:spPr>
        <a:solidFill>
          <a:srgbClr val="595959"/>
        </a:solidFill>
      </dgm:spPr>
      <dgm:t>
        <a:bodyPr/>
        <a:lstStyle/>
        <a:p>
          <a:endParaRPr lang="en-US"/>
        </a:p>
      </dgm:t>
    </dgm:pt>
    <dgm:pt modelId="{2ECA8FF7-8452-4993-BE95-C5BF94416935}">
      <dgm:prSet phldrT="[Text]" custT="1"/>
      <dgm:spPr>
        <a:solidFill>
          <a:srgbClr val="376029"/>
        </a:solidFill>
        <a:ln w="38100">
          <a:solidFill>
            <a:srgbClr val="F6F2F0"/>
          </a:solidFill>
        </a:ln>
      </dgm:spPr>
      <dgm:t>
        <a:bodyPr/>
        <a:lstStyle/>
        <a:p>
          <a:r>
            <a:rPr lang="en-US" sz="2000" dirty="0">
              <a:solidFill>
                <a:srgbClr val="F6F2F0"/>
              </a:solidFill>
              <a:latin typeface="Amasis MT Pro Medium" panose="02040604050005020304" pitchFamily="18" charset="0"/>
            </a:rPr>
            <a:t>REALISATION</a:t>
          </a:r>
          <a:endParaRPr lang="en-US" sz="2000" dirty="0">
            <a:solidFill>
              <a:srgbClr val="F6F2F0"/>
            </a:solidFill>
          </a:endParaRPr>
        </a:p>
      </dgm:t>
    </dgm:pt>
    <dgm:pt modelId="{4FEF76B2-7D3B-404C-931C-43572BDBB423}" type="parTrans" cxnId="{1140DF87-CCFD-464B-BC8B-FA79448A5B59}">
      <dgm:prSet/>
      <dgm:spPr/>
      <dgm:t>
        <a:bodyPr/>
        <a:lstStyle/>
        <a:p>
          <a:endParaRPr lang="en-US"/>
        </a:p>
      </dgm:t>
    </dgm:pt>
    <dgm:pt modelId="{A5F1C0E4-4FCB-46A8-B9EF-07C5C3EF6B17}" type="sibTrans" cxnId="{1140DF87-CCFD-464B-BC8B-FA79448A5B59}">
      <dgm:prSet/>
      <dgm:spPr>
        <a:solidFill>
          <a:srgbClr val="595959"/>
        </a:solidFill>
      </dgm:spPr>
      <dgm:t>
        <a:bodyPr/>
        <a:lstStyle/>
        <a:p>
          <a:endParaRPr lang="en-US"/>
        </a:p>
      </dgm:t>
    </dgm:pt>
    <dgm:pt modelId="{C3D21EA0-5807-4CC5-A3AE-69B93C472168}">
      <dgm:prSet phldrT="[Text]" custT="1"/>
      <dgm:spPr>
        <a:solidFill>
          <a:srgbClr val="376029"/>
        </a:solidFill>
        <a:ln w="38100">
          <a:solidFill>
            <a:srgbClr val="F6F2F0"/>
          </a:solidFill>
        </a:ln>
      </dgm:spPr>
      <dgm:t>
        <a:bodyPr/>
        <a:lstStyle/>
        <a:p>
          <a:r>
            <a:rPr lang="en-US" sz="1900" dirty="0">
              <a:solidFill>
                <a:srgbClr val="F6F2F0"/>
              </a:solidFill>
              <a:latin typeface="Amasis MT Pro Medium" panose="02040604050005020304" pitchFamily="18" charset="0"/>
            </a:rPr>
            <a:t>PRESENTATION</a:t>
          </a:r>
          <a:endParaRPr lang="en-US" sz="1900" dirty="0">
            <a:solidFill>
              <a:srgbClr val="F6F2F0"/>
            </a:solidFill>
          </a:endParaRPr>
        </a:p>
      </dgm:t>
    </dgm:pt>
    <dgm:pt modelId="{B163F721-122F-4778-B1B7-45F049AC25F3}" type="parTrans" cxnId="{184DEF96-F03D-45EE-95A8-DF96B037AB5E}">
      <dgm:prSet/>
      <dgm:spPr/>
      <dgm:t>
        <a:bodyPr/>
        <a:lstStyle/>
        <a:p>
          <a:endParaRPr lang="en-US"/>
        </a:p>
      </dgm:t>
    </dgm:pt>
    <dgm:pt modelId="{6F64BBBA-B11B-4EA8-9E31-AD5D82603BDE}" type="sibTrans" cxnId="{184DEF96-F03D-45EE-95A8-DF96B037AB5E}">
      <dgm:prSet/>
      <dgm:spPr/>
      <dgm:t>
        <a:bodyPr/>
        <a:lstStyle/>
        <a:p>
          <a:endParaRPr lang="en-US"/>
        </a:p>
      </dgm:t>
    </dgm:pt>
    <dgm:pt modelId="{B649AC34-6C69-4516-A854-81DF4A3F2776}" type="pres">
      <dgm:prSet presAssocID="{D9BD354B-FC53-4B66-938E-867353189C31}" presName="Name0" presStyleCnt="0">
        <dgm:presLayoutVars>
          <dgm:dir/>
          <dgm:animLvl val="lvl"/>
          <dgm:resizeHandles val="exact"/>
        </dgm:presLayoutVars>
      </dgm:prSet>
      <dgm:spPr/>
    </dgm:pt>
    <dgm:pt modelId="{44DA9A35-BE5A-4998-AF2A-D035099366EF}" type="pres">
      <dgm:prSet presAssocID="{00998F9B-8E30-403B-9364-BEF5F913E0B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A6D2D8-0F66-4CF0-93B8-BECFF9731872}" type="pres">
      <dgm:prSet presAssocID="{68E0CDCA-E961-4CE3-ACE4-C45A9A12EF82}" presName="parTxOnlySpace" presStyleCnt="0"/>
      <dgm:spPr/>
    </dgm:pt>
    <dgm:pt modelId="{34AA34DF-0C20-40B6-9894-EE52632078F8}" type="pres">
      <dgm:prSet presAssocID="{2ECA8FF7-8452-4993-BE95-C5BF9441693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269B4BE-F18F-475D-B675-8A479A97D1BF}" type="pres">
      <dgm:prSet presAssocID="{A5F1C0E4-4FCB-46A8-B9EF-07C5C3EF6B17}" presName="parTxOnlySpace" presStyleCnt="0"/>
      <dgm:spPr/>
    </dgm:pt>
    <dgm:pt modelId="{24332993-0EA1-4F43-A4AF-C5161382E760}" type="pres">
      <dgm:prSet presAssocID="{C3D21EA0-5807-4CC5-A3AE-69B93C47216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4A1076E-793E-425F-8090-10E69B315A0D}" srcId="{D9BD354B-FC53-4B66-938E-867353189C31}" destId="{00998F9B-8E30-403B-9364-BEF5F913E0BA}" srcOrd="0" destOrd="0" parTransId="{EE04E4CA-1F9C-4181-ABB5-9EC632DCCD65}" sibTransId="{68E0CDCA-E961-4CE3-ACE4-C45A9A12EF82}"/>
    <dgm:cxn modelId="{870A4386-943A-453E-B9E1-5B6CA9168A22}" type="presOf" srcId="{2ECA8FF7-8452-4993-BE95-C5BF94416935}" destId="{34AA34DF-0C20-40B6-9894-EE52632078F8}" srcOrd="0" destOrd="0" presId="urn:microsoft.com/office/officeart/2005/8/layout/chevron1"/>
    <dgm:cxn modelId="{1140DF87-CCFD-464B-BC8B-FA79448A5B59}" srcId="{D9BD354B-FC53-4B66-938E-867353189C31}" destId="{2ECA8FF7-8452-4993-BE95-C5BF94416935}" srcOrd="1" destOrd="0" parTransId="{4FEF76B2-7D3B-404C-931C-43572BDBB423}" sibTransId="{A5F1C0E4-4FCB-46A8-B9EF-07C5C3EF6B17}"/>
    <dgm:cxn modelId="{E949C58C-8B73-42D6-AD8C-4D31A3422630}" type="presOf" srcId="{00998F9B-8E30-403B-9364-BEF5F913E0BA}" destId="{44DA9A35-BE5A-4998-AF2A-D035099366EF}" srcOrd="0" destOrd="0" presId="urn:microsoft.com/office/officeart/2005/8/layout/chevron1"/>
    <dgm:cxn modelId="{184DEF96-F03D-45EE-95A8-DF96B037AB5E}" srcId="{D9BD354B-FC53-4B66-938E-867353189C31}" destId="{C3D21EA0-5807-4CC5-A3AE-69B93C472168}" srcOrd="2" destOrd="0" parTransId="{B163F721-122F-4778-B1B7-45F049AC25F3}" sibTransId="{6F64BBBA-B11B-4EA8-9E31-AD5D82603BDE}"/>
    <dgm:cxn modelId="{05645CB4-2763-4DB0-BDCD-E8E4F429821B}" type="presOf" srcId="{C3D21EA0-5807-4CC5-A3AE-69B93C472168}" destId="{24332993-0EA1-4F43-A4AF-C5161382E760}" srcOrd="0" destOrd="0" presId="urn:microsoft.com/office/officeart/2005/8/layout/chevron1"/>
    <dgm:cxn modelId="{02C203BB-6F9F-4616-A450-A3732A6B941D}" type="presOf" srcId="{D9BD354B-FC53-4B66-938E-867353189C31}" destId="{B649AC34-6C69-4516-A854-81DF4A3F2776}" srcOrd="0" destOrd="0" presId="urn:microsoft.com/office/officeart/2005/8/layout/chevron1"/>
    <dgm:cxn modelId="{D344B443-2271-43FA-8B10-D6D372954DB3}" type="presParOf" srcId="{B649AC34-6C69-4516-A854-81DF4A3F2776}" destId="{44DA9A35-BE5A-4998-AF2A-D035099366EF}" srcOrd="0" destOrd="0" presId="urn:microsoft.com/office/officeart/2005/8/layout/chevron1"/>
    <dgm:cxn modelId="{12D26B9F-4E7B-4479-9EE5-2632B2EEE631}" type="presParOf" srcId="{B649AC34-6C69-4516-A854-81DF4A3F2776}" destId="{EBA6D2D8-0F66-4CF0-93B8-BECFF9731872}" srcOrd="1" destOrd="0" presId="urn:microsoft.com/office/officeart/2005/8/layout/chevron1"/>
    <dgm:cxn modelId="{5A12911A-5288-4CF1-806F-24489E619AEA}" type="presParOf" srcId="{B649AC34-6C69-4516-A854-81DF4A3F2776}" destId="{34AA34DF-0C20-40B6-9894-EE52632078F8}" srcOrd="2" destOrd="0" presId="urn:microsoft.com/office/officeart/2005/8/layout/chevron1"/>
    <dgm:cxn modelId="{B5157547-37B4-4356-A33C-C8DE3C4E87D9}" type="presParOf" srcId="{B649AC34-6C69-4516-A854-81DF4A3F2776}" destId="{1269B4BE-F18F-475D-B675-8A479A97D1BF}" srcOrd="3" destOrd="0" presId="urn:microsoft.com/office/officeart/2005/8/layout/chevron1"/>
    <dgm:cxn modelId="{D36C23CF-100F-4C2C-9BCB-228318F91948}" type="presParOf" srcId="{B649AC34-6C69-4516-A854-81DF4A3F2776}" destId="{24332993-0EA1-4F43-A4AF-C5161382E76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A9A35-BE5A-4998-AF2A-D035099366EF}">
      <dsp:nvSpPr>
        <dsp:cNvPr id="0" name=""/>
        <dsp:cNvSpPr/>
      </dsp:nvSpPr>
      <dsp:spPr>
        <a:xfrm>
          <a:off x="2943" y="1539441"/>
          <a:ext cx="3586554" cy="1434621"/>
        </a:xfrm>
        <a:prstGeom prst="chevron">
          <a:avLst/>
        </a:prstGeom>
        <a:solidFill>
          <a:srgbClr val="376029"/>
        </a:solidFill>
        <a:ln w="38100" cap="flat" cmpd="sng" algn="ctr">
          <a:solidFill>
            <a:srgbClr val="F6F2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6F2F0"/>
              </a:solidFill>
              <a:latin typeface="Amasis MT Pro Medium" panose="02040604050005020304" pitchFamily="18" charset="0"/>
            </a:rPr>
            <a:t>ORGANIZATION</a:t>
          </a:r>
          <a:endParaRPr lang="en-US" sz="1800" kern="1200" dirty="0">
            <a:solidFill>
              <a:srgbClr val="F6F2F0"/>
            </a:solidFill>
          </a:endParaRPr>
        </a:p>
      </dsp:txBody>
      <dsp:txXfrm>
        <a:off x="720254" y="1539441"/>
        <a:ext cx="2151933" cy="1434621"/>
      </dsp:txXfrm>
    </dsp:sp>
    <dsp:sp modelId="{34AA34DF-0C20-40B6-9894-EE52632078F8}">
      <dsp:nvSpPr>
        <dsp:cNvPr id="0" name=""/>
        <dsp:cNvSpPr/>
      </dsp:nvSpPr>
      <dsp:spPr>
        <a:xfrm>
          <a:off x="3230842" y="1539441"/>
          <a:ext cx="3586554" cy="1434621"/>
        </a:xfrm>
        <a:prstGeom prst="chevron">
          <a:avLst/>
        </a:prstGeom>
        <a:solidFill>
          <a:srgbClr val="376029"/>
        </a:solidFill>
        <a:ln w="38100" cap="flat" cmpd="sng" algn="ctr">
          <a:solidFill>
            <a:srgbClr val="F6F2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6F2F0"/>
              </a:solidFill>
              <a:latin typeface="Amasis MT Pro Medium" panose="02040604050005020304" pitchFamily="18" charset="0"/>
            </a:rPr>
            <a:t>REALISATION</a:t>
          </a:r>
          <a:endParaRPr lang="en-US" sz="2000" kern="1200" dirty="0">
            <a:solidFill>
              <a:srgbClr val="F6F2F0"/>
            </a:solidFill>
          </a:endParaRPr>
        </a:p>
      </dsp:txBody>
      <dsp:txXfrm>
        <a:off x="3948153" y="1539441"/>
        <a:ext cx="2151933" cy="1434621"/>
      </dsp:txXfrm>
    </dsp:sp>
    <dsp:sp modelId="{24332993-0EA1-4F43-A4AF-C5161382E760}">
      <dsp:nvSpPr>
        <dsp:cNvPr id="0" name=""/>
        <dsp:cNvSpPr/>
      </dsp:nvSpPr>
      <dsp:spPr>
        <a:xfrm>
          <a:off x="6458741" y="1539441"/>
          <a:ext cx="3586554" cy="1434621"/>
        </a:xfrm>
        <a:prstGeom prst="chevron">
          <a:avLst/>
        </a:prstGeom>
        <a:solidFill>
          <a:srgbClr val="376029"/>
        </a:solidFill>
        <a:ln w="38100" cap="flat" cmpd="sng" algn="ctr">
          <a:solidFill>
            <a:srgbClr val="F6F2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6F2F0"/>
              </a:solidFill>
              <a:latin typeface="Amasis MT Pro Medium" panose="02040604050005020304" pitchFamily="18" charset="0"/>
            </a:rPr>
            <a:t>PRESENTATION</a:t>
          </a:r>
          <a:endParaRPr lang="en-US" sz="1900" kern="1200" dirty="0">
            <a:solidFill>
              <a:srgbClr val="F6F2F0"/>
            </a:solidFill>
          </a:endParaRPr>
        </a:p>
      </dsp:txBody>
      <dsp:txXfrm>
        <a:off x="7176052" y="1539441"/>
        <a:ext cx="2151933" cy="1434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CF4A-510E-C94E-3D92-AC49F598E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7AFE8-1176-82E9-5E6A-94871F6E9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1062D-0A2F-B579-2E40-71E211C6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CF3D-5ECE-5CDE-BB66-4C463CB3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724D-84EE-7BD2-C455-A382661F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EEC3-8125-31B0-C5BB-4E63ED4B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6F0E-6180-7235-E348-E3C78E389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52C3-A86D-33E0-418C-A5ED3479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2058-1B59-1192-CB88-76D0380B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BE41-4099-E4B4-12CD-8D946E93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3B30C-5EF6-36BF-EB29-D28BB1AB1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7E882-DBAB-DEFC-DAAD-CDB95D9AB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10AC6-356B-60A7-4859-D1DA4821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C5C0-1E6F-B7E9-D2E2-E2BFA53D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E8A62-BDDA-A1A0-5BEC-375A9023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7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6D85-01FD-6F86-9E4B-9644164D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0148-C59F-44F2-DA24-51F1C6DB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3033-467B-C18E-E8C4-126CE40F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4C2C1-0565-E22D-6E1C-51D43176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F158-70A4-5C82-A71C-EF187787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7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3482-8A7B-3CE9-9D7B-A96EB3C6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B2BE-A1D9-4D62-1368-5092C4C50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0D9C5-5247-4D27-5F00-4FF45E6A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5121-EF83-6378-A7EC-CAA69BD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E16E-9321-71B3-FBA9-69CA273B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1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1DD9-36EB-410D-41CE-C1FA5AC9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86B1-7F17-0892-98A7-7657607EA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F0CFD-5242-EF40-2517-5B22E7B2E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A3CB-E8F1-6243-2C2D-7885DC01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6FE32-D4D2-B65E-D056-94832B81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818ED-AF70-B263-C922-4FEC4E4F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1CE9-C8CB-2BCD-A507-CDB42580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E6837-A598-BFEF-7315-CF816F33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04404-0D0F-6957-D7C1-AF57F06E2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804AE-AF00-FA99-2078-9AD1151D1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A73B1-3BFA-268E-112A-DF5B0A24F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7C579-8A9C-8C32-9C40-F8FC63B3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29E32-0F9D-C693-06AB-8FBEAF9E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27BA7-C721-1B48-5C21-38F74A51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8C40-E747-CFD8-B4B0-6E1D0D4D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F8092-B604-D86A-0358-5DD9C72C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589E4-87FD-AF3E-E5D9-9BC37C24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4DC38-38B1-A50B-A64B-484147BE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4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A8EB4-017B-2F6C-EA76-1971224B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FFAD5-7FEE-0F2E-C12A-31EEF747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3839E-373B-FB31-70C1-79571439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2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DCD2-ADEA-EFA2-BAC5-1006A19C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88BB-CABE-348D-19CF-A24FF5068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C968-BA97-6ED1-B3B9-4FC24D1F7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90FF5-DBF0-1CC4-1DBD-F62BD617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2D893-832A-3351-8B1D-AB015363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94A98-5EA0-CE59-1FB5-649C36E1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84F8-D8EE-3E62-245B-4C011D93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DD159-C46C-6E01-00FD-9BBA0F951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B015A-EDC4-C756-D49B-83B8A60FD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11A37-14AA-BA57-BD0A-580D30EF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E90B2-B9F5-956E-5AA5-B23F4C20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71772-8616-3F14-0021-A8FA5B11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A9D69-70EA-534E-ADE1-BD1CDB0C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C4CDF-9B7F-7A2E-7A74-89C39593D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C3BFB-0E85-D68A-1B08-31518E0B1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AACE-8335-694D-5CDF-1F7F00700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A6E96-AEB8-A53A-C74A-2418CDDA3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2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09FF1B-972D-ECA8-F55A-C4B7F8C2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BE2A55-7933-4FD6-67C2-815CF4475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D5888B-2387-64A2-1401-E736AF316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4F0FC-43E3-6720-3124-62B508E9C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462" y="606490"/>
            <a:ext cx="7355075" cy="56450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948994-38FF-27FF-6915-B3CDFC91917D}"/>
              </a:ext>
            </a:extLst>
          </p:cNvPr>
          <p:cNvSpPr txBox="1"/>
          <p:nvPr/>
        </p:nvSpPr>
        <p:spPr>
          <a:xfrm>
            <a:off x="1816482" y="6251510"/>
            <a:ext cx="8447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bg1"/>
                  </a:solidFill>
                </a:ln>
                <a:solidFill>
                  <a:srgbClr val="256D43"/>
                </a:solidFill>
                <a:latin typeface="Bookman Old Style" panose="02050604050505020204" pitchFamily="18" charset="0"/>
              </a:rPr>
              <a:t>Make Yourself a Simulation of an Ecosystem </a:t>
            </a:r>
          </a:p>
        </p:txBody>
      </p:sp>
    </p:spTree>
    <p:extLst>
      <p:ext uri="{BB962C8B-B14F-4D97-AF65-F5344CB8AC3E}">
        <p14:creationId xmlns:p14="http://schemas.microsoft.com/office/powerpoint/2010/main" val="229811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7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A351A-2E22-783E-F784-96E620D6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314803-B0D2-4E29-0474-60A64E5D4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59360E-AB45-0E46-F4C5-B313459CB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451" y="685800"/>
            <a:ext cx="6463098" cy="735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6620FE-ED12-4B54-93F4-5E93DC42E801}"/>
              </a:ext>
            </a:extLst>
          </p:cNvPr>
          <p:cNvSpPr txBox="1"/>
          <p:nvPr/>
        </p:nvSpPr>
        <p:spPr>
          <a:xfrm>
            <a:off x="1872171" y="1053548"/>
            <a:ext cx="8447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Table of Contents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B0B19D-F585-8101-59ED-1DD1F4600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864451" y="5436704"/>
            <a:ext cx="6463098" cy="7354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FEAEE3-985E-579E-8EC4-5667A0DC6C32}"/>
              </a:ext>
            </a:extLst>
          </p:cNvPr>
          <p:cNvSpPr txBox="1"/>
          <p:nvPr/>
        </p:nvSpPr>
        <p:spPr>
          <a:xfrm>
            <a:off x="1872171" y="2424671"/>
            <a:ext cx="8447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Our Team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Our Goal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Stages of Realization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What We Used</a:t>
            </a:r>
          </a:p>
          <a:p>
            <a:pPr algn="ctr"/>
            <a:endParaRPr lang="en-US" sz="3600" dirty="0">
              <a:ln w="12700">
                <a:noFill/>
              </a:ln>
              <a:solidFill>
                <a:srgbClr val="E3EFE5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5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5BAC0-F6C8-F2A7-BD76-BCD344233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94F46-7FBB-07A2-B534-CF03F9E1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521" y="1156290"/>
            <a:ext cx="5106958" cy="813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10940-2DE3-876D-CE6A-450375642090}"/>
              </a:ext>
            </a:extLst>
          </p:cNvPr>
          <p:cNvSpPr txBox="1"/>
          <p:nvPr/>
        </p:nvSpPr>
        <p:spPr>
          <a:xfrm>
            <a:off x="1872171" y="325760"/>
            <a:ext cx="8447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Our Team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E36183-27AA-8354-8114-DCF700DD6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52" y="2253749"/>
            <a:ext cx="2355869" cy="23505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970558-B48A-AE35-6856-ED8A6D226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778" y="2253749"/>
            <a:ext cx="2355869" cy="23505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284923-4762-AEB5-39BD-17A6E28B9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9354" y="2253749"/>
            <a:ext cx="2355870" cy="23505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8EFEB0-4625-A17B-1D76-AAD0CE67C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7679" y="2253749"/>
            <a:ext cx="2355869" cy="23505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49E3B3-A36E-E123-D6E6-CAFC1D6AD6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36" y="4641987"/>
            <a:ext cx="2857899" cy="19338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D3E57D-9B1B-A141-EBF3-9A4AAAF5CB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15762" y="4598395"/>
            <a:ext cx="2857899" cy="19338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EA84B01-116F-5CCB-CBC7-9352F51FB7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8341" y="4603060"/>
            <a:ext cx="2857899" cy="19338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470E79-0AC8-33FA-09AC-E0A351B352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6663" y="4641987"/>
            <a:ext cx="2857899" cy="19338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A75972E-85A9-C611-D28A-F494EBF2CF96}"/>
              </a:ext>
            </a:extLst>
          </p:cNvPr>
          <p:cNvSpPr txBox="1"/>
          <p:nvPr/>
        </p:nvSpPr>
        <p:spPr>
          <a:xfrm>
            <a:off x="574199" y="4964113"/>
            <a:ext cx="218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Stas </a:t>
            </a:r>
            <a:r>
              <a:rPr lang="en-US" sz="2400" b="1" dirty="0" err="1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Uzunov</a:t>
            </a:r>
            <a:endParaRPr lang="en-US" sz="2400" b="1" dirty="0">
              <a:ln w="12700">
                <a:noFill/>
              </a:ln>
              <a:solidFill>
                <a:srgbClr val="E3EFE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3A2DF1-E5D9-13C4-30EF-DE40D83968A9}"/>
              </a:ext>
            </a:extLst>
          </p:cNvPr>
          <p:cNvSpPr txBox="1"/>
          <p:nvPr/>
        </p:nvSpPr>
        <p:spPr>
          <a:xfrm>
            <a:off x="3356803" y="4964113"/>
            <a:ext cx="257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Vasil </a:t>
            </a:r>
            <a:r>
              <a:rPr lang="en-US" sz="2400" b="1" dirty="0" err="1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Mladenov</a:t>
            </a:r>
            <a:endParaRPr lang="en-US" sz="2400" b="1" dirty="0">
              <a:ln w="12700">
                <a:noFill/>
              </a:ln>
              <a:solidFill>
                <a:srgbClr val="E3EFE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BE74B7-9B0B-BFBA-F938-6E5636C86AA9}"/>
              </a:ext>
            </a:extLst>
          </p:cNvPr>
          <p:cNvSpPr txBox="1"/>
          <p:nvPr/>
        </p:nvSpPr>
        <p:spPr>
          <a:xfrm>
            <a:off x="6221775" y="4964112"/>
            <a:ext cx="273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Daniel </a:t>
            </a:r>
            <a:r>
              <a:rPr lang="en-US" sz="2400" b="1" dirty="0" err="1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Georgiev</a:t>
            </a:r>
            <a:endParaRPr lang="en-US" sz="2400" b="1" dirty="0">
              <a:ln w="12700">
                <a:noFill/>
              </a:ln>
              <a:solidFill>
                <a:srgbClr val="E3EFE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1CEFD-32FF-4EA8-8D95-8884A610C72D}"/>
              </a:ext>
            </a:extLst>
          </p:cNvPr>
          <p:cNvSpPr txBox="1"/>
          <p:nvPr/>
        </p:nvSpPr>
        <p:spPr>
          <a:xfrm>
            <a:off x="9289423" y="4964112"/>
            <a:ext cx="257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VIktor</a:t>
            </a:r>
            <a:r>
              <a:rPr lang="en-US" sz="2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 Kirov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63AB7A-99B9-9D60-9A26-EB6E6C170E52}"/>
              </a:ext>
            </a:extLst>
          </p:cNvPr>
          <p:cNvSpPr txBox="1"/>
          <p:nvPr/>
        </p:nvSpPr>
        <p:spPr>
          <a:xfrm>
            <a:off x="488452" y="5396001"/>
            <a:ext cx="237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Scrum Master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FCB1F2-B419-C706-94D7-CC15724CCA69}"/>
              </a:ext>
            </a:extLst>
          </p:cNvPr>
          <p:cNvSpPr txBox="1"/>
          <p:nvPr/>
        </p:nvSpPr>
        <p:spPr>
          <a:xfrm>
            <a:off x="3466776" y="5372974"/>
            <a:ext cx="2373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Back-End Developer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BA10BA-8C44-1FA1-B7C2-5B38C7D655C8}"/>
              </a:ext>
            </a:extLst>
          </p:cNvPr>
          <p:cNvSpPr txBox="1"/>
          <p:nvPr/>
        </p:nvSpPr>
        <p:spPr>
          <a:xfrm>
            <a:off x="6369354" y="5396001"/>
            <a:ext cx="2373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Front-End Developer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974941-4569-D62D-83A6-CCCFF9B85B6B}"/>
              </a:ext>
            </a:extLst>
          </p:cNvPr>
          <p:cNvSpPr txBox="1"/>
          <p:nvPr/>
        </p:nvSpPr>
        <p:spPr>
          <a:xfrm>
            <a:off x="9397463" y="5425777"/>
            <a:ext cx="237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QA Engineer</a:t>
            </a:r>
          </a:p>
        </p:txBody>
      </p:sp>
    </p:spTree>
    <p:extLst>
      <p:ext uri="{BB962C8B-B14F-4D97-AF65-F5344CB8AC3E}">
        <p14:creationId xmlns:p14="http://schemas.microsoft.com/office/powerpoint/2010/main" val="300737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A469D1-3F4E-D2C8-514D-FBBC3C23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33893-1887-B204-7F12-69C02D7F4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86" y="386146"/>
            <a:ext cx="8285827" cy="6085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03DDC-2DDD-BC44-5D27-3AC69814A205}"/>
              </a:ext>
            </a:extLst>
          </p:cNvPr>
          <p:cNvSpPr txBox="1"/>
          <p:nvPr/>
        </p:nvSpPr>
        <p:spPr>
          <a:xfrm>
            <a:off x="1872170" y="1118862"/>
            <a:ext cx="8447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Our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4FE39-ED0C-B5E8-2C8C-E8548644D0BC}"/>
              </a:ext>
            </a:extLst>
          </p:cNvPr>
          <p:cNvSpPr txBox="1"/>
          <p:nvPr/>
        </p:nvSpPr>
        <p:spPr>
          <a:xfrm>
            <a:off x="2764884" y="2042192"/>
            <a:ext cx="6662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It's main goal is to teach people how a small ecosystem works and how the different types of animals are connected with one another.</a:t>
            </a:r>
          </a:p>
        </p:txBody>
      </p:sp>
    </p:spTree>
    <p:extLst>
      <p:ext uri="{BB962C8B-B14F-4D97-AF65-F5344CB8AC3E}">
        <p14:creationId xmlns:p14="http://schemas.microsoft.com/office/powerpoint/2010/main" val="393682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9CCEE7-300C-4B58-56CD-8F3DDE0BD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079C8A-4C84-F9E1-7665-05F36AA00378}"/>
              </a:ext>
            </a:extLst>
          </p:cNvPr>
          <p:cNvSpPr txBox="1"/>
          <p:nvPr/>
        </p:nvSpPr>
        <p:spPr>
          <a:xfrm>
            <a:off x="1872171" y="1072209"/>
            <a:ext cx="84476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Stages of</a:t>
            </a:r>
          </a:p>
          <a:p>
            <a:pPr algn="ctr"/>
            <a:r>
              <a:rPr lang="en-US" sz="44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Realization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08ABA8C-9D77-9777-DC69-4843749EC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018813"/>
              </p:ext>
            </p:extLst>
          </p:nvPr>
        </p:nvGraphicFramePr>
        <p:xfrm>
          <a:off x="1071880" y="1775535"/>
          <a:ext cx="10048240" cy="4513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606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2350EB-BEDB-A523-037C-22120A92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B28956-F7CA-661B-2D20-8E1026F6EDEF}"/>
              </a:ext>
            </a:extLst>
          </p:cNvPr>
          <p:cNvSpPr txBox="1"/>
          <p:nvPr/>
        </p:nvSpPr>
        <p:spPr>
          <a:xfrm>
            <a:off x="1872171" y="344422"/>
            <a:ext cx="8447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What We 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A8A8D6-89FD-7B05-16E9-6A390D9F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34" y="2045055"/>
            <a:ext cx="1617313" cy="1610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3A7AC1-EBC6-FE35-D822-137D51A6E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617" y="2045055"/>
            <a:ext cx="1651212" cy="1610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8666E4-C799-2624-6217-1325C8D8F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096" y="4315814"/>
            <a:ext cx="1732254" cy="1610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A62A50-CF5B-B0DE-E467-275705BA6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8137" y="4258180"/>
            <a:ext cx="1726263" cy="17262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6C4004-EE2D-D4C4-4E96-18FBBA7D8B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098" y="4391735"/>
            <a:ext cx="1651212" cy="15350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E3A2D2-64C6-5868-570F-DE60EA5C58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3034" y="1987420"/>
            <a:ext cx="1776468" cy="172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7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9A675C-F680-B3B0-B969-345CF92D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A87D8C-FB9E-FAD4-FBD1-6F2644BD2F0B}"/>
              </a:ext>
            </a:extLst>
          </p:cNvPr>
          <p:cNvSpPr txBox="1"/>
          <p:nvPr/>
        </p:nvSpPr>
        <p:spPr>
          <a:xfrm>
            <a:off x="1872171" y="1997839"/>
            <a:ext cx="84476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Let’s Continue</a:t>
            </a:r>
          </a:p>
          <a:p>
            <a:pPr algn="ctr"/>
            <a:r>
              <a:rPr lang="en-US" sz="66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With a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8086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Amasis MT Pro Medium</vt:lpstr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danielgeo0501@gmail.com</dc:creator>
  <cp:lastModifiedBy>danielgeo0501@gmail.com</cp:lastModifiedBy>
  <cp:revision>8</cp:revision>
  <dcterms:created xsi:type="dcterms:W3CDTF">2022-05-08T17:29:47Z</dcterms:created>
  <dcterms:modified xsi:type="dcterms:W3CDTF">2022-05-08T19:41:01Z</dcterms:modified>
</cp:coreProperties>
</file>