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A848"/>
    <a:srgbClr val="FF66CC"/>
    <a:srgbClr val="FF5050"/>
    <a:srgbClr val="E3EFE5"/>
    <a:srgbClr val="376029"/>
    <a:srgbClr val="83AA39"/>
    <a:srgbClr val="4F7C35"/>
    <a:srgbClr val="256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D354B-FC53-4B66-938E-867353189C31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00998F9B-8E30-403B-9364-BEF5F913E0BA}">
      <dgm:prSet phldrT="[Text]" custT="1"/>
      <dgm:spPr/>
      <dgm:t>
        <a:bodyPr/>
        <a:lstStyle/>
        <a:p>
          <a:r>
            <a:rPr lang="en-US" sz="1800">
              <a:latin typeface="Amasis MT Pro Medium" panose="02040604050005020304" pitchFamily="18" charset="0"/>
            </a:rPr>
            <a:t>ORGANIZATION</a:t>
          </a:r>
          <a:endParaRPr lang="en-US" sz="1800" dirty="0"/>
        </a:p>
      </dgm:t>
    </dgm:pt>
    <dgm:pt modelId="{EE04E4CA-1F9C-4181-ABB5-9EC632DCCD65}" type="parTrans" cxnId="{A4A1076E-793E-425F-8090-10E69B315A0D}">
      <dgm:prSet/>
      <dgm:spPr/>
      <dgm:t>
        <a:bodyPr/>
        <a:lstStyle/>
        <a:p>
          <a:endParaRPr lang="en-US"/>
        </a:p>
      </dgm:t>
    </dgm:pt>
    <dgm:pt modelId="{68E0CDCA-E961-4CE3-ACE4-C45A9A12EF82}" type="sibTrans" cxnId="{A4A1076E-793E-425F-8090-10E69B315A0D}">
      <dgm:prSet/>
      <dgm:spPr/>
      <dgm:t>
        <a:bodyPr/>
        <a:lstStyle/>
        <a:p>
          <a:endParaRPr lang="en-US"/>
        </a:p>
      </dgm:t>
    </dgm:pt>
    <dgm:pt modelId="{2ECA8FF7-8452-4993-BE95-C5BF94416935}">
      <dgm:prSet phldrT="[Text]" custT="1"/>
      <dgm:spPr/>
      <dgm:t>
        <a:bodyPr/>
        <a:lstStyle/>
        <a:p>
          <a:r>
            <a:rPr lang="en-US" sz="2000">
              <a:latin typeface="Amasis MT Pro Medium" panose="02040604050005020304" pitchFamily="18" charset="0"/>
            </a:rPr>
            <a:t>BRAINSTORM</a:t>
          </a:r>
          <a:endParaRPr lang="en-US" sz="2000" dirty="0"/>
        </a:p>
      </dgm:t>
    </dgm:pt>
    <dgm:pt modelId="{4FEF76B2-7D3B-404C-931C-43572BDBB423}" type="parTrans" cxnId="{1140DF87-CCFD-464B-BC8B-FA79448A5B59}">
      <dgm:prSet/>
      <dgm:spPr/>
      <dgm:t>
        <a:bodyPr/>
        <a:lstStyle/>
        <a:p>
          <a:endParaRPr lang="en-US"/>
        </a:p>
      </dgm:t>
    </dgm:pt>
    <dgm:pt modelId="{A5F1C0E4-4FCB-46A8-B9EF-07C5C3EF6B17}" type="sibTrans" cxnId="{1140DF87-CCFD-464B-BC8B-FA79448A5B59}">
      <dgm:prSet/>
      <dgm:spPr/>
      <dgm:t>
        <a:bodyPr/>
        <a:lstStyle/>
        <a:p>
          <a:endParaRPr lang="en-US"/>
        </a:p>
      </dgm:t>
    </dgm:pt>
    <dgm:pt modelId="{C3D21EA0-5807-4CC5-A3AE-69B93C472168}">
      <dgm:prSet phldrT="[Text]" custT="1"/>
      <dgm:spPr/>
      <dgm:t>
        <a:bodyPr/>
        <a:lstStyle/>
        <a:p>
          <a:r>
            <a:rPr lang="en-US" sz="1900">
              <a:latin typeface="Amasis MT Pro Medium" panose="02040604050005020304" pitchFamily="18" charset="0"/>
            </a:rPr>
            <a:t>DEVELOPMENT</a:t>
          </a:r>
          <a:endParaRPr lang="en-US" sz="1900" dirty="0"/>
        </a:p>
      </dgm:t>
    </dgm:pt>
    <dgm:pt modelId="{B163F721-122F-4778-B1B7-45F049AC25F3}" type="parTrans" cxnId="{184DEF96-F03D-45EE-95A8-DF96B037AB5E}">
      <dgm:prSet/>
      <dgm:spPr/>
      <dgm:t>
        <a:bodyPr/>
        <a:lstStyle/>
        <a:p>
          <a:endParaRPr lang="en-US"/>
        </a:p>
      </dgm:t>
    </dgm:pt>
    <dgm:pt modelId="{6F64BBBA-B11B-4EA8-9E31-AD5D82603BDE}" type="sibTrans" cxnId="{184DEF96-F03D-45EE-95A8-DF96B037AB5E}">
      <dgm:prSet/>
      <dgm:spPr/>
      <dgm:t>
        <a:bodyPr/>
        <a:lstStyle/>
        <a:p>
          <a:endParaRPr lang="en-US"/>
        </a:p>
      </dgm:t>
    </dgm:pt>
    <dgm:pt modelId="{AC0EB4EC-3275-4FCB-9FE4-9AA3605B7B56}">
      <dgm:prSet custT="1"/>
      <dgm:spPr/>
      <dgm:t>
        <a:bodyPr spcFirstLastPara="0" vert="horz" wrap="square" lIns="76010" tIns="25337" rIns="25337" bIns="25337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masis MT Pro Medium" panose="02040604050005020304" pitchFamily="18" charset="0"/>
              <a:ea typeface="+mn-ea"/>
              <a:cs typeface="+mn-cs"/>
            </a:rPr>
            <a:t>PRESENTATION</a:t>
          </a:r>
          <a:endParaRPr lang="en-US" sz="1900" kern="1200" dirty="0">
            <a:latin typeface="Amasis MT Pro Medium" panose="02040604050005020304" pitchFamily="18" charset="0"/>
            <a:ea typeface="+mn-ea"/>
            <a:cs typeface="+mn-cs"/>
          </a:endParaRPr>
        </a:p>
      </dgm:t>
    </dgm:pt>
    <dgm:pt modelId="{63A961AC-FE26-4B51-9D9D-919B47FC775B}" type="parTrans" cxnId="{D2EDCB20-0134-4282-A695-4F25A2479A0D}">
      <dgm:prSet/>
      <dgm:spPr/>
      <dgm:t>
        <a:bodyPr/>
        <a:lstStyle/>
        <a:p>
          <a:endParaRPr lang="en-US"/>
        </a:p>
      </dgm:t>
    </dgm:pt>
    <dgm:pt modelId="{4ED2E8E8-DBA6-4CAB-8D0F-2E188D20A6E7}" type="sibTrans" cxnId="{D2EDCB20-0134-4282-A695-4F25A2479A0D}">
      <dgm:prSet/>
      <dgm:spPr/>
      <dgm:t>
        <a:bodyPr/>
        <a:lstStyle/>
        <a:p>
          <a:endParaRPr lang="en-US"/>
        </a:p>
      </dgm:t>
    </dgm:pt>
    <dgm:pt modelId="{B649AC34-6C69-4516-A854-81DF4A3F2776}" type="pres">
      <dgm:prSet presAssocID="{D9BD354B-FC53-4B66-938E-867353189C31}" presName="Name0" presStyleCnt="0">
        <dgm:presLayoutVars>
          <dgm:dir/>
          <dgm:animLvl val="lvl"/>
          <dgm:resizeHandles val="exact"/>
        </dgm:presLayoutVars>
      </dgm:prSet>
      <dgm:spPr/>
    </dgm:pt>
    <dgm:pt modelId="{44DA9A35-BE5A-4998-AF2A-D035099366EF}" type="pres">
      <dgm:prSet presAssocID="{00998F9B-8E30-403B-9364-BEF5F913E0B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BA6D2D8-0F66-4CF0-93B8-BECFF9731872}" type="pres">
      <dgm:prSet presAssocID="{68E0CDCA-E961-4CE3-ACE4-C45A9A12EF82}" presName="parTxOnlySpace" presStyleCnt="0"/>
      <dgm:spPr/>
    </dgm:pt>
    <dgm:pt modelId="{34AA34DF-0C20-40B6-9894-EE52632078F8}" type="pres">
      <dgm:prSet presAssocID="{2ECA8FF7-8452-4993-BE95-C5BF9441693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269B4BE-F18F-475D-B675-8A479A97D1BF}" type="pres">
      <dgm:prSet presAssocID="{A5F1C0E4-4FCB-46A8-B9EF-07C5C3EF6B17}" presName="parTxOnlySpace" presStyleCnt="0"/>
      <dgm:spPr/>
    </dgm:pt>
    <dgm:pt modelId="{24332993-0EA1-4F43-A4AF-C5161382E760}" type="pres">
      <dgm:prSet presAssocID="{C3D21EA0-5807-4CC5-A3AE-69B93C47216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0EB01AE-FED3-480D-B3A8-CDC376B2FB12}" type="pres">
      <dgm:prSet presAssocID="{6F64BBBA-B11B-4EA8-9E31-AD5D82603BDE}" presName="parTxOnlySpace" presStyleCnt="0"/>
      <dgm:spPr/>
    </dgm:pt>
    <dgm:pt modelId="{7AC3D2FA-F320-493E-B646-8E6E15EC5378}" type="pres">
      <dgm:prSet presAssocID="{AC0EB4EC-3275-4FCB-9FE4-9AA3605B7B56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7330357" y="1714108"/>
          <a:ext cx="2713221" cy="1085288"/>
        </a:xfrm>
        <a:prstGeom prst="chevron">
          <a:avLst/>
        </a:prstGeom>
      </dgm:spPr>
    </dgm:pt>
  </dgm:ptLst>
  <dgm:cxnLst>
    <dgm:cxn modelId="{D2EDCB20-0134-4282-A695-4F25A2479A0D}" srcId="{D9BD354B-FC53-4B66-938E-867353189C31}" destId="{AC0EB4EC-3275-4FCB-9FE4-9AA3605B7B56}" srcOrd="3" destOrd="0" parTransId="{63A961AC-FE26-4B51-9D9D-919B47FC775B}" sibTransId="{4ED2E8E8-DBA6-4CAB-8D0F-2E188D20A6E7}"/>
    <dgm:cxn modelId="{A4A1076E-793E-425F-8090-10E69B315A0D}" srcId="{D9BD354B-FC53-4B66-938E-867353189C31}" destId="{00998F9B-8E30-403B-9364-BEF5F913E0BA}" srcOrd="0" destOrd="0" parTransId="{EE04E4CA-1F9C-4181-ABB5-9EC632DCCD65}" sibTransId="{68E0CDCA-E961-4CE3-ACE4-C45A9A12EF82}"/>
    <dgm:cxn modelId="{870A4386-943A-453E-B9E1-5B6CA9168A22}" type="presOf" srcId="{2ECA8FF7-8452-4993-BE95-C5BF94416935}" destId="{34AA34DF-0C20-40B6-9894-EE52632078F8}" srcOrd="0" destOrd="0" presId="urn:microsoft.com/office/officeart/2005/8/layout/chevron1"/>
    <dgm:cxn modelId="{1140DF87-CCFD-464B-BC8B-FA79448A5B59}" srcId="{D9BD354B-FC53-4B66-938E-867353189C31}" destId="{2ECA8FF7-8452-4993-BE95-C5BF94416935}" srcOrd="1" destOrd="0" parTransId="{4FEF76B2-7D3B-404C-931C-43572BDBB423}" sibTransId="{A5F1C0E4-4FCB-46A8-B9EF-07C5C3EF6B17}"/>
    <dgm:cxn modelId="{E949C58C-8B73-42D6-AD8C-4D31A3422630}" type="presOf" srcId="{00998F9B-8E30-403B-9364-BEF5F913E0BA}" destId="{44DA9A35-BE5A-4998-AF2A-D035099366EF}" srcOrd="0" destOrd="0" presId="urn:microsoft.com/office/officeart/2005/8/layout/chevron1"/>
    <dgm:cxn modelId="{184DEF96-F03D-45EE-95A8-DF96B037AB5E}" srcId="{D9BD354B-FC53-4B66-938E-867353189C31}" destId="{C3D21EA0-5807-4CC5-A3AE-69B93C472168}" srcOrd="2" destOrd="0" parTransId="{B163F721-122F-4778-B1B7-45F049AC25F3}" sibTransId="{6F64BBBA-B11B-4EA8-9E31-AD5D82603BDE}"/>
    <dgm:cxn modelId="{05645CB4-2763-4DB0-BDCD-E8E4F429821B}" type="presOf" srcId="{C3D21EA0-5807-4CC5-A3AE-69B93C472168}" destId="{24332993-0EA1-4F43-A4AF-C5161382E760}" srcOrd="0" destOrd="0" presId="urn:microsoft.com/office/officeart/2005/8/layout/chevron1"/>
    <dgm:cxn modelId="{7EE79CB4-11A8-4C12-BF64-2F316E5A0E00}" type="presOf" srcId="{AC0EB4EC-3275-4FCB-9FE4-9AA3605B7B56}" destId="{7AC3D2FA-F320-493E-B646-8E6E15EC5378}" srcOrd="0" destOrd="0" presId="urn:microsoft.com/office/officeart/2005/8/layout/chevron1"/>
    <dgm:cxn modelId="{02C203BB-6F9F-4616-A450-A3732A6B941D}" type="presOf" srcId="{D9BD354B-FC53-4B66-938E-867353189C31}" destId="{B649AC34-6C69-4516-A854-81DF4A3F2776}" srcOrd="0" destOrd="0" presId="urn:microsoft.com/office/officeart/2005/8/layout/chevron1"/>
    <dgm:cxn modelId="{D344B443-2271-43FA-8B10-D6D372954DB3}" type="presParOf" srcId="{B649AC34-6C69-4516-A854-81DF4A3F2776}" destId="{44DA9A35-BE5A-4998-AF2A-D035099366EF}" srcOrd="0" destOrd="0" presId="urn:microsoft.com/office/officeart/2005/8/layout/chevron1"/>
    <dgm:cxn modelId="{12D26B9F-4E7B-4479-9EE5-2632B2EEE631}" type="presParOf" srcId="{B649AC34-6C69-4516-A854-81DF4A3F2776}" destId="{EBA6D2D8-0F66-4CF0-93B8-BECFF9731872}" srcOrd="1" destOrd="0" presId="urn:microsoft.com/office/officeart/2005/8/layout/chevron1"/>
    <dgm:cxn modelId="{5A12911A-5288-4CF1-806F-24489E619AEA}" type="presParOf" srcId="{B649AC34-6C69-4516-A854-81DF4A3F2776}" destId="{34AA34DF-0C20-40B6-9894-EE52632078F8}" srcOrd="2" destOrd="0" presId="urn:microsoft.com/office/officeart/2005/8/layout/chevron1"/>
    <dgm:cxn modelId="{B5157547-37B4-4356-A33C-C8DE3C4E87D9}" type="presParOf" srcId="{B649AC34-6C69-4516-A854-81DF4A3F2776}" destId="{1269B4BE-F18F-475D-B675-8A479A97D1BF}" srcOrd="3" destOrd="0" presId="urn:microsoft.com/office/officeart/2005/8/layout/chevron1"/>
    <dgm:cxn modelId="{D36C23CF-100F-4C2C-9BCB-228318F91948}" type="presParOf" srcId="{B649AC34-6C69-4516-A854-81DF4A3F2776}" destId="{24332993-0EA1-4F43-A4AF-C5161382E760}" srcOrd="4" destOrd="0" presId="urn:microsoft.com/office/officeart/2005/8/layout/chevron1"/>
    <dgm:cxn modelId="{417E4FAD-8AB1-4048-BEAD-0AA499B7B8F9}" type="presParOf" srcId="{B649AC34-6C69-4516-A854-81DF4A3F2776}" destId="{B0EB01AE-FED3-480D-B3A8-CDC376B2FB12}" srcOrd="5" destOrd="0" presId="urn:microsoft.com/office/officeart/2005/8/layout/chevron1"/>
    <dgm:cxn modelId="{BA7F17FB-B9FD-4A18-9AD4-BD874B5C5E90}" type="presParOf" srcId="{B649AC34-6C69-4516-A854-81DF4A3F2776}" destId="{7AC3D2FA-F320-493E-B646-8E6E15EC537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A9A35-BE5A-4998-AF2A-D035099366EF}">
      <dsp:nvSpPr>
        <dsp:cNvPr id="0" name=""/>
        <dsp:cNvSpPr/>
      </dsp:nvSpPr>
      <dsp:spPr>
        <a:xfrm>
          <a:off x="5734" y="1445964"/>
          <a:ext cx="3338070" cy="1335228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masis MT Pro Medium" panose="02040604050005020304" pitchFamily="18" charset="0"/>
            </a:rPr>
            <a:t>ORGANIZATION</a:t>
          </a:r>
          <a:endParaRPr lang="en-US" sz="1800" kern="1200" dirty="0"/>
        </a:p>
      </dsp:txBody>
      <dsp:txXfrm>
        <a:off x="673348" y="1445964"/>
        <a:ext cx="2002842" cy="1335228"/>
      </dsp:txXfrm>
    </dsp:sp>
    <dsp:sp modelId="{34AA34DF-0C20-40B6-9894-EE52632078F8}">
      <dsp:nvSpPr>
        <dsp:cNvPr id="0" name=""/>
        <dsp:cNvSpPr/>
      </dsp:nvSpPr>
      <dsp:spPr>
        <a:xfrm>
          <a:off x="3009997" y="1445964"/>
          <a:ext cx="3338070" cy="1335228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masis MT Pro Medium" panose="02040604050005020304" pitchFamily="18" charset="0"/>
            </a:rPr>
            <a:t>BRAINSTORM</a:t>
          </a:r>
          <a:endParaRPr lang="en-US" sz="2000" kern="1200" dirty="0"/>
        </a:p>
      </dsp:txBody>
      <dsp:txXfrm>
        <a:off x="3677611" y="1445964"/>
        <a:ext cx="2002842" cy="1335228"/>
      </dsp:txXfrm>
    </dsp:sp>
    <dsp:sp modelId="{24332993-0EA1-4F43-A4AF-C5161382E760}">
      <dsp:nvSpPr>
        <dsp:cNvPr id="0" name=""/>
        <dsp:cNvSpPr/>
      </dsp:nvSpPr>
      <dsp:spPr>
        <a:xfrm>
          <a:off x="6014260" y="1445964"/>
          <a:ext cx="3338070" cy="1335228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masis MT Pro Medium" panose="02040604050005020304" pitchFamily="18" charset="0"/>
            </a:rPr>
            <a:t>DEVELOPMENT</a:t>
          </a:r>
          <a:endParaRPr lang="en-US" sz="1900" kern="1200" dirty="0"/>
        </a:p>
      </dsp:txBody>
      <dsp:txXfrm>
        <a:off x="6681874" y="1445964"/>
        <a:ext cx="2002842" cy="1335228"/>
      </dsp:txXfrm>
    </dsp:sp>
    <dsp:sp modelId="{7AC3D2FA-F320-493E-B646-8E6E15EC5378}">
      <dsp:nvSpPr>
        <dsp:cNvPr id="0" name=""/>
        <dsp:cNvSpPr/>
      </dsp:nvSpPr>
      <dsp:spPr>
        <a:xfrm>
          <a:off x="9018524" y="1445964"/>
          <a:ext cx="3338070" cy="1335228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masis MT Pro Medium" panose="02040604050005020304" pitchFamily="18" charset="0"/>
              <a:ea typeface="+mn-ea"/>
              <a:cs typeface="+mn-cs"/>
            </a:rPr>
            <a:t>PRESENTATION</a:t>
          </a:r>
          <a:endParaRPr lang="en-US" sz="1900" kern="1200" dirty="0">
            <a:latin typeface="Amasis MT Pro Medium" panose="02040604050005020304" pitchFamily="18" charset="0"/>
            <a:ea typeface="+mn-ea"/>
            <a:cs typeface="+mn-cs"/>
          </a:endParaRPr>
        </a:p>
      </dsp:txBody>
      <dsp:txXfrm>
        <a:off x="9686138" y="1445964"/>
        <a:ext cx="2002842" cy="1335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A4AA-3149-CF3F-E0C8-44FE754D1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F76BB-FD8C-34C4-0347-9372D12C2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B50F4-7649-0B28-1AE2-1D25D5E7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E36-73DA-4A50-B6A4-7D804A27AF4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B43DA-CA77-5688-8055-4C082CA6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EE0BF-D7CB-C07D-69A7-2DCD0EBE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67F-5719-4176-BBBC-C35AD60B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7025-4D1C-62FF-C230-AE79DFF8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CB13B-521C-9BB1-D643-6FAD9A1E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8DA76-650D-F74E-2B9A-C2F7900B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E36-73DA-4A50-B6A4-7D804A27AF4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FFB91-4394-FC1B-415C-FE4F3F7F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E39D-BD2E-DCDC-8372-7C9108A7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67F-5719-4176-BBBC-C35AD60B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CD406-B161-6409-D2B8-79AB873E1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9F301-14FC-52EE-6261-73AD553A8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9D5EC-5C49-6B48-306B-F0583980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E36-73DA-4A50-B6A4-7D804A27AF4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EB80-A0EF-BB1B-F974-B848E8EF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5B81F-FFBC-9B48-2554-A4C1C5BD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67F-5719-4176-BBBC-C35AD60B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6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1507-0FC0-A5E3-77C7-424D138F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60293-CB84-3A22-3358-BEA02103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72566-03EE-889F-8A26-CD27E259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E36-73DA-4A50-B6A4-7D804A27AF4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AA1A5-AA44-1D44-D5F5-8EB6A50A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22C9F-0440-8C50-969A-58EC439E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67F-5719-4176-BBBC-C35AD60B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4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0019-1229-8F84-92DC-7F54F10A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02E5D-B26B-0519-F6B5-C7913664C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E83CC-EAD5-2451-934D-6F214E5A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E36-73DA-4A50-B6A4-7D804A27AF4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79B3E-BAF1-DA6C-16F4-98689B9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5154A-7E46-B04D-CD2A-464F1DEF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67F-5719-4176-BBBC-C35AD60B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5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18C5-0C81-67FF-0DA4-5AD2A655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EBDE-494D-F743-6633-AB681C9AF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7A76-D54C-F523-37FE-B82F3AD18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56687-23BF-27FE-AA43-56B38B85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E36-73DA-4A50-B6A4-7D804A27AF4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BF647-A757-8C07-2BAB-6D1AAFE9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ADB27-D81D-F014-DE09-0F276AFA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67F-5719-4176-BBBC-C35AD60B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722F-4890-DD55-0AFA-F1BEB628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2E57E-E8F3-C694-4391-83942508B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731EF-0C78-1BF7-19BB-5185BB875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40385-FF34-04B1-69FA-DB817C9F8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4BA55-B97F-C7A6-5596-9A4E8C0C5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CA643-3DAC-9C57-8B06-2516D559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E36-73DA-4A50-B6A4-7D804A27AF4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5C43C-654B-94AF-B902-95ED7388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F44D4-1078-034F-C719-1E8987DF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67F-5719-4176-BBBC-C35AD60B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9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6843-8970-7BB1-CA5D-B43983CD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53155-BB39-7F27-768B-F411442F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E36-73DA-4A50-B6A4-7D804A27AF4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83EA5-B8CE-4F45-1C89-196B0A34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4B4AA-C133-9D21-4A3C-6A87EDB1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67F-5719-4176-BBBC-C35AD60B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90C34-38A7-EB52-7AD4-4659EAAF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E36-73DA-4A50-B6A4-7D804A27AF4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65C61-B249-2807-C56F-0FF7348F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CB9DA-17CE-5049-69A8-0A8C08CE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67F-5719-4176-BBBC-C35AD60B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9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80D0-9C02-9CAE-8D06-EA26CE86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3E76-DAC1-FB94-A751-0C487734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9B6B-55DF-E48B-5055-366D5D70F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45B3A-080F-482A-EECD-392B55D6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E36-73DA-4A50-B6A4-7D804A27AF4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1B284-2F98-93AE-635C-339DFC0B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06A94-F548-4CEF-4B71-9C2369E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67F-5719-4176-BBBC-C35AD60B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8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AF57-8E12-8861-5B04-687339231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B40DA-B11E-0645-E239-4D86E5749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D0E22-7392-8C99-5F3F-559CD5868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9AC3-D4BE-2811-DE29-F067FA87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E36-73DA-4A50-B6A4-7D804A27AF4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F151B-4394-5F3B-0F09-70EAEB43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38FB8-4C67-5435-8344-0E6BA836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67F-5719-4176-BBBC-C35AD60B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30A2A-90A2-7A46-28BE-50BB14CA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6F6BE-6F11-52B8-6DFF-C66DD62DC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E4DF5-8589-9698-2011-F30F84855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16E36-73DA-4A50-B6A4-7D804A27AF4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24C3-BBEE-18BE-810C-51EB9B996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63D2-5FE8-6142-8163-D10261988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B67F-5719-4176-BBBC-C35AD60B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0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09FF1B-972D-ECA8-F55A-C4B7F8C216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BE2A55-7933-4FD6-67C2-815CF4475E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D5888B-2387-64A2-1401-E736AF31617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948994-38FF-27FF-6915-B3CDFC91917D}"/>
              </a:ext>
            </a:extLst>
          </p:cNvPr>
          <p:cNvSpPr txBox="1"/>
          <p:nvPr/>
        </p:nvSpPr>
        <p:spPr>
          <a:xfrm>
            <a:off x="2070604" y="5606049"/>
            <a:ext cx="8447658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/>
                <a:solidFill>
                  <a:schemeClr val="accent2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29811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5A351A-2E22-783E-F784-96E620D69D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314803-B0D2-4E29-0474-60A64E5D40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3562" y="156534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FEAEE3-985E-579E-8EC4-5667A0DC6C32}"/>
              </a:ext>
            </a:extLst>
          </p:cNvPr>
          <p:cNvSpPr txBox="1"/>
          <p:nvPr/>
        </p:nvSpPr>
        <p:spPr>
          <a:xfrm>
            <a:off x="2682875" y="3026005"/>
            <a:ext cx="770546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lt"/>
              <a:buAutoNum type="arabicPeriod"/>
            </a:pPr>
            <a:r>
              <a:rPr lang="en-US" sz="4400" b="1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Our Team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en-US" sz="4400" b="1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Our Goal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en-US" sz="4400" b="1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Stages of Realization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en-US" sz="4400" b="1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Used Technologies</a:t>
            </a:r>
          </a:p>
          <a:p>
            <a:pPr algn="ctr"/>
            <a:endParaRPr lang="en-US" sz="3600" dirty="0">
              <a:ln w="12700">
                <a:noFill/>
              </a:ln>
              <a:solidFill>
                <a:srgbClr val="E3EFE5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C974-E77D-EBFE-B50F-645E892A2D65}"/>
              </a:ext>
            </a:extLst>
          </p:cNvPr>
          <p:cNvSpPr txBox="1"/>
          <p:nvPr/>
        </p:nvSpPr>
        <p:spPr>
          <a:xfrm>
            <a:off x="825794" y="744718"/>
            <a:ext cx="3714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Content</a:t>
            </a:r>
            <a:r>
              <a:rPr lang="en-US" sz="4400" b="1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5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D5BAC0-F6C8-F2A7-BD76-BCD34423334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110940-2DE3-876D-CE6A-450375642090}"/>
              </a:ext>
            </a:extLst>
          </p:cNvPr>
          <p:cNvSpPr txBox="1"/>
          <p:nvPr/>
        </p:nvSpPr>
        <p:spPr>
          <a:xfrm>
            <a:off x="1894512" y="-2789"/>
            <a:ext cx="8447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</a:ln>
                <a:solidFill>
                  <a:schemeClr val="accent2"/>
                </a:solidFill>
                <a:latin typeface="Bookman Old Style" panose="02050604050505020204" pitchFamily="18" charset="0"/>
              </a:rPr>
              <a:t>The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BA10BA-8C44-1FA1-B7C2-5B38C7D655C8}"/>
              </a:ext>
            </a:extLst>
          </p:cNvPr>
          <p:cNvSpPr txBox="1"/>
          <p:nvPr/>
        </p:nvSpPr>
        <p:spPr>
          <a:xfrm>
            <a:off x="6369354" y="5396001"/>
            <a:ext cx="2373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Front-End </a:t>
            </a:r>
          </a:p>
        </p:txBody>
      </p:sp>
    </p:spTree>
    <p:extLst>
      <p:ext uri="{BB962C8B-B14F-4D97-AF65-F5344CB8AC3E}">
        <p14:creationId xmlns:p14="http://schemas.microsoft.com/office/powerpoint/2010/main" val="300737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A469D1-3F4E-D2C8-514D-FBBC3C23D6B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33893-1887-B204-7F12-69C02D7F4B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23416" y="423739"/>
            <a:ext cx="8285827" cy="6085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03DDC-2DDD-BC44-5D27-3AC69814A205}"/>
              </a:ext>
            </a:extLst>
          </p:cNvPr>
          <p:cNvSpPr txBox="1"/>
          <p:nvPr/>
        </p:nvSpPr>
        <p:spPr>
          <a:xfrm>
            <a:off x="1872170" y="1118862"/>
            <a:ext cx="8447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</a:ln>
                <a:solidFill>
                  <a:schemeClr val="bg1"/>
                </a:solidFill>
                <a:latin typeface="Bookman Old Style" panose="02050604050505020204" pitchFamily="18" charset="0"/>
              </a:rPr>
              <a:t>Our 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4FE39-ED0C-B5E8-2C8C-E8548644D0BC}"/>
              </a:ext>
            </a:extLst>
          </p:cNvPr>
          <p:cNvSpPr txBox="1"/>
          <p:nvPr/>
        </p:nvSpPr>
        <p:spPr>
          <a:xfrm>
            <a:off x="2648343" y="2435542"/>
            <a:ext cx="66390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2700">
                  <a:noFill/>
                </a:ln>
                <a:solidFill>
                  <a:schemeClr val="bg1"/>
                </a:solidFill>
                <a:latin typeface="Bookman Old Style" panose="02050604050505020204" pitchFamily="18" charset="0"/>
              </a:rPr>
              <a:t>Our main goal is to make a game that immerses the player in a magic and unreal universe.</a:t>
            </a:r>
          </a:p>
        </p:txBody>
      </p:sp>
    </p:spTree>
    <p:extLst>
      <p:ext uri="{BB962C8B-B14F-4D97-AF65-F5344CB8AC3E}">
        <p14:creationId xmlns:p14="http://schemas.microsoft.com/office/powerpoint/2010/main" val="393682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9CCEE7-300C-4B58-56CD-8F3DDE0BD3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079C8A-4C84-F9E1-7665-05F36AA00378}"/>
              </a:ext>
            </a:extLst>
          </p:cNvPr>
          <p:cNvSpPr txBox="1"/>
          <p:nvPr/>
        </p:nvSpPr>
        <p:spPr>
          <a:xfrm>
            <a:off x="1872171" y="1072209"/>
            <a:ext cx="84476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12700">
                  <a:noFill/>
                </a:ln>
                <a:solidFill>
                  <a:srgbClr val="376029"/>
                </a:solidFill>
                <a:latin typeface="Bookman Old Style" panose="02050604050505020204" pitchFamily="18" charset="0"/>
              </a:rPr>
              <a:t>Stages of</a:t>
            </a:r>
          </a:p>
          <a:p>
            <a:pPr algn="ctr"/>
            <a:r>
              <a:rPr lang="en-US" sz="4400" b="1" dirty="0">
                <a:ln w="12700">
                  <a:noFill/>
                </a:ln>
                <a:solidFill>
                  <a:srgbClr val="376029"/>
                </a:solidFill>
                <a:latin typeface="Bookman Old Style" panose="02050604050505020204" pitchFamily="18" charset="0"/>
              </a:rPr>
              <a:t>Realization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08ABA8C-9D77-9777-DC69-4843749EC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167302"/>
              </p:ext>
            </p:extLst>
          </p:nvPr>
        </p:nvGraphicFramePr>
        <p:xfrm>
          <a:off x="-89647" y="2061882"/>
          <a:ext cx="12362329" cy="4227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3606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2350EB-BEDB-A523-037C-22120A9273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251011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B28956-F7CA-661B-2D20-8E1026F6EDEF}"/>
              </a:ext>
            </a:extLst>
          </p:cNvPr>
          <p:cNvSpPr txBox="1"/>
          <p:nvPr/>
        </p:nvSpPr>
        <p:spPr>
          <a:xfrm>
            <a:off x="1872171" y="344422"/>
            <a:ext cx="8447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What We Used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3A7AC1-EBC6-FE35-D822-137D51A6E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617" y="2045055"/>
            <a:ext cx="1651212" cy="16109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8666E4-C799-2624-6217-1325C8D8F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096" y="4315814"/>
            <a:ext cx="1732254" cy="1610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A62A50-CF5B-B0DE-E467-275705BA6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137" y="4258180"/>
            <a:ext cx="1726263" cy="172626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425564E-DEBF-77FA-57A1-2BEB218ED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87" y="2062432"/>
            <a:ext cx="1651251" cy="165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ty Logo PNG Vectors Free Download">
            <a:extLst>
              <a:ext uri="{FF2B5EF4-FFF2-40B4-BE49-F238E27FC236}">
                <a16:creationId xmlns:a16="http://schemas.microsoft.com/office/drawing/2014/main" id="{DD564740-E945-C2FC-3D12-A3CBA282F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71" y="4133469"/>
            <a:ext cx="1998967" cy="205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 Sharp (C#) Logo PNG Vector (SVG) Free Download">
            <a:extLst>
              <a:ext uri="{FF2B5EF4-FFF2-40B4-BE49-F238E27FC236}">
                <a16:creationId xmlns:a16="http://schemas.microsoft.com/office/drawing/2014/main" id="{01CB6C77-3BF9-E77E-ABDE-72B27784F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787" y="2016345"/>
            <a:ext cx="1691613" cy="190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47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9A675C-F680-B3B0-B969-345CF92D70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A87D8C-FB9E-FAD4-FBD1-6F2644BD2F0B}"/>
              </a:ext>
            </a:extLst>
          </p:cNvPr>
          <p:cNvSpPr txBox="1"/>
          <p:nvPr/>
        </p:nvSpPr>
        <p:spPr>
          <a:xfrm>
            <a:off x="2096106" y="2081814"/>
            <a:ext cx="84476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12700">
                  <a:noFill/>
                </a:ln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Let’s Continue</a:t>
            </a:r>
          </a:p>
          <a:p>
            <a:pPr algn="ctr"/>
            <a:r>
              <a:rPr lang="en-US" sz="6600" b="1" dirty="0">
                <a:ln w="12700">
                  <a:noFill/>
                </a:ln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With a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808635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51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Amasis MT Pro Medium</vt:lpstr>
      <vt:lpstr>Arial</vt:lpstr>
      <vt:lpstr>Bookman Old Style</vt:lpstr>
      <vt:lpstr>Calibri</vt:lpstr>
      <vt:lpstr>Calibri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Stoyanov</dc:creator>
  <cp:lastModifiedBy>Йордан Стоянов</cp:lastModifiedBy>
  <cp:revision>10</cp:revision>
  <dcterms:created xsi:type="dcterms:W3CDTF">2022-05-08T17:29:47Z</dcterms:created>
  <dcterms:modified xsi:type="dcterms:W3CDTF">2022-06-23T12:32:27Z</dcterms:modified>
</cp:coreProperties>
</file>