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00" autoAdjust="0"/>
  </p:normalViewPr>
  <p:slideViewPr>
    <p:cSldViewPr snapToGrid="0">
      <p:cViewPr>
        <p:scale>
          <a:sx n="84" d="100"/>
          <a:sy n="84" d="100"/>
        </p:scale>
        <p:origin x="-95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-297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0FAA6-AB29-4257-992F-B6A585B3023F}" type="datetimeFigureOut">
              <a:rPr lang="en-US" smtClean="0"/>
              <a:pPr/>
              <a:t>4/25/2012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1B954-00CD-494E-A32B-39471FE5348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272727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E9887-3606-4EAD-8D62-7DC1215B37F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506F6-AA7D-4E48-B2A4-EC2D31AAE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9130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43765"/>
            <a:ext cx="4500000" cy="3600000"/>
          </a:xfrm>
          <a:prstGeom prst="snipRoundRect">
            <a:avLst>
              <a:gd name="adj1" fmla="val 4330"/>
              <a:gd name="adj2" fmla="val 0"/>
            </a:avLst>
          </a:prstGeom>
          <a:solidFill>
            <a:schemeClr val="bg1"/>
          </a:solidFill>
        </p:spPr>
        <p:txBody>
          <a:bodyPr wrap="square" lIns="180000" tIns="180000" rIns="180000" bIns="18000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0" name="Freeform 9"/>
          <p:cNvSpPr/>
          <p:nvPr/>
        </p:nvSpPr>
        <p:spPr>
          <a:xfrm>
            <a:off x="-18927" y="530295"/>
            <a:ext cx="4518928" cy="5442757"/>
          </a:xfrm>
          <a:custGeom>
            <a:avLst/>
            <a:gdLst>
              <a:gd name="connsiteX0" fmla="*/ 0 w 4500000"/>
              <a:gd name="connsiteY0" fmla="*/ 162180 h 5429288"/>
              <a:gd name="connsiteX1" fmla="*/ 47502 w 4500000"/>
              <a:gd name="connsiteY1" fmla="*/ 47501 h 5429288"/>
              <a:gd name="connsiteX2" fmla="*/ 162181 w 4500000"/>
              <a:gd name="connsiteY2" fmla="*/ 0 h 5429288"/>
              <a:gd name="connsiteX3" fmla="*/ 4337820 w 4500000"/>
              <a:gd name="connsiteY3" fmla="*/ 0 h 5429288"/>
              <a:gd name="connsiteX4" fmla="*/ 4452499 w 4500000"/>
              <a:gd name="connsiteY4" fmla="*/ 47502 h 5429288"/>
              <a:gd name="connsiteX5" fmla="*/ 4500000 w 4500000"/>
              <a:gd name="connsiteY5" fmla="*/ 162181 h 5429288"/>
              <a:gd name="connsiteX6" fmla="*/ 4500000 w 4500000"/>
              <a:gd name="connsiteY6" fmla="*/ 5267108 h 5429288"/>
              <a:gd name="connsiteX7" fmla="*/ 4452499 w 4500000"/>
              <a:gd name="connsiteY7" fmla="*/ 5381787 h 5429288"/>
              <a:gd name="connsiteX8" fmla="*/ 4337820 w 4500000"/>
              <a:gd name="connsiteY8" fmla="*/ 5429288 h 5429288"/>
              <a:gd name="connsiteX9" fmla="*/ 162180 w 4500000"/>
              <a:gd name="connsiteY9" fmla="*/ 5429288 h 5429288"/>
              <a:gd name="connsiteX10" fmla="*/ 47501 w 4500000"/>
              <a:gd name="connsiteY10" fmla="*/ 5381786 h 5429288"/>
              <a:gd name="connsiteX11" fmla="*/ 0 w 4500000"/>
              <a:gd name="connsiteY11" fmla="*/ 5267107 h 5429288"/>
              <a:gd name="connsiteX12" fmla="*/ 0 w 4500000"/>
              <a:gd name="connsiteY12" fmla="*/ 162180 h 5429288"/>
              <a:gd name="connsiteX0" fmla="*/ 560789 w 5060789"/>
              <a:gd name="connsiteY0" fmla="*/ 877851 h 6144959"/>
              <a:gd name="connsiteX1" fmla="*/ 722970 w 5060789"/>
              <a:gd name="connsiteY1" fmla="*/ 715671 h 6144959"/>
              <a:gd name="connsiteX2" fmla="*/ 4898609 w 5060789"/>
              <a:gd name="connsiteY2" fmla="*/ 715671 h 6144959"/>
              <a:gd name="connsiteX3" fmla="*/ 5013288 w 5060789"/>
              <a:gd name="connsiteY3" fmla="*/ 763173 h 6144959"/>
              <a:gd name="connsiteX4" fmla="*/ 5060789 w 5060789"/>
              <a:gd name="connsiteY4" fmla="*/ 877852 h 6144959"/>
              <a:gd name="connsiteX5" fmla="*/ 5060789 w 5060789"/>
              <a:gd name="connsiteY5" fmla="*/ 5982779 h 6144959"/>
              <a:gd name="connsiteX6" fmla="*/ 5013288 w 5060789"/>
              <a:gd name="connsiteY6" fmla="*/ 6097458 h 6144959"/>
              <a:gd name="connsiteX7" fmla="*/ 4898609 w 5060789"/>
              <a:gd name="connsiteY7" fmla="*/ 6144959 h 6144959"/>
              <a:gd name="connsiteX8" fmla="*/ 722969 w 5060789"/>
              <a:gd name="connsiteY8" fmla="*/ 6144959 h 6144959"/>
              <a:gd name="connsiteX9" fmla="*/ 608290 w 5060789"/>
              <a:gd name="connsiteY9" fmla="*/ 6097457 h 6144959"/>
              <a:gd name="connsiteX10" fmla="*/ 560789 w 5060789"/>
              <a:gd name="connsiteY10" fmla="*/ 5982778 h 6144959"/>
              <a:gd name="connsiteX11" fmla="*/ 560789 w 5060789"/>
              <a:gd name="connsiteY11" fmla="*/ 877851 h 6144959"/>
              <a:gd name="connsiteX0" fmla="*/ 560789 w 5060789"/>
              <a:gd name="connsiteY0" fmla="*/ 335984 h 5603092"/>
              <a:gd name="connsiteX1" fmla="*/ 722970 w 5060789"/>
              <a:gd name="connsiteY1" fmla="*/ 173804 h 5603092"/>
              <a:gd name="connsiteX2" fmla="*/ 4898609 w 5060789"/>
              <a:gd name="connsiteY2" fmla="*/ 173804 h 5603092"/>
              <a:gd name="connsiteX3" fmla="*/ 5013288 w 5060789"/>
              <a:gd name="connsiteY3" fmla="*/ 221306 h 5603092"/>
              <a:gd name="connsiteX4" fmla="*/ 5060789 w 5060789"/>
              <a:gd name="connsiteY4" fmla="*/ 335985 h 5603092"/>
              <a:gd name="connsiteX5" fmla="*/ 5060789 w 5060789"/>
              <a:gd name="connsiteY5" fmla="*/ 5440912 h 5603092"/>
              <a:gd name="connsiteX6" fmla="*/ 5013288 w 5060789"/>
              <a:gd name="connsiteY6" fmla="*/ 5555591 h 5603092"/>
              <a:gd name="connsiteX7" fmla="*/ 4898609 w 5060789"/>
              <a:gd name="connsiteY7" fmla="*/ 5603092 h 5603092"/>
              <a:gd name="connsiteX8" fmla="*/ 722969 w 5060789"/>
              <a:gd name="connsiteY8" fmla="*/ 5603092 h 5603092"/>
              <a:gd name="connsiteX9" fmla="*/ 608290 w 5060789"/>
              <a:gd name="connsiteY9" fmla="*/ 5555590 h 5603092"/>
              <a:gd name="connsiteX10" fmla="*/ 560789 w 5060789"/>
              <a:gd name="connsiteY10" fmla="*/ 5440911 h 5603092"/>
              <a:gd name="connsiteX11" fmla="*/ 560789 w 5060789"/>
              <a:gd name="connsiteY11" fmla="*/ 335984 h 5603092"/>
              <a:gd name="connsiteX0" fmla="*/ 357589 w 4857589"/>
              <a:gd name="connsiteY0" fmla="*/ 335984 h 5603092"/>
              <a:gd name="connsiteX1" fmla="*/ 519770 w 4857589"/>
              <a:gd name="connsiteY1" fmla="*/ 173804 h 5603092"/>
              <a:gd name="connsiteX2" fmla="*/ 4695409 w 4857589"/>
              <a:gd name="connsiteY2" fmla="*/ 173804 h 5603092"/>
              <a:gd name="connsiteX3" fmla="*/ 4810088 w 4857589"/>
              <a:gd name="connsiteY3" fmla="*/ 221306 h 5603092"/>
              <a:gd name="connsiteX4" fmla="*/ 4857589 w 4857589"/>
              <a:gd name="connsiteY4" fmla="*/ 335985 h 5603092"/>
              <a:gd name="connsiteX5" fmla="*/ 4857589 w 4857589"/>
              <a:gd name="connsiteY5" fmla="*/ 5440912 h 5603092"/>
              <a:gd name="connsiteX6" fmla="*/ 4810088 w 4857589"/>
              <a:gd name="connsiteY6" fmla="*/ 5555591 h 5603092"/>
              <a:gd name="connsiteX7" fmla="*/ 4695409 w 4857589"/>
              <a:gd name="connsiteY7" fmla="*/ 5603092 h 5603092"/>
              <a:gd name="connsiteX8" fmla="*/ 519769 w 4857589"/>
              <a:gd name="connsiteY8" fmla="*/ 5603092 h 5603092"/>
              <a:gd name="connsiteX9" fmla="*/ 405090 w 4857589"/>
              <a:gd name="connsiteY9" fmla="*/ 5555590 h 5603092"/>
              <a:gd name="connsiteX10" fmla="*/ 357589 w 4857589"/>
              <a:gd name="connsiteY10" fmla="*/ 5440911 h 5603092"/>
              <a:gd name="connsiteX11" fmla="*/ 357589 w 4857589"/>
              <a:gd name="connsiteY11" fmla="*/ 335984 h 5603092"/>
              <a:gd name="connsiteX0" fmla="*/ 357589 w 4857589"/>
              <a:gd name="connsiteY0" fmla="*/ 335984 h 5772425"/>
              <a:gd name="connsiteX1" fmla="*/ 519770 w 4857589"/>
              <a:gd name="connsiteY1" fmla="*/ 343137 h 5772425"/>
              <a:gd name="connsiteX2" fmla="*/ 4695409 w 4857589"/>
              <a:gd name="connsiteY2" fmla="*/ 343137 h 5772425"/>
              <a:gd name="connsiteX3" fmla="*/ 4810088 w 4857589"/>
              <a:gd name="connsiteY3" fmla="*/ 390639 h 5772425"/>
              <a:gd name="connsiteX4" fmla="*/ 4857589 w 4857589"/>
              <a:gd name="connsiteY4" fmla="*/ 505318 h 5772425"/>
              <a:gd name="connsiteX5" fmla="*/ 4857589 w 4857589"/>
              <a:gd name="connsiteY5" fmla="*/ 5610245 h 5772425"/>
              <a:gd name="connsiteX6" fmla="*/ 4810088 w 4857589"/>
              <a:gd name="connsiteY6" fmla="*/ 5724924 h 5772425"/>
              <a:gd name="connsiteX7" fmla="*/ 4695409 w 4857589"/>
              <a:gd name="connsiteY7" fmla="*/ 5772425 h 5772425"/>
              <a:gd name="connsiteX8" fmla="*/ 519769 w 4857589"/>
              <a:gd name="connsiteY8" fmla="*/ 5772425 h 5772425"/>
              <a:gd name="connsiteX9" fmla="*/ 405090 w 4857589"/>
              <a:gd name="connsiteY9" fmla="*/ 5724923 h 5772425"/>
              <a:gd name="connsiteX10" fmla="*/ 357589 w 4857589"/>
              <a:gd name="connsiteY10" fmla="*/ 5610244 h 5772425"/>
              <a:gd name="connsiteX11" fmla="*/ 357589 w 4857589"/>
              <a:gd name="connsiteY11" fmla="*/ 335984 h 5772425"/>
              <a:gd name="connsiteX0" fmla="*/ 0 w 5079903"/>
              <a:gd name="connsiteY0" fmla="*/ 877851 h 6314292"/>
              <a:gd name="connsiteX1" fmla="*/ 4337820 w 5079903"/>
              <a:gd name="connsiteY1" fmla="*/ 885004 h 6314292"/>
              <a:gd name="connsiteX2" fmla="*/ 4452499 w 5079903"/>
              <a:gd name="connsiteY2" fmla="*/ 932506 h 6314292"/>
              <a:gd name="connsiteX3" fmla="*/ 4500000 w 5079903"/>
              <a:gd name="connsiteY3" fmla="*/ 1047185 h 6314292"/>
              <a:gd name="connsiteX4" fmla="*/ 4500000 w 5079903"/>
              <a:gd name="connsiteY4" fmla="*/ 6152112 h 6314292"/>
              <a:gd name="connsiteX5" fmla="*/ 4452499 w 5079903"/>
              <a:gd name="connsiteY5" fmla="*/ 6266791 h 6314292"/>
              <a:gd name="connsiteX6" fmla="*/ 4337820 w 5079903"/>
              <a:gd name="connsiteY6" fmla="*/ 6314292 h 6314292"/>
              <a:gd name="connsiteX7" fmla="*/ 162180 w 5079903"/>
              <a:gd name="connsiteY7" fmla="*/ 6314292 h 6314292"/>
              <a:gd name="connsiteX8" fmla="*/ 47501 w 5079903"/>
              <a:gd name="connsiteY8" fmla="*/ 6266790 h 6314292"/>
              <a:gd name="connsiteX9" fmla="*/ 0 w 5079903"/>
              <a:gd name="connsiteY9" fmla="*/ 6152111 h 6314292"/>
              <a:gd name="connsiteX10" fmla="*/ 0 w 5079903"/>
              <a:gd name="connsiteY10" fmla="*/ 877851 h 6314292"/>
              <a:gd name="connsiteX0" fmla="*/ 0 w 5079903"/>
              <a:gd name="connsiteY0" fmla="*/ 0 h 5436441"/>
              <a:gd name="connsiteX1" fmla="*/ 4337820 w 5079903"/>
              <a:gd name="connsiteY1" fmla="*/ 7153 h 5436441"/>
              <a:gd name="connsiteX2" fmla="*/ 4452499 w 5079903"/>
              <a:gd name="connsiteY2" fmla="*/ 54655 h 5436441"/>
              <a:gd name="connsiteX3" fmla="*/ 4500000 w 5079903"/>
              <a:gd name="connsiteY3" fmla="*/ 169334 h 5436441"/>
              <a:gd name="connsiteX4" fmla="*/ 4500000 w 5079903"/>
              <a:gd name="connsiteY4" fmla="*/ 5274261 h 5436441"/>
              <a:gd name="connsiteX5" fmla="*/ 4452499 w 5079903"/>
              <a:gd name="connsiteY5" fmla="*/ 5388940 h 5436441"/>
              <a:gd name="connsiteX6" fmla="*/ 4337820 w 5079903"/>
              <a:gd name="connsiteY6" fmla="*/ 5436441 h 5436441"/>
              <a:gd name="connsiteX7" fmla="*/ 162180 w 5079903"/>
              <a:gd name="connsiteY7" fmla="*/ 5436441 h 5436441"/>
              <a:gd name="connsiteX8" fmla="*/ 47501 w 5079903"/>
              <a:gd name="connsiteY8" fmla="*/ 5388939 h 5436441"/>
              <a:gd name="connsiteX9" fmla="*/ 0 w 5079903"/>
              <a:gd name="connsiteY9" fmla="*/ 5274260 h 5436441"/>
              <a:gd name="connsiteX10" fmla="*/ 0 w 5079903"/>
              <a:gd name="connsiteY10" fmla="*/ 0 h 5436441"/>
              <a:gd name="connsiteX0" fmla="*/ 0 w 5079903"/>
              <a:gd name="connsiteY0" fmla="*/ 31483 h 5467924"/>
              <a:gd name="connsiteX1" fmla="*/ 4337820 w 5079903"/>
              <a:gd name="connsiteY1" fmla="*/ 38636 h 5467924"/>
              <a:gd name="connsiteX2" fmla="*/ 4452499 w 5079903"/>
              <a:gd name="connsiteY2" fmla="*/ 86138 h 5467924"/>
              <a:gd name="connsiteX3" fmla="*/ 4500000 w 5079903"/>
              <a:gd name="connsiteY3" fmla="*/ 200817 h 5467924"/>
              <a:gd name="connsiteX4" fmla="*/ 4500000 w 5079903"/>
              <a:gd name="connsiteY4" fmla="*/ 5305744 h 5467924"/>
              <a:gd name="connsiteX5" fmla="*/ 4452499 w 5079903"/>
              <a:gd name="connsiteY5" fmla="*/ 5420423 h 5467924"/>
              <a:gd name="connsiteX6" fmla="*/ 4337820 w 5079903"/>
              <a:gd name="connsiteY6" fmla="*/ 5467924 h 5467924"/>
              <a:gd name="connsiteX7" fmla="*/ 162180 w 5079903"/>
              <a:gd name="connsiteY7" fmla="*/ 5467924 h 5467924"/>
              <a:gd name="connsiteX8" fmla="*/ 47501 w 5079903"/>
              <a:gd name="connsiteY8" fmla="*/ 5420422 h 5467924"/>
              <a:gd name="connsiteX9" fmla="*/ 0 w 5079903"/>
              <a:gd name="connsiteY9" fmla="*/ 5305743 h 5467924"/>
              <a:gd name="connsiteX10" fmla="*/ 0 w 5079903"/>
              <a:gd name="connsiteY10" fmla="*/ 31483 h 5467924"/>
              <a:gd name="connsiteX0" fmla="*/ 0 w 5079903"/>
              <a:gd name="connsiteY0" fmla="*/ 0 h 5436441"/>
              <a:gd name="connsiteX1" fmla="*/ 4337820 w 5079903"/>
              <a:gd name="connsiteY1" fmla="*/ 7153 h 5436441"/>
              <a:gd name="connsiteX2" fmla="*/ 4452499 w 5079903"/>
              <a:gd name="connsiteY2" fmla="*/ 54655 h 5436441"/>
              <a:gd name="connsiteX3" fmla="*/ 4500000 w 5079903"/>
              <a:gd name="connsiteY3" fmla="*/ 169334 h 5436441"/>
              <a:gd name="connsiteX4" fmla="*/ 4500000 w 5079903"/>
              <a:gd name="connsiteY4" fmla="*/ 5274261 h 5436441"/>
              <a:gd name="connsiteX5" fmla="*/ 4452499 w 5079903"/>
              <a:gd name="connsiteY5" fmla="*/ 5388940 h 5436441"/>
              <a:gd name="connsiteX6" fmla="*/ 4337820 w 5079903"/>
              <a:gd name="connsiteY6" fmla="*/ 5436441 h 5436441"/>
              <a:gd name="connsiteX7" fmla="*/ 162180 w 5079903"/>
              <a:gd name="connsiteY7" fmla="*/ 5436441 h 5436441"/>
              <a:gd name="connsiteX8" fmla="*/ 47501 w 5079903"/>
              <a:gd name="connsiteY8" fmla="*/ 5388939 h 5436441"/>
              <a:gd name="connsiteX9" fmla="*/ 0 w 5079903"/>
              <a:gd name="connsiteY9" fmla="*/ 5274260 h 5436441"/>
              <a:gd name="connsiteX10" fmla="*/ 0 w 5079903"/>
              <a:gd name="connsiteY10" fmla="*/ 0 h 5436441"/>
              <a:gd name="connsiteX0" fmla="*/ 0 w 4500000"/>
              <a:gd name="connsiteY0" fmla="*/ 6316 h 5442757"/>
              <a:gd name="connsiteX1" fmla="*/ 4337820 w 4500000"/>
              <a:gd name="connsiteY1" fmla="*/ 13469 h 5442757"/>
              <a:gd name="connsiteX2" fmla="*/ 4452499 w 4500000"/>
              <a:gd name="connsiteY2" fmla="*/ 60971 h 5442757"/>
              <a:gd name="connsiteX3" fmla="*/ 4500000 w 4500000"/>
              <a:gd name="connsiteY3" fmla="*/ 175650 h 5442757"/>
              <a:gd name="connsiteX4" fmla="*/ 4500000 w 4500000"/>
              <a:gd name="connsiteY4" fmla="*/ 5280577 h 5442757"/>
              <a:gd name="connsiteX5" fmla="*/ 4452499 w 4500000"/>
              <a:gd name="connsiteY5" fmla="*/ 5395256 h 5442757"/>
              <a:gd name="connsiteX6" fmla="*/ 4337820 w 4500000"/>
              <a:gd name="connsiteY6" fmla="*/ 5442757 h 5442757"/>
              <a:gd name="connsiteX7" fmla="*/ 162180 w 4500000"/>
              <a:gd name="connsiteY7" fmla="*/ 5442757 h 5442757"/>
              <a:gd name="connsiteX8" fmla="*/ 47501 w 4500000"/>
              <a:gd name="connsiteY8" fmla="*/ 5395255 h 5442757"/>
              <a:gd name="connsiteX9" fmla="*/ 0 w 4500000"/>
              <a:gd name="connsiteY9" fmla="*/ 5280576 h 5442757"/>
              <a:gd name="connsiteX10" fmla="*/ 0 w 4500000"/>
              <a:gd name="connsiteY10" fmla="*/ 6316 h 5442757"/>
              <a:gd name="connsiteX0" fmla="*/ 0 w 4500032"/>
              <a:gd name="connsiteY0" fmla="*/ 6292 h 5442757"/>
              <a:gd name="connsiteX1" fmla="*/ 4337852 w 4500032"/>
              <a:gd name="connsiteY1" fmla="*/ 13469 h 5442757"/>
              <a:gd name="connsiteX2" fmla="*/ 4452531 w 4500032"/>
              <a:gd name="connsiteY2" fmla="*/ 60971 h 5442757"/>
              <a:gd name="connsiteX3" fmla="*/ 4500032 w 4500032"/>
              <a:gd name="connsiteY3" fmla="*/ 175650 h 5442757"/>
              <a:gd name="connsiteX4" fmla="*/ 4500032 w 4500032"/>
              <a:gd name="connsiteY4" fmla="*/ 5280577 h 5442757"/>
              <a:gd name="connsiteX5" fmla="*/ 4452531 w 4500032"/>
              <a:gd name="connsiteY5" fmla="*/ 5395256 h 5442757"/>
              <a:gd name="connsiteX6" fmla="*/ 4337852 w 4500032"/>
              <a:gd name="connsiteY6" fmla="*/ 5442757 h 5442757"/>
              <a:gd name="connsiteX7" fmla="*/ 162212 w 4500032"/>
              <a:gd name="connsiteY7" fmla="*/ 5442757 h 5442757"/>
              <a:gd name="connsiteX8" fmla="*/ 47533 w 4500032"/>
              <a:gd name="connsiteY8" fmla="*/ 5395255 h 5442757"/>
              <a:gd name="connsiteX9" fmla="*/ 32 w 4500032"/>
              <a:gd name="connsiteY9" fmla="*/ 5280576 h 5442757"/>
              <a:gd name="connsiteX10" fmla="*/ 0 w 4500032"/>
              <a:gd name="connsiteY10" fmla="*/ 6292 h 5442757"/>
              <a:gd name="connsiteX0" fmla="*/ 0 w 4500032"/>
              <a:gd name="connsiteY0" fmla="*/ 367536 h 5442757"/>
              <a:gd name="connsiteX1" fmla="*/ 4337852 w 4500032"/>
              <a:gd name="connsiteY1" fmla="*/ 13469 h 5442757"/>
              <a:gd name="connsiteX2" fmla="*/ 4452531 w 4500032"/>
              <a:gd name="connsiteY2" fmla="*/ 60971 h 5442757"/>
              <a:gd name="connsiteX3" fmla="*/ 4500032 w 4500032"/>
              <a:gd name="connsiteY3" fmla="*/ 175650 h 5442757"/>
              <a:gd name="connsiteX4" fmla="*/ 4500032 w 4500032"/>
              <a:gd name="connsiteY4" fmla="*/ 5280577 h 5442757"/>
              <a:gd name="connsiteX5" fmla="*/ 4452531 w 4500032"/>
              <a:gd name="connsiteY5" fmla="*/ 5395256 h 5442757"/>
              <a:gd name="connsiteX6" fmla="*/ 4337852 w 4500032"/>
              <a:gd name="connsiteY6" fmla="*/ 5442757 h 5442757"/>
              <a:gd name="connsiteX7" fmla="*/ 162212 w 4500032"/>
              <a:gd name="connsiteY7" fmla="*/ 5442757 h 5442757"/>
              <a:gd name="connsiteX8" fmla="*/ 47533 w 4500032"/>
              <a:gd name="connsiteY8" fmla="*/ 5395255 h 5442757"/>
              <a:gd name="connsiteX9" fmla="*/ 32 w 4500032"/>
              <a:gd name="connsiteY9" fmla="*/ 5280576 h 5442757"/>
              <a:gd name="connsiteX10" fmla="*/ 0 w 4500032"/>
              <a:gd name="connsiteY10" fmla="*/ 367536 h 5442757"/>
              <a:gd name="connsiteX0" fmla="*/ 0 w 4500032"/>
              <a:gd name="connsiteY0" fmla="*/ 17581 h 5442757"/>
              <a:gd name="connsiteX1" fmla="*/ 4337852 w 4500032"/>
              <a:gd name="connsiteY1" fmla="*/ 13469 h 5442757"/>
              <a:gd name="connsiteX2" fmla="*/ 4452531 w 4500032"/>
              <a:gd name="connsiteY2" fmla="*/ 60971 h 5442757"/>
              <a:gd name="connsiteX3" fmla="*/ 4500032 w 4500032"/>
              <a:gd name="connsiteY3" fmla="*/ 175650 h 5442757"/>
              <a:gd name="connsiteX4" fmla="*/ 4500032 w 4500032"/>
              <a:gd name="connsiteY4" fmla="*/ 5280577 h 5442757"/>
              <a:gd name="connsiteX5" fmla="*/ 4452531 w 4500032"/>
              <a:gd name="connsiteY5" fmla="*/ 5395256 h 5442757"/>
              <a:gd name="connsiteX6" fmla="*/ 4337852 w 4500032"/>
              <a:gd name="connsiteY6" fmla="*/ 5442757 h 5442757"/>
              <a:gd name="connsiteX7" fmla="*/ 162212 w 4500032"/>
              <a:gd name="connsiteY7" fmla="*/ 5442757 h 5442757"/>
              <a:gd name="connsiteX8" fmla="*/ 47533 w 4500032"/>
              <a:gd name="connsiteY8" fmla="*/ 5395255 h 5442757"/>
              <a:gd name="connsiteX9" fmla="*/ 32 w 4500032"/>
              <a:gd name="connsiteY9" fmla="*/ 5280576 h 5442757"/>
              <a:gd name="connsiteX10" fmla="*/ 0 w 4500032"/>
              <a:gd name="connsiteY10" fmla="*/ 17581 h 5442757"/>
              <a:gd name="connsiteX0" fmla="*/ 560758 w 5060790"/>
              <a:gd name="connsiteY0" fmla="*/ 17581 h 6184772"/>
              <a:gd name="connsiteX1" fmla="*/ 4898610 w 5060790"/>
              <a:gd name="connsiteY1" fmla="*/ 13469 h 6184772"/>
              <a:gd name="connsiteX2" fmla="*/ 5013289 w 5060790"/>
              <a:gd name="connsiteY2" fmla="*/ 60971 h 6184772"/>
              <a:gd name="connsiteX3" fmla="*/ 5060790 w 5060790"/>
              <a:gd name="connsiteY3" fmla="*/ 175650 h 6184772"/>
              <a:gd name="connsiteX4" fmla="*/ 5060790 w 5060790"/>
              <a:gd name="connsiteY4" fmla="*/ 5280577 h 6184772"/>
              <a:gd name="connsiteX5" fmla="*/ 5013289 w 5060790"/>
              <a:gd name="connsiteY5" fmla="*/ 5395256 h 6184772"/>
              <a:gd name="connsiteX6" fmla="*/ 4898610 w 5060790"/>
              <a:gd name="connsiteY6" fmla="*/ 5442757 h 6184772"/>
              <a:gd name="connsiteX7" fmla="*/ 722970 w 5060790"/>
              <a:gd name="connsiteY7" fmla="*/ 5442757 h 6184772"/>
              <a:gd name="connsiteX8" fmla="*/ 560790 w 5060790"/>
              <a:gd name="connsiteY8" fmla="*/ 5280576 h 6184772"/>
              <a:gd name="connsiteX9" fmla="*/ 560758 w 5060790"/>
              <a:gd name="connsiteY9" fmla="*/ 17581 h 6184772"/>
              <a:gd name="connsiteX0" fmla="*/ 741380 w 5241412"/>
              <a:gd name="connsiteY0" fmla="*/ 17581 h 6184772"/>
              <a:gd name="connsiteX1" fmla="*/ 5079232 w 5241412"/>
              <a:gd name="connsiteY1" fmla="*/ 13469 h 6184772"/>
              <a:gd name="connsiteX2" fmla="*/ 5193911 w 5241412"/>
              <a:gd name="connsiteY2" fmla="*/ 60971 h 6184772"/>
              <a:gd name="connsiteX3" fmla="*/ 5241412 w 5241412"/>
              <a:gd name="connsiteY3" fmla="*/ 175650 h 6184772"/>
              <a:gd name="connsiteX4" fmla="*/ 5241412 w 5241412"/>
              <a:gd name="connsiteY4" fmla="*/ 5280577 h 6184772"/>
              <a:gd name="connsiteX5" fmla="*/ 5193911 w 5241412"/>
              <a:gd name="connsiteY5" fmla="*/ 5395256 h 6184772"/>
              <a:gd name="connsiteX6" fmla="*/ 5079232 w 5241412"/>
              <a:gd name="connsiteY6" fmla="*/ 5442757 h 6184772"/>
              <a:gd name="connsiteX7" fmla="*/ 722970 w 5241412"/>
              <a:gd name="connsiteY7" fmla="*/ 5442757 h 6184772"/>
              <a:gd name="connsiteX8" fmla="*/ 741412 w 5241412"/>
              <a:gd name="connsiteY8" fmla="*/ 5280576 h 6184772"/>
              <a:gd name="connsiteX9" fmla="*/ 741380 w 5241412"/>
              <a:gd name="connsiteY9" fmla="*/ 17581 h 6184772"/>
              <a:gd name="connsiteX0" fmla="*/ 18891 w 4518923"/>
              <a:gd name="connsiteY0" fmla="*/ 17581 h 6184772"/>
              <a:gd name="connsiteX1" fmla="*/ 4356743 w 4518923"/>
              <a:gd name="connsiteY1" fmla="*/ 13469 h 6184772"/>
              <a:gd name="connsiteX2" fmla="*/ 4471422 w 4518923"/>
              <a:gd name="connsiteY2" fmla="*/ 60971 h 6184772"/>
              <a:gd name="connsiteX3" fmla="*/ 4518923 w 4518923"/>
              <a:gd name="connsiteY3" fmla="*/ 175650 h 6184772"/>
              <a:gd name="connsiteX4" fmla="*/ 4518923 w 4518923"/>
              <a:gd name="connsiteY4" fmla="*/ 5280577 h 6184772"/>
              <a:gd name="connsiteX5" fmla="*/ 4471422 w 4518923"/>
              <a:gd name="connsiteY5" fmla="*/ 5395256 h 6184772"/>
              <a:gd name="connsiteX6" fmla="*/ 4356743 w 4518923"/>
              <a:gd name="connsiteY6" fmla="*/ 5442757 h 6184772"/>
              <a:gd name="connsiteX7" fmla="*/ 481 w 4518923"/>
              <a:gd name="connsiteY7" fmla="*/ 5442757 h 6184772"/>
              <a:gd name="connsiteX8" fmla="*/ 18923 w 4518923"/>
              <a:gd name="connsiteY8" fmla="*/ 5280576 h 6184772"/>
              <a:gd name="connsiteX9" fmla="*/ 18891 w 4518923"/>
              <a:gd name="connsiteY9" fmla="*/ 17581 h 6184772"/>
              <a:gd name="connsiteX0" fmla="*/ 741385 w 5241417"/>
              <a:gd name="connsiteY0" fmla="*/ 17581 h 5442757"/>
              <a:gd name="connsiteX1" fmla="*/ 5079237 w 5241417"/>
              <a:gd name="connsiteY1" fmla="*/ 13469 h 5442757"/>
              <a:gd name="connsiteX2" fmla="*/ 5193916 w 5241417"/>
              <a:gd name="connsiteY2" fmla="*/ 60971 h 5442757"/>
              <a:gd name="connsiteX3" fmla="*/ 5241417 w 5241417"/>
              <a:gd name="connsiteY3" fmla="*/ 175650 h 5442757"/>
              <a:gd name="connsiteX4" fmla="*/ 5241417 w 5241417"/>
              <a:gd name="connsiteY4" fmla="*/ 5280577 h 5442757"/>
              <a:gd name="connsiteX5" fmla="*/ 5193916 w 5241417"/>
              <a:gd name="connsiteY5" fmla="*/ 5395256 h 5442757"/>
              <a:gd name="connsiteX6" fmla="*/ 5079237 w 5241417"/>
              <a:gd name="connsiteY6" fmla="*/ 5442757 h 5442757"/>
              <a:gd name="connsiteX7" fmla="*/ 722975 w 5241417"/>
              <a:gd name="connsiteY7" fmla="*/ 5442757 h 5442757"/>
              <a:gd name="connsiteX8" fmla="*/ 741385 w 5241417"/>
              <a:gd name="connsiteY8" fmla="*/ 17581 h 5442757"/>
              <a:gd name="connsiteX0" fmla="*/ 741385 w 5241417"/>
              <a:gd name="connsiteY0" fmla="*/ 17581 h 5442757"/>
              <a:gd name="connsiteX1" fmla="*/ 5079237 w 5241417"/>
              <a:gd name="connsiteY1" fmla="*/ 13469 h 5442757"/>
              <a:gd name="connsiteX2" fmla="*/ 5193916 w 5241417"/>
              <a:gd name="connsiteY2" fmla="*/ 60971 h 5442757"/>
              <a:gd name="connsiteX3" fmla="*/ 5241417 w 5241417"/>
              <a:gd name="connsiteY3" fmla="*/ 175650 h 5442757"/>
              <a:gd name="connsiteX4" fmla="*/ 5241417 w 5241417"/>
              <a:gd name="connsiteY4" fmla="*/ 5280577 h 5442757"/>
              <a:gd name="connsiteX5" fmla="*/ 5193916 w 5241417"/>
              <a:gd name="connsiteY5" fmla="*/ 5395256 h 5442757"/>
              <a:gd name="connsiteX6" fmla="*/ 5079237 w 5241417"/>
              <a:gd name="connsiteY6" fmla="*/ 5442757 h 5442757"/>
              <a:gd name="connsiteX7" fmla="*/ 722975 w 5241417"/>
              <a:gd name="connsiteY7" fmla="*/ 5442757 h 5442757"/>
              <a:gd name="connsiteX8" fmla="*/ 741385 w 5241417"/>
              <a:gd name="connsiteY8" fmla="*/ 17581 h 5442757"/>
              <a:gd name="connsiteX0" fmla="*/ 18896 w 4518928"/>
              <a:gd name="connsiteY0" fmla="*/ 17581 h 5442757"/>
              <a:gd name="connsiteX1" fmla="*/ 4356748 w 4518928"/>
              <a:gd name="connsiteY1" fmla="*/ 13469 h 5442757"/>
              <a:gd name="connsiteX2" fmla="*/ 4471427 w 4518928"/>
              <a:gd name="connsiteY2" fmla="*/ 60971 h 5442757"/>
              <a:gd name="connsiteX3" fmla="*/ 4518928 w 4518928"/>
              <a:gd name="connsiteY3" fmla="*/ 175650 h 5442757"/>
              <a:gd name="connsiteX4" fmla="*/ 4518928 w 4518928"/>
              <a:gd name="connsiteY4" fmla="*/ 5280577 h 5442757"/>
              <a:gd name="connsiteX5" fmla="*/ 4471427 w 4518928"/>
              <a:gd name="connsiteY5" fmla="*/ 5395256 h 5442757"/>
              <a:gd name="connsiteX6" fmla="*/ 4356748 w 4518928"/>
              <a:gd name="connsiteY6" fmla="*/ 5442757 h 5442757"/>
              <a:gd name="connsiteX7" fmla="*/ 486 w 4518928"/>
              <a:gd name="connsiteY7" fmla="*/ 5442757 h 5442757"/>
              <a:gd name="connsiteX8" fmla="*/ 18896 w 4518928"/>
              <a:gd name="connsiteY8" fmla="*/ 17581 h 544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8928" h="5442757">
                <a:moveTo>
                  <a:pt x="18896" y="17581"/>
                </a:moveTo>
                <a:lnTo>
                  <a:pt x="4356748" y="13469"/>
                </a:lnTo>
                <a:cubicBezTo>
                  <a:pt x="4331186" y="0"/>
                  <a:pt x="4441012" y="30556"/>
                  <a:pt x="4471427" y="60971"/>
                </a:cubicBezTo>
                <a:cubicBezTo>
                  <a:pt x="4501842" y="91386"/>
                  <a:pt x="4518928" y="132637"/>
                  <a:pt x="4518928" y="175650"/>
                </a:cubicBezTo>
                <a:lnTo>
                  <a:pt x="4518928" y="5280577"/>
                </a:lnTo>
                <a:cubicBezTo>
                  <a:pt x="4518928" y="5323590"/>
                  <a:pt x="4501841" y="5364841"/>
                  <a:pt x="4471427" y="5395256"/>
                </a:cubicBezTo>
                <a:cubicBezTo>
                  <a:pt x="4441012" y="5425671"/>
                  <a:pt x="4399761" y="5442757"/>
                  <a:pt x="4356748" y="5442757"/>
                </a:cubicBezTo>
                <a:lnTo>
                  <a:pt x="486" y="5442757"/>
                </a:lnTo>
                <a:cubicBezTo>
                  <a:pt x="0" y="3612872"/>
                  <a:pt x="4052" y="1746551"/>
                  <a:pt x="18896" y="17581"/>
                </a:cubicBezTo>
                <a:close/>
              </a:path>
            </a:pathLst>
          </a:cu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5611" y="4224664"/>
            <a:ext cx="4510330" cy="1737372"/>
          </a:xfrm>
          <a:custGeom>
            <a:avLst/>
            <a:gdLst>
              <a:gd name="connsiteX0" fmla="*/ 0 w 4500000"/>
              <a:gd name="connsiteY0" fmla="*/ 154105 h 1737372"/>
              <a:gd name="connsiteX1" fmla="*/ 45136 w 4500000"/>
              <a:gd name="connsiteY1" fmla="*/ 45136 h 1737372"/>
              <a:gd name="connsiteX2" fmla="*/ 154105 w 4500000"/>
              <a:gd name="connsiteY2" fmla="*/ 0 h 1737372"/>
              <a:gd name="connsiteX3" fmla="*/ 4345895 w 4500000"/>
              <a:gd name="connsiteY3" fmla="*/ 0 h 1737372"/>
              <a:gd name="connsiteX4" fmla="*/ 4454864 w 4500000"/>
              <a:gd name="connsiteY4" fmla="*/ 45136 h 1737372"/>
              <a:gd name="connsiteX5" fmla="*/ 4500000 w 4500000"/>
              <a:gd name="connsiteY5" fmla="*/ 154105 h 1737372"/>
              <a:gd name="connsiteX6" fmla="*/ 4500000 w 4500000"/>
              <a:gd name="connsiteY6" fmla="*/ 1583267 h 1737372"/>
              <a:gd name="connsiteX7" fmla="*/ 4454864 w 4500000"/>
              <a:gd name="connsiteY7" fmla="*/ 1692236 h 1737372"/>
              <a:gd name="connsiteX8" fmla="*/ 4345895 w 4500000"/>
              <a:gd name="connsiteY8" fmla="*/ 1737372 h 1737372"/>
              <a:gd name="connsiteX9" fmla="*/ 154105 w 4500000"/>
              <a:gd name="connsiteY9" fmla="*/ 1737372 h 1737372"/>
              <a:gd name="connsiteX10" fmla="*/ 45136 w 4500000"/>
              <a:gd name="connsiteY10" fmla="*/ 1692236 h 1737372"/>
              <a:gd name="connsiteX11" fmla="*/ 0 w 4500000"/>
              <a:gd name="connsiteY11" fmla="*/ 1583267 h 1737372"/>
              <a:gd name="connsiteX12" fmla="*/ 0 w 4500000"/>
              <a:gd name="connsiteY12" fmla="*/ 154105 h 1737372"/>
              <a:gd name="connsiteX0" fmla="*/ 570211 w 5070211"/>
              <a:gd name="connsiteY0" fmla="*/ 263878 h 1847145"/>
              <a:gd name="connsiteX1" fmla="*/ 724316 w 5070211"/>
              <a:gd name="connsiteY1" fmla="*/ 109773 h 1847145"/>
              <a:gd name="connsiteX2" fmla="*/ 4916106 w 5070211"/>
              <a:gd name="connsiteY2" fmla="*/ 109773 h 1847145"/>
              <a:gd name="connsiteX3" fmla="*/ 5025075 w 5070211"/>
              <a:gd name="connsiteY3" fmla="*/ 154909 h 1847145"/>
              <a:gd name="connsiteX4" fmla="*/ 5070211 w 5070211"/>
              <a:gd name="connsiteY4" fmla="*/ 263878 h 1847145"/>
              <a:gd name="connsiteX5" fmla="*/ 5070211 w 5070211"/>
              <a:gd name="connsiteY5" fmla="*/ 1693040 h 1847145"/>
              <a:gd name="connsiteX6" fmla="*/ 5025075 w 5070211"/>
              <a:gd name="connsiteY6" fmla="*/ 1802009 h 1847145"/>
              <a:gd name="connsiteX7" fmla="*/ 4916106 w 5070211"/>
              <a:gd name="connsiteY7" fmla="*/ 1847145 h 1847145"/>
              <a:gd name="connsiteX8" fmla="*/ 724316 w 5070211"/>
              <a:gd name="connsiteY8" fmla="*/ 1847145 h 1847145"/>
              <a:gd name="connsiteX9" fmla="*/ 615347 w 5070211"/>
              <a:gd name="connsiteY9" fmla="*/ 1802009 h 1847145"/>
              <a:gd name="connsiteX10" fmla="*/ 570211 w 5070211"/>
              <a:gd name="connsiteY10" fmla="*/ 1693040 h 1847145"/>
              <a:gd name="connsiteX11" fmla="*/ 570211 w 5070211"/>
              <a:gd name="connsiteY11" fmla="*/ 263878 h 1847145"/>
              <a:gd name="connsiteX0" fmla="*/ 570211 w 5640422"/>
              <a:gd name="connsiteY0" fmla="*/ 263878 h 1847145"/>
              <a:gd name="connsiteX1" fmla="*/ 724316 w 5640422"/>
              <a:gd name="connsiteY1" fmla="*/ 109773 h 1847145"/>
              <a:gd name="connsiteX2" fmla="*/ 4916106 w 5640422"/>
              <a:gd name="connsiteY2" fmla="*/ 109773 h 1847145"/>
              <a:gd name="connsiteX3" fmla="*/ 5070211 w 5640422"/>
              <a:gd name="connsiteY3" fmla="*/ 263878 h 1847145"/>
              <a:gd name="connsiteX4" fmla="*/ 5070211 w 5640422"/>
              <a:gd name="connsiteY4" fmla="*/ 1693040 h 1847145"/>
              <a:gd name="connsiteX5" fmla="*/ 5025075 w 5640422"/>
              <a:gd name="connsiteY5" fmla="*/ 1802009 h 1847145"/>
              <a:gd name="connsiteX6" fmla="*/ 4916106 w 5640422"/>
              <a:gd name="connsiteY6" fmla="*/ 1847145 h 1847145"/>
              <a:gd name="connsiteX7" fmla="*/ 724316 w 5640422"/>
              <a:gd name="connsiteY7" fmla="*/ 1847145 h 1847145"/>
              <a:gd name="connsiteX8" fmla="*/ 615347 w 5640422"/>
              <a:gd name="connsiteY8" fmla="*/ 1802009 h 1847145"/>
              <a:gd name="connsiteX9" fmla="*/ 570211 w 5640422"/>
              <a:gd name="connsiteY9" fmla="*/ 1693040 h 1847145"/>
              <a:gd name="connsiteX10" fmla="*/ 570211 w 5640422"/>
              <a:gd name="connsiteY10" fmla="*/ 263878 h 1847145"/>
              <a:gd name="connsiteX0" fmla="*/ 0 w 5070211"/>
              <a:gd name="connsiteY0" fmla="*/ 263878 h 1847145"/>
              <a:gd name="connsiteX1" fmla="*/ 154105 w 5070211"/>
              <a:gd name="connsiteY1" fmla="*/ 109773 h 1847145"/>
              <a:gd name="connsiteX2" fmla="*/ 4345895 w 5070211"/>
              <a:gd name="connsiteY2" fmla="*/ 109773 h 1847145"/>
              <a:gd name="connsiteX3" fmla="*/ 4500000 w 5070211"/>
              <a:gd name="connsiteY3" fmla="*/ 263878 h 1847145"/>
              <a:gd name="connsiteX4" fmla="*/ 4500000 w 5070211"/>
              <a:gd name="connsiteY4" fmla="*/ 1693040 h 1847145"/>
              <a:gd name="connsiteX5" fmla="*/ 4454864 w 5070211"/>
              <a:gd name="connsiteY5" fmla="*/ 1802009 h 1847145"/>
              <a:gd name="connsiteX6" fmla="*/ 4345895 w 5070211"/>
              <a:gd name="connsiteY6" fmla="*/ 1847145 h 1847145"/>
              <a:gd name="connsiteX7" fmla="*/ 154105 w 5070211"/>
              <a:gd name="connsiteY7" fmla="*/ 1847145 h 1847145"/>
              <a:gd name="connsiteX8" fmla="*/ 45136 w 5070211"/>
              <a:gd name="connsiteY8" fmla="*/ 1802009 h 1847145"/>
              <a:gd name="connsiteX9" fmla="*/ 0 w 5070211"/>
              <a:gd name="connsiteY9" fmla="*/ 1693040 h 1847145"/>
              <a:gd name="connsiteX10" fmla="*/ 0 w 5070211"/>
              <a:gd name="connsiteY10" fmla="*/ 263878 h 1847145"/>
              <a:gd name="connsiteX0" fmla="*/ 5767 w 5075978"/>
              <a:gd name="connsiteY0" fmla="*/ 263878 h 1847145"/>
              <a:gd name="connsiteX1" fmla="*/ 13116 w 5075978"/>
              <a:gd name="connsiteY1" fmla="*/ 109773 h 1847145"/>
              <a:gd name="connsiteX2" fmla="*/ 4351662 w 5075978"/>
              <a:gd name="connsiteY2" fmla="*/ 109773 h 1847145"/>
              <a:gd name="connsiteX3" fmla="*/ 4505767 w 5075978"/>
              <a:gd name="connsiteY3" fmla="*/ 263878 h 1847145"/>
              <a:gd name="connsiteX4" fmla="*/ 4505767 w 5075978"/>
              <a:gd name="connsiteY4" fmla="*/ 1693040 h 1847145"/>
              <a:gd name="connsiteX5" fmla="*/ 4460631 w 5075978"/>
              <a:gd name="connsiteY5" fmla="*/ 1802009 h 1847145"/>
              <a:gd name="connsiteX6" fmla="*/ 4351662 w 5075978"/>
              <a:gd name="connsiteY6" fmla="*/ 1847145 h 1847145"/>
              <a:gd name="connsiteX7" fmla="*/ 159872 w 5075978"/>
              <a:gd name="connsiteY7" fmla="*/ 1847145 h 1847145"/>
              <a:gd name="connsiteX8" fmla="*/ 50903 w 5075978"/>
              <a:gd name="connsiteY8" fmla="*/ 1802009 h 1847145"/>
              <a:gd name="connsiteX9" fmla="*/ 5767 w 5075978"/>
              <a:gd name="connsiteY9" fmla="*/ 1693040 h 1847145"/>
              <a:gd name="connsiteX10" fmla="*/ 5767 w 5075978"/>
              <a:gd name="connsiteY10" fmla="*/ 263878 h 1847145"/>
              <a:gd name="connsiteX0" fmla="*/ 0 w 5070211"/>
              <a:gd name="connsiteY0" fmla="*/ 1693040 h 1847145"/>
              <a:gd name="connsiteX1" fmla="*/ 7349 w 5070211"/>
              <a:gd name="connsiteY1" fmla="*/ 109773 h 1847145"/>
              <a:gd name="connsiteX2" fmla="*/ 4345895 w 5070211"/>
              <a:gd name="connsiteY2" fmla="*/ 109773 h 1847145"/>
              <a:gd name="connsiteX3" fmla="*/ 4500000 w 5070211"/>
              <a:gd name="connsiteY3" fmla="*/ 263878 h 1847145"/>
              <a:gd name="connsiteX4" fmla="*/ 4500000 w 5070211"/>
              <a:gd name="connsiteY4" fmla="*/ 1693040 h 1847145"/>
              <a:gd name="connsiteX5" fmla="*/ 4454864 w 5070211"/>
              <a:gd name="connsiteY5" fmla="*/ 1802009 h 1847145"/>
              <a:gd name="connsiteX6" fmla="*/ 4345895 w 5070211"/>
              <a:gd name="connsiteY6" fmla="*/ 1847145 h 1847145"/>
              <a:gd name="connsiteX7" fmla="*/ 154105 w 5070211"/>
              <a:gd name="connsiteY7" fmla="*/ 1847145 h 1847145"/>
              <a:gd name="connsiteX8" fmla="*/ 45136 w 5070211"/>
              <a:gd name="connsiteY8" fmla="*/ 1802009 h 1847145"/>
              <a:gd name="connsiteX9" fmla="*/ 0 w 5070211"/>
              <a:gd name="connsiteY9" fmla="*/ 1693040 h 1847145"/>
              <a:gd name="connsiteX0" fmla="*/ 0 w 5239545"/>
              <a:gd name="connsiteY0" fmla="*/ 1693040 h 1847145"/>
              <a:gd name="connsiteX1" fmla="*/ 7349 w 5239545"/>
              <a:gd name="connsiteY1" fmla="*/ 109773 h 1847145"/>
              <a:gd name="connsiteX2" fmla="*/ 4515229 w 5239545"/>
              <a:gd name="connsiteY2" fmla="*/ 109773 h 1847145"/>
              <a:gd name="connsiteX3" fmla="*/ 4500000 w 5239545"/>
              <a:gd name="connsiteY3" fmla="*/ 263878 h 1847145"/>
              <a:gd name="connsiteX4" fmla="*/ 4500000 w 5239545"/>
              <a:gd name="connsiteY4" fmla="*/ 1693040 h 1847145"/>
              <a:gd name="connsiteX5" fmla="*/ 4454864 w 5239545"/>
              <a:gd name="connsiteY5" fmla="*/ 1802009 h 1847145"/>
              <a:gd name="connsiteX6" fmla="*/ 4345895 w 5239545"/>
              <a:gd name="connsiteY6" fmla="*/ 1847145 h 1847145"/>
              <a:gd name="connsiteX7" fmla="*/ 154105 w 5239545"/>
              <a:gd name="connsiteY7" fmla="*/ 1847145 h 1847145"/>
              <a:gd name="connsiteX8" fmla="*/ 45136 w 5239545"/>
              <a:gd name="connsiteY8" fmla="*/ 1802009 h 1847145"/>
              <a:gd name="connsiteX9" fmla="*/ 0 w 5239545"/>
              <a:gd name="connsiteY9" fmla="*/ 1693040 h 1847145"/>
              <a:gd name="connsiteX0" fmla="*/ 0 w 5104078"/>
              <a:gd name="connsiteY0" fmla="*/ 1693040 h 1847145"/>
              <a:gd name="connsiteX1" fmla="*/ 7349 w 5104078"/>
              <a:gd name="connsiteY1" fmla="*/ 109773 h 1847145"/>
              <a:gd name="connsiteX2" fmla="*/ 4379762 w 5104078"/>
              <a:gd name="connsiteY2" fmla="*/ 109773 h 1847145"/>
              <a:gd name="connsiteX3" fmla="*/ 4500000 w 5104078"/>
              <a:gd name="connsiteY3" fmla="*/ 263878 h 1847145"/>
              <a:gd name="connsiteX4" fmla="*/ 4500000 w 5104078"/>
              <a:gd name="connsiteY4" fmla="*/ 1693040 h 1847145"/>
              <a:gd name="connsiteX5" fmla="*/ 4454864 w 5104078"/>
              <a:gd name="connsiteY5" fmla="*/ 1802009 h 1847145"/>
              <a:gd name="connsiteX6" fmla="*/ 4345895 w 5104078"/>
              <a:gd name="connsiteY6" fmla="*/ 1847145 h 1847145"/>
              <a:gd name="connsiteX7" fmla="*/ 154105 w 5104078"/>
              <a:gd name="connsiteY7" fmla="*/ 1847145 h 1847145"/>
              <a:gd name="connsiteX8" fmla="*/ 45136 w 5104078"/>
              <a:gd name="connsiteY8" fmla="*/ 1802009 h 1847145"/>
              <a:gd name="connsiteX9" fmla="*/ 0 w 5104078"/>
              <a:gd name="connsiteY9" fmla="*/ 1693040 h 1847145"/>
              <a:gd name="connsiteX0" fmla="*/ 0 w 5104078"/>
              <a:gd name="connsiteY0" fmla="*/ 1839796 h 1993901"/>
              <a:gd name="connsiteX1" fmla="*/ 7349 w 5104078"/>
              <a:gd name="connsiteY1" fmla="*/ 256529 h 1993901"/>
              <a:gd name="connsiteX2" fmla="*/ 4379762 w 5104078"/>
              <a:gd name="connsiteY2" fmla="*/ 256529 h 1993901"/>
              <a:gd name="connsiteX3" fmla="*/ 4500000 w 5104078"/>
              <a:gd name="connsiteY3" fmla="*/ 263878 h 1993901"/>
              <a:gd name="connsiteX4" fmla="*/ 4500000 w 5104078"/>
              <a:gd name="connsiteY4" fmla="*/ 1839796 h 1993901"/>
              <a:gd name="connsiteX5" fmla="*/ 4454864 w 5104078"/>
              <a:gd name="connsiteY5" fmla="*/ 1948765 h 1993901"/>
              <a:gd name="connsiteX6" fmla="*/ 4345895 w 5104078"/>
              <a:gd name="connsiteY6" fmla="*/ 1993901 h 1993901"/>
              <a:gd name="connsiteX7" fmla="*/ 154105 w 5104078"/>
              <a:gd name="connsiteY7" fmla="*/ 1993901 h 1993901"/>
              <a:gd name="connsiteX8" fmla="*/ 45136 w 5104078"/>
              <a:gd name="connsiteY8" fmla="*/ 1948765 h 1993901"/>
              <a:gd name="connsiteX9" fmla="*/ 0 w 5104078"/>
              <a:gd name="connsiteY9" fmla="*/ 1839796 h 1993901"/>
              <a:gd name="connsiteX0" fmla="*/ 0 w 4500000"/>
              <a:gd name="connsiteY0" fmla="*/ 1583267 h 1737372"/>
              <a:gd name="connsiteX1" fmla="*/ 7349 w 4500000"/>
              <a:gd name="connsiteY1" fmla="*/ 0 h 1737372"/>
              <a:gd name="connsiteX2" fmla="*/ 4500000 w 4500000"/>
              <a:gd name="connsiteY2" fmla="*/ 7349 h 1737372"/>
              <a:gd name="connsiteX3" fmla="*/ 4500000 w 4500000"/>
              <a:gd name="connsiteY3" fmla="*/ 1583267 h 1737372"/>
              <a:gd name="connsiteX4" fmla="*/ 4454864 w 4500000"/>
              <a:gd name="connsiteY4" fmla="*/ 1692236 h 1737372"/>
              <a:gd name="connsiteX5" fmla="*/ 4345895 w 4500000"/>
              <a:gd name="connsiteY5" fmla="*/ 1737372 h 1737372"/>
              <a:gd name="connsiteX6" fmla="*/ 154105 w 4500000"/>
              <a:gd name="connsiteY6" fmla="*/ 1737372 h 1737372"/>
              <a:gd name="connsiteX7" fmla="*/ 45136 w 4500000"/>
              <a:gd name="connsiteY7" fmla="*/ 1692236 h 1737372"/>
              <a:gd name="connsiteX8" fmla="*/ 0 w 4500000"/>
              <a:gd name="connsiteY8" fmla="*/ 1583267 h 1737372"/>
              <a:gd name="connsiteX0" fmla="*/ 0 w 5070211"/>
              <a:gd name="connsiteY0" fmla="*/ 1583267 h 1871604"/>
              <a:gd name="connsiteX1" fmla="*/ 7349 w 5070211"/>
              <a:gd name="connsiteY1" fmla="*/ 0 h 1871604"/>
              <a:gd name="connsiteX2" fmla="*/ 4500000 w 5070211"/>
              <a:gd name="connsiteY2" fmla="*/ 7349 h 1871604"/>
              <a:gd name="connsiteX3" fmla="*/ 4500000 w 5070211"/>
              <a:gd name="connsiteY3" fmla="*/ 1583267 h 1871604"/>
              <a:gd name="connsiteX4" fmla="*/ 4345895 w 5070211"/>
              <a:gd name="connsiteY4" fmla="*/ 1737372 h 1871604"/>
              <a:gd name="connsiteX5" fmla="*/ 154105 w 5070211"/>
              <a:gd name="connsiteY5" fmla="*/ 1737372 h 1871604"/>
              <a:gd name="connsiteX6" fmla="*/ 45136 w 5070211"/>
              <a:gd name="connsiteY6" fmla="*/ 1692236 h 1871604"/>
              <a:gd name="connsiteX7" fmla="*/ 0 w 5070211"/>
              <a:gd name="connsiteY7" fmla="*/ 1583267 h 1871604"/>
              <a:gd name="connsiteX0" fmla="*/ 0 w 5228256"/>
              <a:gd name="connsiteY0" fmla="*/ 1583267 h 1871604"/>
              <a:gd name="connsiteX1" fmla="*/ 7349 w 5228256"/>
              <a:gd name="connsiteY1" fmla="*/ 0 h 1871604"/>
              <a:gd name="connsiteX2" fmla="*/ 4500000 w 5228256"/>
              <a:gd name="connsiteY2" fmla="*/ 7349 h 1871604"/>
              <a:gd name="connsiteX3" fmla="*/ 4500000 w 5228256"/>
              <a:gd name="connsiteY3" fmla="*/ 1583267 h 1871604"/>
              <a:gd name="connsiteX4" fmla="*/ 4503940 w 5228256"/>
              <a:gd name="connsiteY4" fmla="*/ 1737372 h 1871604"/>
              <a:gd name="connsiteX5" fmla="*/ 154105 w 5228256"/>
              <a:gd name="connsiteY5" fmla="*/ 1737372 h 1871604"/>
              <a:gd name="connsiteX6" fmla="*/ 45136 w 5228256"/>
              <a:gd name="connsiteY6" fmla="*/ 1692236 h 1871604"/>
              <a:gd name="connsiteX7" fmla="*/ 0 w 5228256"/>
              <a:gd name="connsiteY7" fmla="*/ 1583267 h 1871604"/>
              <a:gd name="connsiteX0" fmla="*/ 0 w 4503940"/>
              <a:gd name="connsiteY0" fmla="*/ 1583267 h 1737372"/>
              <a:gd name="connsiteX1" fmla="*/ 7349 w 4503940"/>
              <a:gd name="connsiteY1" fmla="*/ 0 h 1737372"/>
              <a:gd name="connsiteX2" fmla="*/ 4500000 w 4503940"/>
              <a:gd name="connsiteY2" fmla="*/ 7349 h 1737372"/>
              <a:gd name="connsiteX3" fmla="*/ 4503940 w 4503940"/>
              <a:gd name="connsiteY3" fmla="*/ 1737372 h 1737372"/>
              <a:gd name="connsiteX4" fmla="*/ 154105 w 4503940"/>
              <a:gd name="connsiteY4" fmla="*/ 1737372 h 1737372"/>
              <a:gd name="connsiteX5" fmla="*/ 45136 w 4503940"/>
              <a:gd name="connsiteY5" fmla="*/ 1692236 h 1737372"/>
              <a:gd name="connsiteX6" fmla="*/ 0 w 4503940"/>
              <a:gd name="connsiteY6" fmla="*/ 1583267 h 1737372"/>
              <a:gd name="connsiteX0" fmla="*/ 0 w 4503940"/>
              <a:gd name="connsiteY0" fmla="*/ 1583267 h 1737372"/>
              <a:gd name="connsiteX1" fmla="*/ 199260 w 4503940"/>
              <a:gd name="connsiteY1" fmla="*/ 0 h 1737372"/>
              <a:gd name="connsiteX2" fmla="*/ 4500000 w 4503940"/>
              <a:gd name="connsiteY2" fmla="*/ 7349 h 1737372"/>
              <a:gd name="connsiteX3" fmla="*/ 4503940 w 4503940"/>
              <a:gd name="connsiteY3" fmla="*/ 1737372 h 1737372"/>
              <a:gd name="connsiteX4" fmla="*/ 154105 w 4503940"/>
              <a:gd name="connsiteY4" fmla="*/ 1737372 h 1737372"/>
              <a:gd name="connsiteX5" fmla="*/ 45136 w 4503940"/>
              <a:gd name="connsiteY5" fmla="*/ 1692236 h 1737372"/>
              <a:gd name="connsiteX6" fmla="*/ 0 w 4503940"/>
              <a:gd name="connsiteY6" fmla="*/ 1583267 h 1737372"/>
              <a:gd name="connsiteX0" fmla="*/ 6390 w 4510330"/>
              <a:gd name="connsiteY0" fmla="*/ 1583267 h 1737372"/>
              <a:gd name="connsiteX1" fmla="*/ 2450 w 4510330"/>
              <a:gd name="connsiteY1" fmla="*/ 0 h 1737372"/>
              <a:gd name="connsiteX2" fmla="*/ 4506390 w 4510330"/>
              <a:gd name="connsiteY2" fmla="*/ 7349 h 1737372"/>
              <a:gd name="connsiteX3" fmla="*/ 4510330 w 4510330"/>
              <a:gd name="connsiteY3" fmla="*/ 1737372 h 1737372"/>
              <a:gd name="connsiteX4" fmla="*/ 160495 w 4510330"/>
              <a:gd name="connsiteY4" fmla="*/ 1737372 h 1737372"/>
              <a:gd name="connsiteX5" fmla="*/ 51526 w 4510330"/>
              <a:gd name="connsiteY5" fmla="*/ 1692236 h 1737372"/>
              <a:gd name="connsiteX6" fmla="*/ 6390 w 4510330"/>
              <a:gd name="connsiteY6" fmla="*/ 1583267 h 173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0330" h="1737372">
                <a:moveTo>
                  <a:pt x="6390" y="1583267"/>
                </a:moveTo>
                <a:cubicBezTo>
                  <a:pt x="8840" y="1055511"/>
                  <a:pt x="0" y="527756"/>
                  <a:pt x="2450" y="0"/>
                </a:cubicBezTo>
                <a:lnTo>
                  <a:pt x="4506390" y="7349"/>
                </a:lnTo>
                <a:cubicBezTo>
                  <a:pt x="4507703" y="584023"/>
                  <a:pt x="4509017" y="1160698"/>
                  <a:pt x="4510330" y="1737372"/>
                </a:cubicBezTo>
                <a:lnTo>
                  <a:pt x="160495" y="1737372"/>
                </a:lnTo>
                <a:cubicBezTo>
                  <a:pt x="119624" y="1737372"/>
                  <a:pt x="80427" y="1721136"/>
                  <a:pt x="51526" y="1692236"/>
                </a:cubicBezTo>
                <a:cubicBezTo>
                  <a:pt x="22626" y="1663336"/>
                  <a:pt x="6390" y="1624138"/>
                  <a:pt x="6390" y="1583267"/>
                </a:cubicBezTo>
                <a:close/>
              </a:path>
            </a:pathLst>
          </a:custGeom>
          <a:solidFill>
            <a:schemeClr val="bg1"/>
          </a:solidFill>
        </p:spPr>
        <p:txBody>
          <a:bodyPr>
            <a:normAutofit/>
          </a:bodyPr>
          <a:lstStyle>
            <a:lvl1pPr marL="0" indent="0" algn="l">
              <a:buNone/>
              <a:defRPr lang="en-AU" dirty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 - 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Single Corner Rectangle 12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872000" y="2451100"/>
            <a:ext cx="7272000" cy="353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867" y="540000"/>
            <a:ext cx="7272000" cy="1800000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72867" y="2434729"/>
            <a:ext cx="7271133" cy="3571374"/>
          </a:xfrm>
          <a:solidFill>
            <a:schemeClr val="bg2">
              <a:lumMod val="50000"/>
            </a:schemeClr>
          </a:solidFill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1870464" y="5929330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0" y="540000"/>
            <a:ext cx="18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873956" y="2348088"/>
            <a:ext cx="7270044" cy="1794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956" y="2338219"/>
            <a:ext cx="7162042" cy="1793513"/>
          </a:xfrm>
          <a:noFill/>
        </p:spPr>
        <p:txBody>
          <a:bodyPr anchor="ctr">
            <a:normAutofit/>
          </a:bodyPr>
          <a:lstStyle>
            <a:lvl1pPr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9" name="Round Same Side Corner Rectangle 8"/>
          <p:cNvSpPr/>
          <p:nvPr/>
        </p:nvSpPr>
        <p:spPr>
          <a:xfrm rot="5400000">
            <a:off x="-1800000" y="2337830"/>
            <a:ext cx="54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72000" y="537830"/>
            <a:ext cx="7272000" cy="1728000"/>
          </a:xfrm>
          <a:prstGeom prst="snipRoundRect">
            <a:avLst>
              <a:gd name="adj1" fmla="val 9318"/>
              <a:gd name="adj2" fmla="val 0"/>
            </a:avLst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1872001" y="4210610"/>
            <a:ext cx="7272000" cy="1728000"/>
          </a:xfrm>
          <a:custGeom>
            <a:avLst/>
            <a:gdLst>
              <a:gd name="connsiteX0" fmla="*/ 0 w 7272000"/>
              <a:gd name="connsiteY0" fmla="*/ 163832 h 1728000"/>
              <a:gd name="connsiteX1" fmla="*/ 47985 w 7272000"/>
              <a:gd name="connsiteY1" fmla="*/ 47985 h 1728000"/>
              <a:gd name="connsiteX2" fmla="*/ 163832 w 7272000"/>
              <a:gd name="connsiteY2" fmla="*/ 0 h 1728000"/>
              <a:gd name="connsiteX3" fmla="*/ 7108168 w 7272000"/>
              <a:gd name="connsiteY3" fmla="*/ 0 h 1728000"/>
              <a:gd name="connsiteX4" fmla="*/ 7224015 w 7272000"/>
              <a:gd name="connsiteY4" fmla="*/ 47985 h 1728000"/>
              <a:gd name="connsiteX5" fmla="*/ 7272000 w 7272000"/>
              <a:gd name="connsiteY5" fmla="*/ 163832 h 1728000"/>
              <a:gd name="connsiteX6" fmla="*/ 7272000 w 7272000"/>
              <a:gd name="connsiteY6" fmla="*/ 1564168 h 1728000"/>
              <a:gd name="connsiteX7" fmla="*/ 7224015 w 7272000"/>
              <a:gd name="connsiteY7" fmla="*/ 1680015 h 1728000"/>
              <a:gd name="connsiteX8" fmla="*/ 7108168 w 7272000"/>
              <a:gd name="connsiteY8" fmla="*/ 1728000 h 1728000"/>
              <a:gd name="connsiteX9" fmla="*/ 163832 w 7272000"/>
              <a:gd name="connsiteY9" fmla="*/ 1728000 h 1728000"/>
              <a:gd name="connsiteX10" fmla="*/ 47985 w 7272000"/>
              <a:gd name="connsiteY10" fmla="*/ 1680015 h 1728000"/>
              <a:gd name="connsiteX11" fmla="*/ 0 w 7272000"/>
              <a:gd name="connsiteY11" fmla="*/ 1564168 h 1728000"/>
              <a:gd name="connsiteX12" fmla="*/ 0 w 7272000"/>
              <a:gd name="connsiteY12" fmla="*/ 163832 h 1728000"/>
              <a:gd name="connsiteX0" fmla="*/ 1020863 w 8292863"/>
              <a:gd name="connsiteY0" fmla="*/ 260695 h 1824863"/>
              <a:gd name="connsiteX1" fmla="*/ 1184695 w 8292863"/>
              <a:gd name="connsiteY1" fmla="*/ 96863 h 1824863"/>
              <a:gd name="connsiteX2" fmla="*/ 8129031 w 8292863"/>
              <a:gd name="connsiteY2" fmla="*/ 96863 h 1824863"/>
              <a:gd name="connsiteX3" fmla="*/ 8244878 w 8292863"/>
              <a:gd name="connsiteY3" fmla="*/ 144848 h 1824863"/>
              <a:gd name="connsiteX4" fmla="*/ 8292863 w 8292863"/>
              <a:gd name="connsiteY4" fmla="*/ 260695 h 1824863"/>
              <a:gd name="connsiteX5" fmla="*/ 8292863 w 8292863"/>
              <a:gd name="connsiteY5" fmla="*/ 1661031 h 1824863"/>
              <a:gd name="connsiteX6" fmla="*/ 8244878 w 8292863"/>
              <a:gd name="connsiteY6" fmla="*/ 1776878 h 1824863"/>
              <a:gd name="connsiteX7" fmla="*/ 8129031 w 8292863"/>
              <a:gd name="connsiteY7" fmla="*/ 1824863 h 1824863"/>
              <a:gd name="connsiteX8" fmla="*/ 1184695 w 8292863"/>
              <a:gd name="connsiteY8" fmla="*/ 1824863 h 1824863"/>
              <a:gd name="connsiteX9" fmla="*/ 1068848 w 8292863"/>
              <a:gd name="connsiteY9" fmla="*/ 1776878 h 1824863"/>
              <a:gd name="connsiteX10" fmla="*/ 1020863 w 8292863"/>
              <a:gd name="connsiteY10" fmla="*/ 1661031 h 1824863"/>
              <a:gd name="connsiteX11" fmla="*/ 1020863 w 8292863"/>
              <a:gd name="connsiteY11" fmla="*/ 260695 h 1824863"/>
              <a:gd name="connsiteX0" fmla="*/ 1178907 w 8450907"/>
              <a:gd name="connsiteY0" fmla="*/ 260695 h 1824863"/>
              <a:gd name="connsiteX1" fmla="*/ 1184695 w 8450907"/>
              <a:gd name="connsiteY1" fmla="*/ 96863 h 1824863"/>
              <a:gd name="connsiteX2" fmla="*/ 8287075 w 8450907"/>
              <a:gd name="connsiteY2" fmla="*/ 96863 h 1824863"/>
              <a:gd name="connsiteX3" fmla="*/ 8402922 w 8450907"/>
              <a:gd name="connsiteY3" fmla="*/ 144848 h 1824863"/>
              <a:gd name="connsiteX4" fmla="*/ 8450907 w 8450907"/>
              <a:gd name="connsiteY4" fmla="*/ 260695 h 1824863"/>
              <a:gd name="connsiteX5" fmla="*/ 8450907 w 8450907"/>
              <a:gd name="connsiteY5" fmla="*/ 1661031 h 1824863"/>
              <a:gd name="connsiteX6" fmla="*/ 8402922 w 8450907"/>
              <a:gd name="connsiteY6" fmla="*/ 1776878 h 1824863"/>
              <a:gd name="connsiteX7" fmla="*/ 8287075 w 8450907"/>
              <a:gd name="connsiteY7" fmla="*/ 1824863 h 1824863"/>
              <a:gd name="connsiteX8" fmla="*/ 1342739 w 8450907"/>
              <a:gd name="connsiteY8" fmla="*/ 1824863 h 1824863"/>
              <a:gd name="connsiteX9" fmla="*/ 1226892 w 8450907"/>
              <a:gd name="connsiteY9" fmla="*/ 1776878 h 1824863"/>
              <a:gd name="connsiteX10" fmla="*/ 1178907 w 8450907"/>
              <a:gd name="connsiteY10" fmla="*/ 1661031 h 1824863"/>
              <a:gd name="connsiteX11" fmla="*/ 1178907 w 8450907"/>
              <a:gd name="connsiteY11" fmla="*/ 260695 h 1824863"/>
              <a:gd name="connsiteX0" fmla="*/ 0 w 7272000"/>
              <a:gd name="connsiteY0" fmla="*/ 260695 h 1824863"/>
              <a:gd name="connsiteX1" fmla="*/ 5788 w 7272000"/>
              <a:gd name="connsiteY1" fmla="*/ 96863 h 1824863"/>
              <a:gd name="connsiteX2" fmla="*/ 7108168 w 7272000"/>
              <a:gd name="connsiteY2" fmla="*/ 96863 h 1824863"/>
              <a:gd name="connsiteX3" fmla="*/ 7224015 w 7272000"/>
              <a:gd name="connsiteY3" fmla="*/ 144848 h 1824863"/>
              <a:gd name="connsiteX4" fmla="*/ 7272000 w 7272000"/>
              <a:gd name="connsiteY4" fmla="*/ 260695 h 1824863"/>
              <a:gd name="connsiteX5" fmla="*/ 7272000 w 7272000"/>
              <a:gd name="connsiteY5" fmla="*/ 1661031 h 1824863"/>
              <a:gd name="connsiteX6" fmla="*/ 7224015 w 7272000"/>
              <a:gd name="connsiteY6" fmla="*/ 1776878 h 1824863"/>
              <a:gd name="connsiteX7" fmla="*/ 7108168 w 7272000"/>
              <a:gd name="connsiteY7" fmla="*/ 1824863 h 1824863"/>
              <a:gd name="connsiteX8" fmla="*/ 163832 w 7272000"/>
              <a:gd name="connsiteY8" fmla="*/ 1824863 h 1824863"/>
              <a:gd name="connsiteX9" fmla="*/ 47985 w 7272000"/>
              <a:gd name="connsiteY9" fmla="*/ 1776878 h 1824863"/>
              <a:gd name="connsiteX10" fmla="*/ 0 w 7272000"/>
              <a:gd name="connsiteY10" fmla="*/ 1661031 h 1824863"/>
              <a:gd name="connsiteX11" fmla="*/ 0 w 7272000"/>
              <a:gd name="connsiteY11" fmla="*/ 260695 h 1824863"/>
              <a:gd name="connsiteX0" fmla="*/ 0 w 7272000"/>
              <a:gd name="connsiteY0" fmla="*/ 1564168 h 1728000"/>
              <a:gd name="connsiteX1" fmla="*/ 5788 w 7272000"/>
              <a:gd name="connsiteY1" fmla="*/ 0 h 1728000"/>
              <a:gd name="connsiteX2" fmla="*/ 7108168 w 7272000"/>
              <a:gd name="connsiteY2" fmla="*/ 0 h 1728000"/>
              <a:gd name="connsiteX3" fmla="*/ 7224015 w 7272000"/>
              <a:gd name="connsiteY3" fmla="*/ 47985 h 1728000"/>
              <a:gd name="connsiteX4" fmla="*/ 7272000 w 7272000"/>
              <a:gd name="connsiteY4" fmla="*/ 163832 h 1728000"/>
              <a:gd name="connsiteX5" fmla="*/ 7272000 w 7272000"/>
              <a:gd name="connsiteY5" fmla="*/ 1564168 h 1728000"/>
              <a:gd name="connsiteX6" fmla="*/ 7224015 w 7272000"/>
              <a:gd name="connsiteY6" fmla="*/ 1680015 h 1728000"/>
              <a:gd name="connsiteX7" fmla="*/ 7108168 w 7272000"/>
              <a:gd name="connsiteY7" fmla="*/ 1728000 h 1728000"/>
              <a:gd name="connsiteX8" fmla="*/ 163832 w 7272000"/>
              <a:gd name="connsiteY8" fmla="*/ 1728000 h 1728000"/>
              <a:gd name="connsiteX9" fmla="*/ 47985 w 7272000"/>
              <a:gd name="connsiteY9" fmla="*/ 1680015 h 1728000"/>
              <a:gd name="connsiteX10" fmla="*/ 0 w 7272000"/>
              <a:gd name="connsiteY10" fmla="*/ 1564168 h 1728000"/>
              <a:gd name="connsiteX0" fmla="*/ 0 w 8319203"/>
              <a:gd name="connsiteY0" fmla="*/ 1661031 h 1824863"/>
              <a:gd name="connsiteX1" fmla="*/ 5788 w 8319203"/>
              <a:gd name="connsiteY1" fmla="*/ 96863 h 1824863"/>
              <a:gd name="connsiteX2" fmla="*/ 7108168 w 8319203"/>
              <a:gd name="connsiteY2" fmla="*/ 96863 h 1824863"/>
              <a:gd name="connsiteX3" fmla="*/ 7272000 w 8319203"/>
              <a:gd name="connsiteY3" fmla="*/ 260695 h 1824863"/>
              <a:gd name="connsiteX4" fmla="*/ 7272000 w 8319203"/>
              <a:gd name="connsiteY4" fmla="*/ 1661031 h 1824863"/>
              <a:gd name="connsiteX5" fmla="*/ 7224015 w 8319203"/>
              <a:gd name="connsiteY5" fmla="*/ 1776878 h 1824863"/>
              <a:gd name="connsiteX6" fmla="*/ 7108168 w 8319203"/>
              <a:gd name="connsiteY6" fmla="*/ 1824863 h 1824863"/>
              <a:gd name="connsiteX7" fmla="*/ 163832 w 8319203"/>
              <a:gd name="connsiteY7" fmla="*/ 1824863 h 1824863"/>
              <a:gd name="connsiteX8" fmla="*/ 47985 w 8319203"/>
              <a:gd name="connsiteY8" fmla="*/ 1776878 h 1824863"/>
              <a:gd name="connsiteX9" fmla="*/ 0 w 8319203"/>
              <a:gd name="connsiteY9" fmla="*/ 1661031 h 1824863"/>
              <a:gd name="connsiteX0" fmla="*/ 0 w 8319203"/>
              <a:gd name="connsiteY0" fmla="*/ 1822956 h 1986788"/>
              <a:gd name="connsiteX1" fmla="*/ 5788 w 8319203"/>
              <a:gd name="connsiteY1" fmla="*/ 258788 h 1986788"/>
              <a:gd name="connsiteX2" fmla="*/ 7108168 w 8319203"/>
              <a:gd name="connsiteY2" fmla="*/ 258788 h 1986788"/>
              <a:gd name="connsiteX3" fmla="*/ 7272000 w 8319203"/>
              <a:gd name="connsiteY3" fmla="*/ 260695 h 1986788"/>
              <a:gd name="connsiteX4" fmla="*/ 7272000 w 8319203"/>
              <a:gd name="connsiteY4" fmla="*/ 1822956 h 1986788"/>
              <a:gd name="connsiteX5" fmla="*/ 7224015 w 8319203"/>
              <a:gd name="connsiteY5" fmla="*/ 1938803 h 1986788"/>
              <a:gd name="connsiteX6" fmla="*/ 7108168 w 8319203"/>
              <a:gd name="connsiteY6" fmla="*/ 1986788 h 1986788"/>
              <a:gd name="connsiteX7" fmla="*/ 163832 w 8319203"/>
              <a:gd name="connsiteY7" fmla="*/ 1986788 h 1986788"/>
              <a:gd name="connsiteX8" fmla="*/ 47985 w 8319203"/>
              <a:gd name="connsiteY8" fmla="*/ 1938803 h 1986788"/>
              <a:gd name="connsiteX9" fmla="*/ 0 w 8319203"/>
              <a:gd name="connsiteY9" fmla="*/ 1822956 h 1986788"/>
              <a:gd name="connsiteX0" fmla="*/ 0 w 7272000"/>
              <a:gd name="connsiteY0" fmla="*/ 1564168 h 1728000"/>
              <a:gd name="connsiteX1" fmla="*/ 5788 w 7272000"/>
              <a:gd name="connsiteY1" fmla="*/ 0 h 1728000"/>
              <a:gd name="connsiteX2" fmla="*/ 7272000 w 7272000"/>
              <a:gd name="connsiteY2" fmla="*/ 1907 h 1728000"/>
              <a:gd name="connsiteX3" fmla="*/ 7272000 w 7272000"/>
              <a:gd name="connsiteY3" fmla="*/ 1564168 h 1728000"/>
              <a:gd name="connsiteX4" fmla="*/ 7224015 w 7272000"/>
              <a:gd name="connsiteY4" fmla="*/ 1680015 h 1728000"/>
              <a:gd name="connsiteX5" fmla="*/ 7108168 w 7272000"/>
              <a:gd name="connsiteY5" fmla="*/ 1728000 h 1728000"/>
              <a:gd name="connsiteX6" fmla="*/ 163832 w 7272000"/>
              <a:gd name="connsiteY6" fmla="*/ 1728000 h 1728000"/>
              <a:gd name="connsiteX7" fmla="*/ 47985 w 7272000"/>
              <a:gd name="connsiteY7" fmla="*/ 1680015 h 1728000"/>
              <a:gd name="connsiteX8" fmla="*/ 0 w 7272000"/>
              <a:gd name="connsiteY8" fmla="*/ 1564168 h 1728000"/>
              <a:gd name="connsiteX0" fmla="*/ 0 w 8292863"/>
              <a:gd name="connsiteY0" fmla="*/ 1564168 h 1851850"/>
              <a:gd name="connsiteX1" fmla="*/ 5788 w 8292863"/>
              <a:gd name="connsiteY1" fmla="*/ 0 h 1851850"/>
              <a:gd name="connsiteX2" fmla="*/ 7272000 w 8292863"/>
              <a:gd name="connsiteY2" fmla="*/ 1907 h 1851850"/>
              <a:gd name="connsiteX3" fmla="*/ 7272000 w 8292863"/>
              <a:gd name="connsiteY3" fmla="*/ 1564168 h 1851850"/>
              <a:gd name="connsiteX4" fmla="*/ 7108168 w 8292863"/>
              <a:gd name="connsiteY4" fmla="*/ 1728000 h 1851850"/>
              <a:gd name="connsiteX5" fmla="*/ 163832 w 8292863"/>
              <a:gd name="connsiteY5" fmla="*/ 1728000 h 1851850"/>
              <a:gd name="connsiteX6" fmla="*/ 47985 w 8292863"/>
              <a:gd name="connsiteY6" fmla="*/ 1680015 h 1851850"/>
              <a:gd name="connsiteX7" fmla="*/ 0 w 8292863"/>
              <a:gd name="connsiteY7" fmla="*/ 1564168 h 1851850"/>
              <a:gd name="connsiteX0" fmla="*/ 0 w 8454788"/>
              <a:gd name="connsiteY0" fmla="*/ 1564168 h 1851850"/>
              <a:gd name="connsiteX1" fmla="*/ 5788 w 8454788"/>
              <a:gd name="connsiteY1" fmla="*/ 0 h 1851850"/>
              <a:gd name="connsiteX2" fmla="*/ 7272000 w 8454788"/>
              <a:gd name="connsiteY2" fmla="*/ 1907 h 1851850"/>
              <a:gd name="connsiteX3" fmla="*/ 7272000 w 8454788"/>
              <a:gd name="connsiteY3" fmla="*/ 1564168 h 1851850"/>
              <a:gd name="connsiteX4" fmla="*/ 7270093 w 8454788"/>
              <a:gd name="connsiteY4" fmla="*/ 1728000 h 1851850"/>
              <a:gd name="connsiteX5" fmla="*/ 163832 w 8454788"/>
              <a:gd name="connsiteY5" fmla="*/ 1728000 h 1851850"/>
              <a:gd name="connsiteX6" fmla="*/ 47985 w 8454788"/>
              <a:gd name="connsiteY6" fmla="*/ 1680015 h 1851850"/>
              <a:gd name="connsiteX7" fmla="*/ 0 w 8454788"/>
              <a:gd name="connsiteY7" fmla="*/ 1564168 h 1851850"/>
              <a:gd name="connsiteX0" fmla="*/ 0 w 7272000"/>
              <a:gd name="connsiteY0" fmla="*/ 1564168 h 1728000"/>
              <a:gd name="connsiteX1" fmla="*/ 5788 w 7272000"/>
              <a:gd name="connsiteY1" fmla="*/ 0 h 1728000"/>
              <a:gd name="connsiteX2" fmla="*/ 7272000 w 7272000"/>
              <a:gd name="connsiteY2" fmla="*/ 1907 h 1728000"/>
              <a:gd name="connsiteX3" fmla="*/ 7270093 w 7272000"/>
              <a:gd name="connsiteY3" fmla="*/ 1728000 h 1728000"/>
              <a:gd name="connsiteX4" fmla="*/ 163832 w 7272000"/>
              <a:gd name="connsiteY4" fmla="*/ 1728000 h 1728000"/>
              <a:gd name="connsiteX5" fmla="*/ 47985 w 7272000"/>
              <a:gd name="connsiteY5" fmla="*/ 1680015 h 1728000"/>
              <a:gd name="connsiteX6" fmla="*/ 0 w 7272000"/>
              <a:gd name="connsiteY6" fmla="*/ 1564168 h 172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72000" h="1728000">
                <a:moveTo>
                  <a:pt x="0" y="1564168"/>
                </a:moveTo>
                <a:cubicBezTo>
                  <a:pt x="1929" y="1042779"/>
                  <a:pt x="3859" y="521389"/>
                  <a:pt x="5788" y="0"/>
                </a:cubicBezTo>
                <a:lnTo>
                  <a:pt x="7272000" y="1907"/>
                </a:lnTo>
                <a:cubicBezTo>
                  <a:pt x="7271364" y="577271"/>
                  <a:pt x="7270729" y="1152636"/>
                  <a:pt x="7270093" y="1728000"/>
                </a:cubicBezTo>
                <a:lnTo>
                  <a:pt x="163832" y="1728000"/>
                </a:lnTo>
                <a:cubicBezTo>
                  <a:pt x="120381" y="1728000"/>
                  <a:pt x="78710" y="1710739"/>
                  <a:pt x="47985" y="1680015"/>
                </a:cubicBezTo>
                <a:cubicBezTo>
                  <a:pt x="17261" y="1649291"/>
                  <a:pt x="0" y="1607619"/>
                  <a:pt x="0" y="15641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/>
          <a:lstStyle>
            <a:lvl1pPr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72000" y="3492348"/>
            <a:ext cx="7084713" cy="398518"/>
          </a:xfrm>
          <a:noFill/>
        </p:spPr>
        <p:txBody>
          <a:bodyPr wrap="square" tIns="0">
            <a:noAutofit/>
          </a:bodyPr>
          <a:lstStyle>
            <a:lvl1pPr marL="0" indent="0" algn="l">
              <a:buNone/>
              <a:def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9036000" y="2346765"/>
            <a:ext cx="108000" cy="1800000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bottom - 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nip and Round Single Corner Rectangle 9"/>
          <p:cNvSpPr/>
          <p:nvPr userDrawn="1"/>
        </p:nvSpPr>
        <p:spPr>
          <a:xfrm>
            <a:off x="1873956" y="553156"/>
            <a:ext cx="7270044" cy="3589866"/>
          </a:xfrm>
          <a:prstGeom prst="snipRoundRect">
            <a:avLst>
              <a:gd name="adj1" fmla="val 5346"/>
              <a:gd name="adj2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872000" y="4212000"/>
            <a:ext cx="7272000" cy="1728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872000" y="540000"/>
            <a:ext cx="7272000" cy="36000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latin typeface="HelveticaNeueLT Std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-900000" y="1440000"/>
            <a:ext cx="36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header - Mi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885244" y="2065867"/>
            <a:ext cx="7258756" cy="3747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872000" y="540000"/>
            <a:ext cx="7294098" cy="1441300"/>
          </a:xfrm>
          <a:custGeom>
            <a:avLst/>
            <a:gdLst>
              <a:gd name="connsiteX0" fmla="*/ 0 w 7272000"/>
              <a:gd name="connsiteY0" fmla="*/ 163800 h 1440000"/>
              <a:gd name="connsiteX1" fmla="*/ 47976 w 7272000"/>
              <a:gd name="connsiteY1" fmla="*/ 47976 h 1440000"/>
              <a:gd name="connsiteX2" fmla="*/ 163800 w 7272000"/>
              <a:gd name="connsiteY2" fmla="*/ 0 h 1440000"/>
              <a:gd name="connsiteX3" fmla="*/ 7108200 w 7272000"/>
              <a:gd name="connsiteY3" fmla="*/ 0 h 1440000"/>
              <a:gd name="connsiteX4" fmla="*/ 7224024 w 7272000"/>
              <a:gd name="connsiteY4" fmla="*/ 47976 h 1440000"/>
              <a:gd name="connsiteX5" fmla="*/ 7272000 w 7272000"/>
              <a:gd name="connsiteY5" fmla="*/ 163800 h 1440000"/>
              <a:gd name="connsiteX6" fmla="*/ 7272000 w 7272000"/>
              <a:gd name="connsiteY6" fmla="*/ 1276200 h 1440000"/>
              <a:gd name="connsiteX7" fmla="*/ 7224024 w 7272000"/>
              <a:gd name="connsiteY7" fmla="*/ 1392024 h 1440000"/>
              <a:gd name="connsiteX8" fmla="*/ 7108200 w 7272000"/>
              <a:gd name="connsiteY8" fmla="*/ 1440000 h 1440000"/>
              <a:gd name="connsiteX9" fmla="*/ 163800 w 7272000"/>
              <a:gd name="connsiteY9" fmla="*/ 1440000 h 1440000"/>
              <a:gd name="connsiteX10" fmla="*/ 47976 w 7272000"/>
              <a:gd name="connsiteY10" fmla="*/ 1392024 h 1440000"/>
              <a:gd name="connsiteX11" fmla="*/ 0 w 7272000"/>
              <a:gd name="connsiteY11" fmla="*/ 1276200 h 1440000"/>
              <a:gd name="connsiteX12" fmla="*/ 0 w 7272000"/>
              <a:gd name="connsiteY12" fmla="*/ 163800 h 1440000"/>
              <a:gd name="connsiteX0" fmla="*/ 0 w 8292900"/>
              <a:gd name="connsiteY0" fmla="*/ 212700 h 1488900"/>
              <a:gd name="connsiteX1" fmla="*/ 47976 w 8292900"/>
              <a:gd name="connsiteY1" fmla="*/ 96876 h 1488900"/>
              <a:gd name="connsiteX2" fmla="*/ 163800 w 8292900"/>
              <a:gd name="connsiteY2" fmla="*/ 48900 h 1488900"/>
              <a:gd name="connsiteX3" fmla="*/ 7108200 w 8292900"/>
              <a:gd name="connsiteY3" fmla="*/ 48900 h 1488900"/>
              <a:gd name="connsiteX4" fmla="*/ 7272000 w 8292900"/>
              <a:gd name="connsiteY4" fmla="*/ 212700 h 1488900"/>
              <a:gd name="connsiteX5" fmla="*/ 7272000 w 8292900"/>
              <a:gd name="connsiteY5" fmla="*/ 1325100 h 1488900"/>
              <a:gd name="connsiteX6" fmla="*/ 7224024 w 8292900"/>
              <a:gd name="connsiteY6" fmla="*/ 1440924 h 1488900"/>
              <a:gd name="connsiteX7" fmla="*/ 7108200 w 8292900"/>
              <a:gd name="connsiteY7" fmla="*/ 1488900 h 1488900"/>
              <a:gd name="connsiteX8" fmla="*/ 163800 w 8292900"/>
              <a:gd name="connsiteY8" fmla="*/ 1488900 h 1488900"/>
              <a:gd name="connsiteX9" fmla="*/ 47976 w 8292900"/>
              <a:gd name="connsiteY9" fmla="*/ 1440924 h 1488900"/>
              <a:gd name="connsiteX10" fmla="*/ 0 w 8292900"/>
              <a:gd name="connsiteY10" fmla="*/ 1325100 h 1488900"/>
              <a:gd name="connsiteX11" fmla="*/ 0 w 8292900"/>
              <a:gd name="connsiteY11" fmla="*/ 212700 h 1488900"/>
              <a:gd name="connsiteX0" fmla="*/ 0 w 8292900"/>
              <a:gd name="connsiteY0" fmla="*/ 163800 h 1440000"/>
              <a:gd name="connsiteX1" fmla="*/ 47976 w 8292900"/>
              <a:gd name="connsiteY1" fmla="*/ 47976 h 1440000"/>
              <a:gd name="connsiteX2" fmla="*/ 163800 w 8292900"/>
              <a:gd name="connsiteY2" fmla="*/ 0 h 1440000"/>
              <a:gd name="connsiteX3" fmla="*/ 7108200 w 8292900"/>
              <a:gd name="connsiteY3" fmla="*/ 0 h 1440000"/>
              <a:gd name="connsiteX4" fmla="*/ 7272000 w 8292900"/>
              <a:gd name="connsiteY4" fmla="*/ 163800 h 1440000"/>
              <a:gd name="connsiteX5" fmla="*/ 7272000 w 8292900"/>
              <a:gd name="connsiteY5" fmla="*/ 1276200 h 1440000"/>
              <a:gd name="connsiteX6" fmla="*/ 7224024 w 8292900"/>
              <a:gd name="connsiteY6" fmla="*/ 1392024 h 1440000"/>
              <a:gd name="connsiteX7" fmla="*/ 7108200 w 8292900"/>
              <a:gd name="connsiteY7" fmla="*/ 1440000 h 1440000"/>
              <a:gd name="connsiteX8" fmla="*/ 163800 w 8292900"/>
              <a:gd name="connsiteY8" fmla="*/ 1440000 h 1440000"/>
              <a:gd name="connsiteX9" fmla="*/ 47976 w 8292900"/>
              <a:gd name="connsiteY9" fmla="*/ 1392024 h 1440000"/>
              <a:gd name="connsiteX10" fmla="*/ 0 w 8292900"/>
              <a:gd name="connsiteY10" fmla="*/ 1276200 h 1440000"/>
              <a:gd name="connsiteX11" fmla="*/ 0 w 8292900"/>
              <a:gd name="connsiteY11" fmla="*/ 163800 h 1440000"/>
              <a:gd name="connsiteX0" fmla="*/ 0 w 8445300"/>
              <a:gd name="connsiteY0" fmla="*/ 163800 h 1440000"/>
              <a:gd name="connsiteX1" fmla="*/ 47976 w 8445300"/>
              <a:gd name="connsiteY1" fmla="*/ 47976 h 1440000"/>
              <a:gd name="connsiteX2" fmla="*/ 163800 w 8445300"/>
              <a:gd name="connsiteY2" fmla="*/ 0 h 1440000"/>
              <a:gd name="connsiteX3" fmla="*/ 7260600 w 8445300"/>
              <a:gd name="connsiteY3" fmla="*/ 0 h 1440000"/>
              <a:gd name="connsiteX4" fmla="*/ 7272000 w 8445300"/>
              <a:gd name="connsiteY4" fmla="*/ 163800 h 1440000"/>
              <a:gd name="connsiteX5" fmla="*/ 7272000 w 8445300"/>
              <a:gd name="connsiteY5" fmla="*/ 1276200 h 1440000"/>
              <a:gd name="connsiteX6" fmla="*/ 7224024 w 8445300"/>
              <a:gd name="connsiteY6" fmla="*/ 1392024 h 1440000"/>
              <a:gd name="connsiteX7" fmla="*/ 7108200 w 8445300"/>
              <a:gd name="connsiteY7" fmla="*/ 1440000 h 1440000"/>
              <a:gd name="connsiteX8" fmla="*/ 163800 w 8445300"/>
              <a:gd name="connsiteY8" fmla="*/ 1440000 h 1440000"/>
              <a:gd name="connsiteX9" fmla="*/ 47976 w 8445300"/>
              <a:gd name="connsiteY9" fmla="*/ 1392024 h 1440000"/>
              <a:gd name="connsiteX10" fmla="*/ 0 w 8445300"/>
              <a:gd name="connsiteY10" fmla="*/ 1276200 h 1440000"/>
              <a:gd name="connsiteX11" fmla="*/ 0 w 8445300"/>
              <a:gd name="connsiteY11" fmla="*/ 163800 h 1440000"/>
              <a:gd name="connsiteX0" fmla="*/ 0 w 8445300"/>
              <a:gd name="connsiteY0" fmla="*/ 163800 h 1440000"/>
              <a:gd name="connsiteX1" fmla="*/ 47976 w 8445300"/>
              <a:gd name="connsiteY1" fmla="*/ 47976 h 1440000"/>
              <a:gd name="connsiteX2" fmla="*/ 163800 w 8445300"/>
              <a:gd name="connsiteY2" fmla="*/ 0 h 1440000"/>
              <a:gd name="connsiteX3" fmla="*/ 7260600 w 8445300"/>
              <a:gd name="connsiteY3" fmla="*/ 0 h 1440000"/>
              <a:gd name="connsiteX4" fmla="*/ 7272000 w 8445300"/>
              <a:gd name="connsiteY4" fmla="*/ 163800 h 1440000"/>
              <a:gd name="connsiteX5" fmla="*/ 7272000 w 8445300"/>
              <a:gd name="connsiteY5" fmla="*/ 1276200 h 1440000"/>
              <a:gd name="connsiteX6" fmla="*/ 7224024 w 8445300"/>
              <a:gd name="connsiteY6" fmla="*/ 1392024 h 1440000"/>
              <a:gd name="connsiteX7" fmla="*/ 7108200 w 8445300"/>
              <a:gd name="connsiteY7" fmla="*/ 1440000 h 1440000"/>
              <a:gd name="connsiteX8" fmla="*/ 163800 w 8445300"/>
              <a:gd name="connsiteY8" fmla="*/ 1440000 h 1440000"/>
              <a:gd name="connsiteX9" fmla="*/ 47976 w 8445300"/>
              <a:gd name="connsiteY9" fmla="*/ 1392024 h 1440000"/>
              <a:gd name="connsiteX10" fmla="*/ 0 w 8445300"/>
              <a:gd name="connsiteY10" fmla="*/ 1276200 h 1440000"/>
              <a:gd name="connsiteX11" fmla="*/ 0 w 8445300"/>
              <a:gd name="connsiteY11" fmla="*/ 163800 h 1440000"/>
              <a:gd name="connsiteX0" fmla="*/ 0 w 8445300"/>
              <a:gd name="connsiteY0" fmla="*/ 163800 h 1440000"/>
              <a:gd name="connsiteX1" fmla="*/ 47976 w 8445300"/>
              <a:gd name="connsiteY1" fmla="*/ 47976 h 1440000"/>
              <a:gd name="connsiteX2" fmla="*/ 163800 w 8445300"/>
              <a:gd name="connsiteY2" fmla="*/ 0 h 1440000"/>
              <a:gd name="connsiteX3" fmla="*/ 7260600 w 8445300"/>
              <a:gd name="connsiteY3" fmla="*/ 0 h 1440000"/>
              <a:gd name="connsiteX4" fmla="*/ 7272000 w 8445300"/>
              <a:gd name="connsiteY4" fmla="*/ 163800 h 1440000"/>
              <a:gd name="connsiteX5" fmla="*/ 7272000 w 8445300"/>
              <a:gd name="connsiteY5" fmla="*/ 1276200 h 1440000"/>
              <a:gd name="connsiteX6" fmla="*/ 7224024 w 8445300"/>
              <a:gd name="connsiteY6" fmla="*/ 1392024 h 1440000"/>
              <a:gd name="connsiteX7" fmla="*/ 7108200 w 8445300"/>
              <a:gd name="connsiteY7" fmla="*/ 1440000 h 1440000"/>
              <a:gd name="connsiteX8" fmla="*/ 163800 w 8445300"/>
              <a:gd name="connsiteY8" fmla="*/ 1440000 h 1440000"/>
              <a:gd name="connsiteX9" fmla="*/ 47976 w 8445300"/>
              <a:gd name="connsiteY9" fmla="*/ 1392024 h 1440000"/>
              <a:gd name="connsiteX10" fmla="*/ 0 w 8445300"/>
              <a:gd name="connsiteY10" fmla="*/ 1276200 h 1440000"/>
              <a:gd name="connsiteX11" fmla="*/ 0 w 8445300"/>
              <a:gd name="connsiteY11" fmla="*/ 163800 h 1440000"/>
              <a:gd name="connsiteX0" fmla="*/ 0 w 7272000"/>
              <a:gd name="connsiteY0" fmla="*/ 163800 h 1440000"/>
              <a:gd name="connsiteX1" fmla="*/ 47976 w 7272000"/>
              <a:gd name="connsiteY1" fmla="*/ 47976 h 1440000"/>
              <a:gd name="connsiteX2" fmla="*/ 163800 w 7272000"/>
              <a:gd name="connsiteY2" fmla="*/ 0 h 1440000"/>
              <a:gd name="connsiteX3" fmla="*/ 7260600 w 7272000"/>
              <a:gd name="connsiteY3" fmla="*/ 0 h 1440000"/>
              <a:gd name="connsiteX4" fmla="*/ 7272000 w 7272000"/>
              <a:gd name="connsiteY4" fmla="*/ 163800 h 1440000"/>
              <a:gd name="connsiteX5" fmla="*/ 7272000 w 7272000"/>
              <a:gd name="connsiteY5" fmla="*/ 1276200 h 1440000"/>
              <a:gd name="connsiteX6" fmla="*/ 7224024 w 7272000"/>
              <a:gd name="connsiteY6" fmla="*/ 1392024 h 1440000"/>
              <a:gd name="connsiteX7" fmla="*/ 7108200 w 7272000"/>
              <a:gd name="connsiteY7" fmla="*/ 1440000 h 1440000"/>
              <a:gd name="connsiteX8" fmla="*/ 163800 w 7272000"/>
              <a:gd name="connsiteY8" fmla="*/ 1440000 h 1440000"/>
              <a:gd name="connsiteX9" fmla="*/ 47976 w 7272000"/>
              <a:gd name="connsiteY9" fmla="*/ 1392024 h 1440000"/>
              <a:gd name="connsiteX10" fmla="*/ 0 w 7272000"/>
              <a:gd name="connsiteY10" fmla="*/ 1276200 h 1440000"/>
              <a:gd name="connsiteX11" fmla="*/ 0 w 7272000"/>
              <a:gd name="connsiteY11" fmla="*/ 163800 h 1440000"/>
              <a:gd name="connsiteX0" fmla="*/ 0 w 7289600"/>
              <a:gd name="connsiteY0" fmla="*/ 163800 h 1440000"/>
              <a:gd name="connsiteX1" fmla="*/ 47976 w 7289600"/>
              <a:gd name="connsiteY1" fmla="*/ 47976 h 1440000"/>
              <a:gd name="connsiteX2" fmla="*/ 163800 w 7289600"/>
              <a:gd name="connsiteY2" fmla="*/ 0 h 1440000"/>
              <a:gd name="connsiteX3" fmla="*/ 7260600 w 7289600"/>
              <a:gd name="connsiteY3" fmla="*/ 0 h 1440000"/>
              <a:gd name="connsiteX4" fmla="*/ 7272000 w 7289600"/>
              <a:gd name="connsiteY4" fmla="*/ 163800 h 1440000"/>
              <a:gd name="connsiteX5" fmla="*/ 7272000 w 7289600"/>
              <a:gd name="connsiteY5" fmla="*/ 1276200 h 1440000"/>
              <a:gd name="connsiteX6" fmla="*/ 7224024 w 7289600"/>
              <a:gd name="connsiteY6" fmla="*/ 1392024 h 1440000"/>
              <a:gd name="connsiteX7" fmla="*/ 7108200 w 7289600"/>
              <a:gd name="connsiteY7" fmla="*/ 1440000 h 1440000"/>
              <a:gd name="connsiteX8" fmla="*/ 163800 w 7289600"/>
              <a:gd name="connsiteY8" fmla="*/ 1440000 h 1440000"/>
              <a:gd name="connsiteX9" fmla="*/ 47976 w 7289600"/>
              <a:gd name="connsiteY9" fmla="*/ 1392024 h 1440000"/>
              <a:gd name="connsiteX10" fmla="*/ 0 w 7289600"/>
              <a:gd name="connsiteY10" fmla="*/ 1276200 h 1440000"/>
              <a:gd name="connsiteX11" fmla="*/ 0 w 7289600"/>
              <a:gd name="connsiteY11" fmla="*/ 163800 h 1440000"/>
              <a:gd name="connsiteX0" fmla="*/ 0 w 8292900"/>
              <a:gd name="connsiteY0" fmla="*/ 163800 h 1488900"/>
              <a:gd name="connsiteX1" fmla="*/ 47976 w 8292900"/>
              <a:gd name="connsiteY1" fmla="*/ 47976 h 1488900"/>
              <a:gd name="connsiteX2" fmla="*/ 163800 w 8292900"/>
              <a:gd name="connsiteY2" fmla="*/ 0 h 1488900"/>
              <a:gd name="connsiteX3" fmla="*/ 7260600 w 8292900"/>
              <a:gd name="connsiteY3" fmla="*/ 0 h 1488900"/>
              <a:gd name="connsiteX4" fmla="*/ 7272000 w 8292900"/>
              <a:gd name="connsiteY4" fmla="*/ 163800 h 1488900"/>
              <a:gd name="connsiteX5" fmla="*/ 7272000 w 8292900"/>
              <a:gd name="connsiteY5" fmla="*/ 1276200 h 1488900"/>
              <a:gd name="connsiteX6" fmla="*/ 7108200 w 8292900"/>
              <a:gd name="connsiteY6" fmla="*/ 1440000 h 1488900"/>
              <a:gd name="connsiteX7" fmla="*/ 163800 w 8292900"/>
              <a:gd name="connsiteY7" fmla="*/ 1440000 h 1488900"/>
              <a:gd name="connsiteX8" fmla="*/ 47976 w 8292900"/>
              <a:gd name="connsiteY8" fmla="*/ 1392024 h 1488900"/>
              <a:gd name="connsiteX9" fmla="*/ 0 w 8292900"/>
              <a:gd name="connsiteY9" fmla="*/ 1276200 h 1488900"/>
              <a:gd name="connsiteX10" fmla="*/ 0 w 8292900"/>
              <a:gd name="connsiteY10" fmla="*/ 163800 h 1488900"/>
              <a:gd name="connsiteX0" fmla="*/ 0 w 7289600"/>
              <a:gd name="connsiteY0" fmla="*/ 163800 h 1440000"/>
              <a:gd name="connsiteX1" fmla="*/ 47976 w 7289600"/>
              <a:gd name="connsiteY1" fmla="*/ 47976 h 1440000"/>
              <a:gd name="connsiteX2" fmla="*/ 163800 w 7289600"/>
              <a:gd name="connsiteY2" fmla="*/ 0 h 1440000"/>
              <a:gd name="connsiteX3" fmla="*/ 7260600 w 7289600"/>
              <a:gd name="connsiteY3" fmla="*/ 0 h 1440000"/>
              <a:gd name="connsiteX4" fmla="*/ 7272000 w 7289600"/>
              <a:gd name="connsiteY4" fmla="*/ 163800 h 1440000"/>
              <a:gd name="connsiteX5" fmla="*/ 7108200 w 7289600"/>
              <a:gd name="connsiteY5" fmla="*/ 1440000 h 1440000"/>
              <a:gd name="connsiteX6" fmla="*/ 163800 w 7289600"/>
              <a:gd name="connsiteY6" fmla="*/ 1440000 h 1440000"/>
              <a:gd name="connsiteX7" fmla="*/ 47976 w 7289600"/>
              <a:gd name="connsiteY7" fmla="*/ 1392024 h 1440000"/>
              <a:gd name="connsiteX8" fmla="*/ 0 w 7289600"/>
              <a:gd name="connsiteY8" fmla="*/ 1276200 h 1440000"/>
              <a:gd name="connsiteX9" fmla="*/ 0 w 7289600"/>
              <a:gd name="connsiteY9" fmla="*/ 163800 h 1440000"/>
              <a:gd name="connsiteX0" fmla="*/ 0 w 7289600"/>
              <a:gd name="connsiteY0" fmla="*/ 163800 h 1440000"/>
              <a:gd name="connsiteX1" fmla="*/ 47976 w 7289600"/>
              <a:gd name="connsiteY1" fmla="*/ 47976 h 1440000"/>
              <a:gd name="connsiteX2" fmla="*/ 163800 w 7289600"/>
              <a:gd name="connsiteY2" fmla="*/ 0 h 1440000"/>
              <a:gd name="connsiteX3" fmla="*/ 7260600 w 7289600"/>
              <a:gd name="connsiteY3" fmla="*/ 0 h 1440000"/>
              <a:gd name="connsiteX4" fmla="*/ 7272000 w 7289600"/>
              <a:gd name="connsiteY4" fmla="*/ 163800 h 1440000"/>
              <a:gd name="connsiteX5" fmla="*/ 7273300 w 7289600"/>
              <a:gd name="connsiteY5" fmla="*/ 1440000 h 1440000"/>
              <a:gd name="connsiteX6" fmla="*/ 163800 w 7289600"/>
              <a:gd name="connsiteY6" fmla="*/ 1440000 h 1440000"/>
              <a:gd name="connsiteX7" fmla="*/ 47976 w 7289600"/>
              <a:gd name="connsiteY7" fmla="*/ 1392024 h 1440000"/>
              <a:gd name="connsiteX8" fmla="*/ 0 w 7289600"/>
              <a:gd name="connsiteY8" fmla="*/ 1276200 h 1440000"/>
              <a:gd name="connsiteX9" fmla="*/ 0 w 7289600"/>
              <a:gd name="connsiteY9" fmla="*/ 163800 h 1440000"/>
              <a:gd name="connsiteX0" fmla="*/ 0 w 8456100"/>
              <a:gd name="connsiteY0" fmla="*/ 163800 h 1440000"/>
              <a:gd name="connsiteX1" fmla="*/ 47976 w 8456100"/>
              <a:gd name="connsiteY1" fmla="*/ 47976 h 1440000"/>
              <a:gd name="connsiteX2" fmla="*/ 163800 w 8456100"/>
              <a:gd name="connsiteY2" fmla="*/ 0 h 1440000"/>
              <a:gd name="connsiteX3" fmla="*/ 7260600 w 8456100"/>
              <a:gd name="connsiteY3" fmla="*/ 0 h 1440000"/>
              <a:gd name="connsiteX4" fmla="*/ 7273300 w 8456100"/>
              <a:gd name="connsiteY4" fmla="*/ 1440000 h 1440000"/>
              <a:gd name="connsiteX5" fmla="*/ 163800 w 8456100"/>
              <a:gd name="connsiteY5" fmla="*/ 1440000 h 1440000"/>
              <a:gd name="connsiteX6" fmla="*/ 47976 w 8456100"/>
              <a:gd name="connsiteY6" fmla="*/ 1392024 h 1440000"/>
              <a:gd name="connsiteX7" fmla="*/ 0 w 8456100"/>
              <a:gd name="connsiteY7" fmla="*/ 1276200 h 1440000"/>
              <a:gd name="connsiteX8" fmla="*/ 0 w 8456100"/>
              <a:gd name="connsiteY8" fmla="*/ 163800 h 1440000"/>
              <a:gd name="connsiteX0" fmla="*/ 0 w 8456100"/>
              <a:gd name="connsiteY0" fmla="*/ 163800 h 1440000"/>
              <a:gd name="connsiteX1" fmla="*/ 47976 w 8456100"/>
              <a:gd name="connsiteY1" fmla="*/ 47976 h 1440000"/>
              <a:gd name="connsiteX2" fmla="*/ 163800 w 8456100"/>
              <a:gd name="connsiteY2" fmla="*/ 0 h 1440000"/>
              <a:gd name="connsiteX3" fmla="*/ 7260600 w 8456100"/>
              <a:gd name="connsiteY3" fmla="*/ 0 h 1440000"/>
              <a:gd name="connsiteX4" fmla="*/ 7273300 w 8456100"/>
              <a:gd name="connsiteY4" fmla="*/ 1440000 h 1440000"/>
              <a:gd name="connsiteX5" fmla="*/ 163800 w 8456100"/>
              <a:gd name="connsiteY5" fmla="*/ 1440000 h 1440000"/>
              <a:gd name="connsiteX6" fmla="*/ 47976 w 8456100"/>
              <a:gd name="connsiteY6" fmla="*/ 1392024 h 1440000"/>
              <a:gd name="connsiteX7" fmla="*/ 0 w 8456100"/>
              <a:gd name="connsiteY7" fmla="*/ 1276200 h 1440000"/>
              <a:gd name="connsiteX8" fmla="*/ 0 w 8456100"/>
              <a:gd name="connsiteY8" fmla="*/ 163800 h 1440000"/>
              <a:gd name="connsiteX0" fmla="*/ 0 w 8456100"/>
              <a:gd name="connsiteY0" fmla="*/ 163800 h 1440000"/>
              <a:gd name="connsiteX1" fmla="*/ 47976 w 8456100"/>
              <a:gd name="connsiteY1" fmla="*/ 47976 h 1440000"/>
              <a:gd name="connsiteX2" fmla="*/ 163800 w 8456100"/>
              <a:gd name="connsiteY2" fmla="*/ 0 h 1440000"/>
              <a:gd name="connsiteX3" fmla="*/ 7260600 w 8456100"/>
              <a:gd name="connsiteY3" fmla="*/ 0 h 1440000"/>
              <a:gd name="connsiteX4" fmla="*/ 7273300 w 8456100"/>
              <a:gd name="connsiteY4" fmla="*/ 1440000 h 1440000"/>
              <a:gd name="connsiteX5" fmla="*/ 163800 w 8456100"/>
              <a:gd name="connsiteY5" fmla="*/ 1440000 h 1440000"/>
              <a:gd name="connsiteX6" fmla="*/ 47976 w 8456100"/>
              <a:gd name="connsiteY6" fmla="*/ 1392024 h 1440000"/>
              <a:gd name="connsiteX7" fmla="*/ 0 w 8456100"/>
              <a:gd name="connsiteY7" fmla="*/ 1276200 h 1440000"/>
              <a:gd name="connsiteX8" fmla="*/ 0 w 8456100"/>
              <a:gd name="connsiteY8" fmla="*/ 163800 h 1440000"/>
              <a:gd name="connsiteX0" fmla="*/ 0 w 7273300"/>
              <a:gd name="connsiteY0" fmla="*/ 163800 h 1440000"/>
              <a:gd name="connsiteX1" fmla="*/ 47976 w 7273300"/>
              <a:gd name="connsiteY1" fmla="*/ 47976 h 1440000"/>
              <a:gd name="connsiteX2" fmla="*/ 163800 w 7273300"/>
              <a:gd name="connsiteY2" fmla="*/ 0 h 1440000"/>
              <a:gd name="connsiteX3" fmla="*/ 7260600 w 7273300"/>
              <a:gd name="connsiteY3" fmla="*/ 0 h 1440000"/>
              <a:gd name="connsiteX4" fmla="*/ 7273300 w 7273300"/>
              <a:gd name="connsiteY4" fmla="*/ 1440000 h 1440000"/>
              <a:gd name="connsiteX5" fmla="*/ 163800 w 7273300"/>
              <a:gd name="connsiteY5" fmla="*/ 1440000 h 1440000"/>
              <a:gd name="connsiteX6" fmla="*/ 47976 w 7273300"/>
              <a:gd name="connsiteY6" fmla="*/ 1392024 h 1440000"/>
              <a:gd name="connsiteX7" fmla="*/ 0 w 7273300"/>
              <a:gd name="connsiteY7" fmla="*/ 1276200 h 1440000"/>
              <a:gd name="connsiteX8" fmla="*/ 0 w 7273300"/>
              <a:gd name="connsiteY8" fmla="*/ 163800 h 1440000"/>
              <a:gd name="connsiteX0" fmla="*/ 0 w 7273300"/>
              <a:gd name="connsiteY0" fmla="*/ 163800 h 1440000"/>
              <a:gd name="connsiteX1" fmla="*/ 47976 w 7273300"/>
              <a:gd name="connsiteY1" fmla="*/ 47976 h 1440000"/>
              <a:gd name="connsiteX2" fmla="*/ 163800 w 7273300"/>
              <a:gd name="connsiteY2" fmla="*/ 0 h 1440000"/>
              <a:gd name="connsiteX3" fmla="*/ 7260600 w 7273300"/>
              <a:gd name="connsiteY3" fmla="*/ 0 h 1440000"/>
              <a:gd name="connsiteX4" fmla="*/ 7273300 w 7273300"/>
              <a:gd name="connsiteY4" fmla="*/ 1440000 h 1440000"/>
              <a:gd name="connsiteX5" fmla="*/ 163800 w 7273300"/>
              <a:gd name="connsiteY5" fmla="*/ 1440000 h 1440000"/>
              <a:gd name="connsiteX6" fmla="*/ 47976 w 7273300"/>
              <a:gd name="connsiteY6" fmla="*/ 1392024 h 1440000"/>
              <a:gd name="connsiteX7" fmla="*/ 0 w 7273300"/>
              <a:gd name="connsiteY7" fmla="*/ 1276200 h 1440000"/>
              <a:gd name="connsiteX8" fmla="*/ 0 w 7273300"/>
              <a:gd name="connsiteY8" fmla="*/ 163800 h 1440000"/>
              <a:gd name="connsiteX0" fmla="*/ 0 w 7441800"/>
              <a:gd name="connsiteY0" fmla="*/ 163800 h 1440000"/>
              <a:gd name="connsiteX1" fmla="*/ 47976 w 7441800"/>
              <a:gd name="connsiteY1" fmla="*/ 47976 h 1440000"/>
              <a:gd name="connsiteX2" fmla="*/ 163800 w 7441800"/>
              <a:gd name="connsiteY2" fmla="*/ 0 h 1440000"/>
              <a:gd name="connsiteX3" fmla="*/ 7438400 w 7441800"/>
              <a:gd name="connsiteY3" fmla="*/ 0 h 1440000"/>
              <a:gd name="connsiteX4" fmla="*/ 7273300 w 7441800"/>
              <a:gd name="connsiteY4" fmla="*/ 1440000 h 1440000"/>
              <a:gd name="connsiteX5" fmla="*/ 163800 w 7441800"/>
              <a:gd name="connsiteY5" fmla="*/ 1440000 h 1440000"/>
              <a:gd name="connsiteX6" fmla="*/ 47976 w 7441800"/>
              <a:gd name="connsiteY6" fmla="*/ 1392024 h 1440000"/>
              <a:gd name="connsiteX7" fmla="*/ 0 w 7441800"/>
              <a:gd name="connsiteY7" fmla="*/ 1276200 h 1440000"/>
              <a:gd name="connsiteX8" fmla="*/ 0 w 7441800"/>
              <a:gd name="connsiteY8" fmla="*/ 163800 h 1440000"/>
              <a:gd name="connsiteX0" fmla="*/ 0 w 7289400"/>
              <a:gd name="connsiteY0" fmla="*/ 163800 h 1440000"/>
              <a:gd name="connsiteX1" fmla="*/ 47976 w 7289400"/>
              <a:gd name="connsiteY1" fmla="*/ 47976 h 1440000"/>
              <a:gd name="connsiteX2" fmla="*/ 163800 w 7289400"/>
              <a:gd name="connsiteY2" fmla="*/ 0 h 1440000"/>
              <a:gd name="connsiteX3" fmla="*/ 7286000 w 7289400"/>
              <a:gd name="connsiteY3" fmla="*/ 0 h 1440000"/>
              <a:gd name="connsiteX4" fmla="*/ 7273300 w 7289400"/>
              <a:gd name="connsiteY4" fmla="*/ 1440000 h 1440000"/>
              <a:gd name="connsiteX5" fmla="*/ 163800 w 7289400"/>
              <a:gd name="connsiteY5" fmla="*/ 1440000 h 1440000"/>
              <a:gd name="connsiteX6" fmla="*/ 47976 w 7289400"/>
              <a:gd name="connsiteY6" fmla="*/ 1392024 h 1440000"/>
              <a:gd name="connsiteX7" fmla="*/ 0 w 7289400"/>
              <a:gd name="connsiteY7" fmla="*/ 1276200 h 1440000"/>
              <a:gd name="connsiteX8" fmla="*/ 0 w 7289400"/>
              <a:gd name="connsiteY8" fmla="*/ 163800 h 1440000"/>
              <a:gd name="connsiteX0" fmla="*/ 0 w 7302100"/>
              <a:gd name="connsiteY0" fmla="*/ 163800 h 1440000"/>
              <a:gd name="connsiteX1" fmla="*/ 47976 w 7302100"/>
              <a:gd name="connsiteY1" fmla="*/ 47976 h 1440000"/>
              <a:gd name="connsiteX2" fmla="*/ 163800 w 7302100"/>
              <a:gd name="connsiteY2" fmla="*/ 0 h 1440000"/>
              <a:gd name="connsiteX3" fmla="*/ 7286000 w 7302100"/>
              <a:gd name="connsiteY3" fmla="*/ 0 h 1440000"/>
              <a:gd name="connsiteX4" fmla="*/ 7273300 w 7302100"/>
              <a:gd name="connsiteY4" fmla="*/ 1440000 h 1440000"/>
              <a:gd name="connsiteX5" fmla="*/ 163800 w 7302100"/>
              <a:gd name="connsiteY5" fmla="*/ 1440000 h 1440000"/>
              <a:gd name="connsiteX6" fmla="*/ 47976 w 7302100"/>
              <a:gd name="connsiteY6" fmla="*/ 1392024 h 1440000"/>
              <a:gd name="connsiteX7" fmla="*/ 0 w 7302100"/>
              <a:gd name="connsiteY7" fmla="*/ 1276200 h 1440000"/>
              <a:gd name="connsiteX8" fmla="*/ 0 w 7302100"/>
              <a:gd name="connsiteY8" fmla="*/ 163800 h 1440000"/>
              <a:gd name="connsiteX0" fmla="*/ 0 w 7286000"/>
              <a:gd name="connsiteY0" fmla="*/ 163800 h 1440000"/>
              <a:gd name="connsiteX1" fmla="*/ 47976 w 7286000"/>
              <a:gd name="connsiteY1" fmla="*/ 47976 h 1440000"/>
              <a:gd name="connsiteX2" fmla="*/ 163800 w 7286000"/>
              <a:gd name="connsiteY2" fmla="*/ 0 h 1440000"/>
              <a:gd name="connsiteX3" fmla="*/ 7286000 w 7286000"/>
              <a:gd name="connsiteY3" fmla="*/ 0 h 1440000"/>
              <a:gd name="connsiteX4" fmla="*/ 7273300 w 7286000"/>
              <a:gd name="connsiteY4" fmla="*/ 1440000 h 1440000"/>
              <a:gd name="connsiteX5" fmla="*/ 163800 w 7286000"/>
              <a:gd name="connsiteY5" fmla="*/ 1440000 h 1440000"/>
              <a:gd name="connsiteX6" fmla="*/ 47976 w 7286000"/>
              <a:gd name="connsiteY6" fmla="*/ 1392024 h 1440000"/>
              <a:gd name="connsiteX7" fmla="*/ 0 w 7286000"/>
              <a:gd name="connsiteY7" fmla="*/ 1276200 h 1440000"/>
              <a:gd name="connsiteX8" fmla="*/ 0 w 7286000"/>
              <a:gd name="connsiteY8" fmla="*/ 163800 h 1440000"/>
              <a:gd name="connsiteX0" fmla="*/ 0 w 7286000"/>
              <a:gd name="connsiteY0" fmla="*/ 163800 h 1441300"/>
              <a:gd name="connsiteX1" fmla="*/ 47976 w 7286000"/>
              <a:gd name="connsiteY1" fmla="*/ 47976 h 1441300"/>
              <a:gd name="connsiteX2" fmla="*/ 163800 w 7286000"/>
              <a:gd name="connsiteY2" fmla="*/ 0 h 1441300"/>
              <a:gd name="connsiteX3" fmla="*/ 7286000 w 7286000"/>
              <a:gd name="connsiteY3" fmla="*/ 0 h 1441300"/>
              <a:gd name="connsiteX4" fmla="*/ 7273300 w 7286000"/>
              <a:gd name="connsiteY4" fmla="*/ 1440000 h 1441300"/>
              <a:gd name="connsiteX5" fmla="*/ 163800 w 7286000"/>
              <a:gd name="connsiteY5" fmla="*/ 1440000 h 1441300"/>
              <a:gd name="connsiteX6" fmla="*/ 47976 w 7286000"/>
              <a:gd name="connsiteY6" fmla="*/ 1392024 h 1441300"/>
              <a:gd name="connsiteX7" fmla="*/ 0 w 7286000"/>
              <a:gd name="connsiteY7" fmla="*/ 1276200 h 1441300"/>
              <a:gd name="connsiteX8" fmla="*/ 0 w 7286000"/>
              <a:gd name="connsiteY8" fmla="*/ 163800 h 1441300"/>
              <a:gd name="connsiteX0" fmla="*/ 0 w 7294098"/>
              <a:gd name="connsiteY0" fmla="*/ 163800 h 1441300"/>
              <a:gd name="connsiteX1" fmla="*/ 47976 w 7294098"/>
              <a:gd name="connsiteY1" fmla="*/ 47976 h 1441300"/>
              <a:gd name="connsiteX2" fmla="*/ 163800 w 7294098"/>
              <a:gd name="connsiteY2" fmla="*/ 0 h 1441300"/>
              <a:gd name="connsiteX3" fmla="*/ 7286000 w 7294098"/>
              <a:gd name="connsiteY3" fmla="*/ 0 h 1441300"/>
              <a:gd name="connsiteX4" fmla="*/ 7273300 w 7294098"/>
              <a:gd name="connsiteY4" fmla="*/ 1440000 h 1441300"/>
              <a:gd name="connsiteX5" fmla="*/ 163800 w 7294098"/>
              <a:gd name="connsiteY5" fmla="*/ 1440000 h 1441300"/>
              <a:gd name="connsiteX6" fmla="*/ 47976 w 7294098"/>
              <a:gd name="connsiteY6" fmla="*/ 1392024 h 1441300"/>
              <a:gd name="connsiteX7" fmla="*/ 0 w 7294098"/>
              <a:gd name="connsiteY7" fmla="*/ 1276200 h 1441300"/>
              <a:gd name="connsiteX8" fmla="*/ 0 w 7294098"/>
              <a:gd name="connsiteY8" fmla="*/ 163800 h 14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94098" h="1441300">
                <a:moveTo>
                  <a:pt x="0" y="163800"/>
                </a:moveTo>
                <a:cubicBezTo>
                  <a:pt x="0" y="120358"/>
                  <a:pt x="17258" y="78694"/>
                  <a:pt x="47976" y="47976"/>
                </a:cubicBezTo>
                <a:cubicBezTo>
                  <a:pt x="78695" y="17258"/>
                  <a:pt x="120358" y="0"/>
                  <a:pt x="163800" y="0"/>
                </a:cubicBezTo>
                <a:lnTo>
                  <a:pt x="7286000" y="0"/>
                </a:lnTo>
                <a:cubicBezTo>
                  <a:pt x="7294098" y="28612"/>
                  <a:pt x="7262300" y="1441300"/>
                  <a:pt x="7273300" y="1440000"/>
                </a:cubicBezTo>
                <a:lnTo>
                  <a:pt x="163800" y="1440000"/>
                </a:lnTo>
                <a:cubicBezTo>
                  <a:pt x="120358" y="1440000"/>
                  <a:pt x="78694" y="1422742"/>
                  <a:pt x="47976" y="1392024"/>
                </a:cubicBezTo>
                <a:cubicBezTo>
                  <a:pt x="17258" y="1361306"/>
                  <a:pt x="0" y="1319642"/>
                  <a:pt x="0" y="1276200"/>
                </a:cubicBezTo>
                <a:lnTo>
                  <a:pt x="0" y="1638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2000" y="2052000"/>
            <a:ext cx="7272000" cy="1080000"/>
          </a:xfrm>
          <a:noFill/>
        </p:spPr>
        <p:txBody>
          <a:bodyPr>
            <a:normAutofit/>
          </a:bodyPr>
          <a:lstStyle>
            <a:lvl1pPr algn="l"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3" name="Rectangle 12"/>
          <p:cNvSpPr/>
          <p:nvPr/>
        </p:nvSpPr>
        <p:spPr>
          <a:xfrm>
            <a:off x="1871883" y="5796000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872000" y="3203999"/>
            <a:ext cx="7272000" cy="2592000"/>
          </a:xfrm>
          <a:noFill/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180000" y="360000"/>
            <a:ext cx="144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ll (mirror) - Alternative 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175" y="544513"/>
            <a:ext cx="107950" cy="5399087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6" name="Round Same Side Corner Rectangle 5"/>
          <p:cNvSpPr/>
          <p:nvPr userDrawn="1"/>
        </p:nvSpPr>
        <p:spPr>
          <a:xfrm rot="5400000">
            <a:off x="2463006" y="1129507"/>
            <a:ext cx="5399087" cy="4216400"/>
          </a:xfrm>
          <a:prstGeom prst="round2SameRect">
            <a:avLst>
              <a:gd name="adj1" fmla="val 4596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AU"/>
          </a:p>
        </p:txBody>
      </p:sp>
      <p:sp>
        <p:nvSpPr>
          <p:cNvPr id="7" name="Round Same Side Corner Rectangle 6"/>
          <p:cNvSpPr/>
          <p:nvPr userDrawn="1"/>
        </p:nvSpPr>
        <p:spPr>
          <a:xfrm rot="16200000">
            <a:off x="5544344" y="2337594"/>
            <a:ext cx="5399087" cy="1800225"/>
          </a:xfrm>
          <a:prstGeom prst="round2SameRect">
            <a:avLst>
              <a:gd name="adj1" fmla="val 11023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AU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6397" y="540000"/>
            <a:ext cx="2880000" cy="540000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indent="0" algn="ctr">
              <a:buNone/>
              <a:defRPr sz="1400" baseline="0">
                <a:solidFill>
                  <a:srgbClr val="DBDEE3"/>
                </a:solidFill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AU" noProof="0" dirty="0"/>
          </a:p>
        </p:txBody>
      </p:sp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Delivering Awesome Web Applications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le 1"/>
          <p:cNvSpPr>
            <a:spLocks noGrp="1" noChangeAspect="1"/>
          </p:cNvSpPr>
          <p:nvPr>
            <p:ph type="title"/>
          </p:nvPr>
        </p:nvSpPr>
        <p:spPr>
          <a:xfrm>
            <a:off x="3059289" y="141732"/>
            <a:ext cx="4210755" cy="1348401"/>
          </a:xfrm>
          <a:noFill/>
        </p:spPr>
        <p:txBody>
          <a:bodyPr wrap="square">
            <a:spAutoFit/>
          </a:bodyPr>
          <a:lstStyle>
            <a:lvl1pPr algn="l"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070579" y="1597446"/>
            <a:ext cx="4188178" cy="4317932"/>
          </a:xfrm>
          <a:noFill/>
        </p:spPr>
        <p:txBody>
          <a:bodyPr>
            <a:normAutofit/>
          </a:bodyPr>
          <a:lstStyle>
            <a:lvl1pPr marL="0" indent="0" defTabSz="576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4622802" y="2060222"/>
            <a:ext cx="4413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2890" y="2065867"/>
            <a:ext cx="4413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400" y="5832000"/>
            <a:ext cx="441215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627465" y="5830177"/>
            <a:ext cx="441215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103400" y="2052000"/>
            <a:ext cx="4412156" cy="3761255"/>
          </a:xfrm>
          <a:noFill/>
        </p:spPr>
        <p:txBody>
          <a:bodyPr>
            <a:noAutofit/>
          </a:bodyPr>
          <a:lstStyle>
            <a:lvl1pPr marL="252000" indent="-252000">
              <a:defRPr sz="20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4626540" y="2052000"/>
            <a:ext cx="4412156" cy="3761255"/>
          </a:xfrm>
          <a:noFill/>
        </p:spPr>
        <p:txBody>
          <a:bodyPr>
            <a:noAutofit/>
          </a:bodyPr>
          <a:lstStyle>
            <a:lvl1pPr marL="252000" indent="-252000">
              <a:defRPr sz="20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101601" y="539975"/>
            <a:ext cx="4414383" cy="1441324"/>
          </a:xfrm>
          <a:prstGeom prst="roundRect">
            <a:avLst>
              <a:gd name="adj" fmla="val 11380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26541" y="539975"/>
            <a:ext cx="4414383" cy="1441324"/>
          </a:xfrm>
          <a:prstGeom prst="roundRect">
            <a:avLst>
              <a:gd name="adj" fmla="val 11380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3121378" y="2071512"/>
            <a:ext cx="2895599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129867" y="2071511"/>
            <a:ext cx="2889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12890" y="2065867"/>
            <a:ext cx="2889954" cy="37704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113609" y="5841194"/>
            <a:ext cx="289105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123645" y="5841194"/>
            <a:ext cx="289105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6133682" y="5836112"/>
            <a:ext cx="289105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112005" y="2069334"/>
            <a:ext cx="2891050" cy="3761255"/>
          </a:xfrm>
          <a:noFill/>
        </p:spPr>
        <p:txBody>
          <a:bodyPr>
            <a:noAutofit/>
          </a:bodyPr>
          <a:lstStyle>
            <a:lvl1pPr marL="252000" indent="-252000"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3120284" y="2069334"/>
            <a:ext cx="2891050" cy="3761255"/>
          </a:xfrm>
          <a:noFill/>
        </p:spPr>
        <p:txBody>
          <a:bodyPr>
            <a:noAutofit/>
          </a:bodyPr>
          <a:lstStyle>
            <a:lvl1pPr marL="252000" indent="-252000"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Text Placeholder 35"/>
          <p:cNvSpPr>
            <a:spLocks noGrp="1"/>
          </p:cNvSpPr>
          <p:nvPr>
            <p:ph type="body" sz="quarter" idx="19"/>
          </p:nvPr>
        </p:nvSpPr>
        <p:spPr>
          <a:xfrm>
            <a:off x="6128563" y="2069334"/>
            <a:ext cx="2891050" cy="3761255"/>
          </a:xfrm>
          <a:noFill/>
        </p:spPr>
        <p:txBody>
          <a:bodyPr>
            <a:noAutofit/>
          </a:bodyPr>
          <a:lstStyle>
            <a:lvl1pPr marL="252000" indent="-252000">
              <a:defRPr sz="18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112005" y="535498"/>
            <a:ext cx="2896543" cy="1444502"/>
          </a:xfrm>
          <a:prstGeom prst="roundRect">
            <a:avLst>
              <a:gd name="adj" fmla="val 11392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3118061" y="535498"/>
            <a:ext cx="2896543" cy="1444502"/>
          </a:xfrm>
          <a:prstGeom prst="roundRect">
            <a:avLst>
              <a:gd name="adj" fmla="val 11392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6124117" y="535498"/>
            <a:ext cx="2896543" cy="1444502"/>
          </a:xfrm>
          <a:prstGeom prst="roundRect">
            <a:avLst>
              <a:gd name="adj" fmla="val 11392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112890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2363142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4613394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6863645" y="1885244"/>
            <a:ext cx="2178754" cy="39511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3274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/>
          <p:cNvSpPr/>
          <p:nvPr/>
        </p:nvSpPr>
        <p:spPr>
          <a:xfrm>
            <a:off x="2360983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4618692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/>
          <p:cNvSpPr/>
          <p:nvPr/>
        </p:nvSpPr>
        <p:spPr>
          <a:xfrm>
            <a:off x="6876400" y="5839376"/>
            <a:ext cx="2178686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101670" y="1883444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8"/>
          </p:nvPr>
        </p:nvSpPr>
        <p:spPr>
          <a:xfrm>
            <a:off x="2359379" y="1892624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Text Placeholder 35"/>
          <p:cNvSpPr>
            <a:spLocks noGrp="1"/>
          </p:cNvSpPr>
          <p:nvPr>
            <p:ph type="body" sz="quarter" idx="19"/>
          </p:nvPr>
        </p:nvSpPr>
        <p:spPr>
          <a:xfrm>
            <a:off x="4617088" y="1881608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20"/>
          </p:nvPr>
        </p:nvSpPr>
        <p:spPr>
          <a:xfrm>
            <a:off x="6874796" y="1881608"/>
            <a:ext cx="2178686" cy="3960000"/>
          </a:xfrm>
          <a:noFill/>
        </p:spPr>
        <p:txBody>
          <a:bodyPr>
            <a:noAutofit/>
          </a:bodyPr>
          <a:lstStyle>
            <a:lvl1pPr marL="252000" indent="-252000"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101670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2359379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4617088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6874796" y="538525"/>
            <a:ext cx="2178686" cy="1260000"/>
          </a:xfrm>
          <a:prstGeom prst="roundRect">
            <a:avLst>
              <a:gd name="adj" fmla="val 11627"/>
            </a:avLst>
          </a:prstGeo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l - TO DO Slide (Hidd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Single Corner Rectangle 20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872000" y="2425700"/>
            <a:ext cx="7272000" cy="32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72000" y="2412000"/>
            <a:ext cx="7272000" cy="32760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FF0000"/>
                </a:solidFill>
                <a:latin typeface="HelveticaNeueLT St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72000" y="5692175"/>
            <a:ext cx="7272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 Same Side Corner Rectangle 12"/>
          <p:cNvSpPr/>
          <p:nvPr userDrawn="1"/>
        </p:nvSpPr>
        <p:spPr>
          <a:xfrm rot="5400000">
            <a:off x="0" y="537829"/>
            <a:ext cx="18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73956" y="556859"/>
            <a:ext cx="7270044" cy="1802519"/>
          </a:xfrm>
          <a:noFill/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pic>
        <p:nvPicPr>
          <p:cNvPr id="17" name="Picture 16" descr="skeleton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416833" y="4062948"/>
            <a:ext cx="2586960" cy="15081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ll - Agenda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ame Side Corner Rectangle 11"/>
          <p:cNvSpPr/>
          <p:nvPr userDrawn="1"/>
        </p:nvSpPr>
        <p:spPr>
          <a:xfrm rot="16200000">
            <a:off x="1429200" y="991430"/>
            <a:ext cx="5400000" cy="4492800"/>
          </a:xfrm>
          <a:prstGeom prst="round2SameRect">
            <a:avLst>
              <a:gd name="adj1" fmla="val 326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4000" y="537830"/>
            <a:ext cx="2700000" cy="5400000"/>
          </a:xfrm>
          <a:solidFill>
            <a:schemeClr val="bg1">
              <a:lumMod val="50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>
          <a:xfrm>
            <a:off x="1908000" y="627962"/>
            <a:ext cx="4428000" cy="847376"/>
          </a:xfrm>
          <a:noFill/>
        </p:spPr>
        <p:txBody>
          <a:bodyPr>
            <a:spAutoFit/>
          </a:bodyPr>
          <a:lstStyle>
            <a:lvl1pPr algn="l">
              <a:defRPr lang="en-AU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908000" y="1597446"/>
            <a:ext cx="4428000" cy="4221698"/>
          </a:xfrm>
          <a:noFill/>
        </p:spPr>
        <p:txBody>
          <a:bodyPr>
            <a:normAutofit/>
          </a:bodyPr>
          <a:lstStyle>
            <a:lvl1pPr marL="0" indent="0" defTabSz="576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ound Same Side Corner Rectangle 9"/>
          <p:cNvSpPr/>
          <p:nvPr userDrawn="1"/>
        </p:nvSpPr>
        <p:spPr>
          <a:xfrm rot="5400000">
            <a:off x="-1800000" y="2339827"/>
            <a:ext cx="5400000" cy="1800000"/>
          </a:xfrm>
          <a:prstGeom prst="round2SameRect">
            <a:avLst>
              <a:gd name="adj1" fmla="val 11023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ingle Corner Rectangle 21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873956" y="556859"/>
            <a:ext cx="7270044" cy="1802519"/>
          </a:xfr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3" name="Round Same Side Corner Rectangle 22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/>
          <p:cNvSpPr/>
          <p:nvPr userDrawn="1"/>
        </p:nvSpPr>
        <p:spPr>
          <a:xfrm>
            <a:off x="1873956" y="2438400"/>
            <a:ext cx="7270044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1872000" y="5940000"/>
            <a:ext cx="7272000" cy="110844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7270044" cy="351155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873956" y="2438400"/>
            <a:ext cx="3894665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 Single Corner Rectangle 7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868000" y="2412000"/>
            <a:ext cx="3276000" cy="3634470"/>
          </a:xfr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algn="ctr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AU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1872000" y="539042"/>
            <a:ext cx="7272000" cy="182033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Rectangle 10"/>
          <p:cNvSpPr/>
          <p:nvPr/>
        </p:nvSpPr>
        <p:spPr>
          <a:xfrm>
            <a:off x="1872000" y="5940000"/>
            <a:ext cx="3924000" cy="108000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20" name="Round Same Side Corner Rectangle 19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3895019" cy="351155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Text - Gener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6" name="Round Single Corner Rectangle 15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3"/>
          <p:cNvSpPr>
            <a:spLocks noGrp="1"/>
          </p:cNvSpPr>
          <p:nvPr>
            <p:ph type="title"/>
          </p:nvPr>
        </p:nvSpPr>
        <p:spPr>
          <a:xfrm>
            <a:off x="1872000" y="539042"/>
            <a:ext cx="7272000" cy="182033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8" name="Round Same Side Corner Rectangle 17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/>
          <p:cNvSpPr/>
          <p:nvPr userDrawn="1"/>
        </p:nvSpPr>
        <p:spPr>
          <a:xfrm>
            <a:off x="1873956" y="2438400"/>
            <a:ext cx="7270044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1872000" y="5940000"/>
            <a:ext cx="7272000" cy="110844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1873956" y="2438401"/>
            <a:ext cx="3895019" cy="3511550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with Caption -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2438400"/>
            <a:ext cx="9144000" cy="34995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0" y="5940000"/>
            <a:ext cx="9144000" cy="99556"/>
          </a:xfrm>
          <a:prstGeom prst="rect">
            <a:avLst/>
          </a:prstGeom>
          <a:solidFill>
            <a:srgbClr val="BE100F"/>
          </a:solidFill>
          <a:ln>
            <a:noFill/>
          </a:ln>
          <a:effectLst>
            <a:outerShdw blurRad="50800" dist="38100" dir="5400000" algn="t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 Single Corner Rectangle 19"/>
          <p:cNvSpPr/>
          <p:nvPr userDrawn="1"/>
        </p:nvSpPr>
        <p:spPr>
          <a:xfrm flipH="1">
            <a:off x="1873956" y="553156"/>
            <a:ext cx="7270044" cy="1806222"/>
          </a:xfrm>
          <a:prstGeom prst="round1Rect">
            <a:avLst>
              <a:gd name="adj" fmla="val 1229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itle 13"/>
          <p:cNvSpPr>
            <a:spLocks noGrp="1"/>
          </p:cNvSpPr>
          <p:nvPr>
            <p:ph type="title"/>
          </p:nvPr>
        </p:nvSpPr>
        <p:spPr>
          <a:xfrm>
            <a:off x="1872000" y="539042"/>
            <a:ext cx="7272000" cy="1820336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23" name="Round Same Side Corner Rectangle 22"/>
          <p:cNvSpPr/>
          <p:nvPr userDrawn="1"/>
        </p:nvSpPr>
        <p:spPr>
          <a:xfrm rot="5400000">
            <a:off x="0" y="562578"/>
            <a:ext cx="1800000" cy="1800000"/>
          </a:xfrm>
          <a:prstGeom prst="round2SameRect">
            <a:avLst>
              <a:gd name="adj1" fmla="val 12042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0"/>
          </p:nvPr>
        </p:nvSpPr>
        <p:spPr>
          <a:xfrm>
            <a:off x="0" y="2449689"/>
            <a:ext cx="9144000" cy="35002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with Border -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8"/>
          <p:cNvSpPr/>
          <p:nvPr userDrawn="1"/>
        </p:nvSpPr>
        <p:spPr>
          <a:xfrm rot="16200000">
            <a:off x="2813400" y="-392770"/>
            <a:ext cx="5400000" cy="7261200"/>
          </a:xfrm>
          <a:prstGeom prst="round2SameRect">
            <a:avLst>
              <a:gd name="adj1" fmla="val 3261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Content Placeholder 17"/>
          <p:cNvSpPr>
            <a:spLocks noGrp="1"/>
          </p:cNvSpPr>
          <p:nvPr>
            <p:ph sz="quarter" idx="17"/>
          </p:nvPr>
        </p:nvSpPr>
        <p:spPr>
          <a:xfrm>
            <a:off x="1885244" y="530578"/>
            <a:ext cx="7258756" cy="5407378"/>
          </a:xfrm>
          <a:noFill/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7" name="Round Same Side Corner Rectangle 6"/>
          <p:cNvSpPr/>
          <p:nvPr userDrawn="1"/>
        </p:nvSpPr>
        <p:spPr>
          <a:xfrm rot="5400000">
            <a:off x="-1800000" y="2339827"/>
            <a:ext cx="5400000" cy="1800000"/>
          </a:xfrm>
          <a:prstGeom prst="round2SameRect">
            <a:avLst>
              <a:gd name="adj1" fmla="val 11023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35467" cy="6858000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/>
          <p:cNvSpPr/>
          <p:nvPr userDrawn="1"/>
        </p:nvSpPr>
        <p:spPr>
          <a:xfrm rot="5400000">
            <a:off x="1159934" y="-1024467"/>
            <a:ext cx="6858000" cy="8906934"/>
          </a:xfrm>
          <a:custGeom>
            <a:avLst/>
            <a:gdLst>
              <a:gd name="connsiteX0" fmla="*/ 176094 w 5400000"/>
              <a:gd name="connsiteY0" fmla="*/ 0 h 7261200"/>
              <a:gd name="connsiteX1" fmla="*/ 5223906 w 5400000"/>
              <a:gd name="connsiteY1" fmla="*/ 0 h 7261200"/>
              <a:gd name="connsiteX2" fmla="*/ 5348423 w 5400000"/>
              <a:gd name="connsiteY2" fmla="*/ 51577 h 7261200"/>
              <a:gd name="connsiteX3" fmla="*/ 5400000 w 5400000"/>
              <a:gd name="connsiteY3" fmla="*/ 176094 h 7261200"/>
              <a:gd name="connsiteX4" fmla="*/ 5400000 w 5400000"/>
              <a:gd name="connsiteY4" fmla="*/ 7261200 h 7261200"/>
              <a:gd name="connsiteX5" fmla="*/ 5400000 w 5400000"/>
              <a:gd name="connsiteY5" fmla="*/ 7261200 h 7261200"/>
              <a:gd name="connsiteX6" fmla="*/ 5400000 w 5400000"/>
              <a:gd name="connsiteY6" fmla="*/ 7261200 h 7261200"/>
              <a:gd name="connsiteX7" fmla="*/ 0 w 5400000"/>
              <a:gd name="connsiteY7" fmla="*/ 7261200 h 7261200"/>
              <a:gd name="connsiteX8" fmla="*/ 0 w 5400000"/>
              <a:gd name="connsiteY8" fmla="*/ 7261200 h 7261200"/>
              <a:gd name="connsiteX9" fmla="*/ 0 w 5400000"/>
              <a:gd name="connsiteY9" fmla="*/ 7261200 h 7261200"/>
              <a:gd name="connsiteX10" fmla="*/ 0 w 5400000"/>
              <a:gd name="connsiteY10" fmla="*/ 176094 h 7261200"/>
              <a:gd name="connsiteX11" fmla="*/ 51577 w 5400000"/>
              <a:gd name="connsiteY11" fmla="*/ 51577 h 7261200"/>
              <a:gd name="connsiteX12" fmla="*/ 176094 w 5400000"/>
              <a:gd name="connsiteY12" fmla="*/ 0 h 726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00000" h="7261200">
                <a:moveTo>
                  <a:pt x="176094" y="0"/>
                </a:moveTo>
                <a:lnTo>
                  <a:pt x="5223906" y="0"/>
                </a:lnTo>
                <a:cubicBezTo>
                  <a:pt x="5270609" y="0"/>
                  <a:pt x="5315399" y="18553"/>
                  <a:pt x="5348423" y="51577"/>
                </a:cubicBezTo>
                <a:cubicBezTo>
                  <a:pt x="5381447" y="84601"/>
                  <a:pt x="5400000" y="129391"/>
                  <a:pt x="5400000" y="176094"/>
                </a:cubicBezTo>
                <a:lnTo>
                  <a:pt x="5400000" y="7261200"/>
                </a:lnTo>
                <a:lnTo>
                  <a:pt x="5400000" y="7261200"/>
                </a:lnTo>
                <a:lnTo>
                  <a:pt x="5400000" y="7261200"/>
                </a:lnTo>
                <a:lnTo>
                  <a:pt x="0" y="7261200"/>
                </a:lnTo>
                <a:lnTo>
                  <a:pt x="0" y="7261200"/>
                </a:lnTo>
                <a:lnTo>
                  <a:pt x="0" y="7261200"/>
                </a:lnTo>
                <a:lnTo>
                  <a:pt x="0" y="176094"/>
                </a:lnTo>
                <a:cubicBezTo>
                  <a:pt x="0" y="129391"/>
                  <a:pt x="18553" y="84601"/>
                  <a:pt x="51577" y="51577"/>
                </a:cubicBezTo>
                <a:cubicBezTo>
                  <a:pt x="84601" y="18553"/>
                  <a:pt x="129391" y="0"/>
                  <a:pt x="1760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5778" y="0"/>
            <a:ext cx="8782755" cy="1535289"/>
          </a:xfrm>
          <a:prstGeom prst="rect">
            <a:avLst/>
          </a:prstGeom>
          <a:noFill/>
        </p:spPr>
        <p:txBody>
          <a:bodyPr anchor="b" anchorCtr="0">
            <a:normAutofit/>
          </a:bodyPr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- Section Di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872000" y="4219459"/>
            <a:ext cx="7272000" cy="1800000"/>
          </a:xfrm>
          <a:prstGeom prst="roundRect">
            <a:avLst>
              <a:gd name="adj" fmla="val 914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957" y="4538949"/>
            <a:ext cx="7157156" cy="782198"/>
          </a:xfrm>
          <a:noFill/>
        </p:spPr>
        <p:txBody>
          <a:bodyPr lIns="180000" rIns="360000" bIns="0" anchor="b">
            <a:normAutofit/>
          </a:bodyPr>
          <a:lstStyle>
            <a:lvl1pPr>
              <a:defRPr lang="en-AU" baseline="0" dirty="0"/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72000" y="537829"/>
            <a:ext cx="7270702" cy="3600000"/>
          </a:xfrm>
          <a:custGeom>
            <a:avLst/>
            <a:gdLst>
              <a:gd name="connsiteX0" fmla="*/ 0 w 7272000"/>
              <a:gd name="connsiteY0" fmla="*/ 142812 h 3600000"/>
              <a:gd name="connsiteX1" fmla="*/ 41829 w 7272000"/>
              <a:gd name="connsiteY1" fmla="*/ 41829 h 3600000"/>
              <a:gd name="connsiteX2" fmla="*/ 142812 w 7272000"/>
              <a:gd name="connsiteY2" fmla="*/ 0 h 3600000"/>
              <a:gd name="connsiteX3" fmla="*/ 7129188 w 7272000"/>
              <a:gd name="connsiteY3" fmla="*/ 0 h 3600000"/>
              <a:gd name="connsiteX4" fmla="*/ 7230171 w 7272000"/>
              <a:gd name="connsiteY4" fmla="*/ 41829 h 3600000"/>
              <a:gd name="connsiteX5" fmla="*/ 7272000 w 7272000"/>
              <a:gd name="connsiteY5" fmla="*/ 142812 h 3600000"/>
              <a:gd name="connsiteX6" fmla="*/ 7272000 w 7272000"/>
              <a:gd name="connsiteY6" fmla="*/ 3457188 h 3600000"/>
              <a:gd name="connsiteX7" fmla="*/ 7230171 w 7272000"/>
              <a:gd name="connsiteY7" fmla="*/ 3558171 h 3600000"/>
              <a:gd name="connsiteX8" fmla="*/ 7129188 w 7272000"/>
              <a:gd name="connsiteY8" fmla="*/ 3600000 h 3600000"/>
              <a:gd name="connsiteX9" fmla="*/ 142812 w 7272000"/>
              <a:gd name="connsiteY9" fmla="*/ 3600000 h 3600000"/>
              <a:gd name="connsiteX10" fmla="*/ 41829 w 7272000"/>
              <a:gd name="connsiteY10" fmla="*/ 3558171 h 3600000"/>
              <a:gd name="connsiteX11" fmla="*/ 0 w 7272000"/>
              <a:gd name="connsiteY11" fmla="*/ 3457188 h 3600000"/>
              <a:gd name="connsiteX12" fmla="*/ 0 w 7272000"/>
              <a:gd name="connsiteY12" fmla="*/ 142812 h 3600000"/>
              <a:gd name="connsiteX0" fmla="*/ 0 w 8317386"/>
              <a:gd name="connsiteY0" fmla="*/ 142812 h 4033386"/>
              <a:gd name="connsiteX1" fmla="*/ 41829 w 8317386"/>
              <a:gd name="connsiteY1" fmla="*/ 41829 h 4033386"/>
              <a:gd name="connsiteX2" fmla="*/ 142812 w 8317386"/>
              <a:gd name="connsiteY2" fmla="*/ 0 h 4033386"/>
              <a:gd name="connsiteX3" fmla="*/ 7129188 w 8317386"/>
              <a:gd name="connsiteY3" fmla="*/ 0 h 4033386"/>
              <a:gd name="connsiteX4" fmla="*/ 7230171 w 8317386"/>
              <a:gd name="connsiteY4" fmla="*/ 41829 h 4033386"/>
              <a:gd name="connsiteX5" fmla="*/ 7272000 w 8317386"/>
              <a:gd name="connsiteY5" fmla="*/ 142812 h 4033386"/>
              <a:gd name="connsiteX6" fmla="*/ 7272000 w 8317386"/>
              <a:gd name="connsiteY6" fmla="*/ 3457188 h 4033386"/>
              <a:gd name="connsiteX7" fmla="*/ 7129188 w 8317386"/>
              <a:gd name="connsiteY7" fmla="*/ 3600000 h 4033386"/>
              <a:gd name="connsiteX8" fmla="*/ 142812 w 8317386"/>
              <a:gd name="connsiteY8" fmla="*/ 3600000 h 4033386"/>
              <a:gd name="connsiteX9" fmla="*/ 41829 w 8317386"/>
              <a:gd name="connsiteY9" fmla="*/ 3558171 h 4033386"/>
              <a:gd name="connsiteX10" fmla="*/ 0 w 8317386"/>
              <a:gd name="connsiteY10" fmla="*/ 3457188 h 4033386"/>
              <a:gd name="connsiteX11" fmla="*/ 0 w 8317386"/>
              <a:gd name="connsiteY11" fmla="*/ 142812 h 4033386"/>
              <a:gd name="connsiteX0" fmla="*/ 0 w 7272000"/>
              <a:gd name="connsiteY0" fmla="*/ 142812 h 4033386"/>
              <a:gd name="connsiteX1" fmla="*/ 41829 w 7272000"/>
              <a:gd name="connsiteY1" fmla="*/ 41829 h 4033386"/>
              <a:gd name="connsiteX2" fmla="*/ 142812 w 7272000"/>
              <a:gd name="connsiteY2" fmla="*/ 0 h 4033386"/>
              <a:gd name="connsiteX3" fmla="*/ 7129188 w 7272000"/>
              <a:gd name="connsiteY3" fmla="*/ 0 h 4033386"/>
              <a:gd name="connsiteX4" fmla="*/ 7230171 w 7272000"/>
              <a:gd name="connsiteY4" fmla="*/ 41829 h 4033386"/>
              <a:gd name="connsiteX5" fmla="*/ 7272000 w 7272000"/>
              <a:gd name="connsiteY5" fmla="*/ 142812 h 4033386"/>
              <a:gd name="connsiteX6" fmla="*/ 7272000 w 7272000"/>
              <a:gd name="connsiteY6" fmla="*/ 3457188 h 4033386"/>
              <a:gd name="connsiteX7" fmla="*/ 7129188 w 7272000"/>
              <a:gd name="connsiteY7" fmla="*/ 3600000 h 4033386"/>
              <a:gd name="connsiteX8" fmla="*/ 142812 w 7272000"/>
              <a:gd name="connsiteY8" fmla="*/ 3600000 h 4033386"/>
              <a:gd name="connsiteX9" fmla="*/ 41829 w 7272000"/>
              <a:gd name="connsiteY9" fmla="*/ 3558171 h 4033386"/>
              <a:gd name="connsiteX10" fmla="*/ 0 w 7272000"/>
              <a:gd name="connsiteY10" fmla="*/ 3457188 h 4033386"/>
              <a:gd name="connsiteX11" fmla="*/ 0 w 7272000"/>
              <a:gd name="connsiteY11" fmla="*/ 142812 h 4033386"/>
              <a:gd name="connsiteX0" fmla="*/ 0 w 7315900"/>
              <a:gd name="connsiteY0" fmla="*/ 142812 h 4033386"/>
              <a:gd name="connsiteX1" fmla="*/ 41829 w 7315900"/>
              <a:gd name="connsiteY1" fmla="*/ 41829 h 4033386"/>
              <a:gd name="connsiteX2" fmla="*/ 142812 w 7315900"/>
              <a:gd name="connsiteY2" fmla="*/ 0 h 4033386"/>
              <a:gd name="connsiteX3" fmla="*/ 7129188 w 7315900"/>
              <a:gd name="connsiteY3" fmla="*/ 0 h 4033386"/>
              <a:gd name="connsiteX4" fmla="*/ 7230171 w 7315900"/>
              <a:gd name="connsiteY4" fmla="*/ 41829 h 4033386"/>
              <a:gd name="connsiteX5" fmla="*/ 7272000 w 7315900"/>
              <a:gd name="connsiteY5" fmla="*/ 142812 h 4033386"/>
              <a:gd name="connsiteX6" fmla="*/ 7272000 w 7315900"/>
              <a:gd name="connsiteY6" fmla="*/ 3457188 h 4033386"/>
              <a:gd name="connsiteX7" fmla="*/ 7270702 w 7315900"/>
              <a:gd name="connsiteY7" fmla="*/ 3600000 h 4033386"/>
              <a:gd name="connsiteX8" fmla="*/ 142812 w 7315900"/>
              <a:gd name="connsiteY8" fmla="*/ 3600000 h 4033386"/>
              <a:gd name="connsiteX9" fmla="*/ 41829 w 7315900"/>
              <a:gd name="connsiteY9" fmla="*/ 3558171 h 4033386"/>
              <a:gd name="connsiteX10" fmla="*/ 0 w 7315900"/>
              <a:gd name="connsiteY10" fmla="*/ 3457188 h 4033386"/>
              <a:gd name="connsiteX11" fmla="*/ 0 w 7315900"/>
              <a:gd name="connsiteY11" fmla="*/ 142812 h 4033386"/>
              <a:gd name="connsiteX0" fmla="*/ 0 w 7272000"/>
              <a:gd name="connsiteY0" fmla="*/ 142812 h 3600000"/>
              <a:gd name="connsiteX1" fmla="*/ 41829 w 7272000"/>
              <a:gd name="connsiteY1" fmla="*/ 41829 h 3600000"/>
              <a:gd name="connsiteX2" fmla="*/ 142812 w 7272000"/>
              <a:gd name="connsiteY2" fmla="*/ 0 h 3600000"/>
              <a:gd name="connsiteX3" fmla="*/ 7129188 w 7272000"/>
              <a:gd name="connsiteY3" fmla="*/ 0 h 3600000"/>
              <a:gd name="connsiteX4" fmla="*/ 7230171 w 7272000"/>
              <a:gd name="connsiteY4" fmla="*/ 41829 h 3600000"/>
              <a:gd name="connsiteX5" fmla="*/ 7272000 w 7272000"/>
              <a:gd name="connsiteY5" fmla="*/ 142812 h 3600000"/>
              <a:gd name="connsiteX6" fmla="*/ 7270702 w 7272000"/>
              <a:gd name="connsiteY6" fmla="*/ 3600000 h 3600000"/>
              <a:gd name="connsiteX7" fmla="*/ 142812 w 7272000"/>
              <a:gd name="connsiteY7" fmla="*/ 3600000 h 3600000"/>
              <a:gd name="connsiteX8" fmla="*/ 41829 w 7272000"/>
              <a:gd name="connsiteY8" fmla="*/ 3558171 h 3600000"/>
              <a:gd name="connsiteX9" fmla="*/ 0 w 7272000"/>
              <a:gd name="connsiteY9" fmla="*/ 3457188 h 3600000"/>
              <a:gd name="connsiteX10" fmla="*/ 0 w 7272000"/>
              <a:gd name="connsiteY10" fmla="*/ 142812 h 3600000"/>
              <a:gd name="connsiteX0" fmla="*/ 0 w 8317386"/>
              <a:gd name="connsiteY0" fmla="*/ 600000 h 4057188"/>
              <a:gd name="connsiteX1" fmla="*/ 41829 w 8317386"/>
              <a:gd name="connsiteY1" fmla="*/ 499017 h 4057188"/>
              <a:gd name="connsiteX2" fmla="*/ 142812 w 8317386"/>
              <a:gd name="connsiteY2" fmla="*/ 457188 h 4057188"/>
              <a:gd name="connsiteX3" fmla="*/ 7129188 w 8317386"/>
              <a:gd name="connsiteY3" fmla="*/ 457188 h 4057188"/>
              <a:gd name="connsiteX4" fmla="*/ 7272000 w 8317386"/>
              <a:gd name="connsiteY4" fmla="*/ 600000 h 4057188"/>
              <a:gd name="connsiteX5" fmla="*/ 7270702 w 8317386"/>
              <a:gd name="connsiteY5" fmla="*/ 4057188 h 4057188"/>
              <a:gd name="connsiteX6" fmla="*/ 142812 w 8317386"/>
              <a:gd name="connsiteY6" fmla="*/ 4057188 h 4057188"/>
              <a:gd name="connsiteX7" fmla="*/ 41829 w 8317386"/>
              <a:gd name="connsiteY7" fmla="*/ 4015359 h 4057188"/>
              <a:gd name="connsiteX8" fmla="*/ 0 w 8317386"/>
              <a:gd name="connsiteY8" fmla="*/ 3914376 h 4057188"/>
              <a:gd name="connsiteX9" fmla="*/ 0 w 8317386"/>
              <a:gd name="connsiteY9" fmla="*/ 600000 h 4057188"/>
              <a:gd name="connsiteX0" fmla="*/ 0 w 7272000"/>
              <a:gd name="connsiteY0" fmla="*/ 600000 h 4057188"/>
              <a:gd name="connsiteX1" fmla="*/ 41829 w 7272000"/>
              <a:gd name="connsiteY1" fmla="*/ 499017 h 4057188"/>
              <a:gd name="connsiteX2" fmla="*/ 142812 w 7272000"/>
              <a:gd name="connsiteY2" fmla="*/ 457188 h 4057188"/>
              <a:gd name="connsiteX3" fmla="*/ 7129188 w 7272000"/>
              <a:gd name="connsiteY3" fmla="*/ 457188 h 4057188"/>
              <a:gd name="connsiteX4" fmla="*/ 7272000 w 7272000"/>
              <a:gd name="connsiteY4" fmla="*/ 600000 h 4057188"/>
              <a:gd name="connsiteX5" fmla="*/ 7270702 w 7272000"/>
              <a:gd name="connsiteY5" fmla="*/ 4057188 h 4057188"/>
              <a:gd name="connsiteX6" fmla="*/ 142812 w 7272000"/>
              <a:gd name="connsiteY6" fmla="*/ 4057188 h 4057188"/>
              <a:gd name="connsiteX7" fmla="*/ 41829 w 7272000"/>
              <a:gd name="connsiteY7" fmla="*/ 4015359 h 4057188"/>
              <a:gd name="connsiteX8" fmla="*/ 0 w 7272000"/>
              <a:gd name="connsiteY8" fmla="*/ 3914376 h 4057188"/>
              <a:gd name="connsiteX9" fmla="*/ 0 w 7272000"/>
              <a:gd name="connsiteY9" fmla="*/ 600000 h 4057188"/>
              <a:gd name="connsiteX0" fmla="*/ 0 w 7326786"/>
              <a:gd name="connsiteY0" fmla="*/ 600000 h 4057188"/>
              <a:gd name="connsiteX1" fmla="*/ 41829 w 7326786"/>
              <a:gd name="connsiteY1" fmla="*/ 499017 h 4057188"/>
              <a:gd name="connsiteX2" fmla="*/ 142812 w 7326786"/>
              <a:gd name="connsiteY2" fmla="*/ 457188 h 4057188"/>
              <a:gd name="connsiteX3" fmla="*/ 7129188 w 7326786"/>
              <a:gd name="connsiteY3" fmla="*/ 457188 h 4057188"/>
              <a:gd name="connsiteX4" fmla="*/ 7272000 w 7326786"/>
              <a:gd name="connsiteY4" fmla="*/ 600000 h 4057188"/>
              <a:gd name="connsiteX5" fmla="*/ 7270702 w 7326786"/>
              <a:gd name="connsiteY5" fmla="*/ 4057188 h 4057188"/>
              <a:gd name="connsiteX6" fmla="*/ 142812 w 7326786"/>
              <a:gd name="connsiteY6" fmla="*/ 4057188 h 4057188"/>
              <a:gd name="connsiteX7" fmla="*/ 41829 w 7326786"/>
              <a:gd name="connsiteY7" fmla="*/ 4015359 h 4057188"/>
              <a:gd name="connsiteX8" fmla="*/ 0 w 7326786"/>
              <a:gd name="connsiteY8" fmla="*/ 3914376 h 4057188"/>
              <a:gd name="connsiteX9" fmla="*/ 0 w 7326786"/>
              <a:gd name="connsiteY9" fmla="*/ 600000 h 4057188"/>
              <a:gd name="connsiteX0" fmla="*/ 0 w 7326786"/>
              <a:gd name="connsiteY0" fmla="*/ 600000 h 4057188"/>
              <a:gd name="connsiteX1" fmla="*/ 41829 w 7326786"/>
              <a:gd name="connsiteY1" fmla="*/ 499017 h 4057188"/>
              <a:gd name="connsiteX2" fmla="*/ 142812 w 7326786"/>
              <a:gd name="connsiteY2" fmla="*/ 457188 h 4057188"/>
              <a:gd name="connsiteX3" fmla="*/ 7129188 w 7326786"/>
              <a:gd name="connsiteY3" fmla="*/ 457188 h 4057188"/>
              <a:gd name="connsiteX4" fmla="*/ 7272000 w 7326786"/>
              <a:gd name="connsiteY4" fmla="*/ 600000 h 4057188"/>
              <a:gd name="connsiteX5" fmla="*/ 7270702 w 7326786"/>
              <a:gd name="connsiteY5" fmla="*/ 4057188 h 4057188"/>
              <a:gd name="connsiteX6" fmla="*/ 142812 w 7326786"/>
              <a:gd name="connsiteY6" fmla="*/ 4057188 h 4057188"/>
              <a:gd name="connsiteX7" fmla="*/ 41829 w 7326786"/>
              <a:gd name="connsiteY7" fmla="*/ 4015359 h 4057188"/>
              <a:gd name="connsiteX8" fmla="*/ 0 w 7326786"/>
              <a:gd name="connsiteY8" fmla="*/ 3914376 h 4057188"/>
              <a:gd name="connsiteX9" fmla="*/ 0 w 7326786"/>
              <a:gd name="connsiteY9" fmla="*/ 600000 h 4057188"/>
              <a:gd name="connsiteX0" fmla="*/ 0 w 7326786"/>
              <a:gd name="connsiteY0" fmla="*/ 600000 h 4057188"/>
              <a:gd name="connsiteX1" fmla="*/ 41829 w 7326786"/>
              <a:gd name="connsiteY1" fmla="*/ 499017 h 4057188"/>
              <a:gd name="connsiteX2" fmla="*/ 142812 w 7326786"/>
              <a:gd name="connsiteY2" fmla="*/ 457188 h 4057188"/>
              <a:gd name="connsiteX3" fmla="*/ 7129188 w 7326786"/>
              <a:gd name="connsiteY3" fmla="*/ 457188 h 4057188"/>
              <a:gd name="connsiteX4" fmla="*/ 7272000 w 7326786"/>
              <a:gd name="connsiteY4" fmla="*/ 600000 h 4057188"/>
              <a:gd name="connsiteX5" fmla="*/ 7270702 w 7326786"/>
              <a:gd name="connsiteY5" fmla="*/ 4057188 h 4057188"/>
              <a:gd name="connsiteX6" fmla="*/ 142812 w 7326786"/>
              <a:gd name="connsiteY6" fmla="*/ 4057188 h 4057188"/>
              <a:gd name="connsiteX7" fmla="*/ 41829 w 7326786"/>
              <a:gd name="connsiteY7" fmla="*/ 4015359 h 4057188"/>
              <a:gd name="connsiteX8" fmla="*/ 0 w 7326786"/>
              <a:gd name="connsiteY8" fmla="*/ 3914376 h 4057188"/>
              <a:gd name="connsiteX9" fmla="*/ 0 w 7326786"/>
              <a:gd name="connsiteY9" fmla="*/ 600000 h 4057188"/>
              <a:gd name="connsiteX0" fmla="*/ 0 w 7468300"/>
              <a:gd name="connsiteY0" fmla="*/ 600000 h 4057188"/>
              <a:gd name="connsiteX1" fmla="*/ 41829 w 7468300"/>
              <a:gd name="connsiteY1" fmla="*/ 499017 h 4057188"/>
              <a:gd name="connsiteX2" fmla="*/ 142812 w 7468300"/>
              <a:gd name="connsiteY2" fmla="*/ 457188 h 4057188"/>
              <a:gd name="connsiteX3" fmla="*/ 7270702 w 7468300"/>
              <a:gd name="connsiteY3" fmla="*/ 457188 h 4057188"/>
              <a:gd name="connsiteX4" fmla="*/ 7272000 w 7468300"/>
              <a:gd name="connsiteY4" fmla="*/ 600000 h 4057188"/>
              <a:gd name="connsiteX5" fmla="*/ 7270702 w 7468300"/>
              <a:gd name="connsiteY5" fmla="*/ 4057188 h 4057188"/>
              <a:gd name="connsiteX6" fmla="*/ 142812 w 7468300"/>
              <a:gd name="connsiteY6" fmla="*/ 4057188 h 4057188"/>
              <a:gd name="connsiteX7" fmla="*/ 41829 w 7468300"/>
              <a:gd name="connsiteY7" fmla="*/ 4015359 h 4057188"/>
              <a:gd name="connsiteX8" fmla="*/ 0 w 7468300"/>
              <a:gd name="connsiteY8" fmla="*/ 3914376 h 4057188"/>
              <a:gd name="connsiteX9" fmla="*/ 0 w 7468300"/>
              <a:gd name="connsiteY9" fmla="*/ 600000 h 4057188"/>
              <a:gd name="connsiteX0" fmla="*/ 0 w 8458684"/>
              <a:gd name="connsiteY0" fmla="*/ 142812 h 3600000"/>
              <a:gd name="connsiteX1" fmla="*/ 41829 w 8458684"/>
              <a:gd name="connsiteY1" fmla="*/ 41829 h 3600000"/>
              <a:gd name="connsiteX2" fmla="*/ 142812 w 8458684"/>
              <a:gd name="connsiteY2" fmla="*/ 0 h 3600000"/>
              <a:gd name="connsiteX3" fmla="*/ 7270702 w 8458684"/>
              <a:gd name="connsiteY3" fmla="*/ 0 h 3600000"/>
              <a:gd name="connsiteX4" fmla="*/ 7270702 w 8458684"/>
              <a:gd name="connsiteY4" fmla="*/ 3600000 h 3600000"/>
              <a:gd name="connsiteX5" fmla="*/ 142812 w 8458684"/>
              <a:gd name="connsiteY5" fmla="*/ 3600000 h 3600000"/>
              <a:gd name="connsiteX6" fmla="*/ 41829 w 8458684"/>
              <a:gd name="connsiteY6" fmla="*/ 3558171 h 3600000"/>
              <a:gd name="connsiteX7" fmla="*/ 0 w 8458684"/>
              <a:gd name="connsiteY7" fmla="*/ 3457188 h 3600000"/>
              <a:gd name="connsiteX8" fmla="*/ 0 w 8458684"/>
              <a:gd name="connsiteY8" fmla="*/ 142812 h 3600000"/>
              <a:gd name="connsiteX0" fmla="*/ 0 w 8458684"/>
              <a:gd name="connsiteY0" fmla="*/ 142812 h 3600000"/>
              <a:gd name="connsiteX1" fmla="*/ 41829 w 8458684"/>
              <a:gd name="connsiteY1" fmla="*/ 41829 h 3600000"/>
              <a:gd name="connsiteX2" fmla="*/ 142812 w 8458684"/>
              <a:gd name="connsiteY2" fmla="*/ 0 h 3600000"/>
              <a:gd name="connsiteX3" fmla="*/ 7270702 w 8458684"/>
              <a:gd name="connsiteY3" fmla="*/ 0 h 3600000"/>
              <a:gd name="connsiteX4" fmla="*/ 7270702 w 8458684"/>
              <a:gd name="connsiteY4" fmla="*/ 3600000 h 3600000"/>
              <a:gd name="connsiteX5" fmla="*/ 142812 w 8458684"/>
              <a:gd name="connsiteY5" fmla="*/ 3600000 h 3600000"/>
              <a:gd name="connsiteX6" fmla="*/ 41829 w 8458684"/>
              <a:gd name="connsiteY6" fmla="*/ 3558171 h 3600000"/>
              <a:gd name="connsiteX7" fmla="*/ 0 w 8458684"/>
              <a:gd name="connsiteY7" fmla="*/ 3457188 h 3600000"/>
              <a:gd name="connsiteX8" fmla="*/ 0 w 8458684"/>
              <a:gd name="connsiteY8" fmla="*/ 142812 h 3600000"/>
              <a:gd name="connsiteX0" fmla="*/ 0 w 7270702"/>
              <a:gd name="connsiteY0" fmla="*/ 142812 h 3600000"/>
              <a:gd name="connsiteX1" fmla="*/ 41829 w 7270702"/>
              <a:gd name="connsiteY1" fmla="*/ 41829 h 3600000"/>
              <a:gd name="connsiteX2" fmla="*/ 142812 w 7270702"/>
              <a:gd name="connsiteY2" fmla="*/ 0 h 3600000"/>
              <a:gd name="connsiteX3" fmla="*/ 7270702 w 7270702"/>
              <a:gd name="connsiteY3" fmla="*/ 0 h 3600000"/>
              <a:gd name="connsiteX4" fmla="*/ 7270702 w 7270702"/>
              <a:gd name="connsiteY4" fmla="*/ 3600000 h 3600000"/>
              <a:gd name="connsiteX5" fmla="*/ 142812 w 7270702"/>
              <a:gd name="connsiteY5" fmla="*/ 3600000 h 3600000"/>
              <a:gd name="connsiteX6" fmla="*/ 41829 w 7270702"/>
              <a:gd name="connsiteY6" fmla="*/ 3558171 h 3600000"/>
              <a:gd name="connsiteX7" fmla="*/ 0 w 7270702"/>
              <a:gd name="connsiteY7" fmla="*/ 3457188 h 3600000"/>
              <a:gd name="connsiteX8" fmla="*/ 0 w 7270702"/>
              <a:gd name="connsiteY8" fmla="*/ 142812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70702" h="3600000">
                <a:moveTo>
                  <a:pt x="0" y="142812"/>
                </a:moveTo>
                <a:cubicBezTo>
                  <a:pt x="0" y="104936"/>
                  <a:pt x="15046" y="68611"/>
                  <a:pt x="41829" y="41829"/>
                </a:cubicBezTo>
                <a:cubicBezTo>
                  <a:pt x="68611" y="15047"/>
                  <a:pt x="104936" y="0"/>
                  <a:pt x="142812" y="0"/>
                </a:cubicBezTo>
                <a:lnTo>
                  <a:pt x="7270702" y="0"/>
                </a:lnTo>
                <a:cubicBezTo>
                  <a:pt x="7269964" y="1762594"/>
                  <a:pt x="7269964" y="1981097"/>
                  <a:pt x="7270702" y="3600000"/>
                </a:cubicBezTo>
                <a:lnTo>
                  <a:pt x="142812" y="3600000"/>
                </a:lnTo>
                <a:cubicBezTo>
                  <a:pt x="104936" y="3600000"/>
                  <a:pt x="68611" y="3584954"/>
                  <a:pt x="41829" y="3558171"/>
                </a:cubicBezTo>
                <a:cubicBezTo>
                  <a:pt x="15047" y="3531389"/>
                  <a:pt x="0" y="3495064"/>
                  <a:pt x="0" y="3457188"/>
                </a:cubicBezTo>
                <a:lnTo>
                  <a:pt x="0" y="142812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buNone/>
              <a:defRPr baseline="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873080" y="5332164"/>
            <a:ext cx="7158031" cy="264405"/>
          </a:xfrm>
          <a:noFill/>
        </p:spPr>
        <p:txBody>
          <a:bodyPr wrap="square" tIns="0">
            <a:noAutofit/>
          </a:bodyPr>
          <a:lstStyle>
            <a:lvl1pPr marL="0" indent="0" algn="l">
              <a:buNone/>
              <a:defRPr lang="en-AU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9047017" y="4217797"/>
            <a:ext cx="108000" cy="1800000"/>
          </a:xfrm>
          <a:prstGeom prst="rect">
            <a:avLst/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ound Same Side Corner Rectangle 11"/>
          <p:cNvSpPr/>
          <p:nvPr userDrawn="1"/>
        </p:nvSpPr>
        <p:spPr>
          <a:xfrm rot="5400000">
            <a:off x="-900000" y="1437829"/>
            <a:ext cx="3600000" cy="1800000"/>
          </a:xfrm>
          <a:prstGeom prst="round2SameRect">
            <a:avLst>
              <a:gd name="adj1" fmla="val 8906"/>
              <a:gd name="adj2" fmla="val 0"/>
            </a:avLst>
          </a:prstGeom>
          <a:solidFill>
            <a:srgbClr val="BE1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ACED1"/>
            </a:gs>
            <a:gs pos="50000">
              <a:srgbClr val="DBDFE2">
                <a:alpha val="84000"/>
              </a:srgbClr>
            </a:gs>
            <a:gs pos="100000">
              <a:srgbClr val="CACED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04206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180000" bIns="18000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bg1"/>
          </a:solidFill>
        </p:spPr>
        <p:txBody>
          <a:bodyPr vert="horz" lIns="180000" tIns="180000" rIns="360000" bIns="1800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78222" y="6209593"/>
            <a:ext cx="24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Delivering Awesome Web Applications</a:t>
            </a:r>
            <a:endParaRPr lang="en-AU" dirty="0"/>
          </a:p>
        </p:txBody>
      </p:sp>
      <p:pic>
        <p:nvPicPr>
          <p:cNvPr id="21" name="Picture 20" descr="SSWLogo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5954" y="6015209"/>
            <a:ext cx="995374" cy="7656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4" r:id="rId3"/>
    <p:sldLayoutId id="2147483673" r:id="rId4"/>
    <p:sldLayoutId id="2147483665" r:id="rId5"/>
    <p:sldLayoutId id="2147483666" r:id="rId6"/>
    <p:sldLayoutId id="2147483668" r:id="rId7"/>
    <p:sldLayoutId id="2147483669" r:id="rId8"/>
    <p:sldLayoutId id="2147483662" r:id="rId9"/>
    <p:sldLayoutId id="2147483670" r:id="rId10"/>
    <p:sldLayoutId id="2147483663" r:id="rId11"/>
    <p:sldLayoutId id="2147483675" r:id="rId12"/>
    <p:sldLayoutId id="2147483677" r:id="rId13"/>
    <p:sldLayoutId id="2147483682" r:id="rId14"/>
    <p:sldLayoutId id="2147483678" r:id="rId15"/>
    <p:sldLayoutId id="2147483679" r:id="rId16"/>
    <p:sldLayoutId id="2147483680" r:id="rId17"/>
    <p:sldLayoutId id="2147483684" r:id="rId18"/>
  </p:sldLayoutIdLst>
  <p:txStyles>
    <p:titleStyle>
      <a:lvl1pPr algn="l" defTabSz="914400" rtl="0" eaLnBrk="1" latinLnBrk="0" hangingPunct="1">
        <a:spcBef>
          <a:spcPct val="0"/>
        </a:spcBef>
        <a:buNone/>
        <a:defRPr lang="en-AU" sz="32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tx2"/>
        </a:buClr>
        <a:buSzPct val="80000"/>
        <a:buFont typeface="Webdings" pitchFamily="18" charset="2"/>
        <a:buChar char=".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Prepaid Services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smtClean="0"/>
              <a:t>Delivering Awesome Web Applications</a:t>
            </a:r>
            <a:endParaRPr lang="en-AU" dirty="0"/>
          </a:p>
        </p:txBody>
      </p:sp>
      <p:pic>
        <p:nvPicPr>
          <p:cNvPr id="1026" name="Picture 2" descr="PP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75664" y="4625622"/>
            <a:ext cx="1619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projects.ssw.com.au/PublishingImages/ist2_9847862-business-plan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87" b="1698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created and automated…</a:t>
            </a:r>
            <a:endParaRPr lang="en-A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1245" y="1653067"/>
            <a:ext cx="6716889" cy="5108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0902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Today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SSIS packages are scheduled nightly</a:t>
            </a:r>
          </a:p>
          <a:p>
            <a:r>
              <a:rPr lang="en-AU" dirty="0" smtClean="0"/>
              <a:t>Cube processing is scheduled nightly</a:t>
            </a:r>
          </a:p>
          <a:p>
            <a:r>
              <a:rPr lang="en-AU" dirty="0" smtClean="0"/>
              <a:t>Can do data loads daily, currently they only get their files monthly</a:t>
            </a:r>
          </a:p>
          <a:p>
            <a:r>
              <a:rPr lang="en-AU" dirty="0" smtClean="0"/>
              <a:t>Time to build </a:t>
            </a:r>
            <a:r>
              <a:rPr lang="en-AU" dirty="0" smtClean="0"/>
              <a:t>ad-hoc </a:t>
            </a:r>
            <a:r>
              <a:rPr lang="en-AU" dirty="0" smtClean="0"/>
              <a:t>reports:</a:t>
            </a:r>
          </a:p>
          <a:p>
            <a:pPr lvl="1"/>
            <a:r>
              <a:rPr lang="en-AU" dirty="0" smtClean="0"/>
              <a:t>Before: Hours/Days</a:t>
            </a:r>
          </a:p>
          <a:p>
            <a:pPr lvl="1"/>
            <a:r>
              <a:rPr lang="en-AU" dirty="0" smtClean="0"/>
              <a:t>Now: 5 – 30 minutes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4606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also deployed an MVC 4 app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AU" dirty="0" smtClean="0"/>
              <a:t>For helping them match customers coming from two different systems with no unique identifier</a:t>
            </a:r>
          </a:p>
          <a:p>
            <a:r>
              <a:rPr lang="en-AU" dirty="0" smtClean="0"/>
              <a:t>Razor, </a:t>
            </a:r>
            <a:r>
              <a:rPr lang="en-AU" dirty="0" err="1" smtClean="0"/>
              <a:t>jQuery</a:t>
            </a:r>
            <a:endParaRPr lang="en-AU" dirty="0" smtClean="0"/>
          </a:p>
          <a:p>
            <a:r>
              <a:rPr lang="en-AU" dirty="0" smtClean="0"/>
              <a:t>1.5 days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82158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218" name="Picture 1" descr="image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672" y="-15896"/>
            <a:ext cx="9001039" cy="9735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6155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42" name="Picture 2" descr="image0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68" y="-2"/>
            <a:ext cx="9011458" cy="974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6222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1266" name="Picture 3" descr="image0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4180" y="1"/>
            <a:ext cx="9026786" cy="710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92206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2290" name="Picture 4" descr="image0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68" y="0"/>
            <a:ext cx="9008532" cy="7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720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3314" name="Picture 6" descr="image0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69" y="-3916"/>
            <a:ext cx="9019820" cy="709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41279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21223-org.jpg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/>
          <a:srcRect l="9870" r="9870"/>
          <a:stretch>
            <a:fillRect/>
          </a:stretch>
        </p:blipFill>
        <p:spPr/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059289" y="2062754"/>
            <a:ext cx="4210755" cy="917513"/>
          </a:xfrm>
        </p:spPr>
        <p:txBody>
          <a:bodyPr/>
          <a:lstStyle/>
          <a:p>
            <a:r>
              <a:rPr lang="en-US" sz="3600" dirty="0" smtClean="0"/>
              <a:t>Thank </a:t>
            </a:r>
            <a:r>
              <a:rPr lang="en-US" sz="3600" dirty="0" smtClean="0">
                <a:latin typeface="HelveticaNeueLT Std Med" pitchFamily="34" charset="0"/>
              </a:rPr>
              <a:t>You!</a:t>
            </a:r>
            <a:endParaRPr lang="en-US" sz="36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070579" y="3127022"/>
            <a:ext cx="4188178" cy="27883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200" dirty="0" smtClean="0"/>
              <a:t>Sydney </a:t>
            </a:r>
            <a:r>
              <a:rPr lang="en-US" sz="1200" dirty="0"/>
              <a:t>| Melbourne | Brisbane | Adelaide</a:t>
            </a:r>
          </a:p>
          <a:p>
            <a:pPr>
              <a:lnSpc>
                <a:spcPct val="100000"/>
              </a:lnSpc>
              <a:defRPr/>
            </a:pPr>
            <a:endParaRPr lang="en-US" sz="12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info@ssw.com.au</a:t>
            </a:r>
            <a:endParaRPr lang="en-US" sz="12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1200" dirty="0">
                <a:solidFill>
                  <a:schemeClr val="tx2"/>
                </a:solidFill>
              </a:rPr>
              <a:t>www.ssw.com.au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we started with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About 10 different files to manually import into 5 </a:t>
            </a:r>
            <a:r>
              <a:rPr lang="en-AU" dirty="0" smtClean="0"/>
              <a:t>databases</a:t>
            </a:r>
          </a:p>
          <a:p>
            <a:r>
              <a:rPr lang="en-AU" dirty="0" smtClean="0"/>
              <a:t>Random data stored in </a:t>
            </a:r>
            <a:r>
              <a:rPr lang="en-AU" dirty="0" smtClean="0"/>
              <a:t>Excel </a:t>
            </a:r>
            <a:r>
              <a:rPr lang="en-AU" dirty="0" smtClean="0"/>
              <a:t>files</a:t>
            </a:r>
            <a:endParaRPr lang="en-AU" dirty="0"/>
          </a:p>
          <a:p>
            <a:r>
              <a:rPr lang="en-AU" dirty="0" smtClean="0"/>
              <a:t>1 day to import all this data into the 5 databases</a:t>
            </a:r>
          </a:p>
          <a:p>
            <a:r>
              <a:rPr lang="en-AU" dirty="0" smtClean="0"/>
              <a:t>2 </a:t>
            </a:r>
            <a:r>
              <a:rPr lang="en-AU" dirty="0"/>
              <a:t>days to produce weekly </a:t>
            </a:r>
            <a:r>
              <a:rPr lang="en-AU" dirty="0" smtClean="0"/>
              <a:t>Excel </a:t>
            </a:r>
            <a:r>
              <a:rPr lang="en-AU" dirty="0"/>
              <a:t>reporting by:</a:t>
            </a:r>
          </a:p>
          <a:p>
            <a:pPr lvl="1"/>
            <a:r>
              <a:rPr lang="en-AU" dirty="0"/>
              <a:t>Write database query</a:t>
            </a:r>
          </a:p>
          <a:p>
            <a:pPr lvl="1"/>
            <a:r>
              <a:rPr lang="en-AU" dirty="0"/>
              <a:t>Dump raw data into excel</a:t>
            </a:r>
          </a:p>
          <a:p>
            <a:pPr lvl="1"/>
            <a:r>
              <a:rPr lang="en-AU" dirty="0"/>
              <a:t>Clean up any data</a:t>
            </a:r>
          </a:p>
          <a:p>
            <a:pPr lvl="1"/>
            <a:r>
              <a:rPr lang="en-AU" dirty="0"/>
              <a:t>Crazy pivoting and </a:t>
            </a:r>
            <a:r>
              <a:rPr lang="en-AU" dirty="0" err="1" smtClean="0"/>
              <a:t>VLookups</a:t>
            </a:r>
            <a:r>
              <a:rPr lang="en-AU" dirty="0" smtClean="0"/>
              <a:t> </a:t>
            </a:r>
            <a:r>
              <a:rPr lang="en-AU" dirty="0"/>
              <a:t>across dozens of excel files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39111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 descr="http://i.imgur.com/xm6r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5467" y="0"/>
            <a:ext cx="9489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270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Enter SSW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2958" y="2124252"/>
            <a:ext cx="2514953" cy="352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1792" y="2124252"/>
            <a:ext cx="2620786" cy="366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2995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</a:t>
            </a:r>
            <a:r>
              <a:rPr lang="en-AU" dirty="0" smtClean="0"/>
              <a:t>automated…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3736" y="1808692"/>
            <a:ext cx="5119687" cy="4369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11748" y="5312233"/>
            <a:ext cx="972608" cy="136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16359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consolidated…</a:t>
            </a:r>
            <a:endParaRPr lang="en-AU" dirty="0"/>
          </a:p>
        </p:txBody>
      </p:sp>
      <p:sp>
        <p:nvSpPr>
          <p:cNvPr id="3" name="Flowchart: Magnetic Disk 2"/>
          <p:cNvSpPr/>
          <p:nvPr/>
        </p:nvSpPr>
        <p:spPr>
          <a:xfrm>
            <a:off x="869244" y="1631245"/>
            <a:ext cx="1309512" cy="869244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Shipments</a:t>
            </a:r>
            <a:endParaRPr lang="en-AU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869244" y="2652889"/>
            <a:ext cx="1309512" cy="869244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GAR</a:t>
            </a:r>
            <a:endParaRPr lang="en-AU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869244" y="3668889"/>
            <a:ext cx="1309512" cy="869244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Activations</a:t>
            </a:r>
            <a:endParaRPr lang="en-AU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869244" y="4775200"/>
            <a:ext cx="1309512" cy="869244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Regional</a:t>
            </a:r>
            <a:endParaRPr lang="en-AU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69244" y="5858934"/>
            <a:ext cx="1309512" cy="869244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Recharge</a:t>
            </a:r>
            <a:endParaRPr lang="en-AU" dirty="0"/>
          </a:p>
        </p:txBody>
      </p:sp>
      <p:sp>
        <p:nvSpPr>
          <p:cNvPr id="8" name="Flowchart: Magnetic Disk 7"/>
          <p:cNvSpPr/>
          <p:nvPr/>
        </p:nvSpPr>
        <p:spPr>
          <a:xfrm>
            <a:off x="6948311" y="3369733"/>
            <a:ext cx="1309512" cy="869244"/>
          </a:xfrm>
          <a:prstGeom prst="flowChartMagneticDisk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PPS</a:t>
            </a:r>
            <a:endParaRPr lang="en-AU" dirty="0"/>
          </a:p>
        </p:txBody>
      </p:sp>
      <p:sp>
        <p:nvSpPr>
          <p:cNvPr id="9" name="Left-Right Arrow Callout 8"/>
          <p:cNvSpPr/>
          <p:nvPr/>
        </p:nvSpPr>
        <p:spPr>
          <a:xfrm>
            <a:off x="2415821" y="2438400"/>
            <a:ext cx="4368799" cy="2731910"/>
          </a:xfrm>
          <a:prstGeom prst="leftRightArrowCallout">
            <a:avLst>
              <a:gd name="adj1" fmla="val 4134"/>
              <a:gd name="adj2" fmla="val 8785"/>
              <a:gd name="adj3" fmla="val 10788"/>
              <a:gd name="adj4" fmla="val 58786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dirty="0" smtClean="0"/>
              <a:t>Apply SSW Magic:</a:t>
            </a:r>
            <a:br>
              <a:rPr lang="en-AU" dirty="0" smtClean="0"/>
            </a:br>
            <a:r>
              <a:rPr lang="en-AU" dirty="0" smtClean="0"/>
              <a:t>- Primary Keys</a:t>
            </a:r>
            <a:br>
              <a:rPr lang="en-AU" dirty="0" smtClean="0"/>
            </a:br>
            <a:r>
              <a:rPr lang="en-AU" dirty="0" smtClean="0"/>
              <a:t>- Foreign Keys</a:t>
            </a:r>
            <a:br>
              <a:rPr lang="en-AU" dirty="0" smtClean="0"/>
            </a:br>
            <a:r>
              <a:rPr lang="en-AU" dirty="0" smtClean="0"/>
              <a:t>- </a:t>
            </a:r>
            <a:r>
              <a:rPr lang="en-AU" dirty="0" err="1" smtClean="0"/>
              <a:t>zsValidate</a:t>
            </a:r>
            <a:r>
              <a:rPr lang="en-AU" dirty="0" smtClean="0"/>
              <a:t> </a:t>
            </a:r>
            <a:r>
              <a:rPr lang="en-AU" dirty="0" err="1" smtClean="0"/>
              <a:t>procs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- Naming Conventions</a:t>
            </a:r>
            <a:br>
              <a:rPr lang="en-AU" dirty="0" smtClean="0"/>
            </a:br>
            <a:r>
              <a:rPr lang="en-AU" dirty="0" smtClean="0"/>
              <a:t>- Data validation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65927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We built…</a:t>
            </a:r>
            <a:endParaRPr lang="en-AU" dirty="0"/>
          </a:p>
        </p:txBody>
      </p:sp>
      <p:pic>
        <p:nvPicPr>
          <p:cNvPr id="3" name="Picture 6" descr="http://projects.ssw.com.au/PublishingImages/ist2_9847862-business-pla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87" b="16987"/>
          <a:stretch>
            <a:fillRect/>
          </a:stretch>
        </p:blipFill>
        <p:spPr bwMode="auto">
          <a:xfrm>
            <a:off x="449601" y="1858630"/>
            <a:ext cx="8215970" cy="406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231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 descr="C:\Users\ericphan\AppData\Local\Temp\1\SNAGHTML12a104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263" y="327378"/>
            <a:ext cx="8731503" cy="624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422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172" name="Picture 4" descr="C:\Users\ericphan\AppData\Local\Temp\1\SNAGHTML12ea0c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776" y="75773"/>
            <a:ext cx="8692445" cy="6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4601983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SW2008">
      <a:dk1>
        <a:srgbClr val="000000"/>
      </a:dk1>
      <a:lt1>
        <a:sysClr val="window" lastClr="FFFFFF"/>
      </a:lt1>
      <a:dk2>
        <a:srgbClr val="BE100F"/>
      </a:dk2>
      <a:lt2>
        <a:srgbClr val="FFFFFF"/>
      </a:lt2>
      <a:accent1>
        <a:srgbClr val="7C0B05"/>
      </a:accent1>
      <a:accent2>
        <a:srgbClr val="D5140B"/>
      </a:accent2>
      <a:accent3>
        <a:srgbClr val="BABDB4"/>
      </a:accent3>
      <a:accent4>
        <a:srgbClr val="0B7615"/>
      </a:accent4>
      <a:accent5>
        <a:srgbClr val="A4A5A4"/>
      </a:accent5>
      <a:accent6>
        <a:srgbClr val="FAC72E"/>
      </a:accent6>
      <a:hlink>
        <a:srgbClr val="0000FF"/>
      </a:hlink>
      <a:folHlink>
        <a:srgbClr val="800080"/>
      </a:folHlink>
    </a:clrScheme>
    <a:fontScheme name="SSW 2008">
      <a:majorFont>
        <a:latin typeface="HelveticaNeueLT Std Lt"/>
        <a:ea typeface=""/>
        <a:cs typeface=""/>
      </a:majorFont>
      <a:minorFont>
        <a:latin typeface="HelveticaNeueLT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E100F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1134</TotalTime>
  <Words>170</Words>
  <Application>Microsoft Office PowerPoint</Application>
  <PresentationFormat>On-screen Show (4:3)</PresentationFormat>
  <Paragraphs>39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Blank</vt:lpstr>
      <vt:lpstr>Prepaid Services</vt:lpstr>
      <vt:lpstr>What we started with</vt:lpstr>
      <vt:lpstr>Slide 3</vt:lpstr>
      <vt:lpstr>Enter SSW</vt:lpstr>
      <vt:lpstr>We automated…</vt:lpstr>
      <vt:lpstr>We consolidated…</vt:lpstr>
      <vt:lpstr>We built…</vt:lpstr>
      <vt:lpstr>Slide 8</vt:lpstr>
      <vt:lpstr>Slide 9</vt:lpstr>
      <vt:lpstr>We created and automated…</vt:lpstr>
      <vt:lpstr>Today</vt:lpstr>
      <vt:lpstr>We also deployed an MVC 4 app</vt:lpstr>
      <vt:lpstr>Slide 13</vt:lpstr>
      <vt:lpstr>Slide 14</vt:lpstr>
      <vt:lpstr>Slide 15</vt:lpstr>
      <vt:lpstr>Slide 16</vt:lpstr>
      <vt:lpstr>Slide 17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Prepaid Services</dc:title>
  <dc:creator>Eric Phan</dc:creator>
  <cp:lastModifiedBy>tiagoaraujo</cp:lastModifiedBy>
  <cp:revision>8</cp:revision>
  <dcterms:created xsi:type="dcterms:W3CDTF">2012-04-18T03:59:22Z</dcterms:created>
  <dcterms:modified xsi:type="dcterms:W3CDTF">2012-04-26T13:29:24Z</dcterms:modified>
</cp:coreProperties>
</file>