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4" r:id="rId9"/>
    <p:sldId id="265" r:id="rId10"/>
    <p:sldId id="263" r:id="rId11"/>
    <p:sldId id="26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-2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09D2-777A-478E-8AFF-B6BD83F7AA6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A8AB-EBE4-4A0B-9D89-CC647C5FE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2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09D2-777A-478E-8AFF-B6BD83F7AA6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A8AB-EBE4-4A0B-9D89-CC647C5FE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0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09D2-777A-478E-8AFF-B6BD83F7AA6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A8AB-EBE4-4A0B-9D89-CC647C5FE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9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09D2-777A-478E-8AFF-B6BD83F7AA6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A8AB-EBE4-4A0B-9D89-CC647C5FE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9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09D2-777A-478E-8AFF-B6BD83F7AA6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A8AB-EBE4-4A0B-9D89-CC647C5FE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7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09D2-777A-478E-8AFF-B6BD83F7AA6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A8AB-EBE4-4A0B-9D89-CC647C5FE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5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09D2-777A-478E-8AFF-B6BD83F7AA6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A8AB-EBE4-4A0B-9D89-CC647C5FE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3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09D2-777A-478E-8AFF-B6BD83F7AA6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A8AB-EBE4-4A0B-9D89-CC647C5FE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5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09D2-777A-478E-8AFF-B6BD83F7AA6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A8AB-EBE4-4A0B-9D89-CC647C5FE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3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09D2-777A-478E-8AFF-B6BD83F7AA6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A8AB-EBE4-4A0B-9D89-CC647C5FE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8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09D2-777A-478E-8AFF-B6BD83F7AA6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A8AB-EBE4-4A0B-9D89-CC647C5FE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0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09D2-777A-478E-8AFF-B6BD83F7AA61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A8AB-EBE4-4A0B-9D89-CC647C5FE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61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1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6891" y="987574"/>
            <a:ext cx="7850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종교게임</a:t>
            </a:r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ko-KR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이름은 나중에</a:t>
            </a:r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직사각형 2">
            <a:hlinkClick r:id="rId2" action="ppaction://hlinksldjump"/>
          </p:cNvPr>
          <p:cNvSpPr/>
          <p:nvPr/>
        </p:nvSpPr>
        <p:spPr>
          <a:xfrm>
            <a:off x="2195736" y="2139702"/>
            <a:ext cx="4536504" cy="576064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게임하기</a:t>
            </a:r>
            <a:endParaRPr lang="ko-KR" altLang="en-US" dirty="0"/>
          </a:p>
        </p:txBody>
      </p:sp>
      <p:sp>
        <p:nvSpPr>
          <p:cNvPr id="4" name="직사각형 3">
            <a:hlinkClick r:id="rId3" action="ppaction://hlinksldjump"/>
          </p:cNvPr>
          <p:cNvSpPr/>
          <p:nvPr/>
        </p:nvSpPr>
        <p:spPr>
          <a:xfrm>
            <a:off x="2195736" y="2859782"/>
            <a:ext cx="4536504" cy="576064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5" name="직사각형 4">
            <a:hlinkClick r:id="rId4" action="ppaction://hlinksldjump"/>
          </p:cNvPr>
          <p:cNvSpPr/>
          <p:nvPr/>
        </p:nvSpPr>
        <p:spPr>
          <a:xfrm>
            <a:off x="2195736" y="3579862"/>
            <a:ext cx="4536504" cy="576064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크레딧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95736" y="4299942"/>
            <a:ext cx="4536504" cy="576064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7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2" action="ppaction://hlinksldjump"/>
          </p:cNvPr>
          <p:cNvSpPr/>
          <p:nvPr/>
        </p:nvSpPr>
        <p:spPr>
          <a:xfrm>
            <a:off x="2843808" y="4803998"/>
            <a:ext cx="3240360" cy="33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종교 스킬 트리</a:t>
            </a:r>
            <a:endParaRPr lang="ko-KR" altLang="en-US" dirty="0"/>
          </a:p>
        </p:txBody>
      </p:sp>
      <p:sp>
        <p:nvSpPr>
          <p:cNvPr id="3" name="직사각형 2">
            <a:hlinkClick r:id="rId3" action="ppaction://hlinksldjump"/>
          </p:cNvPr>
          <p:cNvSpPr/>
          <p:nvPr/>
        </p:nvSpPr>
        <p:spPr>
          <a:xfrm>
            <a:off x="5940152" y="4803998"/>
            <a:ext cx="3240360" cy="33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버프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소모품 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사다리꼴 3"/>
          <p:cNvSpPr/>
          <p:nvPr/>
        </p:nvSpPr>
        <p:spPr>
          <a:xfrm flipH="1">
            <a:off x="-252536" y="4659982"/>
            <a:ext cx="3240360" cy="48351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종교 </a:t>
            </a:r>
            <a:r>
              <a:rPr lang="ko-KR" altLang="en-US" dirty="0" err="1" smtClean="0"/>
              <a:t>스탯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5" name="빗면 4"/>
          <p:cNvSpPr/>
          <p:nvPr/>
        </p:nvSpPr>
        <p:spPr>
          <a:xfrm>
            <a:off x="793676" y="1028720"/>
            <a:ext cx="2050132" cy="311976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종교의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</a:t>
            </a:r>
            <a:r>
              <a:rPr lang="ko-KR" altLang="en-US" dirty="0"/>
              <a:t>지</a:t>
            </a:r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7236296" y="195486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로 구부러진 화살표 6"/>
          <p:cNvSpPr/>
          <p:nvPr/>
        </p:nvSpPr>
        <p:spPr>
          <a:xfrm flipH="1">
            <a:off x="7740352" y="339502"/>
            <a:ext cx="432048" cy="3600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76548" y="195486"/>
            <a:ext cx="2139268" cy="534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OO2</a:t>
            </a:r>
            <a:r>
              <a:rPr lang="ko-KR" altLang="en-US" dirty="0" smtClean="0"/>
              <a:t>교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47864" y="1275606"/>
            <a:ext cx="4104456" cy="2520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전세계 신도수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전세계 인구수</a:t>
            </a:r>
            <a:r>
              <a:rPr lang="en-US" altLang="ko-KR" dirty="0" smtClean="0">
                <a:solidFill>
                  <a:schemeClr val="tx1"/>
                </a:solidFill>
              </a:rPr>
              <a:t>:00/00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믿는 비율</a:t>
            </a:r>
            <a:r>
              <a:rPr lang="en-US" altLang="ko-KR" dirty="0" smtClean="0">
                <a:solidFill>
                  <a:schemeClr val="tx1"/>
                </a:solidFill>
              </a:rPr>
              <a:t>:00%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방어력</a:t>
            </a:r>
            <a:r>
              <a:rPr lang="en-US" altLang="ko-KR" dirty="0" smtClean="0">
                <a:solidFill>
                  <a:schemeClr val="tx1"/>
                </a:solidFill>
              </a:rPr>
              <a:t>:00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공격력</a:t>
            </a:r>
            <a:r>
              <a:rPr lang="en-US" altLang="ko-KR" dirty="0" smtClean="0">
                <a:solidFill>
                  <a:schemeClr val="tx1"/>
                </a:solidFill>
              </a:rPr>
              <a:t>:00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~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실행 단추: 도움말 9">
            <a:hlinkClick r:id="" action="ppaction://noaction" highlightClick="1"/>
          </p:cNvPr>
          <p:cNvSpPr/>
          <p:nvPr/>
        </p:nvSpPr>
        <p:spPr>
          <a:xfrm>
            <a:off x="6012160" y="2427734"/>
            <a:ext cx="216024" cy="216024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실행 단추: 도움말 10">
            <a:hlinkClick r:id="" action="ppaction://noaction" highlightClick="1"/>
          </p:cNvPr>
          <p:cNvSpPr/>
          <p:nvPr/>
        </p:nvSpPr>
        <p:spPr>
          <a:xfrm>
            <a:off x="6012160" y="2715766"/>
            <a:ext cx="216024" cy="216024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228184" y="3147814"/>
            <a:ext cx="2448272" cy="936104"/>
          </a:xfrm>
          <a:prstGeom prst="wedgeRoundRectCallout">
            <a:avLst>
              <a:gd name="adj1" fmla="val -49623"/>
              <a:gd name="adj2" fmla="val -66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공격력이란 </a:t>
            </a:r>
            <a:r>
              <a:rPr lang="en-US" altLang="ko-KR" dirty="0" smtClean="0"/>
              <a:t>~~~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13" name="이등변 삼각형 12">
            <a:hlinkClick r:id="rId5" action="ppaction://hlinksldjump"/>
          </p:cNvPr>
          <p:cNvSpPr/>
          <p:nvPr/>
        </p:nvSpPr>
        <p:spPr>
          <a:xfrm rot="16200000">
            <a:off x="143508" y="2211710"/>
            <a:ext cx="576064" cy="5040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5400000" flipH="1">
            <a:off x="8352420" y="2228664"/>
            <a:ext cx="576064" cy="5040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75856" y="195486"/>
            <a:ext cx="2448272" cy="534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남은 포인트 수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172400" y="1995686"/>
            <a:ext cx="864096" cy="93610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2" action="ppaction://hlinksldjump"/>
          </p:cNvPr>
          <p:cNvSpPr/>
          <p:nvPr/>
        </p:nvSpPr>
        <p:spPr>
          <a:xfrm>
            <a:off x="-36512" y="4803998"/>
            <a:ext cx="3240360" cy="33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종교 </a:t>
            </a:r>
            <a:r>
              <a:rPr lang="ko-KR" altLang="en-US" dirty="0" err="1" smtClean="0"/>
              <a:t>스탯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3" name="직사각형 2">
            <a:hlinkClick r:id="rId3" action="ppaction://hlinksldjump"/>
          </p:cNvPr>
          <p:cNvSpPr/>
          <p:nvPr/>
        </p:nvSpPr>
        <p:spPr>
          <a:xfrm>
            <a:off x="5940152" y="4803998"/>
            <a:ext cx="3240360" cy="33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버프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소모품 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사다리꼴 3"/>
          <p:cNvSpPr/>
          <p:nvPr/>
        </p:nvSpPr>
        <p:spPr>
          <a:xfrm flipH="1">
            <a:off x="2915816" y="4659982"/>
            <a:ext cx="3240360" cy="48351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종교 스킬 트</a:t>
            </a:r>
            <a:r>
              <a:rPr lang="ko-KR" altLang="en-US" dirty="0"/>
              <a:t>리</a:t>
            </a:r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7236296" y="195486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로 구부러진 화살표 6"/>
          <p:cNvSpPr/>
          <p:nvPr/>
        </p:nvSpPr>
        <p:spPr>
          <a:xfrm flipH="1">
            <a:off x="7740352" y="339502"/>
            <a:ext cx="432048" cy="3600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76548" y="195486"/>
            <a:ext cx="2139268" cy="534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OO2</a:t>
            </a:r>
            <a:r>
              <a:rPr lang="ko-KR" altLang="en-US" dirty="0" smtClean="0"/>
              <a:t>교</a:t>
            </a:r>
            <a:endParaRPr lang="ko-KR" altLang="en-US" dirty="0"/>
          </a:p>
        </p:txBody>
      </p:sp>
      <p:sp>
        <p:nvSpPr>
          <p:cNvPr id="13" name="이등변 삼각형 12">
            <a:hlinkClick r:id="rId5" action="ppaction://hlinksldjump"/>
          </p:cNvPr>
          <p:cNvSpPr/>
          <p:nvPr/>
        </p:nvSpPr>
        <p:spPr>
          <a:xfrm rot="16200000">
            <a:off x="143508" y="2211710"/>
            <a:ext cx="576064" cy="5040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5400000" flipH="1">
            <a:off x="8352420" y="2228664"/>
            <a:ext cx="576064" cy="5040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72400" y="1995686"/>
            <a:ext cx="864096" cy="93610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/>
          <p:nvPr/>
        </p:nvSpPr>
        <p:spPr>
          <a:xfrm>
            <a:off x="3153442" y="2571750"/>
            <a:ext cx="518458" cy="446946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/>
          <p:nvPr/>
        </p:nvSpPr>
        <p:spPr>
          <a:xfrm>
            <a:off x="2685390" y="2844884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/>
          <p:nvPr/>
        </p:nvSpPr>
        <p:spPr>
          <a:xfrm>
            <a:off x="3635896" y="2844884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/>
          <p:nvPr/>
        </p:nvSpPr>
        <p:spPr>
          <a:xfrm>
            <a:off x="3131840" y="2067694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/>
          <p:nvPr/>
        </p:nvSpPr>
        <p:spPr>
          <a:xfrm>
            <a:off x="3621494" y="1779662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/>
          <p:nvPr/>
        </p:nvSpPr>
        <p:spPr>
          <a:xfrm>
            <a:off x="2685390" y="3363838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/>
          <p:nvPr/>
        </p:nvSpPr>
        <p:spPr>
          <a:xfrm>
            <a:off x="2195736" y="2571750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/>
          <p:nvPr/>
        </p:nvSpPr>
        <p:spPr>
          <a:xfrm>
            <a:off x="1691680" y="2844884"/>
            <a:ext cx="518458" cy="446946"/>
          </a:xfrm>
          <a:prstGeom prst="hexagon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/>
          <p:nvPr/>
        </p:nvSpPr>
        <p:spPr>
          <a:xfrm>
            <a:off x="2181334" y="2067694"/>
            <a:ext cx="518458" cy="446946"/>
          </a:xfrm>
          <a:prstGeom prst="hexagon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/>
          <p:nvPr/>
        </p:nvSpPr>
        <p:spPr>
          <a:xfrm>
            <a:off x="4067944" y="1491630"/>
            <a:ext cx="518458" cy="446946"/>
          </a:xfrm>
          <a:prstGeom prst="hexagon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/>
          <p:nvPr/>
        </p:nvSpPr>
        <p:spPr>
          <a:xfrm>
            <a:off x="2195736" y="3636972"/>
            <a:ext cx="518458" cy="446946"/>
          </a:xfrm>
          <a:prstGeom prst="hexagon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/>
          <p:nvPr/>
        </p:nvSpPr>
        <p:spPr>
          <a:xfrm>
            <a:off x="3189446" y="3636972"/>
            <a:ext cx="518458" cy="446946"/>
          </a:xfrm>
          <a:prstGeom prst="hexagon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72200" y="1059582"/>
            <a:ext cx="1296144" cy="3168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75856" y="195486"/>
            <a:ext cx="2448272" cy="534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남은 포인트 수</a:t>
            </a:r>
            <a:endParaRPr lang="ko-KR" altLang="en-US" dirty="0"/>
          </a:p>
        </p:txBody>
      </p:sp>
      <p:sp>
        <p:nvSpPr>
          <p:cNvPr id="34" name="육각형 33"/>
          <p:cNvSpPr/>
          <p:nvPr/>
        </p:nvSpPr>
        <p:spPr>
          <a:xfrm>
            <a:off x="4125550" y="3132916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육각형 37"/>
          <p:cNvSpPr/>
          <p:nvPr/>
        </p:nvSpPr>
        <p:spPr>
          <a:xfrm>
            <a:off x="4629606" y="2859782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/>
          <p:cNvSpPr/>
          <p:nvPr/>
        </p:nvSpPr>
        <p:spPr>
          <a:xfrm>
            <a:off x="4125550" y="3651870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/>
          <p:cNvSpPr/>
          <p:nvPr/>
        </p:nvSpPr>
        <p:spPr>
          <a:xfrm>
            <a:off x="4629606" y="2340828"/>
            <a:ext cx="518458" cy="446946"/>
          </a:xfrm>
          <a:prstGeom prst="hexagon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1560" y="2067694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종교 이름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2067694"/>
            <a:ext cx="42484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7308304" y="2067694"/>
            <a:ext cx="7200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hlinkClick r:id="rId2" action="ppaction://hlinksldjump"/>
          </p:cNvPr>
          <p:cNvSpPr/>
          <p:nvPr/>
        </p:nvSpPr>
        <p:spPr>
          <a:xfrm rot="5400000">
            <a:off x="7524328" y="2211710"/>
            <a:ext cx="288032" cy="2880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248" y="2058983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ko-KR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 flipV="1">
            <a:off x="1187624" y="843558"/>
            <a:ext cx="2160240" cy="648072"/>
          </a:xfrm>
          <a:prstGeom prst="snip1Rect">
            <a:avLst>
              <a:gd name="adj" fmla="val 5000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9875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설정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실행 단추: 소리 7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1403648" y="1707654"/>
            <a:ext cx="720080" cy="72008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411760" y="1995686"/>
            <a:ext cx="5328592" cy="72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75856" y="192367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1635646"/>
            <a:ext cx="676875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87624" y="3507854"/>
            <a:ext cx="25922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95936" y="3507854"/>
            <a:ext cx="396044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한국어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11760" y="2931790"/>
            <a:ext cx="5328592" cy="72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868144" y="285978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87624" y="2571750"/>
            <a:ext cx="676875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해 17"/>
          <p:cNvSpPr/>
          <p:nvPr/>
        </p:nvSpPr>
        <p:spPr>
          <a:xfrm>
            <a:off x="1430318" y="2662808"/>
            <a:ext cx="648072" cy="64807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56130" y="364425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flipV="1">
            <a:off x="7529497" y="3712448"/>
            <a:ext cx="210855" cy="2160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>
            <a:hlinkClick r:id="rId3" action="ppaction://hlinksldjump"/>
          </p:cNvPr>
          <p:cNvSpPr/>
          <p:nvPr/>
        </p:nvSpPr>
        <p:spPr>
          <a:xfrm>
            <a:off x="6444208" y="843558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로 구부러진 화살표 21"/>
          <p:cNvSpPr/>
          <p:nvPr/>
        </p:nvSpPr>
        <p:spPr>
          <a:xfrm flipH="1">
            <a:off x="6948264" y="987574"/>
            <a:ext cx="432048" cy="3600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 flipV="1">
            <a:off x="1187624" y="843558"/>
            <a:ext cx="2160240" cy="648072"/>
          </a:xfrm>
          <a:prstGeom prst="snip1Rect">
            <a:avLst>
              <a:gd name="adj" fmla="val 5000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9875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크레</a:t>
            </a:r>
            <a:r>
              <a:rPr lang="ko-KR" altLang="en-US" dirty="0" err="1">
                <a:solidFill>
                  <a:schemeClr val="bg1"/>
                </a:solidFill>
              </a:rPr>
              <a:t>딧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1635646"/>
            <a:ext cx="6768752" cy="2880320"/>
          </a:xfrm>
          <a:prstGeom prst="roundRect">
            <a:avLst>
              <a:gd name="adj" fmla="val 93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>
            <a:hlinkClick r:id="rId2" action="ppaction://hlinksldjump"/>
          </p:cNvPr>
          <p:cNvSpPr/>
          <p:nvPr/>
        </p:nvSpPr>
        <p:spPr>
          <a:xfrm>
            <a:off x="6444208" y="843558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로 구부러진 화살표 21"/>
          <p:cNvSpPr/>
          <p:nvPr/>
        </p:nvSpPr>
        <p:spPr>
          <a:xfrm flipH="1">
            <a:off x="6948264" y="987574"/>
            <a:ext cx="432048" cy="3600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277848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4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 b="25281"/>
          <a:stretch/>
        </p:blipFill>
        <p:spPr>
          <a:xfrm>
            <a:off x="20848" y="0"/>
            <a:ext cx="9159664" cy="51435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884368" y="12347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308304" y="12347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76056" y="4731990"/>
            <a:ext cx="39604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클릭한 나라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이름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</a:rPr>
              <a:t>인구수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가장우세한종교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종교</a:t>
            </a:r>
            <a:r>
              <a:rPr lang="en-US" altLang="ko-KR" sz="1050" dirty="0" smtClean="0">
                <a:solidFill>
                  <a:schemeClr val="tx1"/>
                </a:solidFill>
              </a:rPr>
              <a:t>%)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7467560" y="267494"/>
            <a:ext cx="21602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 rot="5400000">
            <a:off x="7965710" y="242920"/>
            <a:ext cx="360040" cy="2880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460432" y="123478"/>
            <a:ext cx="504056" cy="504056"/>
            <a:chOff x="8460432" y="123478"/>
            <a:chExt cx="504056" cy="504056"/>
          </a:xfrm>
        </p:grpSpPr>
        <p:sp>
          <p:nvSpPr>
            <p:cNvPr id="6" name="타원 5"/>
            <p:cNvSpPr/>
            <p:nvPr/>
          </p:nvSpPr>
          <p:spPr>
            <a:xfrm>
              <a:off x="8460432" y="123478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" name="포인트가 16개인 별 11">
              <a:hlinkClick r:id="rId3" action="ppaction://hlinksldjump"/>
            </p:cNvPr>
            <p:cNvSpPr/>
            <p:nvPr/>
          </p:nvSpPr>
          <p:spPr>
            <a:xfrm>
              <a:off x="8557014" y="210726"/>
              <a:ext cx="324036" cy="324036"/>
            </a:xfrm>
            <a:prstGeom prst="star16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8687886" y="346740"/>
              <a:ext cx="72008" cy="720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5496" y="51470"/>
            <a:ext cx="331236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 현재 년도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</a:rPr>
              <a:t>세계인구수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가장우세한종교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종교</a:t>
            </a:r>
            <a:r>
              <a:rPr lang="en-US" altLang="ko-KR" sz="1050" dirty="0" smtClean="0">
                <a:solidFill>
                  <a:schemeClr val="tx1"/>
                </a:solidFill>
              </a:rPr>
              <a:t>%)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4731990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포인트 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1763688" y="4731990"/>
            <a:ext cx="30963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스킬 트리 찍으러 가기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76056" y="4515966"/>
            <a:ext cx="38884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클릭한 나라 막대그래프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635896" y="51470"/>
            <a:ext cx="331236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 뉴스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687886" y="987574"/>
            <a:ext cx="348610" cy="3024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구매한버프들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실행 단추: 도움말 22">
            <a:hlinkClick r:id="" action="ppaction://noaction" highlightClick="1"/>
          </p:cNvPr>
          <p:cNvSpPr/>
          <p:nvPr/>
        </p:nvSpPr>
        <p:spPr>
          <a:xfrm>
            <a:off x="8759894" y="1131590"/>
            <a:ext cx="204594" cy="216024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실행 단추: 홈 23">
            <a:hlinkClick r:id="" action="ppaction://hlinkshowjump?jump=firstslide" highlightClick="1"/>
          </p:cNvPr>
          <p:cNvSpPr/>
          <p:nvPr/>
        </p:nvSpPr>
        <p:spPr>
          <a:xfrm>
            <a:off x="8759894" y="1419622"/>
            <a:ext cx="204594" cy="21602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 b="25281"/>
          <a:stretch/>
        </p:blipFill>
        <p:spPr>
          <a:xfrm>
            <a:off x="20848" y="0"/>
            <a:ext cx="9159664" cy="51435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460432" y="12347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7884368" y="12347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308304" y="12347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76056" y="4731990"/>
            <a:ext cx="39604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클릭한 나라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</a:rPr>
              <a:t>이름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</a:rPr>
              <a:t>인구수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가장우세한종교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종교</a:t>
            </a:r>
            <a:r>
              <a:rPr lang="en-US" altLang="ko-KR" sz="1050" dirty="0" smtClean="0">
                <a:solidFill>
                  <a:schemeClr val="tx1"/>
                </a:solidFill>
              </a:rPr>
              <a:t>%)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7467560" y="267494"/>
            <a:ext cx="21602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등호 10"/>
          <p:cNvSpPr/>
          <p:nvPr/>
        </p:nvSpPr>
        <p:spPr>
          <a:xfrm rot="5400000">
            <a:off x="7965710" y="242920"/>
            <a:ext cx="360040" cy="2880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포인트가 16개인 별 11"/>
          <p:cNvSpPr/>
          <p:nvPr/>
        </p:nvSpPr>
        <p:spPr>
          <a:xfrm>
            <a:off x="8557014" y="210726"/>
            <a:ext cx="324036" cy="324036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687886" y="346740"/>
            <a:ext cx="72008" cy="720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51470"/>
            <a:ext cx="331236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 현재 년도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</a:rPr>
              <a:t>세계인구수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가장우세한종교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종교</a:t>
            </a:r>
            <a:r>
              <a:rPr lang="en-US" altLang="ko-KR" sz="1050" dirty="0" smtClean="0">
                <a:solidFill>
                  <a:schemeClr val="tx1"/>
                </a:solidFill>
              </a:rPr>
              <a:t>%)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9512" y="4731990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포인트 수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63688" y="4731990"/>
            <a:ext cx="30963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스킬 트리 찍으러 가기 버튼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76056" y="4515966"/>
            <a:ext cx="38884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클릭한 나라 막대그래프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635896" y="51470"/>
            <a:ext cx="331236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 뉴스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80512" cy="516403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331640" y="2211710"/>
            <a:ext cx="6768752" cy="86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31640" y="1275606"/>
            <a:ext cx="6768752" cy="8640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/>
        </p:nvSpPr>
        <p:spPr>
          <a:xfrm flipV="1">
            <a:off x="1331640" y="483518"/>
            <a:ext cx="2160240" cy="648072"/>
          </a:xfrm>
          <a:prstGeom prst="snip1Rect">
            <a:avLst>
              <a:gd name="adj" fmla="val 5000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79712" y="62753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설정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실행 단추: 소리 21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1547664" y="1347614"/>
            <a:ext cx="720080" cy="72008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55776" y="1635646"/>
            <a:ext cx="5328592" cy="72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419872" y="156363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31640" y="3147814"/>
            <a:ext cx="25922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139952" y="3147814"/>
            <a:ext cx="396044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한국어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55776" y="2571750"/>
            <a:ext cx="5328592" cy="720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012160" y="249974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해 30"/>
          <p:cNvSpPr/>
          <p:nvPr/>
        </p:nvSpPr>
        <p:spPr>
          <a:xfrm>
            <a:off x="1574334" y="2302768"/>
            <a:ext cx="648072" cy="648072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600146" y="328421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flipV="1">
            <a:off x="7673513" y="3352408"/>
            <a:ext cx="210855" cy="2160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>
            <a:hlinkClick r:id="rId4" action="ppaction://hlinksldjump"/>
          </p:cNvPr>
          <p:cNvSpPr/>
          <p:nvPr/>
        </p:nvSpPr>
        <p:spPr>
          <a:xfrm>
            <a:off x="6588224" y="483518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로 구부러진 화살표 34"/>
          <p:cNvSpPr/>
          <p:nvPr/>
        </p:nvSpPr>
        <p:spPr>
          <a:xfrm flipH="1">
            <a:off x="7092280" y="627534"/>
            <a:ext cx="432048" cy="3600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hlinkClick r:id="rId5" action="ppaction://hlinksldjump"/>
          </p:cNvPr>
          <p:cNvSpPr/>
          <p:nvPr/>
        </p:nvSpPr>
        <p:spPr>
          <a:xfrm>
            <a:off x="1331640" y="3867894"/>
            <a:ext cx="31683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다시하</a:t>
            </a:r>
            <a:r>
              <a:rPr lang="ko-KR" altLang="en-US"/>
              <a:t>기</a:t>
            </a:r>
            <a:endParaRPr lang="ko-KR" altLang="en-US" dirty="0"/>
          </a:p>
        </p:txBody>
      </p:sp>
      <p:sp>
        <p:nvSpPr>
          <p:cNvPr id="37" name="모서리가 둥근 직사각형 36">
            <a:hlinkClick r:id="rId6" action="ppaction://hlinksldjump"/>
          </p:cNvPr>
          <p:cNvSpPr/>
          <p:nvPr/>
        </p:nvSpPr>
        <p:spPr>
          <a:xfrm>
            <a:off x="4716016" y="3867894"/>
            <a:ext cx="338437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그만하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10562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2" action="ppaction://hlinksldjump"/>
          </p:cNvPr>
          <p:cNvSpPr/>
          <p:nvPr/>
        </p:nvSpPr>
        <p:spPr>
          <a:xfrm>
            <a:off x="2843808" y="4803998"/>
            <a:ext cx="3240360" cy="33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종교 스킬 트리</a:t>
            </a:r>
            <a:endParaRPr lang="ko-KR" altLang="en-US" dirty="0"/>
          </a:p>
        </p:txBody>
      </p:sp>
      <p:sp>
        <p:nvSpPr>
          <p:cNvPr id="3" name="직사각형 2">
            <a:hlinkClick r:id="rId3" action="ppaction://hlinksldjump"/>
          </p:cNvPr>
          <p:cNvSpPr/>
          <p:nvPr/>
        </p:nvSpPr>
        <p:spPr>
          <a:xfrm>
            <a:off x="5940152" y="4803998"/>
            <a:ext cx="3240360" cy="33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버프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소모품 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사다리꼴 3"/>
          <p:cNvSpPr/>
          <p:nvPr/>
        </p:nvSpPr>
        <p:spPr>
          <a:xfrm flipH="1">
            <a:off x="-252536" y="4659982"/>
            <a:ext cx="3240360" cy="48351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종교 </a:t>
            </a:r>
            <a:r>
              <a:rPr lang="ko-KR" altLang="en-US" dirty="0" err="1" smtClean="0"/>
              <a:t>스탯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5" name="빗면 4"/>
          <p:cNvSpPr/>
          <p:nvPr/>
        </p:nvSpPr>
        <p:spPr>
          <a:xfrm>
            <a:off x="793676" y="1028720"/>
            <a:ext cx="2050132" cy="311976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종교의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</a:t>
            </a:r>
            <a:r>
              <a:rPr lang="ko-KR" altLang="en-US" dirty="0"/>
              <a:t>지</a:t>
            </a:r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7236296" y="195486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로 구부러진 화살표 6"/>
          <p:cNvSpPr/>
          <p:nvPr/>
        </p:nvSpPr>
        <p:spPr>
          <a:xfrm flipH="1">
            <a:off x="7740352" y="339502"/>
            <a:ext cx="432048" cy="3600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76548" y="195486"/>
            <a:ext cx="2139268" cy="534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OO1</a:t>
            </a:r>
            <a:r>
              <a:rPr lang="ko-KR" altLang="en-US" dirty="0" smtClean="0"/>
              <a:t>교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47864" y="1275606"/>
            <a:ext cx="4104456" cy="2520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전세계 신도수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전세계 인구수</a:t>
            </a:r>
            <a:r>
              <a:rPr lang="en-US" altLang="ko-KR" dirty="0" smtClean="0">
                <a:solidFill>
                  <a:schemeClr val="tx1"/>
                </a:solidFill>
              </a:rPr>
              <a:t>:00/00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믿는 비율</a:t>
            </a:r>
            <a:r>
              <a:rPr lang="en-US" altLang="ko-KR" dirty="0" smtClean="0">
                <a:solidFill>
                  <a:schemeClr val="tx1"/>
                </a:solidFill>
              </a:rPr>
              <a:t>:00%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방어력</a:t>
            </a:r>
            <a:r>
              <a:rPr lang="en-US" altLang="ko-KR" dirty="0" smtClean="0">
                <a:solidFill>
                  <a:schemeClr val="tx1"/>
                </a:solidFill>
              </a:rPr>
              <a:t>:00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공격력</a:t>
            </a:r>
            <a:r>
              <a:rPr lang="en-US" altLang="ko-KR" dirty="0" smtClean="0">
                <a:solidFill>
                  <a:schemeClr val="tx1"/>
                </a:solidFill>
              </a:rPr>
              <a:t>:00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~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실행 단추: 도움말 9">
            <a:hlinkClick r:id="" action="ppaction://noaction" highlightClick="1"/>
          </p:cNvPr>
          <p:cNvSpPr/>
          <p:nvPr/>
        </p:nvSpPr>
        <p:spPr>
          <a:xfrm>
            <a:off x="6012160" y="2427734"/>
            <a:ext cx="216024" cy="216024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실행 단추: 도움말 10">
            <a:hlinkClick r:id="" action="ppaction://noaction" highlightClick="1"/>
          </p:cNvPr>
          <p:cNvSpPr/>
          <p:nvPr/>
        </p:nvSpPr>
        <p:spPr>
          <a:xfrm>
            <a:off x="6012160" y="2715766"/>
            <a:ext cx="216024" cy="216024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228184" y="3147814"/>
            <a:ext cx="2448272" cy="936104"/>
          </a:xfrm>
          <a:prstGeom prst="wedgeRoundRectCallout">
            <a:avLst>
              <a:gd name="adj1" fmla="val -49623"/>
              <a:gd name="adj2" fmla="val -66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공격력이란 </a:t>
            </a:r>
            <a:r>
              <a:rPr lang="en-US" altLang="ko-KR" dirty="0" smtClean="0"/>
              <a:t>~~~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6200000">
            <a:off x="143508" y="2211710"/>
            <a:ext cx="576064" cy="5040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hlinkClick r:id="rId5" action="ppaction://hlinksldjump"/>
          </p:cNvPr>
          <p:cNvSpPr/>
          <p:nvPr/>
        </p:nvSpPr>
        <p:spPr>
          <a:xfrm rot="5400000" flipH="1">
            <a:off x="8352420" y="2228664"/>
            <a:ext cx="576064" cy="5040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08520" y="1995686"/>
            <a:ext cx="864096" cy="93610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75856" y="195486"/>
            <a:ext cx="2448272" cy="534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남은 포인트 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0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2" action="ppaction://hlinksldjump"/>
          </p:cNvPr>
          <p:cNvSpPr/>
          <p:nvPr/>
        </p:nvSpPr>
        <p:spPr>
          <a:xfrm>
            <a:off x="-36512" y="4803998"/>
            <a:ext cx="3240360" cy="33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종교 </a:t>
            </a:r>
            <a:r>
              <a:rPr lang="ko-KR" altLang="en-US" dirty="0" err="1" smtClean="0"/>
              <a:t>스탯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3" name="직사각형 2">
            <a:hlinkClick r:id="rId3" action="ppaction://hlinksldjump"/>
          </p:cNvPr>
          <p:cNvSpPr/>
          <p:nvPr/>
        </p:nvSpPr>
        <p:spPr>
          <a:xfrm>
            <a:off x="5940152" y="4803998"/>
            <a:ext cx="3240360" cy="33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버프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소모품 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사다리꼴 3"/>
          <p:cNvSpPr/>
          <p:nvPr/>
        </p:nvSpPr>
        <p:spPr>
          <a:xfrm flipH="1">
            <a:off x="2915816" y="4659982"/>
            <a:ext cx="3240360" cy="48351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종교 스킬 트</a:t>
            </a:r>
            <a:r>
              <a:rPr lang="ko-KR" altLang="en-US" dirty="0"/>
              <a:t>리</a:t>
            </a:r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7236296" y="195486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로 구부러진 화살표 6"/>
          <p:cNvSpPr/>
          <p:nvPr/>
        </p:nvSpPr>
        <p:spPr>
          <a:xfrm flipH="1">
            <a:off x="7740352" y="339502"/>
            <a:ext cx="432048" cy="3600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76548" y="195486"/>
            <a:ext cx="2139268" cy="534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OO1</a:t>
            </a:r>
            <a:r>
              <a:rPr lang="ko-KR" altLang="en-US" dirty="0" smtClean="0"/>
              <a:t>교</a:t>
            </a:r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6200000">
            <a:off x="143508" y="2211710"/>
            <a:ext cx="576064" cy="5040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hlinkClick r:id="rId5" action="ppaction://hlinksldjump"/>
          </p:cNvPr>
          <p:cNvSpPr/>
          <p:nvPr/>
        </p:nvSpPr>
        <p:spPr>
          <a:xfrm rot="5400000" flipH="1">
            <a:off x="8352420" y="2228664"/>
            <a:ext cx="576064" cy="5040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08520" y="1995686"/>
            <a:ext cx="864096" cy="93610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/>
          <p:cNvSpPr/>
          <p:nvPr/>
        </p:nvSpPr>
        <p:spPr>
          <a:xfrm>
            <a:off x="3153442" y="2571750"/>
            <a:ext cx="518458" cy="446946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/>
          <p:cNvSpPr/>
          <p:nvPr/>
        </p:nvSpPr>
        <p:spPr>
          <a:xfrm>
            <a:off x="2685390" y="2844884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육각형 17"/>
          <p:cNvSpPr/>
          <p:nvPr/>
        </p:nvSpPr>
        <p:spPr>
          <a:xfrm>
            <a:off x="3635896" y="2844884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/>
          <p:cNvSpPr/>
          <p:nvPr/>
        </p:nvSpPr>
        <p:spPr>
          <a:xfrm>
            <a:off x="3131840" y="2067694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/>
          <p:cNvSpPr/>
          <p:nvPr/>
        </p:nvSpPr>
        <p:spPr>
          <a:xfrm>
            <a:off x="3621494" y="1779662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/>
          <p:cNvSpPr/>
          <p:nvPr/>
        </p:nvSpPr>
        <p:spPr>
          <a:xfrm>
            <a:off x="4067944" y="1491630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/>
          <p:cNvSpPr/>
          <p:nvPr/>
        </p:nvSpPr>
        <p:spPr>
          <a:xfrm>
            <a:off x="4557598" y="1707654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/>
          <p:cNvSpPr/>
          <p:nvPr/>
        </p:nvSpPr>
        <p:spPr>
          <a:xfrm>
            <a:off x="4067944" y="987574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육각형 23"/>
          <p:cNvSpPr/>
          <p:nvPr/>
        </p:nvSpPr>
        <p:spPr>
          <a:xfrm>
            <a:off x="2685390" y="3363838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육각형 24"/>
          <p:cNvSpPr/>
          <p:nvPr/>
        </p:nvSpPr>
        <p:spPr>
          <a:xfrm>
            <a:off x="2195736" y="2571750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육각형 25"/>
          <p:cNvSpPr/>
          <p:nvPr/>
        </p:nvSpPr>
        <p:spPr>
          <a:xfrm>
            <a:off x="2195736" y="2067694"/>
            <a:ext cx="518458" cy="4469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/>
          <p:cNvSpPr/>
          <p:nvPr/>
        </p:nvSpPr>
        <p:spPr>
          <a:xfrm>
            <a:off x="1691680" y="2844884"/>
            <a:ext cx="518458" cy="446946"/>
          </a:xfrm>
          <a:prstGeom prst="hexagon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육각형 27"/>
          <p:cNvSpPr/>
          <p:nvPr/>
        </p:nvSpPr>
        <p:spPr>
          <a:xfrm>
            <a:off x="1691680" y="1779662"/>
            <a:ext cx="518458" cy="446946"/>
          </a:xfrm>
          <a:prstGeom prst="hexagon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육각형 28"/>
          <p:cNvSpPr/>
          <p:nvPr/>
        </p:nvSpPr>
        <p:spPr>
          <a:xfrm>
            <a:off x="4572000" y="2211710"/>
            <a:ext cx="518458" cy="446946"/>
          </a:xfrm>
          <a:prstGeom prst="hexagon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육각형 29"/>
          <p:cNvSpPr/>
          <p:nvPr/>
        </p:nvSpPr>
        <p:spPr>
          <a:xfrm>
            <a:off x="5004048" y="1419622"/>
            <a:ext cx="518458" cy="446946"/>
          </a:xfrm>
          <a:prstGeom prst="hexagon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육각형 30"/>
          <p:cNvSpPr/>
          <p:nvPr/>
        </p:nvSpPr>
        <p:spPr>
          <a:xfrm>
            <a:off x="2195736" y="3636972"/>
            <a:ext cx="518458" cy="446946"/>
          </a:xfrm>
          <a:prstGeom prst="hexagon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/>
          <p:cNvSpPr/>
          <p:nvPr/>
        </p:nvSpPr>
        <p:spPr>
          <a:xfrm>
            <a:off x="3189446" y="3636972"/>
            <a:ext cx="518458" cy="446946"/>
          </a:xfrm>
          <a:prstGeom prst="hexagon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/>
          <p:cNvSpPr/>
          <p:nvPr/>
        </p:nvSpPr>
        <p:spPr>
          <a:xfrm>
            <a:off x="4125550" y="3132916"/>
            <a:ext cx="518458" cy="446946"/>
          </a:xfrm>
          <a:prstGeom prst="hexagon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72200" y="1059582"/>
            <a:ext cx="1296144" cy="3168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588224" y="3860445"/>
            <a:ext cx="864096" cy="22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업그레이드</a:t>
            </a:r>
            <a:endParaRPr lang="ko-KR" altLang="en-US" sz="100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75856" y="195486"/>
            <a:ext cx="2448272" cy="534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남은 포인트 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3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2" action="ppaction://hlinksldjump"/>
          </p:cNvPr>
          <p:cNvSpPr/>
          <p:nvPr/>
        </p:nvSpPr>
        <p:spPr>
          <a:xfrm>
            <a:off x="-36512" y="4803998"/>
            <a:ext cx="3240360" cy="33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종교 </a:t>
            </a:r>
            <a:r>
              <a:rPr lang="ko-KR" altLang="en-US" dirty="0" err="1" smtClean="0"/>
              <a:t>스탯</a:t>
            </a:r>
            <a:r>
              <a:rPr lang="ko-KR" altLang="en-US" dirty="0" smtClean="0"/>
              <a:t> 창</a:t>
            </a:r>
            <a:endParaRPr lang="ko-KR" altLang="en-US" dirty="0"/>
          </a:p>
        </p:txBody>
      </p:sp>
      <p:sp>
        <p:nvSpPr>
          <p:cNvPr id="3" name="직사각형 2">
            <a:hlinkClick r:id="rId3" action="ppaction://hlinksldjump"/>
          </p:cNvPr>
          <p:cNvSpPr/>
          <p:nvPr/>
        </p:nvSpPr>
        <p:spPr>
          <a:xfrm>
            <a:off x="3131840" y="4803998"/>
            <a:ext cx="3240360" cy="33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종교 스킬 트리</a:t>
            </a:r>
            <a:endParaRPr lang="ko-KR" altLang="en-US" dirty="0"/>
          </a:p>
        </p:txBody>
      </p:sp>
      <p:sp>
        <p:nvSpPr>
          <p:cNvPr id="4" name="사다리꼴 3"/>
          <p:cNvSpPr/>
          <p:nvPr/>
        </p:nvSpPr>
        <p:spPr>
          <a:xfrm flipH="1">
            <a:off x="6084168" y="4659982"/>
            <a:ext cx="3240360" cy="48351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버프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소모품 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7236296" y="195486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로 구부러진 화살표 6"/>
          <p:cNvSpPr/>
          <p:nvPr/>
        </p:nvSpPr>
        <p:spPr>
          <a:xfrm flipH="1">
            <a:off x="7740352" y="339502"/>
            <a:ext cx="432048" cy="3600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76548" y="195486"/>
            <a:ext cx="2139268" cy="534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OO1</a:t>
            </a:r>
            <a:r>
              <a:rPr lang="ko-KR" altLang="en-US" dirty="0" smtClean="0"/>
              <a:t>교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72200" y="1059582"/>
            <a:ext cx="1296144" cy="3168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588224" y="3860445"/>
            <a:ext cx="864096" cy="223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구매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75856" y="195486"/>
            <a:ext cx="2448272" cy="534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남은 포인트 수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59632" y="1419622"/>
            <a:ext cx="864096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11760" y="1419622"/>
            <a:ext cx="864096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91880" y="1419622"/>
            <a:ext cx="864096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72000" y="1419622"/>
            <a:ext cx="864096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59632" y="2391730"/>
            <a:ext cx="864096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411760" y="2391730"/>
            <a:ext cx="864096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91880" y="2391730"/>
            <a:ext cx="864096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222</Words>
  <Application>Microsoft Office PowerPoint</Application>
  <PresentationFormat>화면 슬라이드 쇼(16:9)</PresentationFormat>
  <Paragraphs>76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김대건</dc:creator>
  <cp:lastModifiedBy>김대건</cp:lastModifiedBy>
  <cp:revision>16</cp:revision>
  <dcterms:created xsi:type="dcterms:W3CDTF">2018-07-15T07:50:07Z</dcterms:created>
  <dcterms:modified xsi:type="dcterms:W3CDTF">2018-07-15T13:48:37Z</dcterms:modified>
</cp:coreProperties>
</file>