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1583"/>
            <a:ext cx="7772400" cy="1470025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KPIs, Trends, and Insights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ahnschrift SemiCondensed" panose="020B0502040204020203" pitchFamily="34" charset="0"/>
              </a:rPr>
              <a:t>- Total Sales (Card)</a:t>
            </a:r>
          </a:p>
          <a:p>
            <a:r>
              <a:rPr dirty="0">
                <a:latin typeface="Bahnschrift SemiCondensed" panose="020B0502040204020203" pitchFamily="34" charset="0"/>
              </a:rPr>
              <a:t>- Total Quantity Sold (Card)</a:t>
            </a:r>
          </a:p>
          <a:p>
            <a:r>
              <a:rPr dirty="0">
                <a:latin typeface="Bahnschrift SemiCondensed" panose="020B0502040204020203" pitchFamily="34" charset="0"/>
              </a:rPr>
              <a:t>- Total Profit (Card)</a:t>
            </a:r>
          </a:p>
          <a:p>
            <a:r>
              <a:rPr dirty="0">
                <a:latin typeface="Bahnschrift SemiCondensed" panose="020B0502040204020203" pitchFamily="34" charset="0"/>
              </a:rPr>
              <a:t>- Profit Margin % (Donut Chart)</a:t>
            </a:r>
          </a:p>
          <a:p>
            <a:r>
              <a:rPr dirty="0">
                <a:latin typeface="Bahnschrift SemiCondensed" panose="020B0502040204020203" pitchFamily="34" charset="0"/>
              </a:rPr>
              <a:t>- </a:t>
            </a:r>
            <a:r>
              <a:rPr dirty="0" err="1">
                <a:latin typeface="Bahnschrift SemiCondensed" panose="020B0502040204020203" pitchFamily="34" charset="0"/>
              </a:rPr>
              <a:t>MoM</a:t>
            </a:r>
            <a:r>
              <a:rPr dirty="0">
                <a:latin typeface="Bahnschrift SemiCondensed" panose="020B0502040204020203" pitchFamily="34" charset="0"/>
              </a:rPr>
              <a:t> Sales Growth % (Line Chart)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u="sng" dirty="0"/>
              <a:t>Dashboard View 1</a:t>
            </a:r>
          </a:p>
        </p:txBody>
      </p:sp>
      <p:pic>
        <p:nvPicPr>
          <p:cNvPr id="3" name="Picture 2" descr="Screenshot (10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865085"/>
            <a:ext cx="8369300" cy="47824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b="1" u="sng" dirty="0"/>
              <a:t>Dashboard View 2</a:t>
            </a:r>
          </a:p>
        </p:txBody>
      </p:sp>
      <p:pic>
        <p:nvPicPr>
          <p:cNvPr id="3" name="Picture 2" descr="Screenshot (10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676399"/>
            <a:ext cx="8648701" cy="494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u="sng" dirty="0"/>
              <a:t>Dashboard View 3</a:t>
            </a:r>
          </a:p>
        </p:txBody>
      </p:sp>
      <p:pic>
        <p:nvPicPr>
          <p:cNvPr id="3" name="Picture 2" descr="Screenshot (10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3" y="1664380"/>
            <a:ext cx="8822134" cy="5041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543"/>
            <a:ext cx="8229600" cy="4525963"/>
          </a:xfrm>
        </p:spPr>
        <p:txBody>
          <a:bodyPr>
            <a:noAutofit/>
          </a:bodyPr>
          <a:lstStyle/>
          <a:p>
            <a:r>
              <a:rPr sz="2800" dirty="0"/>
              <a:t>- Sales reached over 6M with steady monthly growth</a:t>
            </a:r>
          </a:p>
          <a:p>
            <a:r>
              <a:rPr sz="2800" dirty="0"/>
              <a:t>- Cities like Buffalo and San Francisco show high sales volume</a:t>
            </a:r>
          </a:p>
          <a:p>
            <a:r>
              <a:rPr sz="2800" dirty="0"/>
              <a:t>- Chairs and Binders are top profit-making Sub-Categories</a:t>
            </a:r>
          </a:p>
          <a:p>
            <a:r>
              <a:rPr sz="2800" dirty="0"/>
              <a:t>- Electronics contribute ~32% profit margin</a:t>
            </a:r>
          </a:p>
          <a:p>
            <a:r>
              <a:rPr sz="2800" dirty="0"/>
              <a:t>- Need focus on low-margin sub-categories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717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Arial Black" panose="020B0A04020102020204" pitchFamily="34" charset="0"/>
              </a:rPr>
              <a:t>Thankyou</a:t>
            </a:r>
            <a:endParaRPr lang="en-IN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5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Bahnschrift SemiCondensed</vt:lpstr>
      <vt:lpstr>Calibri</vt:lpstr>
      <vt:lpstr>Office Theme</vt:lpstr>
      <vt:lpstr>Sales Dashboard Analysis</vt:lpstr>
      <vt:lpstr>Key KPIs</vt:lpstr>
      <vt:lpstr>Dashboard View 1</vt:lpstr>
      <vt:lpstr>Dashboard View 2</vt:lpstr>
      <vt:lpstr>Dashboard View 3</vt:lpstr>
      <vt:lpstr>Insights &amp; Observations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Analysis</dc:title>
  <dc:subject/>
  <dc:creator/>
  <cp:keywords/>
  <dc:description>generated using python-pptx</dc:description>
  <cp:lastModifiedBy>Dell</cp:lastModifiedBy>
  <cp:revision>8</cp:revision>
  <dcterms:created xsi:type="dcterms:W3CDTF">2013-01-27T09:14:16Z</dcterms:created>
  <dcterms:modified xsi:type="dcterms:W3CDTF">2025-09-25T15:17:06Z</dcterms:modified>
  <cp:category/>
</cp:coreProperties>
</file>