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3897-3704-478B-939C-D7A312AF25E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E660-0EFA-45C2-AE31-F820E9EF5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00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3897-3704-478B-939C-D7A312AF25E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E660-0EFA-45C2-AE31-F820E9EF5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3897-3704-478B-939C-D7A312AF25E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E660-0EFA-45C2-AE31-F820E9EF5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08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3897-3704-478B-939C-D7A312AF25E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E660-0EFA-45C2-AE31-F820E9EF525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8638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3897-3704-478B-939C-D7A312AF25E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E660-0EFA-45C2-AE31-F820E9EF5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62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3897-3704-478B-939C-D7A312AF25E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E660-0EFA-45C2-AE31-F820E9EF5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06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3897-3704-478B-939C-D7A312AF25E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E660-0EFA-45C2-AE31-F820E9EF5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00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3897-3704-478B-939C-D7A312AF25E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E660-0EFA-45C2-AE31-F820E9EF5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00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3897-3704-478B-939C-D7A312AF25E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E660-0EFA-45C2-AE31-F820E9EF5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1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3897-3704-478B-939C-D7A312AF25E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E660-0EFA-45C2-AE31-F820E9EF5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40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3897-3704-478B-939C-D7A312AF25E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E660-0EFA-45C2-AE31-F820E9EF5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8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3897-3704-478B-939C-D7A312AF25E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E660-0EFA-45C2-AE31-F820E9EF5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2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3897-3704-478B-939C-D7A312AF25E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E660-0EFA-45C2-AE31-F820E9EF5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3897-3704-478B-939C-D7A312AF25E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E660-0EFA-45C2-AE31-F820E9EF5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2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3897-3704-478B-939C-D7A312AF25E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E660-0EFA-45C2-AE31-F820E9EF5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3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3897-3704-478B-939C-D7A312AF25E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E660-0EFA-45C2-AE31-F820E9EF5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4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3897-3704-478B-939C-D7A312AF25E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E660-0EFA-45C2-AE31-F820E9EF5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4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93897-3704-478B-939C-D7A312AF25E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FE660-0EFA-45C2-AE31-F820E9EF5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21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FoodTuck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Business pitch</a:t>
            </a:r>
          </a:p>
          <a:p>
            <a:r>
              <a:rPr lang="en-US" dirty="0" smtClean="0"/>
              <a:t>By : Syed Salman Ali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47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13795" y="1265980"/>
            <a:ext cx="11216597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Diverse Meal Options: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Introduce a wider selection, including personalized plans for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keto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vegan,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 smtClean="0"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gluten-free diets.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Meal Recommendations: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Utilize AI to tailor meal plans based on customer preferences and health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Sustainable Practices: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Adopt eco-friendly packaging and source ingredients from local, sustainable farms.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Strategic Partnerships: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Collaborate with nutritionists, fitness apps, and wellness influencers to boost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credibility and reach.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Loyalty Rewards: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Introduce a points-based system with exclusive perks for repeat customers.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International Growth: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Expand into global markets, focusing on health-conscious cities.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Flexible Subscriptions: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Allow customers to pause, skip, or customize their meal plans for greater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convenience.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156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13795" y="2650972"/>
            <a:ext cx="1026755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Revenue Streams: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Earn from subscription plans, one-time purchases, and premium meal options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like organic or gluten-free meals.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Optimized Profit Margins: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Control costs by sourcing high-quality ingredients locally.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 &amp; Growth: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Expand into new cities and countries while introducing specialized meal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 smtClean="0"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categories like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keto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vegan.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888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TO ACTION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13795" y="3066469"/>
            <a:ext cx="849790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Begin Your Healthy Lifestyle with FOODTUCK – Subscribe Today for Fresh,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Flavorful Meals Delivered to Your Door!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Savor the Freshness – Place Your Order Now</a:t>
            </a: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!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19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Welcome to FOODTUCK,</a:t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where every bite is a fusion of taste, quality, and freshness.</a:t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Whether you’re in the mood for something nutritious or indulgent,</a:t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offer the finest flavors, thoughtfully prepared to suit your lifestyle.</a:t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Enjoy the perfect blend of convenience and deliciousness—because your taste buds deserve the best.</a:t>
            </a:r>
          </a:p>
        </p:txBody>
      </p:sp>
    </p:spTree>
    <p:extLst>
      <p:ext uri="{BB962C8B-B14F-4D97-AF65-F5344CB8AC3E}">
        <p14:creationId xmlns:p14="http://schemas.microsoft.com/office/powerpoint/2010/main" val="77680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PROBLEMS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34526" y="2079558"/>
            <a:ext cx="1140889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Convenience Over Quality: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Many people choose fast food despite its unhealthy nature because it’s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quick and accessible.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Difficulty Finding Fresh &amp; Nutritious Meals: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Busy schedules make it hard for individuals to access healthy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fresh food options.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Limited Meal Choices: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Most food delivery services lack diverse options, particularly for health-conscious 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specialty diets.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Compromised Taste &amp; Freshness: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Pre-packaged and ready-made meals often fall short in delivering the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desired flavor and freshness.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524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13795" y="2096975"/>
            <a:ext cx="1143460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Fresh &amp; Healthy Dining: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FOODTUCK delivers nutritious, high-quality meals tailored for busy lifestyles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without compromising on taste.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Variety Meets Convenience: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a diverse menu, FOODTUCK ensures customers enjoy both flavorful and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wholesome meals right at their doorstep.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Guaranteed Taste &amp; Freshness: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Every meal is crafted with premium ingredients, offering a perfect balance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 flavor and freshness.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Effortless Healthy Eating: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Our convenient delivery service makes nutritious meals easily accessible,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eliminating the hassle of meal prep.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723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MARKET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13795" y="2650971"/>
            <a:ext cx="1081898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Health-Focused Individuals: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Those who prioritize nutrition but seek convenient meal options.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Busy Professionals: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Working individuals in need of quick, healthy, and hassle-free meals.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Fitness Enthusiasts: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Gym-goers, athletes, and active individuals requiring balanced, nutritious meals.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Families on the Go: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Households that enjoy home-style meals but lack the time for daily cooking.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362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13795" y="2373973"/>
            <a:ext cx="1139606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Meal Plan Subscriptions: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FOODTUCK offers weekly and monthly subscription plans for convenient,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healthy eating.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Flexible One-Time Orders: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Customers can enjoy fresh meals without committing to a subscription.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Doorstep Delivery: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Nutritious meals delivered straight to customers for maximum convenience.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Strategic Partnerships: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Collaborating with local farms and nutrition experts to provide premium-quality food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235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FRONTEND =  </a:t>
            </a:r>
            <a:r>
              <a:rPr lang="en-US" dirty="0" err="1"/>
              <a:t>Nextjs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BACKEND = CMS </a:t>
            </a:r>
            <a:r>
              <a:rPr lang="en-US" dirty="0"/>
              <a:t>Sanity </a:t>
            </a:r>
            <a:r>
              <a:rPr lang="en-US" dirty="0" smtClean="0"/>
              <a:t>+ APIS </a:t>
            </a:r>
            <a:r>
              <a:rPr lang="en-US" dirty="0"/>
              <a:t>Provided APIs endpoint </a:t>
            </a:r>
            <a:endParaRPr lang="en-US" dirty="0" smtClean="0"/>
          </a:p>
          <a:p>
            <a:r>
              <a:rPr lang="en-US" dirty="0" smtClean="0"/>
              <a:t>AUTHENTICATION =  </a:t>
            </a:r>
            <a:r>
              <a:rPr lang="en-US" dirty="0"/>
              <a:t>Auth.js </a:t>
            </a:r>
            <a:endParaRPr lang="en-US" dirty="0" smtClean="0"/>
          </a:p>
          <a:p>
            <a:r>
              <a:rPr lang="en-US" dirty="0" smtClean="0"/>
              <a:t>DEPLOYMENT = </a:t>
            </a:r>
            <a:r>
              <a:rPr lang="en-US" dirty="0" err="1" smtClean="0"/>
              <a:t>Vercel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160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STRATEGY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13795" y="2512472"/>
            <a:ext cx="1049838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Engaging Social Media Campaigns: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Share nutritious recipes, customer stories, and meal prep tips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on platforms like Instagram, Facebook, and YouTube.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SEO &amp; Content Strategy: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 blog content around healthy eating to attract and engage visitors.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Influencer Collaborations: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Partner with fitness experts and food bloggers to expand reach.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Rewarding Loyalty Programs: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Offer discounts and points to encourage repeat customers.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478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13795" y="2789471"/>
            <a:ext cx="1083181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 Meal Delivery Providers: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Competitors offering ready-made meals or meal kits.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Major Delivery Platforms (e.g., Uber Eats,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Grubhub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Fast food and restaurant delivery services that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prioritize convenience over health.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Specialized Health-Food Startups: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Companies focused on nutritious meal subscriptions.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7462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25</TotalTime>
  <Words>738</Words>
  <Application>Microsoft Office PowerPoint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Bookman Old Style</vt:lpstr>
      <vt:lpstr>Rockwell</vt:lpstr>
      <vt:lpstr>Damask</vt:lpstr>
      <vt:lpstr>FoodTuck</vt:lpstr>
      <vt:lpstr>Introduction</vt:lpstr>
      <vt:lpstr>MARKET PROBLEMS</vt:lpstr>
      <vt:lpstr>SOLUTIONS</vt:lpstr>
      <vt:lpstr>TARGET MARKET</vt:lpstr>
      <vt:lpstr>BUSINESS MODEL</vt:lpstr>
      <vt:lpstr>TECHNICAL SKILLS</vt:lpstr>
      <vt:lpstr>MARKETING STRATEGY</vt:lpstr>
      <vt:lpstr>COMPETITION</vt:lpstr>
      <vt:lpstr>FUTURE PLANS</vt:lpstr>
      <vt:lpstr>FINANCIALS</vt:lpstr>
      <vt:lpstr>CALL TO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FoodTuck</dc:title>
  <dc:creator>user</dc:creator>
  <cp:lastModifiedBy>user</cp:lastModifiedBy>
  <cp:revision>3</cp:revision>
  <dcterms:created xsi:type="dcterms:W3CDTF">2025-02-07T16:14:07Z</dcterms:created>
  <dcterms:modified xsi:type="dcterms:W3CDTF">2025-02-07T16:39:07Z</dcterms:modified>
</cp:coreProperties>
</file>