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Introduction to Sex Education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Puberty and Physical Changes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Reproductive Health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Sexually Transmitted Infections (STIs)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Healthy Relationships and Consent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Contraception and Family Planning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Responsible Sexual Behavior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Q&amp;A and Resources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2025-02-15T11:46:56Z</dcterms:created>
  <dcterms:modified xsi:type="dcterms:W3CDTF">2025-02-15T11:46:56Z</dcterms:modified>
</cp:coreProperties>
</file>