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74" r:id="rId5"/>
    <p:sldId id="259" r:id="rId6"/>
    <p:sldId id="260" r:id="rId7"/>
    <p:sldId id="275" r:id="rId8"/>
    <p:sldId id="261" r:id="rId9"/>
    <p:sldId id="262" r:id="rId10"/>
    <p:sldId id="276" r:id="rId11"/>
    <p:sldId id="263" r:id="rId12"/>
    <p:sldId id="264" r:id="rId13"/>
    <p:sldId id="278" r:id="rId14"/>
    <p:sldId id="265" r:id="rId15"/>
    <p:sldId id="266" r:id="rId16"/>
    <p:sldId id="273" r:id="rId17"/>
    <p:sldId id="268" r:id="rId18"/>
    <p:sldId id="267" r:id="rId19"/>
    <p:sldId id="277" r:id="rId20"/>
    <p:sldId id="269" r:id="rId21"/>
    <p:sldId id="270" r:id="rId22"/>
    <p:sldId id="271" r:id="rId23"/>
    <p:sldId id="272" r:id="rId24"/>
  </p:sldIdLst>
  <p:sldSz cx="9144000" cy="5143500" type="screen16x9"/>
  <p:notesSz cx="9144000" cy="51435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874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964A4D-4094-407A-A9A7-507564A26551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8676A6-A91D-41F7-B6BD-025D200D0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5544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8676A6-A91D-41F7-B6BD-025D200D0E5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3168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1" i="0">
                <a:solidFill>
                  <a:srgbClr val="373535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rgbClr val="373535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rgbClr val="373535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75746" y="1238070"/>
            <a:ext cx="3923029" cy="31686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2071" y="1196645"/>
            <a:ext cx="3469640" cy="3022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rgbClr val="373535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4" y="4534063"/>
            <a:ext cx="4488815" cy="609600"/>
          </a:xfrm>
          <a:custGeom>
            <a:avLst/>
            <a:gdLst/>
            <a:ahLst/>
            <a:cxnLst/>
            <a:rect l="l" t="t" r="r" b="b"/>
            <a:pathLst>
              <a:path w="4488815" h="609600">
                <a:moveTo>
                  <a:pt x="4488421" y="609436"/>
                </a:moveTo>
                <a:lnTo>
                  <a:pt x="0" y="609436"/>
                </a:lnTo>
                <a:lnTo>
                  <a:pt x="0" y="11861"/>
                </a:lnTo>
                <a:lnTo>
                  <a:pt x="31149" y="6690"/>
                </a:lnTo>
                <a:lnTo>
                  <a:pt x="65566" y="2981"/>
                </a:lnTo>
                <a:lnTo>
                  <a:pt x="103087" y="747"/>
                </a:lnTo>
                <a:lnTo>
                  <a:pt x="143551" y="0"/>
                </a:lnTo>
                <a:lnTo>
                  <a:pt x="177945" y="481"/>
                </a:lnTo>
                <a:lnTo>
                  <a:pt x="251752" y="4351"/>
                </a:lnTo>
                <a:lnTo>
                  <a:pt x="291003" y="7754"/>
                </a:lnTo>
                <a:lnTo>
                  <a:pt x="331710" y="12144"/>
                </a:lnTo>
                <a:lnTo>
                  <a:pt x="373790" y="17528"/>
                </a:lnTo>
                <a:lnTo>
                  <a:pt x="417164" y="23913"/>
                </a:lnTo>
                <a:lnTo>
                  <a:pt x="461748" y="31306"/>
                </a:lnTo>
                <a:lnTo>
                  <a:pt x="507462" y="39712"/>
                </a:lnTo>
                <a:lnTo>
                  <a:pt x="554223" y="49140"/>
                </a:lnTo>
                <a:lnTo>
                  <a:pt x="601950" y="59596"/>
                </a:lnTo>
                <a:lnTo>
                  <a:pt x="650562" y="71085"/>
                </a:lnTo>
                <a:lnTo>
                  <a:pt x="699977" y="83617"/>
                </a:lnTo>
                <a:lnTo>
                  <a:pt x="750113" y="97196"/>
                </a:lnTo>
                <a:lnTo>
                  <a:pt x="800889" y="111829"/>
                </a:lnTo>
                <a:lnTo>
                  <a:pt x="852222" y="127525"/>
                </a:lnTo>
                <a:lnTo>
                  <a:pt x="904032" y="144288"/>
                </a:lnTo>
                <a:lnTo>
                  <a:pt x="956237" y="162126"/>
                </a:lnTo>
                <a:lnTo>
                  <a:pt x="1008754" y="181046"/>
                </a:lnTo>
                <a:lnTo>
                  <a:pt x="1061504" y="201055"/>
                </a:lnTo>
                <a:lnTo>
                  <a:pt x="1114403" y="222158"/>
                </a:lnTo>
                <a:lnTo>
                  <a:pt x="1167370" y="244364"/>
                </a:lnTo>
                <a:lnTo>
                  <a:pt x="1220324" y="267678"/>
                </a:lnTo>
                <a:lnTo>
                  <a:pt x="1273183" y="292107"/>
                </a:lnTo>
                <a:lnTo>
                  <a:pt x="1325866" y="317658"/>
                </a:lnTo>
                <a:lnTo>
                  <a:pt x="1378290" y="344339"/>
                </a:lnTo>
                <a:lnTo>
                  <a:pt x="1430374" y="372154"/>
                </a:lnTo>
                <a:lnTo>
                  <a:pt x="1475439" y="395697"/>
                </a:lnTo>
                <a:lnTo>
                  <a:pt x="1521493" y="417616"/>
                </a:lnTo>
                <a:lnTo>
                  <a:pt x="1568442" y="437947"/>
                </a:lnTo>
                <a:lnTo>
                  <a:pt x="1616189" y="456723"/>
                </a:lnTo>
                <a:lnTo>
                  <a:pt x="1664638" y="473977"/>
                </a:lnTo>
                <a:lnTo>
                  <a:pt x="1713695" y="489742"/>
                </a:lnTo>
                <a:lnTo>
                  <a:pt x="1763263" y="504054"/>
                </a:lnTo>
                <a:lnTo>
                  <a:pt x="1813247" y="516944"/>
                </a:lnTo>
                <a:lnTo>
                  <a:pt x="1863552" y="528448"/>
                </a:lnTo>
                <a:lnTo>
                  <a:pt x="1914080" y="538597"/>
                </a:lnTo>
                <a:lnTo>
                  <a:pt x="1964738" y="547427"/>
                </a:lnTo>
                <a:lnTo>
                  <a:pt x="2015429" y="554971"/>
                </a:lnTo>
                <a:lnTo>
                  <a:pt x="2066058" y="561261"/>
                </a:lnTo>
                <a:lnTo>
                  <a:pt x="2116529" y="566333"/>
                </a:lnTo>
                <a:lnTo>
                  <a:pt x="2166746" y="570219"/>
                </a:lnTo>
                <a:lnTo>
                  <a:pt x="2216614" y="572953"/>
                </a:lnTo>
                <a:lnTo>
                  <a:pt x="2266037" y="574569"/>
                </a:lnTo>
                <a:lnTo>
                  <a:pt x="2314920" y="575100"/>
                </a:lnTo>
                <a:lnTo>
                  <a:pt x="4466292" y="575100"/>
                </a:lnTo>
                <a:lnTo>
                  <a:pt x="4488421" y="609436"/>
                </a:lnTo>
                <a:close/>
              </a:path>
              <a:path w="4488815" h="609600">
                <a:moveTo>
                  <a:pt x="4466292" y="575100"/>
                </a:moveTo>
                <a:lnTo>
                  <a:pt x="2314920" y="575100"/>
                </a:lnTo>
                <a:lnTo>
                  <a:pt x="2376810" y="574243"/>
                </a:lnTo>
                <a:lnTo>
                  <a:pt x="2437444" y="571720"/>
                </a:lnTo>
                <a:lnTo>
                  <a:pt x="2496619" y="567603"/>
                </a:lnTo>
                <a:lnTo>
                  <a:pt x="2554132" y="561962"/>
                </a:lnTo>
                <a:lnTo>
                  <a:pt x="2609779" y="554870"/>
                </a:lnTo>
                <a:lnTo>
                  <a:pt x="2663357" y="546398"/>
                </a:lnTo>
                <a:lnTo>
                  <a:pt x="2714663" y="536618"/>
                </a:lnTo>
                <a:lnTo>
                  <a:pt x="2763494" y="525600"/>
                </a:lnTo>
                <a:lnTo>
                  <a:pt x="2809646" y="513416"/>
                </a:lnTo>
                <a:lnTo>
                  <a:pt x="2852916" y="500138"/>
                </a:lnTo>
                <a:lnTo>
                  <a:pt x="2893101" y="485837"/>
                </a:lnTo>
                <a:lnTo>
                  <a:pt x="2929998" y="470585"/>
                </a:lnTo>
                <a:lnTo>
                  <a:pt x="2993113" y="437512"/>
                </a:lnTo>
                <a:lnTo>
                  <a:pt x="3109899" y="349629"/>
                </a:lnTo>
                <a:lnTo>
                  <a:pt x="3142735" y="325076"/>
                </a:lnTo>
                <a:lnTo>
                  <a:pt x="3177155" y="300519"/>
                </a:lnTo>
                <a:lnTo>
                  <a:pt x="3213359" y="276300"/>
                </a:lnTo>
                <a:lnTo>
                  <a:pt x="3251543" y="252762"/>
                </a:lnTo>
                <a:lnTo>
                  <a:pt x="3291907" y="230247"/>
                </a:lnTo>
                <a:lnTo>
                  <a:pt x="3334647" y="209099"/>
                </a:lnTo>
                <a:lnTo>
                  <a:pt x="3379962" y="189658"/>
                </a:lnTo>
                <a:lnTo>
                  <a:pt x="3428049" y="172269"/>
                </a:lnTo>
                <a:lnTo>
                  <a:pt x="3479107" y="157273"/>
                </a:lnTo>
                <a:lnTo>
                  <a:pt x="3533334" y="145013"/>
                </a:lnTo>
                <a:lnTo>
                  <a:pt x="3590926" y="135832"/>
                </a:lnTo>
                <a:lnTo>
                  <a:pt x="3652083" y="130072"/>
                </a:lnTo>
                <a:lnTo>
                  <a:pt x="3717001" y="128076"/>
                </a:lnTo>
                <a:lnTo>
                  <a:pt x="3745215" y="128438"/>
                </a:lnTo>
                <a:lnTo>
                  <a:pt x="3803763" y="131403"/>
                </a:lnTo>
                <a:lnTo>
                  <a:pt x="4117668" y="236600"/>
                </a:lnTo>
                <a:lnTo>
                  <a:pt x="4323884" y="399120"/>
                </a:lnTo>
                <a:lnTo>
                  <a:pt x="4449798" y="549507"/>
                </a:lnTo>
                <a:lnTo>
                  <a:pt x="4466292" y="575100"/>
                </a:lnTo>
                <a:close/>
              </a:path>
            </a:pathLst>
          </a:custGeom>
          <a:solidFill>
            <a:srgbClr val="CDB5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4663072" y="21"/>
            <a:ext cx="4481195" cy="1322070"/>
          </a:xfrm>
          <a:custGeom>
            <a:avLst/>
            <a:gdLst/>
            <a:ahLst/>
            <a:cxnLst/>
            <a:rect l="l" t="t" r="r" b="b"/>
            <a:pathLst>
              <a:path w="4481195" h="1322070">
                <a:moveTo>
                  <a:pt x="4480927" y="1321453"/>
                </a:moveTo>
                <a:lnTo>
                  <a:pt x="4429706" y="1303343"/>
                </a:lnTo>
                <a:lnTo>
                  <a:pt x="4376814" y="1258974"/>
                </a:lnTo>
                <a:lnTo>
                  <a:pt x="4351907" y="1228751"/>
                </a:lnTo>
                <a:lnTo>
                  <a:pt x="4327934" y="1193863"/>
                </a:lnTo>
                <a:lnTo>
                  <a:pt x="4304824" y="1154830"/>
                </a:lnTo>
                <a:lnTo>
                  <a:pt x="4282507" y="1112173"/>
                </a:lnTo>
                <a:lnTo>
                  <a:pt x="4260913" y="1066412"/>
                </a:lnTo>
                <a:lnTo>
                  <a:pt x="4239973" y="1018067"/>
                </a:lnTo>
                <a:lnTo>
                  <a:pt x="4219616" y="967659"/>
                </a:lnTo>
                <a:lnTo>
                  <a:pt x="4199773" y="915708"/>
                </a:lnTo>
                <a:lnTo>
                  <a:pt x="4180373" y="862735"/>
                </a:lnTo>
                <a:lnTo>
                  <a:pt x="4161347" y="809261"/>
                </a:lnTo>
                <a:lnTo>
                  <a:pt x="4142625" y="755804"/>
                </a:lnTo>
                <a:lnTo>
                  <a:pt x="4124136" y="702887"/>
                </a:lnTo>
                <a:lnTo>
                  <a:pt x="4105811" y="651029"/>
                </a:lnTo>
                <a:lnTo>
                  <a:pt x="4087580" y="600751"/>
                </a:lnTo>
                <a:lnTo>
                  <a:pt x="4069372" y="552573"/>
                </a:lnTo>
                <a:lnTo>
                  <a:pt x="4051119" y="507016"/>
                </a:lnTo>
                <a:lnTo>
                  <a:pt x="4032750" y="464600"/>
                </a:lnTo>
                <a:lnTo>
                  <a:pt x="4014194" y="425845"/>
                </a:lnTo>
                <a:lnTo>
                  <a:pt x="3995383" y="391272"/>
                </a:lnTo>
                <a:lnTo>
                  <a:pt x="3971588" y="357174"/>
                </a:lnTo>
                <a:lnTo>
                  <a:pt x="3942828" y="326964"/>
                </a:lnTo>
                <a:lnTo>
                  <a:pt x="3909543" y="300571"/>
                </a:lnTo>
                <a:lnTo>
                  <a:pt x="3872173" y="277925"/>
                </a:lnTo>
                <a:lnTo>
                  <a:pt x="3831158" y="258956"/>
                </a:lnTo>
                <a:lnTo>
                  <a:pt x="3786936" y="243594"/>
                </a:lnTo>
                <a:lnTo>
                  <a:pt x="3739949" y="231768"/>
                </a:lnTo>
                <a:lnTo>
                  <a:pt x="3690634" y="223408"/>
                </a:lnTo>
                <a:lnTo>
                  <a:pt x="3639433" y="218444"/>
                </a:lnTo>
                <a:lnTo>
                  <a:pt x="3586784" y="216805"/>
                </a:lnTo>
                <a:lnTo>
                  <a:pt x="3535071" y="218307"/>
                </a:lnTo>
                <a:lnTo>
                  <a:pt x="3482815" y="222770"/>
                </a:lnTo>
                <a:lnTo>
                  <a:pt x="3430410" y="230133"/>
                </a:lnTo>
                <a:lnTo>
                  <a:pt x="3378250" y="240333"/>
                </a:lnTo>
                <a:lnTo>
                  <a:pt x="3326728" y="253305"/>
                </a:lnTo>
                <a:lnTo>
                  <a:pt x="3276238" y="268988"/>
                </a:lnTo>
                <a:lnTo>
                  <a:pt x="3227174" y="287318"/>
                </a:lnTo>
                <a:lnTo>
                  <a:pt x="3179928" y="308233"/>
                </a:lnTo>
                <a:lnTo>
                  <a:pt x="3134896" y="331670"/>
                </a:lnTo>
                <a:lnTo>
                  <a:pt x="3092469" y="357566"/>
                </a:lnTo>
                <a:lnTo>
                  <a:pt x="3053042" y="385858"/>
                </a:lnTo>
                <a:lnTo>
                  <a:pt x="3012267" y="415056"/>
                </a:lnTo>
                <a:lnTo>
                  <a:pt x="2969337" y="440761"/>
                </a:lnTo>
                <a:lnTo>
                  <a:pt x="2924361" y="462988"/>
                </a:lnTo>
                <a:lnTo>
                  <a:pt x="2877444" y="481752"/>
                </a:lnTo>
                <a:lnTo>
                  <a:pt x="2828695" y="497070"/>
                </a:lnTo>
                <a:lnTo>
                  <a:pt x="2778222" y="508957"/>
                </a:lnTo>
                <a:lnTo>
                  <a:pt x="2726130" y="517429"/>
                </a:lnTo>
                <a:lnTo>
                  <a:pt x="2672527" y="522500"/>
                </a:lnTo>
                <a:lnTo>
                  <a:pt x="2617521" y="524187"/>
                </a:lnTo>
                <a:lnTo>
                  <a:pt x="2574998" y="523222"/>
                </a:lnTo>
                <a:lnTo>
                  <a:pt x="2531778" y="520331"/>
                </a:lnTo>
                <a:lnTo>
                  <a:pt x="2487908" y="515521"/>
                </a:lnTo>
                <a:lnTo>
                  <a:pt x="2443434" y="508798"/>
                </a:lnTo>
                <a:lnTo>
                  <a:pt x="2398402" y="500170"/>
                </a:lnTo>
                <a:lnTo>
                  <a:pt x="2352861" y="489641"/>
                </a:lnTo>
                <a:lnTo>
                  <a:pt x="2306855" y="477220"/>
                </a:lnTo>
                <a:lnTo>
                  <a:pt x="2260432" y="462913"/>
                </a:lnTo>
                <a:lnTo>
                  <a:pt x="2213639" y="446726"/>
                </a:lnTo>
                <a:lnTo>
                  <a:pt x="2166521" y="428666"/>
                </a:lnTo>
                <a:lnTo>
                  <a:pt x="2119125" y="408740"/>
                </a:lnTo>
                <a:lnTo>
                  <a:pt x="2071498" y="386954"/>
                </a:lnTo>
                <a:lnTo>
                  <a:pt x="2023687" y="363315"/>
                </a:lnTo>
                <a:lnTo>
                  <a:pt x="1975738" y="337829"/>
                </a:lnTo>
                <a:lnTo>
                  <a:pt x="1927698" y="310504"/>
                </a:lnTo>
                <a:lnTo>
                  <a:pt x="1861570" y="272769"/>
                </a:lnTo>
                <a:lnTo>
                  <a:pt x="1798113" y="238734"/>
                </a:lnTo>
                <a:lnTo>
                  <a:pt x="1737268" y="208226"/>
                </a:lnTo>
                <a:lnTo>
                  <a:pt x="1678974" y="181070"/>
                </a:lnTo>
                <a:lnTo>
                  <a:pt x="1623173" y="157090"/>
                </a:lnTo>
                <a:lnTo>
                  <a:pt x="1569803" y="136112"/>
                </a:lnTo>
                <a:lnTo>
                  <a:pt x="1518805" y="117961"/>
                </a:lnTo>
                <a:lnTo>
                  <a:pt x="1470119" y="102462"/>
                </a:lnTo>
                <a:lnTo>
                  <a:pt x="1423687" y="89442"/>
                </a:lnTo>
                <a:lnTo>
                  <a:pt x="1379446" y="78724"/>
                </a:lnTo>
                <a:lnTo>
                  <a:pt x="1337339" y="70134"/>
                </a:lnTo>
                <a:lnTo>
                  <a:pt x="1297305" y="63499"/>
                </a:lnTo>
                <a:lnTo>
                  <a:pt x="1259284" y="58642"/>
                </a:lnTo>
                <a:lnTo>
                  <a:pt x="1189044" y="53565"/>
                </a:lnTo>
                <a:lnTo>
                  <a:pt x="1156704" y="52996"/>
                </a:lnTo>
                <a:lnTo>
                  <a:pt x="1132499" y="53316"/>
                </a:lnTo>
                <a:lnTo>
                  <a:pt x="1087257" y="55620"/>
                </a:lnTo>
                <a:lnTo>
                  <a:pt x="1030809" y="63680"/>
                </a:lnTo>
                <a:lnTo>
                  <a:pt x="994325" y="75038"/>
                </a:lnTo>
                <a:lnTo>
                  <a:pt x="956685" y="90530"/>
                </a:lnTo>
                <a:lnTo>
                  <a:pt x="917855" y="109181"/>
                </a:lnTo>
                <a:lnTo>
                  <a:pt x="877803" y="130013"/>
                </a:lnTo>
                <a:lnTo>
                  <a:pt x="836496" y="152051"/>
                </a:lnTo>
                <a:lnTo>
                  <a:pt x="793902" y="174317"/>
                </a:lnTo>
                <a:lnTo>
                  <a:pt x="749988" y="195837"/>
                </a:lnTo>
                <a:lnTo>
                  <a:pt x="704721" y="215634"/>
                </a:lnTo>
                <a:lnTo>
                  <a:pt x="658069" y="232730"/>
                </a:lnTo>
                <a:lnTo>
                  <a:pt x="609999" y="246151"/>
                </a:lnTo>
                <a:lnTo>
                  <a:pt x="560478" y="254920"/>
                </a:lnTo>
                <a:lnTo>
                  <a:pt x="509473" y="258059"/>
                </a:lnTo>
                <a:lnTo>
                  <a:pt x="491419" y="257655"/>
                </a:lnTo>
                <a:lnTo>
                  <a:pt x="436158" y="251265"/>
                </a:lnTo>
                <a:lnTo>
                  <a:pt x="258978" y="191564"/>
                </a:lnTo>
                <a:lnTo>
                  <a:pt x="121163" y="107462"/>
                </a:lnTo>
                <a:lnTo>
                  <a:pt x="31806" y="32446"/>
                </a:lnTo>
                <a:lnTo>
                  <a:pt x="0" y="0"/>
                </a:lnTo>
                <a:lnTo>
                  <a:pt x="4480927" y="0"/>
                </a:lnTo>
                <a:lnTo>
                  <a:pt x="4480927" y="1321453"/>
                </a:lnTo>
                <a:close/>
              </a:path>
            </a:pathLst>
          </a:custGeom>
          <a:solidFill>
            <a:srgbClr val="C3C4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7965989" y="4260657"/>
            <a:ext cx="1178560" cy="883285"/>
          </a:xfrm>
          <a:custGeom>
            <a:avLst/>
            <a:gdLst/>
            <a:ahLst/>
            <a:cxnLst/>
            <a:rect l="l" t="t" r="r" b="b"/>
            <a:pathLst>
              <a:path w="1178559" h="883285">
                <a:moveTo>
                  <a:pt x="1177996" y="356661"/>
                </a:moveTo>
                <a:lnTo>
                  <a:pt x="831473" y="356661"/>
                </a:lnTo>
                <a:lnTo>
                  <a:pt x="843393" y="356027"/>
                </a:lnTo>
                <a:lnTo>
                  <a:pt x="855989" y="354065"/>
                </a:lnTo>
                <a:lnTo>
                  <a:pt x="913245" y="328288"/>
                </a:lnTo>
                <a:lnTo>
                  <a:pt x="943205" y="276103"/>
                </a:lnTo>
                <a:lnTo>
                  <a:pt x="949619" y="209200"/>
                </a:lnTo>
                <a:lnTo>
                  <a:pt x="949976" y="173301"/>
                </a:lnTo>
                <a:lnTo>
                  <a:pt x="951623" y="137408"/>
                </a:lnTo>
                <a:lnTo>
                  <a:pt x="968354" y="70557"/>
                </a:lnTo>
                <a:lnTo>
                  <a:pt x="1018949" y="18476"/>
                </a:lnTo>
                <a:lnTo>
                  <a:pt x="1069983" y="987"/>
                </a:lnTo>
                <a:lnTo>
                  <a:pt x="1085379" y="0"/>
                </a:lnTo>
                <a:lnTo>
                  <a:pt x="1123506" y="6163"/>
                </a:lnTo>
                <a:lnTo>
                  <a:pt x="1152715" y="19723"/>
                </a:lnTo>
                <a:lnTo>
                  <a:pt x="1171410" y="33282"/>
                </a:lnTo>
                <a:lnTo>
                  <a:pt x="1177996" y="39446"/>
                </a:lnTo>
                <a:lnTo>
                  <a:pt x="1177996" y="356661"/>
                </a:lnTo>
                <a:close/>
              </a:path>
              <a:path w="1178559" h="883285">
                <a:moveTo>
                  <a:pt x="1177996" y="882842"/>
                </a:moveTo>
                <a:lnTo>
                  <a:pt x="0" y="882842"/>
                </a:lnTo>
                <a:lnTo>
                  <a:pt x="2177" y="882302"/>
                </a:lnTo>
                <a:lnTo>
                  <a:pt x="30083" y="865841"/>
                </a:lnTo>
                <a:lnTo>
                  <a:pt x="84871" y="808251"/>
                </a:lnTo>
                <a:lnTo>
                  <a:pt x="110617" y="769248"/>
                </a:lnTo>
                <a:lnTo>
                  <a:pt x="134507" y="724857"/>
                </a:lnTo>
                <a:lnTo>
                  <a:pt x="155973" y="676142"/>
                </a:lnTo>
                <a:lnTo>
                  <a:pt x="174448" y="624165"/>
                </a:lnTo>
                <a:lnTo>
                  <a:pt x="189362" y="569990"/>
                </a:lnTo>
                <a:lnTo>
                  <a:pt x="200149" y="514680"/>
                </a:lnTo>
                <a:lnTo>
                  <a:pt x="209144" y="469570"/>
                </a:lnTo>
                <a:lnTo>
                  <a:pt x="222119" y="426451"/>
                </a:lnTo>
                <a:lnTo>
                  <a:pt x="239287" y="385782"/>
                </a:lnTo>
                <a:lnTo>
                  <a:pt x="260861" y="348023"/>
                </a:lnTo>
                <a:lnTo>
                  <a:pt x="287051" y="313633"/>
                </a:lnTo>
                <a:lnTo>
                  <a:pt x="318071" y="283073"/>
                </a:lnTo>
                <a:lnTo>
                  <a:pt x="354132" y="256802"/>
                </a:lnTo>
                <a:lnTo>
                  <a:pt x="395448" y="235279"/>
                </a:lnTo>
                <a:lnTo>
                  <a:pt x="442229" y="218966"/>
                </a:lnTo>
                <a:lnTo>
                  <a:pt x="494689" y="208322"/>
                </a:lnTo>
                <a:lnTo>
                  <a:pt x="535012" y="205425"/>
                </a:lnTo>
                <a:lnTo>
                  <a:pt x="589923" y="211924"/>
                </a:lnTo>
                <a:lnTo>
                  <a:pt x="634885" y="229056"/>
                </a:lnTo>
                <a:lnTo>
                  <a:pt x="672322" y="253277"/>
                </a:lnTo>
                <a:lnTo>
                  <a:pt x="704658" y="281043"/>
                </a:lnTo>
                <a:lnTo>
                  <a:pt x="734317" y="308809"/>
                </a:lnTo>
                <a:lnTo>
                  <a:pt x="763723" y="333031"/>
                </a:lnTo>
                <a:lnTo>
                  <a:pt x="795300" y="350163"/>
                </a:lnTo>
                <a:lnTo>
                  <a:pt x="831473" y="356661"/>
                </a:lnTo>
                <a:lnTo>
                  <a:pt x="1177996" y="356661"/>
                </a:lnTo>
                <a:lnTo>
                  <a:pt x="1177996" y="882842"/>
                </a:lnTo>
                <a:close/>
              </a:path>
            </a:pathLst>
          </a:custGeom>
          <a:solidFill>
            <a:srgbClr val="AEAE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32348" y="17"/>
            <a:ext cx="1761489" cy="539750"/>
          </a:xfrm>
          <a:custGeom>
            <a:avLst/>
            <a:gdLst/>
            <a:ahLst/>
            <a:cxnLst/>
            <a:rect l="l" t="t" r="r" b="b"/>
            <a:pathLst>
              <a:path w="1761489" h="539750">
                <a:moveTo>
                  <a:pt x="729419" y="539458"/>
                </a:moveTo>
                <a:lnTo>
                  <a:pt x="690038" y="536464"/>
                </a:lnTo>
                <a:lnTo>
                  <a:pt x="651653" y="527516"/>
                </a:lnTo>
                <a:lnTo>
                  <a:pt x="613860" y="512670"/>
                </a:lnTo>
                <a:lnTo>
                  <a:pt x="576257" y="491980"/>
                </a:lnTo>
                <a:lnTo>
                  <a:pt x="538441" y="465499"/>
                </a:lnTo>
                <a:lnTo>
                  <a:pt x="500008" y="433281"/>
                </a:lnTo>
                <a:lnTo>
                  <a:pt x="460555" y="395381"/>
                </a:lnTo>
                <a:lnTo>
                  <a:pt x="419679" y="351854"/>
                </a:lnTo>
                <a:lnTo>
                  <a:pt x="376977" y="302752"/>
                </a:lnTo>
                <a:lnTo>
                  <a:pt x="251292" y="176273"/>
                </a:lnTo>
                <a:lnTo>
                  <a:pt x="129126" y="80999"/>
                </a:lnTo>
                <a:lnTo>
                  <a:pt x="36642" y="20913"/>
                </a:lnTo>
                <a:lnTo>
                  <a:pt x="0" y="0"/>
                </a:lnTo>
                <a:lnTo>
                  <a:pt x="1761109" y="0"/>
                </a:lnTo>
                <a:lnTo>
                  <a:pt x="1760959" y="17913"/>
                </a:lnTo>
                <a:lnTo>
                  <a:pt x="1754553" y="62415"/>
                </a:lnTo>
                <a:lnTo>
                  <a:pt x="1732865" y="119743"/>
                </a:lnTo>
                <a:lnTo>
                  <a:pt x="1686884" y="176117"/>
                </a:lnTo>
                <a:lnTo>
                  <a:pt x="1630585" y="206050"/>
                </a:lnTo>
                <a:lnTo>
                  <a:pt x="1561747" y="215941"/>
                </a:lnTo>
                <a:lnTo>
                  <a:pt x="1524253" y="213426"/>
                </a:lnTo>
                <a:lnTo>
                  <a:pt x="1486173" y="205914"/>
                </a:lnTo>
                <a:lnTo>
                  <a:pt x="1448393" y="193460"/>
                </a:lnTo>
                <a:lnTo>
                  <a:pt x="1411800" y="176117"/>
                </a:lnTo>
                <a:lnTo>
                  <a:pt x="1374260" y="154829"/>
                </a:lnTo>
                <a:lnTo>
                  <a:pt x="1330140" y="132318"/>
                </a:lnTo>
                <a:lnTo>
                  <a:pt x="1280805" y="114485"/>
                </a:lnTo>
                <a:lnTo>
                  <a:pt x="1227624" y="107230"/>
                </a:lnTo>
                <a:lnTo>
                  <a:pt x="1207414" y="108389"/>
                </a:lnTo>
                <a:lnTo>
                  <a:pt x="1166256" y="118532"/>
                </a:lnTo>
                <a:lnTo>
                  <a:pt x="1113529" y="150744"/>
                </a:lnTo>
                <a:lnTo>
                  <a:pt x="1073343" y="209850"/>
                </a:lnTo>
                <a:lnTo>
                  <a:pt x="1050618" y="280715"/>
                </a:lnTo>
                <a:lnTo>
                  <a:pt x="1040529" y="318060"/>
                </a:lnTo>
                <a:lnTo>
                  <a:pt x="1028474" y="355346"/>
                </a:lnTo>
                <a:lnTo>
                  <a:pt x="1012343" y="391576"/>
                </a:lnTo>
                <a:lnTo>
                  <a:pt x="990027" y="425749"/>
                </a:lnTo>
                <a:lnTo>
                  <a:pt x="959416" y="456868"/>
                </a:lnTo>
                <a:lnTo>
                  <a:pt x="918398" y="483932"/>
                </a:lnTo>
                <a:lnTo>
                  <a:pt x="867038" y="508326"/>
                </a:lnTo>
                <a:lnTo>
                  <a:pt x="818750" y="525667"/>
                </a:lnTo>
                <a:lnTo>
                  <a:pt x="773041" y="536022"/>
                </a:lnTo>
                <a:lnTo>
                  <a:pt x="729419" y="539458"/>
                </a:lnTo>
                <a:close/>
              </a:path>
            </a:pathLst>
          </a:custGeom>
          <a:solidFill>
            <a:srgbClr val="FFDB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495422" y="151410"/>
            <a:ext cx="6153155" cy="833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1" i="0">
                <a:solidFill>
                  <a:srgbClr val="373535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490362" y="1287056"/>
            <a:ext cx="6748780" cy="3201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esearchgate.net/publication/333367045_A_" TargetMode="External"/><Relationship Id="rId2" Type="http://schemas.openxmlformats.org/officeDocument/2006/relationships/hyperlink" Target="http://www.lendingtree.com/auto/fuel-efficiency-study/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www.mdpi.com/2077-1312/11/4/738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" y="0"/>
            <a:ext cx="5283835" cy="724535"/>
          </a:xfrm>
          <a:custGeom>
            <a:avLst/>
            <a:gdLst/>
            <a:ahLst/>
            <a:cxnLst/>
            <a:rect l="l" t="t" r="r" b="b"/>
            <a:pathLst>
              <a:path w="5283835" h="724535">
                <a:moveTo>
                  <a:pt x="168824" y="724049"/>
                </a:moveTo>
                <a:lnTo>
                  <a:pt x="121236" y="723171"/>
                </a:lnTo>
                <a:lnTo>
                  <a:pt x="77109" y="720543"/>
                </a:lnTo>
                <a:lnTo>
                  <a:pt x="36633" y="716182"/>
                </a:lnTo>
                <a:lnTo>
                  <a:pt x="0" y="710099"/>
                </a:lnTo>
                <a:lnTo>
                  <a:pt x="0" y="0"/>
                </a:lnTo>
                <a:lnTo>
                  <a:pt x="5283349" y="0"/>
                </a:lnTo>
                <a:lnTo>
                  <a:pt x="5233210" y="77798"/>
                </a:lnTo>
                <a:lnTo>
                  <a:pt x="5085128" y="254662"/>
                </a:lnTo>
                <a:lnTo>
                  <a:pt x="4842606" y="445795"/>
                </a:lnTo>
                <a:lnTo>
                  <a:pt x="4509149" y="566399"/>
                </a:lnTo>
                <a:lnTo>
                  <a:pt x="4438587" y="571703"/>
                </a:lnTo>
                <a:lnTo>
                  <a:pt x="4371399" y="573424"/>
                </a:lnTo>
                <a:lnTo>
                  <a:pt x="4306806" y="571752"/>
                </a:lnTo>
                <a:lnTo>
                  <a:pt x="4245377" y="566896"/>
                </a:lnTo>
                <a:lnTo>
                  <a:pt x="4186972" y="559096"/>
                </a:lnTo>
                <a:lnTo>
                  <a:pt x="4131453" y="548593"/>
                </a:lnTo>
                <a:lnTo>
                  <a:pt x="4078680" y="535628"/>
                </a:lnTo>
                <a:lnTo>
                  <a:pt x="4028515" y="520442"/>
                </a:lnTo>
                <a:lnTo>
                  <a:pt x="3980818" y="503274"/>
                </a:lnTo>
                <a:lnTo>
                  <a:pt x="3935451" y="484365"/>
                </a:lnTo>
                <a:lnTo>
                  <a:pt x="3892275" y="463957"/>
                </a:lnTo>
                <a:lnTo>
                  <a:pt x="3851151" y="442289"/>
                </a:lnTo>
                <a:lnTo>
                  <a:pt x="3811939" y="419602"/>
                </a:lnTo>
                <a:lnTo>
                  <a:pt x="3774501" y="396137"/>
                </a:lnTo>
                <a:lnTo>
                  <a:pt x="3738697" y="372134"/>
                </a:lnTo>
                <a:lnTo>
                  <a:pt x="3704390" y="347834"/>
                </a:lnTo>
                <a:lnTo>
                  <a:pt x="3671439" y="323478"/>
                </a:lnTo>
                <a:lnTo>
                  <a:pt x="3639706" y="299306"/>
                </a:lnTo>
                <a:lnTo>
                  <a:pt x="3609052" y="275558"/>
                </a:lnTo>
                <a:lnTo>
                  <a:pt x="3579338" y="252476"/>
                </a:lnTo>
                <a:lnTo>
                  <a:pt x="3550424" y="230299"/>
                </a:lnTo>
                <a:lnTo>
                  <a:pt x="3493748" y="194192"/>
                </a:lnTo>
                <a:lnTo>
                  <a:pt x="3423364" y="160984"/>
                </a:lnTo>
                <a:lnTo>
                  <a:pt x="3383442" y="145612"/>
                </a:lnTo>
                <a:lnTo>
                  <a:pt x="3340586" y="131137"/>
                </a:lnTo>
                <a:lnTo>
                  <a:pt x="3294960" y="117619"/>
                </a:lnTo>
                <a:lnTo>
                  <a:pt x="3246729" y="105113"/>
                </a:lnTo>
                <a:lnTo>
                  <a:pt x="3196055" y="93679"/>
                </a:lnTo>
                <a:lnTo>
                  <a:pt x="3143105" y="83374"/>
                </a:lnTo>
                <a:lnTo>
                  <a:pt x="3088041" y="74256"/>
                </a:lnTo>
                <a:lnTo>
                  <a:pt x="3031028" y="66382"/>
                </a:lnTo>
                <a:lnTo>
                  <a:pt x="2972230" y="59810"/>
                </a:lnTo>
                <a:lnTo>
                  <a:pt x="2911812" y="54598"/>
                </a:lnTo>
                <a:lnTo>
                  <a:pt x="2849937" y="50804"/>
                </a:lnTo>
                <a:lnTo>
                  <a:pt x="2786770" y="48485"/>
                </a:lnTo>
                <a:lnTo>
                  <a:pt x="2722474" y="47699"/>
                </a:lnTo>
                <a:lnTo>
                  <a:pt x="2673240" y="48158"/>
                </a:lnTo>
                <a:lnTo>
                  <a:pt x="2623527" y="49549"/>
                </a:lnTo>
                <a:lnTo>
                  <a:pt x="2573405" y="51898"/>
                </a:lnTo>
                <a:lnTo>
                  <a:pt x="2522947" y="55230"/>
                </a:lnTo>
                <a:lnTo>
                  <a:pt x="2472222" y="59570"/>
                </a:lnTo>
                <a:lnTo>
                  <a:pt x="2421302" y="64943"/>
                </a:lnTo>
                <a:lnTo>
                  <a:pt x="2370257" y="71373"/>
                </a:lnTo>
                <a:lnTo>
                  <a:pt x="2319158" y="78885"/>
                </a:lnTo>
                <a:lnTo>
                  <a:pt x="2268076" y="87505"/>
                </a:lnTo>
                <a:lnTo>
                  <a:pt x="2217082" y="97257"/>
                </a:lnTo>
                <a:lnTo>
                  <a:pt x="2166247" y="108166"/>
                </a:lnTo>
                <a:lnTo>
                  <a:pt x="2115641" y="120257"/>
                </a:lnTo>
                <a:lnTo>
                  <a:pt x="2065335" y="133555"/>
                </a:lnTo>
                <a:lnTo>
                  <a:pt x="2015400" y="148085"/>
                </a:lnTo>
                <a:lnTo>
                  <a:pt x="1965908" y="163871"/>
                </a:lnTo>
                <a:lnTo>
                  <a:pt x="1916928" y="180939"/>
                </a:lnTo>
                <a:lnTo>
                  <a:pt x="1868532" y="199314"/>
                </a:lnTo>
                <a:lnTo>
                  <a:pt x="1820790" y="219020"/>
                </a:lnTo>
                <a:lnTo>
                  <a:pt x="1773773" y="240082"/>
                </a:lnTo>
                <a:lnTo>
                  <a:pt x="1727553" y="262525"/>
                </a:lnTo>
                <a:lnTo>
                  <a:pt x="1682199" y="286374"/>
                </a:lnTo>
                <a:lnTo>
                  <a:pt x="1630545" y="314064"/>
                </a:lnTo>
                <a:lnTo>
                  <a:pt x="1578596" y="340802"/>
                </a:lnTo>
                <a:lnTo>
                  <a:pt x="1526408" y="366594"/>
                </a:lnTo>
                <a:lnTo>
                  <a:pt x="1474041" y="391443"/>
                </a:lnTo>
                <a:lnTo>
                  <a:pt x="1421552" y="415355"/>
                </a:lnTo>
                <a:lnTo>
                  <a:pt x="1368998" y="438334"/>
                </a:lnTo>
                <a:lnTo>
                  <a:pt x="1316438" y="460385"/>
                </a:lnTo>
                <a:lnTo>
                  <a:pt x="1263928" y="481514"/>
                </a:lnTo>
                <a:lnTo>
                  <a:pt x="1211526" y="501724"/>
                </a:lnTo>
                <a:lnTo>
                  <a:pt x="1159290" y="521020"/>
                </a:lnTo>
                <a:lnTo>
                  <a:pt x="1107279" y="539408"/>
                </a:lnTo>
                <a:lnTo>
                  <a:pt x="1055548" y="556891"/>
                </a:lnTo>
                <a:lnTo>
                  <a:pt x="1004157" y="573476"/>
                </a:lnTo>
                <a:lnTo>
                  <a:pt x="953162" y="589166"/>
                </a:lnTo>
                <a:lnTo>
                  <a:pt x="902622" y="603966"/>
                </a:lnTo>
                <a:lnTo>
                  <a:pt x="852593" y="617881"/>
                </a:lnTo>
                <a:lnTo>
                  <a:pt x="803135" y="630916"/>
                </a:lnTo>
                <a:lnTo>
                  <a:pt x="754303" y="643075"/>
                </a:lnTo>
                <a:lnTo>
                  <a:pt x="706157" y="654364"/>
                </a:lnTo>
                <a:lnTo>
                  <a:pt x="658753" y="664787"/>
                </a:lnTo>
                <a:lnTo>
                  <a:pt x="612150" y="674348"/>
                </a:lnTo>
                <a:lnTo>
                  <a:pt x="566404" y="683053"/>
                </a:lnTo>
                <a:lnTo>
                  <a:pt x="521575" y="690907"/>
                </a:lnTo>
                <a:lnTo>
                  <a:pt x="477718" y="697914"/>
                </a:lnTo>
                <a:lnTo>
                  <a:pt x="434893" y="704078"/>
                </a:lnTo>
                <a:lnTo>
                  <a:pt x="393156" y="709405"/>
                </a:lnTo>
                <a:lnTo>
                  <a:pt x="352565" y="713900"/>
                </a:lnTo>
                <a:lnTo>
                  <a:pt x="313179" y="717566"/>
                </a:lnTo>
                <a:lnTo>
                  <a:pt x="275054" y="720410"/>
                </a:lnTo>
                <a:lnTo>
                  <a:pt x="202819" y="723647"/>
                </a:lnTo>
                <a:lnTo>
                  <a:pt x="168824" y="724049"/>
                </a:lnTo>
                <a:close/>
              </a:path>
            </a:pathLst>
          </a:custGeom>
          <a:solidFill>
            <a:srgbClr val="FFDB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-60" y="2632933"/>
            <a:ext cx="1075055" cy="2510790"/>
          </a:xfrm>
          <a:custGeom>
            <a:avLst/>
            <a:gdLst/>
            <a:ahLst/>
            <a:cxnLst/>
            <a:rect l="l" t="t" r="r" b="b"/>
            <a:pathLst>
              <a:path w="1075055" h="2510790">
                <a:moveTo>
                  <a:pt x="894201" y="2510567"/>
                </a:moveTo>
                <a:lnTo>
                  <a:pt x="0" y="2510567"/>
                </a:lnTo>
                <a:lnTo>
                  <a:pt x="0" y="0"/>
                </a:lnTo>
                <a:lnTo>
                  <a:pt x="59877" y="8132"/>
                </a:lnTo>
                <a:lnTo>
                  <a:pt x="191606" y="61544"/>
                </a:lnTo>
                <a:lnTo>
                  <a:pt x="323336" y="203753"/>
                </a:lnTo>
                <a:lnTo>
                  <a:pt x="383213" y="478277"/>
                </a:lnTo>
                <a:lnTo>
                  <a:pt x="382264" y="520453"/>
                </a:lnTo>
                <a:lnTo>
                  <a:pt x="375719" y="575950"/>
                </a:lnTo>
                <a:lnTo>
                  <a:pt x="362138" y="627280"/>
                </a:lnTo>
                <a:lnTo>
                  <a:pt x="342742" y="674898"/>
                </a:lnTo>
                <a:lnTo>
                  <a:pt x="318752" y="719256"/>
                </a:lnTo>
                <a:lnTo>
                  <a:pt x="291390" y="760806"/>
                </a:lnTo>
                <a:lnTo>
                  <a:pt x="261877" y="800001"/>
                </a:lnTo>
                <a:lnTo>
                  <a:pt x="231433" y="837294"/>
                </a:lnTo>
                <a:lnTo>
                  <a:pt x="201280" y="873138"/>
                </a:lnTo>
                <a:lnTo>
                  <a:pt x="172640" y="907986"/>
                </a:lnTo>
                <a:lnTo>
                  <a:pt x="146732" y="942289"/>
                </a:lnTo>
                <a:lnTo>
                  <a:pt x="114744" y="993972"/>
                </a:lnTo>
                <a:lnTo>
                  <a:pt x="91599" y="1045758"/>
                </a:lnTo>
                <a:lnTo>
                  <a:pt x="77537" y="1097214"/>
                </a:lnTo>
                <a:lnTo>
                  <a:pt x="72796" y="1147905"/>
                </a:lnTo>
                <a:lnTo>
                  <a:pt x="76258" y="1189968"/>
                </a:lnTo>
                <a:lnTo>
                  <a:pt x="86740" y="1230897"/>
                </a:lnTo>
                <a:lnTo>
                  <a:pt x="104387" y="1270424"/>
                </a:lnTo>
                <a:lnTo>
                  <a:pt x="129344" y="1308283"/>
                </a:lnTo>
                <a:lnTo>
                  <a:pt x="161754" y="1344208"/>
                </a:lnTo>
                <a:lnTo>
                  <a:pt x="201764" y="1377931"/>
                </a:lnTo>
                <a:lnTo>
                  <a:pt x="250337" y="1402170"/>
                </a:lnTo>
                <a:lnTo>
                  <a:pt x="309605" y="1414805"/>
                </a:lnTo>
                <a:lnTo>
                  <a:pt x="377824" y="1420645"/>
                </a:lnTo>
                <a:lnTo>
                  <a:pt x="414746" y="1422520"/>
                </a:lnTo>
                <a:lnTo>
                  <a:pt x="453253" y="1424500"/>
                </a:lnTo>
                <a:lnTo>
                  <a:pt x="493125" y="1427186"/>
                </a:lnTo>
                <a:lnTo>
                  <a:pt x="534147" y="1431179"/>
                </a:lnTo>
                <a:lnTo>
                  <a:pt x="576098" y="1437081"/>
                </a:lnTo>
                <a:lnTo>
                  <a:pt x="618763" y="1445493"/>
                </a:lnTo>
                <a:lnTo>
                  <a:pt x="661923" y="1457015"/>
                </a:lnTo>
                <a:lnTo>
                  <a:pt x="705359" y="1472249"/>
                </a:lnTo>
                <a:lnTo>
                  <a:pt x="748855" y="1491797"/>
                </a:lnTo>
                <a:lnTo>
                  <a:pt x="792192" y="1516259"/>
                </a:lnTo>
                <a:lnTo>
                  <a:pt x="835152" y="1546237"/>
                </a:lnTo>
                <a:lnTo>
                  <a:pt x="877517" y="1582331"/>
                </a:lnTo>
                <a:lnTo>
                  <a:pt x="919071" y="1625143"/>
                </a:lnTo>
                <a:lnTo>
                  <a:pt x="959594" y="1675275"/>
                </a:lnTo>
                <a:lnTo>
                  <a:pt x="992652" y="1724584"/>
                </a:lnTo>
                <a:lnTo>
                  <a:pt x="1019443" y="1774151"/>
                </a:lnTo>
                <a:lnTo>
                  <a:pt x="1040397" y="1823768"/>
                </a:lnTo>
                <a:lnTo>
                  <a:pt x="1055945" y="1873227"/>
                </a:lnTo>
                <a:lnTo>
                  <a:pt x="1066517" y="1922323"/>
                </a:lnTo>
                <a:lnTo>
                  <a:pt x="1072544" y="1970847"/>
                </a:lnTo>
                <a:lnTo>
                  <a:pt x="1074457" y="2018592"/>
                </a:lnTo>
                <a:lnTo>
                  <a:pt x="1046292" y="2209405"/>
                </a:lnTo>
                <a:lnTo>
                  <a:pt x="984329" y="2365861"/>
                </a:lnTo>
                <a:lnTo>
                  <a:pt x="922366" y="2471676"/>
                </a:lnTo>
                <a:lnTo>
                  <a:pt x="894201" y="2510567"/>
                </a:lnTo>
                <a:close/>
              </a:path>
            </a:pathLst>
          </a:custGeom>
          <a:solidFill>
            <a:srgbClr val="EEC4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934176" y="3312105"/>
            <a:ext cx="6210300" cy="1831339"/>
          </a:xfrm>
          <a:custGeom>
            <a:avLst/>
            <a:gdLst/>
            <a:ahLst/>
            <a:cxnLst/>
            <a:rect l="l" t="t" r="r" b="b"/>
            <a:pathLst>
              <a:path w="6210300" h="1831339">
                <a:moveTo>
                  <a:pt x="6209823" y="1530991"/>
                </a:moveTo>
                <a:lnTo>
                  <a:pt x="4968624" y="1530991"/>
                </a:lnTo>
                <a:lnTo>
                  <a:pt x="5024881" y="1529650"/>
                </a:lnTo>
                <a:lnTo>
                  <a:pt x="5080035" y="1525596"/>
                </a:lnTo>
                <a:lnTo>
                  <a:pt x="5133808" y="1518786"/>
                </a:lnTo>
                <a:lnTo>
                  <a:pt x="5185924" y="1509174"/>
                </a:lnTo>
                <a:lnTo>
                  <a:pt x="5236106" y="1496717"/>
                </a:lnTo>
                <a:lnTo>
                  <a:pt x="5284075" y="1481371"/>
                </a:lnTo>
                <a:lnTo>
                  <a:pt x="5329555" y="1463090"/>
                </a:lnTo>
                <a:lnTo>
                  <a:pt x="5372268" y="1441831"/>
                </a:lnTo>
                <a:lnTo>
                  <a:pt x="5411938" y="1417549"/>
                </a:lnTo>
                <a:lnTo>
                  <a:pt x="5448288" y="1390200"/>
                </a:lnTo>
                <a:lnTo>
                  <a:pt x="5481039" y="1359740"/>
                </a:lnTo>
                <a:lnTo>
                  <a:pt x="5509915" y="1326124"/>
                </a:lnTo>
                <a:lnTo>
                  <a:pt x="5534638" y="1289308"/>
                </a:lnTo>
                <a:lnTo>
                  <a:pt x="5553408" y="1255502"/>
                </a:lnTo>
                <a:lnTo>
                  <a:pt x="5571980" y="1218599"/>
                </a:lnTo>
                <a:lnTo>
                  <a:pt x="5590391" y="1178866"/>
                </a:lnTo>
                <a:lnTo>
                  <a:pt x="5608677" y="1136571"/>
                </a:lnTo>
                <a:lnTo>
                  <a:pt x="5626873" y="1091981"/>
                </a:lnTo>
                <a:lnTo>
                  <a:pt x="5645016" y="1045365"/>
                </a:lnTo>
                <a:lnTo>
                  <a:pt x="5663142" y="996989"/>
                </a:lnTo>
                <a:lnTo>
                  <a:pt x="5681287" y="947123"/>
                </a:lnTo>
                <a:lnTo>
                  <a:pt x="5699486" y="896033"/>
                </a:lnTo>
                <a:lnTo>
                  <a:pt x="5717776" y="843986"/>
                </a:lnTo>
                <a:lnTo>
                  <a:pt x="5754771" y="738097"/>
                </a:lnTo>
                <a:lnTo>
                  <a:pt x="5773549" y="684789"/>
                </a:lnTo>
                <a:lnTo>
                  <a:pt x="5792561" y="631595"/>
                </a:lnTo>
                <a:lnTo>
                  <a:pt x="5811843" y="578785"/>
                </a:lnTo>
                <a:lnTo>
                  <a:pt x="5831432" y="526624"/>
                </a:lnTo>
                <a:lnTo>
                  <a:pt x="5851364" y="475381"/>
                </a:lnTo>
                <a:lnTo>
                  <a:pt x="5871673" y="425323"/>
                </a:lnTo>
                <a:lnTo>
                  <a:pt x="5892398" y="376719"/>
                </a:lnTo>
                <a:lnTo>
                  <a:pt x="5913572" y="329836"/>
                </a:lnTo>
                <a:lnTo>
                  <a:pt x="5935233" y="284941"/>
                </a:lnTo>
                <a:lnTo>
                  <a:pt x="5957416" y="242302"/>
                </a:lnTo>
                <a:lnTo>
                  <a:pt x="5980158" y="202187"/>
                </a:lnTo>
                <a:lnTo>
                  <a:pt x="6003494" y="164863"/>
                </a:lnTo>
                <a:lnTo>
                  <a:pt x="6027460" y="130599"/>
                </a:lnTo>
                <a:lnTo>
                  <a:pt x="6052092" y="99662"/>
                </a:lnTo>
                <a:lnTo>
                  <a:pt x="6103499" y="48839"/>
                </a:lnTo>
                <a:lnTo>
                  <a:pt x="6158003" y="14536"/>
                </a:lnTo>
                <a:lnTo>
                  <a:pt x="6209823" y="0"/>
                </a:lnTo>
                <a:lnTo>
                  <a:pt x="6209823" y="1530991"/>
                </a:lnTo>
                <a:close/>
              </a:path>
              <a:path w="6210300" h="1831339">
                <a:moveTo>
                  <a:pt x="6209823" y="1757908"/>
                </a:moveTo>
                <a:lnTo>
                  <a:pt x="1602334" y="1757908"/>
                </a:lnTo>
                <a:lnTo>
                  <a:pt x="1633233" y="1757533"/>
                </a:lnTo>
                <a:lnTo>
                  <a:pt x="1665349" y="1756352"/>
                </a:lnTo>
                <a:lnTo>
                  <a:pt x="1733345" y="1751248"/>
                </a:lnTo>
                <a:lnTo>
                  <a:pt x="1806545" y="1741944"/>
                </a:lnTo>
                <a:lnTo>
                  <a:pt x="1845166" y="1735514"/>
                </a:lnTo>
                <a:lnTo>
                  <a:pt x="1885171" y="1727790"/>
                </a:lnTo>
                <a:lnTo>
                  <a:pt x="1926589" y="1718689"/>
                </a:lnTo>
                <a:lnTo>
                  <a:pt x="1969447" y="1708132"/>
                </a:lnTo>
                <a:lnTo>
                  <a:pt x="2013773" y="1696035"/>
                </a:lnTo>
                <a:lnTo>
                  <a:pt x="2059595" y="1682319"/>
                </a:lnTo>
                <a:lnTo>
                  <a:pt x="2106941" y="1666900"/>
                </a:lnTo>
                <a:lnTo>
                  <a:pt x="2155840" y="1649699"/>
                </a:lnTo>
                <a:lnTo>
                  <a:pt x="2206318" y="1630632"/>
                </a:lnTo>
                <a:lnTo>
                  <a:pt x="2258403" y="1609620"/>
                </a:lnTo>
                <a:lnTo>
                  <a:pt x="2312124" y="1586579"/>
                </a:lnTo>
                <a:lnTo>
                  <a:pt x="2367509" y="1561430"/>
                </a:lnTo>
                <a:lnTo>
                  <a:pt x="2424585" y="1534090"/>
                </a:lnTo>
                <a:lnTo>
                  <a:pt x="2483380" y="1504478"/>
                </a:lnTo>
                <a:lnTo>
                  <a:pt x="2543923" y="1472512"/>
                </a:lnTo>
                <a:lnTo>
                  <a:pt x="2606240" y="1438111"/>
                </a:lnTo>
                <a:lnTo>
                  <a:pt x="2720281" y="1372565"/>
                </a:lnTo>
                <a:lnTo>
                  <a:pt x="2770139" y="1345369"/>
                </a:lnTo>
                <a:lnTo>
                  <a:pt x="2819908" y="1319609"/>
                </a:lnTo>
                <a:lnTo>
                  <a:pt x="2869561" y="1295290"/>
                </a:lnTo>
                <a:lnTo>
                  <a:pt x="2919070" y="1272414"/>
                </a:lnTo>
                <a:lnTo>
                  <a:pt x="2968407" y="1250987"/>
                </a:lnTo>
                <a:lnTo>
                  <a:pt x="3017547" y="1231011"/>
                </a:lnTo>
                <a:lnTo>
                  <a:pt x="3066461" y="1212490"/>
                </a:lnTo>
                <a:lnTo>
                  <a:pt x="3115123" y="1195429"/>
                </a:lnTo>
                <a:lnTo>
                  <a:pt x="3163505" y="1179832"/>
                </a:lnTo>
                <a:lnTo>
                  <a:pt x="3211580" y="1165701"/>
                </a:lnTo>
                <a:lnTo>
                  <a:pt x="3259320" y="1153042"/>
                </a:lnTo>
                <a:lnTo>
                  <a:pt x="3306699" y="1141857"/>
                </a:lnTo>
                <a:lnTo>
                  <a:pt x="3353689" y="1132151"/>
                </a:lnTo>
                <a:lnTo>
                  <a:pt x="3400264" y="1123928"/>
                </a:lnTo>
                <a:lnTo>
                  <a:pt x="3446395" y="1117191"/>
                </a:lnTo>
                <a:lnTo>
                  <a:pt x="3492055" y="1111945"/>
                </a:lnTo>
                <a:lnTo>
                  <a:pt x="3537219" y="1108193"/>
                </a:lnTo>
                <a:lnTo>
                  <a:pt x="3581857" y="1105938"/>
                </a:lnTo>
                <a:lnTo>
                  <a:pt x="3625943" y="1105186"/>
                </a:lnTo>
                <a:lnTo>
                  <a:pt x="3678895" y="1106306"/>
                </a:lnTo>
                <a:lnTo>
                  <a:pt x="3730937" y="1109669"/>
                </a:lnTo>
                <a:lnTo>
                  <a:pt x="3782021" y="1115284"/>
                </a:lnTo>
                <a:lnTo>
                  <a:pt x="3832095" y="1123156"/>
                </a:lnTo>
                <a:lnTo>
                  <a:pt x="3881112" y="1133294"/>
                </a:lnTo>
                <a:lnTo>
                  <a:pt x="3929022" y="1145705"/>
                </a:lnTo>
                <a:lnTo>
                  <a:pt x="3975776" y="1160395"/>
                </a:lnTo>
                <a:lnTo>
                  <a:pt x="4021324" y="1177372"/>
                </a:lnTo>
                <a:lnTo>
                  <a:pt x="4065617" y="1196643"/>
                </a:lnTo>
                <a:lnTo>
                  <a:pt x="4108605" y="1218215"/>
                </a:lnTo>
                <a:lnTo>
                  <a:pt x="4150240" y="1242095"/>
                </a:lnTo>
                <a:lnTo>
                  <a:pt x="4190472" y="1268291"/>
                </a:lnTo>
                <a:lnTo>
                  <a:pt x="4266329" y="1324105"/>
                </a:lnTo>
                <a:lnTo>
                  <a:pt x="4305450" y="1349846"/>
                </a:lnTo>
                <a:lnTo>
                  <a:pt x="4346439" y="1374002"/>
                </a:lnTo>
                <a:lnTo>
                  <a:pt x="4389119" y="1396546"/>
                </a:lnTo>
                <a:lnTo>
                  <a:pt x="4433311" y="1417449"/>
                </a:lnTo>
                <a:lnTo>
                  <a:pt x="4478839" y="1436683"/>
                </a:lnTo>
                <a:lnTo>
                  <a:pt x="4525526" y="1454219"/>
                </a:lnTo>
                <a:lnTo>
                  <a:pt x="4573195" y="1470030"/>
                </a:lnTo>
                <a:lnTo>
                  <a:pt x="4621668" y="1484087"/>
                </a:lnTo>
                <a:lnTo>
                  <a:pt x="4670769" y="1496361"/>
                </a:lnTo>
                <a:lnTo>
                  <a:pt x="4720319" y="1506824"/>
                </a:lnTo>
                <a:lnTo>
                  <a:pt x="4770143" y="1515449"/>
                </a:lnTo>
                <a:lnTo>
                  <a:pt x="4820062" y="1522206"/>
                </a:lnTo>
                <a:lnTo>
                  <a:pt x="4869900" y="1527068"/>
                </a:lnTo>
                <a:lnTo>
                  <a:pt x="4919480" y="1530006"/>
                </a:lnTo>
                <a:lnTo>
                  <a:pt x="4968624" y="1530991"/>
                </a:lnTo>
                <a:lnTo>
                  <a:pt x="6209823" y="1530991"/>
                </a:lnTo>
                <a:lnTo>
                  <a:pt x="6209823" y="1757908"/>
                </a:lnTo>
                <a:close/>
              </a:path>
              <a:path w="6210300" h="1831339">
                <a:moveTo>
                  <a:pt x="6209823" y="1831322"/>
                </a:moveTo>
                <a:lnTo>
                  <a:pt x="0" y="1831322"/>
                </a:lnTo>
                <a:lnTo>
                  <a:pt x="44059" y="1786375"/>
                </a:lnTo>
                <a:lnTo>
                  <a:pt x="167842" y="1682458"/>
                </a:lnTo>
                <a:lnTo>
                  <a:pt x="358751" y="1565956"/>
                </a:lnTo>
                <a:lnTo>
                  <a:pt x="604191" y="1483254"/>
                </a:lnTo>
                <a:lnTo>
                  <a:pt x="655479" y="1476122"/>
                </a:lnTo>
                <a:lnTo>
                  <a:pt x="705752" y="1473843"/>
                </a:lnTo>
                <a:lnTo>
                  <a:pt x="759968" y="1476417"/>
                </a:lnTo>
                <a:lnTo>
                  <a:pt x="812977" y="1483737"/>
                </a:lnTo>
                <a:lnTo>
                  <a:pt x="864797" y="1495198"/>
                </a:lnTo>
                <a:lnTo>
                  <a:pt x="915451" y="1510195"/>
                </a:lnTo>
                <a:lnTo>
                  <a:pt x="964957" y="1528123"/>
                </a:lnTo>
                <a:lnTo>
                  <a:pt x="1013336" y="1548378"/>
                </a:lnTo>
                <a:lnTo>
                  <a:pt x="1060609" y="1570355"/>
                </a:lnTo>
                <a:lnTo>
                  <a:pt x="1106795" y="1593448"/>
                </a:lnTo>
                <a:lnTo>
                  <a:pt x="1151915" y="1617054"/>
                </a:lnTo>
                <a:lnTo>
                  <a:pt x="1239038" y="1663382"/>
                </a:lnTo>
                <a:lnTo>
                  <a:pt x="1281080" y="1684895"/>
                </a:lnTo>
                <a:lnTo>
                  <a:pt x="1322138" y="1704502"/>
                </a:lnTo>
                <a:lnTo>
                  <a:pt x="1362230" y="1721596"/>
                </a:lnTo>
                <a:lnTo>
                  <a:pt x="1401378" y="1735574"/>
                </a:lnTo>
                <a:lnTo>
                  <a:pt x="1439600" y="1745831"/>
                </a:lnTo>
                <a:lnTo>
                  <a:pt x="1506131" y="1754273"/>
                </a:lnTo>
                <a:lnTo>
                  <a:pt x="1568803" y="1757465"/>
                </a:lnTo>
                <a:lnTo>
                  <a:pt x="1602334" y="1757908"/>
                </a:lnTo>
                <a:lnTo>
                  <a:pt x="6209823" y="1757908"/>
                </a:lnTo>
                <a:lnTo>
                  <a:pt x="6209823" y="1831322"/>
                </a:lnTo>
                <a:close/>
              </a:path>
            </a:pathLst>
          </a:custGeom>
          <a:solidFill>
            <a:srgbClr val="CDB5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262667" y="0"/>
            <a:ext cx="1881505" cy="1390015"/>
          </a:xfrm>
          <a:custGeom>
            <a:avLst/>
            <a:gdLst/>
            <a:ahLst/>
            <a:cxnLst/>
            <a:rect l="l" t="t" r="r" b="b"/>
            <a:pathLst>
              <a:path w="1881504" h="1390015">
                <a:moveTo>
                  <a:pt x="1736509" y="1390015"/>
                </a:moveTo>
                <a:lnTo>
                  <a:pt x="1687030" y="1383490"/>
                </a:lnTo>
                <a:lnTo>
                  <a:pt x="1632648" y="1361129"/>
                </a:lnTo>
                <a:lnTo>
                  <a:pt x="1599433" y="1338254"/>
                </a:lnTo>
                <a:lnTo>
                  <a:pt x="1554970" y="1282508"/>
                </a:lnTo>
                <a:lnTo>
                  <a:pt x="1533042" y="1216905"/>
                </a:lnTo>
                <a:lnTo>
                  <a:pt x="1525544" y="1145608"/>
                </a:lnTo>
                <a:lnTo>
                  <a:pt x="1524371" y="1072780"/>
                </a:lnTo>
                <a:lnTo>
                  <a:pt x="1523623" y="1037093"/>
                </a:lnTo>
                <a:lnTo>
                  <a:pt x="1516738" y="969775"/>
                </a:lnTo>
                <a:lnTo>
                  <a:pt x="1495914" y="911333"/>
                </a:lnTo>
                <a:lnTo>
                  <a:pt x="1453045" y="865932"/>
                </a:lnTo>
                <a:lnTo>
                  <a:pt x="1398716" y="841772"/>
                </a:lnTo>
                <a:lnTo>
                  <a:pt x="1358175" y="833416"/>
                </a:lnTo>
                <a:lnTo>
                  <a:pt x="1339538" y="832425"/>
                </a:lnTo>
                <a:lnTo>
                  <a:pt x="1303679" y="836407"/>
                </a:lnTo>
                <a:lnTo>
                  <a:pt x="1240895" y="864388"/>
                </a:lnTo>
                <a:lnTo>
                  <a:pt x="1184136" y="910448"/>
                </a:lnTo>
                <a:lnTo>
                  <a:pt x="1155808" y="937029"/>
                </a:lnTo>
                <a:lnTo>
                  <a:pt x="1126337" y="964256"/>
                </a:lnTo>
                <a:lnTo>
                  <a:pt x="1094838" y="990838"/>
                </a:lnTo>
                <a:lnTo>
                  <a:pt x="1060431" y="1015482"/>
                </a:lnTo>
                <a:lnTo>
                  <a:pt x="1022230" y="1036898"/>
                </a:lnTo>
                <a:lnTo>
                  <a:pt x="979353" y="1053794"/>
                </a:lnTo>
                <a:lnTo>
                  <a:pt x="930916" y="1064879"/>
                </a:lnTo>
                <a:lnTo>
                  <a:pt x="876037" y="1068860"/>
                </a:lnTo>
                <a:lnTo>
                  <a:pt x="861019" y="1068589"/>
                </a:lnTo>
                <a:lnTo>
                  <a:pt x="812994" y="1064333"/>
                </a:lnTo>
                <a:lnTo>
                  <a:pt x="757313" y="1054259"/>
                </a:lnTo>
                <a:lnTo>
                  <a:pt x="705626" y="1040139"/>
                </a:lnTo>
                <a:lnTo>
                  <a:pt x="657836" y="1022188"/>
                </a:lnTo>
                <a:lnTo>
                  <a:pt x="613844" y="1000617"/>
                </a:lnTo>
                <a:lnTo>
                  <a:pt x="573552" y="975640"/>
                </a:lnTo>
                <a:lnTo>
                  <a:pt x="536861" y="947470"/>
                </a:lnTo>
                <a:lnTo>
                  <a:pt x="503673" y="916320"/>
                </a:lnTo>
                <a:lnTo>
                  <a:pt x="473891" y="882402"/>
                </a:lnTo>
                <a:lnTo>
                  <a:pt x="447415" y="845930"/>
                </a:lnTo>
                <a:lnTo>
                  <a:pt x="424148" y="807117"/>
                </a:lnTo>
                <a:lnTo>
                  <a:pt x="403991" y="766175"/>
                </a:lnTo>
                <a:lnTo>
                  <a:pt x="386845" y="723318"/>
                </a:lnTo>
                <a:lnTo>
                  <a:pt x="372613" y="678759"/>
                </a:lnTo>
                <a:lnTo>
                  <a:pt x="361196" y="632710"/>
                </a:lnTo>
                <a:lnTo>
                  <a:pt x="352496" y="585385"/>
                </a:lnTo>
                <a:lnTo>
                  <a:pt x="342014" y="527624"/>
                </a:lnTo>
                <a:lnTo>
                  <a:pt x="328532" y="470405"/>
                </a:lnTo>
                <a:lnTo>
                  <a:pt x="312313" y="414222"/>
                </a:lnTo>
                <a:lnTo>
                  <a:pt x="293621" y="359565"/>
                </a:lnTo>
                <a:lnTo>
                  <a:pt x="272718" y="306928"/>
                </a:lnTo>
                <a:lnTo>
                  <a:pt x="249868" y="256803"/>
                </a:lnTo>
                <a:lnTo>
                  <a:pt x="225334" y="209683"/>
                </a:lnTo>
                <a:lnTo>
                  <a:pt x="199378" y="166061"/>
                </a:lnTo>
                <a:lnTo>
                  <a:pt x="172265" y="126428"/>
                </a:lnTo>
                <a:lnTo>
                  <a:pt x="144256" y="91278"/>
                </a:lnTo>
                <a:lnTo>
                  <a:pt x="115616" y="61102"/>
                </a:lnTo>
                <a:lnTo>
                  <a:pt x="86607" y="36394"/>
                </a:lnTo>
                <a:lnTo>
                  <a:pt x="28536" y="5350"/>
                </a:lnTo>
                <a:lnTo>
                  <a:pt x="0" y="0"/>
                </a:lnTo>
                <a:lnTo>
                  <a:pt x="1881309" y="0"/>
                </a:lnTo>
                <a:lnTo>
                  <a:pt x="1881309" y="1328346"/>
                </a:lnTo>
                <a:lnTo>
                  <a:pt x="1871012" y="1337982"/>
                </a:lnTo>
                <a:lnTo>
                  <a:pt x="1841784" y="1359180"/>
                </a:lnTo>
                <a:lnTo>
                  <a:pt x="1796118" y="1380379"/>
                </a:lnTo>
                <a:lnTo>
                  <a:pt x="1736509" y="1390015"/>
                </a:lnTo>
                <a:close/>
              </a:path>
            </a:pathLst>
          </a:custGeom>
          <a:solidFill>
            <a:srgbClr val="C3C4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768897" y="4613422"/>
            <a:ext cx="125730" cy="0"/>
          </a:xfrm>
          <a:custGeom>
            <a:avLst/>
            <a:gdLst/>
            <a:ahLst/>
            <a:cxnLst/>
            <a:rect l="l" t="t" r="r" b="b"/>
            <a:pathLst>
              <a:path w="125729">
                <a:moveTo>
                  <a:pt x="0" y="0"/>
                </a:moveTo>
                <a:lnTo>
                  <a:pt x="125564" y="0"/>
                </a:lnTo>
              </a:path>
            </a:pathLst>
          </a:custGeom>
          <a:ln w="38099">
            <a:solidFill>
              <a:srgbClr val="37353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894464" y="4362320"/>
            <a:ext cx="66040" cy="114300"/>
          </a:xfrm>
          <a:custGeom>
            <a:avLst/>
            <a:gdLst/>
            <a:ahLst/>
            <a:cxnLst/>
            <a:rect l="l" t="t" r="r" b="b"/>
            <a:pathLst>
              <a:path w="66040" h="114300">
                <a:moveTo>
                  <a:pt x="0" y="0"/>
                </a:moveTo>
                <a:lnTo>
                  <a:pt x="65495" y="113928"/>
                </a:lnTo>
              </a:path>
            </a:pathLst>
          </a:custGeom>
          <a:ln w="38099">
            <a:solidFill>
              <a:srgbClr val="37353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047270" y="4362320"/>
            <a:ext cx="81915" cy="114300"/>
          </a:xfrm>
          <a:custGeom>
            <a:avLst/>
            <a:gdLst/>
            <a:ahLst/>
            <a:cxnLst/>
            <a:rect l="l" t="t" r="r" b="b"/>
            <a:pathLst>
              <a:path w="81915" h="114300">
                <a:moveTo>
                  <a:pt x="0" y="0"/>
                </a:moveTo>
                <a:lnTo>
                  <a:pt x="81879" y="113928"/>
                </a:lnTo>
              </a:path>
            </a:pathLst>
          </a:custGeom>
          <a:ln w="38099">
            <a:solidFill>
              <a:srgbClr val="37353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959962" y="4613422"/>
            <a:ext cx="60325" cy="114935"/>
          </a:xfrm>
          <a:custGeom>
            <a:avLst/>
            <a:gdLst/>
            <a:ahLst/>
            <a:cxnLst/>
            <a:rect l="l" t="t" r="r" b="b"/>
            <a:pathLst>
              <a:path w="60325" h="114935">
                <a:moveTo>
                  <a:pt x="60034" y="0"/>
                </a:moveTo>
                <a:lnTo>
                  <a:pt x="0" y="114582"/>
                </a:lnTo>
              </a:path>
            </a:pathLst>
          </a:custGeom>
          <a:ln w="38099">
            <a:solidFill>
              <a:srgbClr val="37353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747086" y="4476246"/>
            <a:ext cx="85090" cy="0"/>
          </a:xfrm>
          <a:custGeom>
            <a:avLst/>
            <a:gdLst/>
            <a:ahLst/>
            <a:cxnLst/>
            <a:rect l="l" t="t" r="r" b="b"/>
            <a:pathLst>
              <a:path w="85090">
                <a:moveTo>
                  <a:pt x="84593" y="0"/>
                </a:moveTo>
                <a:lnTo>
                  <a:pt x="0" y="0"/>
                </a:lnTo>
              </a:path>
            </a:pathLst>
          </a:custGeom>
          <a:ln w="38099">
            <a:solidFill>
              <a:srgbClr val="37353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789399" y="4728002"/>
            <a:ext cx="61594" cy="38735"/>
          </a:xfrm>
          <a:custGeom>
            <a:avLst/>
            <a:gdLst/>
            <a:ahLst/>
            <a:cxnLst/>
            <a:rect l="l" t="t" r="r" b="b"/>
            <a:pathLst>
              <a:path w="61595" h="38735">
                <a:moveTo>
                  <a:pt x="0" y="38226"/>
                </a:moveTo>
                <a:lnTo>
                  <a:pt x="61343" y="0"/>
                </a:lnTo>
              </a:path>
            </a:pathLst>
          </a:custGeom>
          <a:ln w="38099">
            <a:solidFill>
              <a:srgbClr val="37353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047270" y="4362320"/>
            <a:ext cx="283845" cy="234950"/>
          </a:xfrm>
          <a:custGeom>
            <a:avLst/>
            <a:gdLst/>
            <a:ahLst/>
            <a:cxnLst/>
            <a:rect l="l" t="t" r="r" b="b"/>
            <a:pathLst>
              <a:path w="283845" h="234950">
                <a:moveTo>
                  <a:pt x="0" y="174682"/>
                </a:moveTo>
                <a:lnTo>
                  <a:pt x="81879" y="234720"/>
                </a:lnTo>
              </a:path>
              <a:path w="283845" h="234950">
                <a:moveTo>
                  <a:pt x="141917" y="113928"/>
                </a:moveTo>
                <a:lnTo>
                  <a:pt x="212874" y="0"/>
                </a:lnTo>
              </a:path>
              <a:path w="283845" h="234950">
                <a:moveTo>
                  <a:pt x="182432" y="204668"/>
                </a:moveTo>
                <a:lnTo>
                  <a:pt x="283832" y="204668"/>
                </a:lnTo>
              </a:path>
            </a:pathLst>
          </a:custGeom>
          <a:ln w="38099">
            <a:solidFill>
              <a:srgbClr val="37353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10932" y="4728002"/>
            <a:ext cx="49530" cy="98425"/>
          </a:xfrm>
          <a:custGeom>
            <a:avLst/>
            <a:gdLst/>
            <a:ahLst/>
            <a:cxnLst/>
            <a:rect l="l" t="t" r="r" b="b"/>
            <a:pathLst>
              <a:path w="49529" h="98425">
                <a:moveTo>
                  <a:pt x="0" y="0"/>
                </a:moveTo>
                <a:lnTo>
                  <a:pt x="49212" y="98264"/>
                </a:lnTo>
              </a:path>
            </a:pathLst>
          </a:custGeom>
          <a:ln w="38099">
            <a:solidFill>
              <a:srgbClr val="37353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927196" y="4670712"/>
            <a:ext cx="426084" cy="215900"/>
          </a:xfrm>
          <a:custGeom>
            <a:avLst/>
            <a:gdLst/>
            <a:ahLst/>
            <a:cxnLst/>
            <a:rect l="l" t="t" r="r" b="b"/>
            <a:pathLst>
              <a:path w="426084" h="215900">
                <a:moveTo>
                  <a:pt x="161012" y="35479"/>
                </a:moveTo>
                <a:lnTo>
                  <a:pt x="120072" y="155555"/>
                </a:lnTo>
              </a:path>
              <a:path w="426084" h="215900">
                <a:moveTo>
                  <a:pt x="0" y="155553"/>
                </a:moveTo>
                <a:lnTo>
                  <a:pt x="62749" y="215591"/>
                </a:lnTo>
              </a:path>
              <a:path w="426084" h="215900">
                <a:moveTo>
                  <a:pt x="222914" y="185604"/>
                </a:moveTo>
                <a:lnTo>
                  <a:pt x="283734" y="215590"/>
                </a:lnTo>
              </a:path>
              <a:path w="426084" h="215900">
                <a:moveTo>
                  <a:pt x="353190" y="35479"/>
                </a:moveTo>
                <a:lnTo>
                  <a:pt x="425716" y="0"/>
                </a:lnTo>
              </a:path>
            </a:pathLst>
          </a:custGeom>
          <a:ln w="38099">
            <a:solidFill>
              <a:srgbClr val="37353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280387" y="4476246"/>
            <a:ext cx="111125" cy="28575"/>
          </a:xfrm>
          <a:custGeom>
            <a:avLst/>
            <a:gdLst/>
            <a:ahLst/>
            <a:cxnLst/>
            <a:rect l="l" t="t" r="r" b="b"/>
            <a:pathLst>
              <a:path w="111125" h="28575">
                <a:moveTo>
                  <a:pt x="0" y="0"/>
                </a:moveTo>
                <a:lnTo>
                  <a:pt x="110751" y="28024"/>
                </a:lnTo>
              </a:path>
            </a:pathLst>
          </a:custGeom>
          <a:ln w="38099">
            <a:solidFill>
              <a:srgbClr val="37353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150111" y="4265888"/>
            <a:ext cx="39370" cy="96520"/>
          </a:xfrm>
          <a:custGeom>
            <a:avLst/>
            <a:gdLst/>
            <a:ahLst/>
            <a:cxnLst/>
            <a:rect l="l" t="t" r="r" b="b"/>
            <a:pathLst>
              <a:path w="39370" h="96520">
                <a:moveTo>
                  <a:pt x="0" y="96433"/>
                </a:moveTo>
                <a:lnTo>
                  <a:pt x="39074" y="0"/>
                </a:lnTo>
              </a:path>
            </a:pathLst>
          </a:custGeom>
          <a:ln w="38099">
            <a:solidFill>
              <a:srgbClr val="37353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989947" y="4265888"/>
            <a:ext cx="30480" cy="69215"/>
          </a:xfrm>
          <a:custGeom>
            <a:avLst/>
            <a:gdLst/>
            <a:ahLst/>
            <a:cxnLst/>
            <a:rect l="l" t="t" r="r" b="b"/>
            <a:pathLst>
              <a:path w="30479" h="69214">
                <a:moveTo>
                  <a:pt x="30050" y="0"/>
                </a:moveTo>
                <a:lnTo>
                  <a:pt x="0" y="69128"/>
                </a:lnTo>
              </a:path>
            </a:pathLst>
          </a:custGeom>
          <a:ln w="38099">
            <a:solidFill>
              <a:srgbClr val="37353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150111" y="4640661"/>
            <a:ext cx="39370" cy="66040"/>
          </a:xfrm>
          <a:custGeom>
            <a:avLst/>
            <a:gdLst/>
            <a:ahLst/>
            <a:cxnLst/>
            <a:rect l="l" t="t" r="r" b="b"/>
            <a:pathLst>
              <a:path w="39370" h="66039">
                <a:moveTo>
                  <a:pt x="39074" y="0"/>
                </a:moveTo>
                <a:lnTo>
                  <a:pt x="0" y="65531"/>
                </a:lnTo>
              </a:path>
            </a:pathLst>
          </a:custGeom>
          <a:ln w="38099">
            <a:solidFill>
              <a:srgbClr val="37353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331104" y="4747132"/>
            <a:ext cx="60325" cy="79375"/>
          </a:xfrm>
          <a:custGeom>
            <a:avLst/>
            <a:gdLst/>
            <a:ahLst/>
            <a:cxnLst/>
            <a:rect l="l" t="t" r="r" b="b"/>
            <a:pathLst>
              <a:path w="60325" h="79375">
                <a:moveTo>
                  <a:pt x="60034" y="0"/>
                </a:moveTo>
                <a:lnTo>
                  <a:pt x="0" y="79135"/>
                </a:lnTo>
              </a:path>
            </a:pathLst>
          </a:custGeom>
          <a:ln w="38099">
            <a:solidFill>
              <a:srgbClr val="37353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12547" y="649647"/>
            <a:ext cx="125730" cy="0"/>
          </a:xfrm>
          <a:custGeom>
            <a:avLst/>
            <a:gdLst/>
            <a:ahLst/>
            <a:cxnLst/>
            <a:rect l="l" t="t" r="r" b="b"/>
            <a:pathLst>
              <a:path w="125729">
                <a:moveTo>
                  <a:pt x="0" y="0"/>
                </a:moveTo>
                <a:lnTo>
                  <a:pt x="125564" y="0"/>
                </a:lnTo>
              </a:path>
            </a:pathLst>
          </a:custGeom>
          <a:ln w="38099">
            <a:solidFill>
              <a:srgbClr val="37353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38114" y="398545"/>
            <a:ext cx="66040" cy="114300"/>
          </a:xfrm>
          <a:custGeom>
            <a:avLst/>
            <a:gdLst/>
            <a:ahLst/>
            <a:cxnLst/>
            <a:rect l="l" t="t" r="r" b="b"/>
            <a:pathLst>
              <a:path w="66040" h="114300">
                <a:moveTo>
                  <a:pt x="0" y="0"/>
                </a:moveTo>
                <a:lnTo>
                  <a:pt x="65496" y="113928"/>
                </a:lnTo>
              </a:path>
            </a:pathLst>
          </a:custGeom>
          <a:ln w="38099">
            <a:solidFill>
              <a:srgbClr val="37353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90920" y="398545"/>
            <a:ext cx="81915" cy="114300"/>
          </a:xfrm>
          <a:custGeom>
            <a:avLst/>
            <a:gdLst/>
            <a:ahLst/>
            <a:cxnLst/>
            <a:rect l="l" t="t" r="r" b="b"/>
            <a:pathLst>
              <a:path w="81915" h="114300">
                <a:moveTo>
                  <a:pt x="0" y="0"/>
                </a:moveTo>
                <a:lnTo>
                  <a:pt x="81878" y="113928"/>
                </a:lnTo>
              </a:path>
            </a:pathLst>
          </a:custGeom>
          <a:ln w="38099">
            <a:solidFill>
              <a:srgbClr val="37353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03612" y="649647"/>
            <a:ext cx="60325" cy="114935"/>
          </a:xfrm>
          <a:custGeom>
            <a:avLst/>
            <a:gdLst/>
            <a:ahLst/>
            <a:cxnLst/>
            <a:rect l="l" t="t" r="r" b="b"/>
            <a:pathLst>
              <a:path w="60325" h="114934">
                <a:moveTo>
                  <a:pt x="60035" y="0"/>
                </a:moveTo>
                <a:lnTo>
                  <a:pt x="0" y="114582"/>
                </a:lnTo>
              </a:path>
            </a:pathLst>
          </a:custGeom>
          <a:ln w="38099">
            <a:solidFill>
              <a:srgbClr val="37353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90736" y="512471"/>
            <a:ext cx="85090" cy="0"/>
          </a:xfrm>
          <a:custGeom>
            <a:avLst/>
            <a:gdLst/>
            <a:ahLst/>
            <a:cxnLst/>
            <a:rect l="l" t="t" r="r" b="b"/>
            <a:pathLst>
              <a:path w="85090">
                <a:moveTo>
                  <a:pt x="84592" y="0"/>
                </a:moveTo>
                <a:lnTo>
                  <a:pt x="0" y="0"/>
                </a:lnTo>
              </a:path>
            </a:pathLst>
          </a:custGeom>
          <a:ln w="38099">
            <a:solidFill>
              <a:srgbClr val="37353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33050" y="764228"/>
            <a:ext cx="61594" cy="38735"/>
          </a:xfrm>
          <a:custGeom>
            <a:avLst/>
            <a:gdLst/>
            <a:ahLst/>
            <a:cxnLst/>
            <a:rect l="l" t="t" r="r" b="b"/>
            <a:pathLst>
              <a:path w="61595" h="38734">
                <a:moveTo>
                  <a:pt x="0" y="38226"/>
                </a:moveTo>
                <a:lnTo>
                  <a:pt x="61343" y="0"/>
                </a:lnTo>
              </a:path>
            </a:pathLst>
          </a:custGeom>
          <a:ln w="38099">
            <a:solidFill>
              <a:srgbClr val="37353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90920" y="398545"/>
            <a:ext cx="283845" cy="234950"/>
          </a:xfrm>
          <a:custGeom>
            <a:avLst/>
            <a:gdLst/>
            <a:ahLst/>
            <a:cxnLst/>
            <a:rect l="l" t="t" r="r" b="b"/>
            <a:pathLst>
              <a:path w="283844" h="234950">
                <a:moveTo>
                  <a:pt x="0" y="174682"/>
                </a:moveTo>
                <a:lnTo>
                  <a:pt x="81878" y="234720"/>
                </a:lnTo>
              </a:path>
              <a:path w="283844" h="234950">
                <a:moveTo>
                  <a:pt x="141917" y="113928"/>
                </a:moveTo>
                <a:lnTo>
                  <a:pt x="212874" y="0"/>
                </a:lnTo>
              </a:path>
              <a:path w="283844" h="234950">
                <a:moveTo>
                  <a:pt x="182431" y="204668"/>
                </a:moveTo>
                <a:lnTo>
                  <a:pt x="283831" y="204668"/>
                </a:lnTo>
              </a:path>
            </a:pathLst>
          </a:custGeom>
          <a:ln w="38099">
            <a:solidFill>
              <a:srgbClr val="37353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954583" y="764228"/>
            <a:ext cx="49530" cy="98425"/>
          </a:xfrm>
          <a:custGeom>
            <a:avLst/>
            <a:gdLst/>
            <a:ahLst/>
            <a:cxnLst/>
            <a:rect l="l" t="t" r="r" b="b"/>
            <a:pathLst>
              <a:path w="49530" h="98425">
                <a:moveTo>
                  <a:pt x="0" y="0"/>
                </a:moveTo>
                <a:lnTo>
                  <a:pt x="49212" y="98264"/>
                </a:lnTo>
              </a:path>
            </a:pathLst>
          </a:custGeom>
          <a:ln w="38099">
            <a:solidFill>
              <a:srgbClr val="37353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70847" y="706938"/>
            <a:ext cx="426084" cy="215900"/>
          </a:xfrm>
          <a:custGeom>
            <a:avLst/>
            <a:gdLst/>
            <a:ahLst/>
            <a:cxnLst/>
            <a:rect l="l" t="t" r="r" b="b"/>
            <a:pathLst>
              <a:path w="426084" h="215900">
                <a:moveTo>
                  <a:pt x="161012" y="35479"/>
                </a:moveTo>
                <a:lnTo>
                  <a:pt x="120073" y="155555"/>
                </a:lnTo>
              </a:path>
              <a:path w="426084" h="215900">
                <a:moveTo>
                  <a:pt x="0" y="155553"/>
                </a:moveTo>
                <a:lnTo>
                  <a:pt x="62749" y="215591"/>
                </a:lnTo>
              </a:path>
              <a:path w="426084" h="215900">
                <a:moveTo>
                  <a:pt x="222914" y="185604"/>
                </a:moveTo>
                <a:lnTo>
                  <a:pt x="283734" y="215590"/>
                </a:lnTo>
              </a:path>
              <a:path w="426084" h="215900">
                <a:moveTo>
                  <a:pt x="353190" y="35479"/>
                </a:moveTo>
                <a:lnTo>
                  <a:pt x="425716" y="0"/>
                </a:lnTo>
              </a:path>
            </a:pathLst>
          </a:custGeom>
          <a:ln w="38099">
            <a:solidFill>
              <a:srgbClr val="37353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024037" y="512471"/>
            <a:ext cx="111125" cy="28575"/>
          </a:xfrm>
          <a:custGeom>
            <a:avLst/>
            <a:gdLst/>
            <a:ahLst/>
            <a:cxnLst/>
            <a:rect l="l" t="t" r="r" b="b"/>
            <a:pathLst>
              <a:path w="111125" h="28575">
                <a:moveTo>
                  <a:pt x="0" y="0"/>
                </a:moveTo>
                <a:lnTo>
                  <a:pt x="110751" y="28024"/>
                </a:lnTo>
              </a:path>
            </a:pathLst>
          </a:custGeom>
          <a:ln w="38099">
            <a:solidFill>
              <a:srgbClr val="37353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93761" y="302113"/>
            <a:ext cx="39370" cy="96520"/>
          </a:xfrm>
          <a:custGeom>
            <a:avLst/>
            <a:gdLst/>
            <a:ahLst/>
            <a:cxnLst/>
            <a:rect l="l" t="t" r="r" b="b"/>
            <a:pathLst>
              <a:path w="39369" h="96520">
                <a:moveTo>
                  <a:pt x="0" y="96433"/>
                </a:moveTo>
                <a:lnTo>
                  <a:pt x="39075" y="0"/>
                </a:lnTo>
              </a:path>
            </a:pathLst>
          </a:custGeom>
          <a:ln w="38099">
            <a:solidFill>
              <a:srgbClr val="37353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33597" y="302113"/>
            <a:ext cx="30480" cy="69215"/>
          </a:xfrm>
          <a:custGeom>
            <a:avLst/>
            <a:gdLst/>
            <a:ahLst/>
            <a:cxnLst/>
            <a:rect l="l" t="t" r="r" b="b"/>
            <a:pathLst>
              <a:path w="30479" h="69214">
                <a:moveTo>
                  <a:pt x="30050" y="0"/>
                </a:moveTo>
                <a:lnTo>
                  <a:pt x="0" y="69128"/>
                </a:lnTo>
              </a:path>
            </a:pathLst>
          </a:custGeom>
          <a:ln w="38099">
            <a:solidFill>
              <a:srgbClr val="37353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93761" y="676886"/>
            <a:ext cx="39370" cy="66040"/>
          </a:xfrm>
          <a:custGeom>
            <a:avLst/>
            <a:gdLst/>
            <a:ahLst/>
            <a:cxnLst/>
            <a:rect l="l" t="t" r="r" b="b"/>
            <a:pathLst>
              <a:path w="39369" h="66040">
                <a:moveTo>
                  <a:pt x="39075" y="0"/>
                </a:moveTo>
                <a:lnTo>
                  <a:pt x="0" y="65531"/>
                </a:lnTo>
              </a:path>
            </a:pathLst>
          </a:custGeom>
          <a:ln w="38099">
            <a:solidFill>
              <a:srgbClr val="37353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074754" y="783357"/>
            <a:ext cx="60325" cy="79375"/>
          </a:xfrm>
          <a:custGeom>
            <a:avLst/>
            <a:gdLst/>
            <a:ahLst/>
            <a:cxnLst/>
            <a:rect l="l" t="t" r="r" b="b"/>
            <a:pathLst>
              <a:path w="60325" h="79375">
                <a:moveTo>
                  <a:pt x="60035" y="0"/>
                </a:moveTo>
                <a:lnTo>
                  <a:pt x="0" y="79135"/>
                </a:lnTo>
              </a:path>
            </a:pathLst>
          </a:custGeom>
          <a:ln w="38099">
            <a:solidFill>
              <a:srgbClr val="37353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>
            <a:spLocks noGrp="1"/>
          </p:cNvSpPr>
          <p:nvPr>
            <p:ph type="title"/>
          </p:nvPr>
        </p:nvSpPr>
        <p:spPr>
          <a:xfrm>
            <a:off x="72950" y="1103710"/>
            <a:ext cx="869632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dirty="0">
                <a:solidFill>
                  <a:srgbClr val="C17A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Predicting</a:t>
            </a:r>
            <a:r>
              <a:rPr b="0" spc="-55" dirty="0">
                <a:solidFill>
                  <a:srgbClr val="C17A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spc="60" dirty="0">
                <a:solidFill>
                  <a:srgbClr val="C17A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Fuel</a:t>
            </a:r>
            <a:r>
              <a:rPr b="0" spc="-150" dirty="0">
                <a:solidFill>
                  <a:srgbClr val="C17A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spc="60" dirty="0">
                <a:solidFill>
                  <a:srgbClr val="C17A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Effciency</a:t>
            </a:r>
            <a:r>
              <a:rPr b="0" spc="-140" dirty="0">
                <a:solidFill>
                  <a:srgbClr val="C17A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spc="120" dirty="0">
                <a:solidFill>
                  <a:srgbClr val="C17A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b="0" spc="-50" dirty="0">
                <a:solidFill>
                  <a:srgbClr val="C17A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spc="114" dirty="0">
                <a:solidFill>
                  <a:srgbClr val="C17A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Machine</a:t>
            </a:r>
            <a:r>
              <a:rPr b="0" spc="-50" dirty="0">
                <a:solidFill>
                  <a:srgbClr val="C17A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spc="60" dirty="0">
                <a:solidFill>
                  <a:srgbClr val="C17A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Learning</a:t>
            </a:r>
          </a:p>
        </p:txBody>
      </p:sp>
      <p:sp>
        <p:nvSpPr>
          <p:cNvPr id="35" name="object 35"/>
          <p:cNvSpPr txBox="1"/>
          <p:nvPr/>
        </p:nvSpPr>
        <p:spPr>
          <a:xfrm>
            <a:off x="1800990" y="1424471"/>
            <a:ext cx="5918835" cy="3241040"/>
          </a:xfrm>
          <a:prstGeom prst="rect">
            <a:avLst/>
          </a:prstGeom>
        </p:spPr>
        <p:txBody>
          <a:bodyPr vert="horz" wrap="square" lIns="0" tIns="257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30"/>
              </a:spcBef>
            </a:pPr>
            <a:r>
              <a:rPr sz="2800" spc="80" dirty="0">
                <a:solidFill>
                  <a:srgbClr val="3735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Presented</a:t>
            </a:r>
            <a:r>
              <a:rPr sz="2800" spc="-100" dirty="0">
                <a:solidFill>
                  <a:srgbClr val="3735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solidFill>
                  <a:srgbClr val="3735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sz="2800" spc="-60" dirty="0">
                <a:solidFill>
                  <a:srgbClr val="3735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solidFill>
                  <a:srgbClr val="3735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sz="2800" spc="-65" dirty="0">
                <a:solidFill>
                  <a:srgbClr val="3735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60" dirty="0">
                <a:solidFill>
                  <a:srgbClr val="3735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AIT</a:t>
            </a:r>
            <a:r>
              <a:rPr sz="2800" spc="-35" dirty="0">
                <a:solidFill>
                  <a:srgbClr val="3735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solidFill>
                  <a:srgbClr val="3735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582</a:t>
            </a:r>
            <a:r>
              <a:rPr sz="2800" spc="-65" dirty="0">
                <a:solidFill>
                  <a:srgbClr val="3735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5" dirty="0">
                <a:solidFill>
                  <a:srgbClr val="3735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DL1-</a:t>
            </a:r>
            <a:r>
              <a:rPr sz="2800" spc="-65" dirty="0">
                <a:solidFill>
                  <a:srgbClr val="3735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85" dirty="0">
                <a:solidFill>
                  <a:srgbClr val="3735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</a:t>
            </a:r>
            <a:r>
              <a:rPr sz="2800" spc="-65" dirty="0">
                <a:solidFill>
                  <a:srgbClr val="3735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0" dirty="0">
                <a:solidFill>
                  <a:srgbClr val="3735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8405" marR="1910080" algn="ctr">
              <a:lnSpc>
                <a:spcPct val="137400"/>
              </a:lnSpc>
              <a:spcBef>
                <a:spcPts val="409"/>
              </a:spcBef>
            </a:pPr>
            <a:r>
              <a:rPr sz="1700" spc="-110" dirty="0">
                <a:solidFill>
                  <a:srgbClr val="3735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Siddharth</a:t>
            </a:r>
            <a:r>
              <a:rPr sz="1700" spc="-70" dirty="0">
                <a:solidFill>
                  <a:srgbClr val="3735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700" spc="-130" dirty="0">
                <a:solidFill>
                  <a:srgbClr val="3735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Sajjansingh</a:t>
            </a:r>
            <a:r>
              <a:rPr sz="1700" spc="-65" dirty="0">
                <a:solidFill>
                  <a:srgbClr val="3735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700" spc="-95" dirty="0" err="1">
                <a:solidFill>
                  <a:srgbClr val="3735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Sandu</a:t>
            </a:r>
            <a:r>
              <a:rPr sz="1700" spc="-95" dirty="0">
                <a:solidFill>
                  <a:srgbClr val="3735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700" spc="-95" dirty="0">
              <a:solidFill>
                <a:srgbClr val="37353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8405" marR="1910080" algn="ctr">
              <a:lnSpc>
                <a:spcPct val="137400"/>
              </a:lnSpc>
              <a:spcBef>
                <a:spcPts val="409"/>
              </a:spcBef>
            </a:pPr>
            <a:r>
              <a:rPr sz="1700" spc="-140" dirty="0">
                <a:solidFill>
                  <a:srgbClr val="3735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Dhruval</a:t>
            </a:r>
            <a:r>
              <a:rPr sz="1700" spc="-110" dirty="0">
                <a:solidFill>
                  <a:srgbClr val="3735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700" spc="-140" dirty="0">
                <a:solidFill>
                  <a:srgbClr val="3735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Dharmesh</a:t>
            </a:r>
            <a:r>
              <a:rPr sz="1700" spc="-105" dirty="0">
                <a:solidFill>
                  <a:srgbClr val="3735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700" spc="-20" dirty="0">
                <a:solidFill>
                  <a:srgbClr val="3735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Bhau</a:t>
            </a:r>
            <a:endParaRPr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93545" marR="2395220" algn="ctr">
              <a:lnSpc>
                <a:spcPct val="137400"/>
              </a:lnSpc>
            </a:pPr>
            <a:r>
              <a:rPr sz="1700" spc="-95" dirty="0">
                <a:solidFill>
                  <a:srgbClr val="3735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Sai</a:t>
            </a:r>
            <a:r>
              <a:rPr sz="1700" spc="-120" dirty="0">
                <a:solidFill>
                  <a:srgbClr val="3735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700" spc="-125" dirty="0">
                <a:solidFill>
                  <a:srgbClr val="3735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Saketh</a:t>
            </a:r>
            <a:r>
              <a:rPr sz="1700" spc="-120" dirty="0">
                <a:solidFill>
                  <a:srgbClr val="3735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700" spc="-80" dirty="0">
                <a:solidFill>
                  <a:srgbClr val="3735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Cholleti </a:t>
            </a:r>
            <a:r>
              <a:rPr sz="1700" spc="-100" dirty="0">
                <a:solidFill>
                  <a:srgbClr val="3735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Saesha</a:t>
            </a:r>
            <a:r>
              <a:rPr sz="1700" spc="-114" dirty="0">
                <a:solidFill>
                  <a:srgbClr val="3735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700" spc="-10" dirty="0">
                <a:solidFill>
                  <a:srgbClr val="3735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Baniya </a:t>
            </a:r>
            <a:endParaRPr lang="en-US" sz="1700" spc="-10" dirty="0">
              <a:solidFill>
                <a:srgbClr val="37353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93545" marR="2395220" algn="ctr">
              <a:lnSpc>
                <a:spcPct val="137400"/>
              </a:lnSpc>
            </a:pPr>
            <a:r>
              <a:rPr sz="1700" spc="-114" dirty="0">
                <a:solidFill>
                  <a:srgbClr val="3735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Pragya</a:t>
            </a:r>
            <a:r>
              <a:rPr sz="1700" spc="-120" dirty="0">
                <a:solidFill>
                  <a:srgbClr val="3735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700" spc="-10" dirty="0">
                <a:solidFill>
                  <a:srgbClr val="3735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Dhungana </a:t>
            </a:r>
            <a:r>
              <a:rPr sz="1700" spc="-120" dirty="0">
                <a:solidFill>
                  <a:srgbClr val="3735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Arika </a:t>
            </a:r>
            <a:r>
              <a:rPr sz="1700" spc="-10" dirty="0">
                <a:solidFill>
                  <a:srgbClr val="3735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Bhattarai </a:t>
            </a:r>
            <a:endParaRPr lang="en-US" sz="1700" spc="-10" dirty="0">
              <a:solidFill>
                <a:srgbClr val="37353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93545" marR="2395220" algn="ctr">
              <a:lnSpc>
                <a:spcPct val="137400"/>
              </a:lnSpc>
            </a:pPr>
            <a:r>
              <a:rPr sz="1700" spc="-105" dirty="0">
                <a:solidFill>
                  <a:srgbClr val="3735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Rahul</a:t>
            </a:r>
            <a:r>
              <a:rPr sz="1700" spc="-110" dirty="0">
                <a:solidFill>
                  <a:srgbClr val="3735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700" spc="-10" dirty="0">
                <a:solidFill>
                  <a:srgbClr val="3735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Guttapally</a:t>
            </a:r>
            <a:endParaRPr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6" name="object 3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95200" y="2448825"/>
            <a:ext cx="2216675" cy="1662499"/>
          </a:xfrm>
          <a:prstGeom prst="rect">
            <a:avLst/>
          </a:prstGeom>
        </p:spPr>
      </p:pic>
      <p:pic>
        <p:nvPicPr>
          <p:cNvPr id="37" name="object 3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54375" y="2611324"/>
            <a:ext cx="2216674" cy="149999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F3F64-AE08-C588-1056-D0CB55B49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5422" y="151410"/>
            <a:ext cx="6153155" cy="461665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EE73C6-34C5-89BB-8091-9A5251AE81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90362" y="1287056"/>
            <a:ext cx="6748780" cy="769441"/>
          </a:xfrm>
        </p:spPr>
        <p:txBody>
          <a:bodyPr/>
          <a:lstStyle/>
          <a:p>
            <a:pPr algn="ctr"/>
            <a:r>
              <a:rPr lang="en-US" sz="1800" dirty="0"/>
              <a:t>Rahul </a:t>
            </a:r>
            <a:r>
              <a:rPr lang="en-US" sz="1800" dirty="0" err="1"/>
              <a:t>Guttatally</a:t>
            </a:r>
            <a:endParaRPr lang="en-US" sz="1800" dirty="0"/>
          </a:p>
          <a:p>
            <a:pPr algn="ctr"/>
            <a:r>
              <a:rPr lang="en-US" sz="1800" dirty="0"/>
              <a:t>M.S in Data Analytics engineering.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7954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95422" y="151410"/>
            <a:ext cx="6153155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06600">
              <a:lnSpc>
                <a:spcPct val="100000"/>
              </a:lnSpc>
              <a:spcBef>
                <a:spcPts val="100"/>
              </a:spcBef>
            </a:pP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35475" y="1120230"/>
            <a:ext cx="5082540" cy="251440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13664" algn="just">
              <a:lnSpc>
                <a:spcPct val="116700"/>
              </a:lnSpc>
              <a:spcBef>
                <a:spcPts val="100"/>
              </a:spcBef>
            </a:pPr>
            <a:r>
              <a:rPr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MPG</a:t>
            </a:r>
            <a:r>
              <a:rPr sz="1400" b="1" spc="2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Distribution</a:t>
            </a:r>
            <a:r>
              <a:rPr sz="1400" b="1" spc="2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sz="1400" b="1" spc="2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Origin:</a:t>
            </a:r>
            <a:r>
              <a:rPr sz="1400" b="1" spc="2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400" spc="2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boxplot</a:t>
            </a:r>
            <a:r>
              <a:rPr sz="1400" spc="2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sz="1400" spc="2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origin </a:t>
            </a:r>
            <a:r>
              <a:rPr sz="1400" spc="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shows</a:t>
            </a:r>
            <a:r>
              <a:rPr sz="1400" spc="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differences</a:t>
            </a:r>
            <a:r>
              <a:rPr sz="1400" spc="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1400" spc="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MPG</a:t>
            </a:r>
            <a:r>
              <a:rPr sz="1400" spc="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</a:t>
            </a:r>
            <a:r>
              <a:rPr sz="1400" spc="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sz="1400" spc="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400" spc="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origin</a:t>
            </a:r>
            <a:r>
              <a:rPr sz="1400" spc="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1400" spc="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1400" spc="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vehicle.</a:t>
            </a:r>
            <a:r>
              <a:rPr sz="1400" spc="3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sz="1400" spc="3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could</a:t>
            </a:r>
            <a:r>
              <a:rPr sz="1400" spc="3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reflect</a:t>
            </a:r>
            <a:r>
              <a:rPr sz="1400" spc="3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variations</a:t>
            </a:r>
            <a:r>
              <a:rPr sz="1400" spc="3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1400" spc="3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automotive </a:t>
            </a:r>
            <a:r>
              <a:rPr sz="1400" spc="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engineering</a:t>
            </a:r>
            <a:r>
              <a:rPr sz="14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priorities</a:t>
            </a:r>
            <a:r>
              <a:rPr sz="14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14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regulations</a:t>
            </a:r>
            <a:r>
              <a:rPr sz="14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across</a:t>
            </a:r>
            <a:r>
              <a:rPr sz="14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</a:t>
            </a:r>
            <a:r>
              <a:rPr sz="1400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regions.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285"/>
              </a:spcBef>
            </a:pP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5080" algn="just">
              <a:lnSpc>
                <a:spcPct val="116700"/>
              </a:lnSpc>
            </a:pPr>
            <a:r>
              <a:rPr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MPG</a:t>
            </a:r>
            <a:r>
              <a:rPr sz="1400" b="1" spc="1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Distribution</a:t>
            </a:r>
            <a:r>
              <a:rPr sz="1400" b="1" spc="1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sz="1400" b="1" spc="1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Cylinders:</a:t>
            </a:r>
            <a:r>
              <a:rPr sz="1400" b="1" spc="1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400" spc="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boxplot</a:t>
            </a:r>
            <a:r>
              <a:rPr sz="1400" spc="1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1400" spc="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reveals </a:t>
            </a:r>
            <a:r>
              <a:rPr sz="1400" spc="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</a:t>
            </a:r>
            <a:r>
              <a:rPr sz="1400" spc="4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MPG</a:t>
            </a:r>
            <a:r>
              <a:rPr sz="1400" spc="4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varies</a:t>
            </a:r>
            <a:r>
              <a:rPr sz="1400" spc="4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sz="1400" spc="4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400" spc="4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sz="1400" spc="4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1400" spc="4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cylinders.</a:t>
            </a:r>
            <a:r>
              <a:rPr sz="1400" spc="4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It's </a:t>
            </a:r>
            <a:r>
              <a:rPr sz="1400" spc="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evident</a:t>
            </a:r>
            <a:r>
              <a:rPr sz="1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sz="1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vehicles</a:t>
            </a:r>
            <a:r>
              <a:rPr sz="1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sz="1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fewer</a:t>
            </a:r>
            <a:r>
              <a:rPr sz="1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cylinders</a:t>
            </a:r>
            <a:r>
              <a:rPr sz="1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tend</a:t>
            </a:r>
            <a:r>
              <a:rPr sz="1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1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have </a:t>
            </a:r>
            <a:r>
              <a:rPr sz="1400" spc="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higher</a:t>
            </a:r>
            <a:r>
              <a:rPr sz="1400" spc="4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MPG,</a:t>
            </a:r>
            <a:r>
              <a:rPr sz="1400" spc="4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reflecting</a:t>
            </a:r>
            <a:r>
              <a:rPr sz="1400" spc="4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1400" spc="4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trend</a:t>
            </a:r>
            <a:r>
              <a:rPr sz="1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1400" spc="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towards</a:t>
            </a:r>
            <a:r>
              <a:rPr sz="1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1400" spc="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better</a:t>
            </a:r>
            <a:r>
              <a:rPr sz="1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1400" spc="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fuel </a:t>
            </a:r>
            <a:r>
              <a:rPr sz="1400" spc="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efficiency</a:t>
            </a:r>
            <a:r>
              <a:rPr sz="14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14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engines</a:t>
            </a:r>
            <a:r>
              <a:rPr sz="14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sz="14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fewer</a:t>
            </a:r>
            <a:r>
              <a:rPr sz="14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cylinders.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88775" y="678950"/>
            <a:ext cx="3159600" cy="188700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74875" y="2613174"/>
            <a:ext cx="3230950" cy="2301475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901286-A2C1-3D1B-B215-BC2E15E8A86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76999"/>
          </a:xfr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schemeClr val="tx1"/>
                </a:solidFill>
              </a:rPr>
              <a:t>11</a:t>
            </a:fld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64099" rIns="0" bIns="0" rtlCol="0">
            <a:spAutoFit/>
          </a:bodyPr>
          <a:lstStyle/>
          <a:p>
            <a:pPr marL="1935480">
              <a:lnSpc>
                <a:spcPct val="100000"/>
              </a:lnSpc>
              <a:spcBef>
                <a:spcPts val="100"/>
              </a:spcBef>
            </a:pP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8999" y="1539180"/>
            <a:ext cx="3375660" cy="16215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3735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MPG</a:t>
            </a:r>
            <a:r>
              <a:rPr sz="1400" b="1" spc="-65" dirty="0">
                <a:solidFill>
                  <a:srgbClr val="3735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40" dirty="0">
                <a:solidFill>
                  <a:srgbClr val="3735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Distribution</a:t>
            </a:r>
            <a:r>
              <a:rPr sz="1400" b="1" spc="-65" dirty="0">
                <a:solidFill>
                  <a:srgbClr val="3735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dirty="0">
                <a:solidFill>
                  <a:srgbClr val="3735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sz="1400" b="1" spc="-60" dirty="0">
                <a:solidFill>
                  <a:srgbClr val="3735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10" dirty="0">
                <a:solidFill>
                  <a:srgbClr val="3735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r>
              <a:rPr sz="1400" b="1" spc="-65" dirty="0">
                <a:solidFill>
                  <a:srgbClr val="3735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10" dirty="0">
                <a:solidFill>
                  <a:srgbClr val="3735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Year: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5080" algn="just">
              <a:lnSpc>
                <a:spcPct val="116700"/>
              </a:lnSpc>
              <a:spcBef>
                <a:spcPts val="1200"/>
              </a:spcBef>
            </a:pPr>
            <a:r>
              <a:rPr sz="1400" spc="70" dirty="0">
                <a:solidFill>
                  <a:srgbClr val="3735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US" sz="1400" spc="345" dirty="0">
                <a:solidFill>
                  <a:srgbClr val="3735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80" dirty="0">
                <a:solidFill>
                  <a:srgbClr val="3735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</a:t>
            </a:r>
            <a:r>
              <a:rPr lang="en-US" sz="1400" spc="345" dirty="0">
                <a:solidFill>
                  <a:srgbClr val="3735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95" dirty="0">
                <a:solidFill>
                  <a:srgbClr val="3735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shows</a:t>
            </a:r>
            <a:r>
              <a:rPr sz="1400" spc="345" dirty="0">
                <a:solidFill>
                  <a:srgbClr val="3735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25" dirty="0">
                <a:solidFill>
                  <a:srgbClr val="3735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1400" spc="75" dirty="0">
                <a:solidFill>
                  <a:srgbClr val="3735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progression</a:t>
            </a:r>
            <a:r>
              <a:rPr sz="1400" spc="380" dirty="0">
                <a:solidFill>
                  <a:srgbClr val="3735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65" dirty="0">
                <a:solidFill>
                  <a:srgbClr val="3735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1400" spc="385" dirty="0">
                <a:solidFill>
                  <a:srgbClr val="3735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90" dirty="0">
                <a:solidFill>
                  <a:srgbClr val="3735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fuel</a:t>
            </a:r>
            <a:r>
              <a:rPr sz="1400" spc="385" dirty="0">
                <a:solidFill>
                  <a:srgbClr val="3735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80" dirty="0">
                <a:solidFill>
                  <a:srgbClr val="3735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efficiency</a:t>
            </a:r>
            <a:r>
              <a:rPr sz="1400" spc="385" dirty="0">
                <a:solidFill>
                  <a:srgbClr val="3735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35" dirty="0">
                <a:solidFill>
                  <a:srgbClr val="3735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 </a:t>
            </a:r>
            <a:r>
              <a:rPr sz="1400" spc="85" dirty="0">
                <a:solidFill>
                  <a:srgbClr val="3735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r>
              <a:rPr sz="1400" spc="475" dirty="0">
                <a:solidFill>
                  <a:srgbClr val="3735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55" dirty="0">
                <a:solidFill>
                  <a:srgbClr val="3735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years.</a:t>
            </a:r>
            <a:r>
              <a:rPr sz="1400" spc="480" dirty="0">
                <a:solidFill>
                  <a:srgbClr val="3735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60" dirty="0">
                <a:solidFill>
                  <a:srgbClr val="3735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There's</a:t>
            </a:r>
            <a:r>
              <a:rPr sz="1400" spc="480" dirty="0">
                <a:solidFill>
                  <a:srgbClr val="3735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55" dirty="0">
                <a:solidFill>
                  <a:srgbClr val="3735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1400" spc="480" dirty="0">
                <a:solidFill>
                  <a:srgbClr val="3735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75" dirty="0">
                <a:solidFill>
                  <a:srgbClr val="3735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noticeable trend</a:t>
            </a:r>
            <a:r>
              <a:rPr sz="1400" spc="114" dirty="0">
                <a:solidFill>
                  <a:srgbClr val="3735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75" dirty="0">
                <a:solidFill>
                  <a:srgbClr val="3735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towards</a:t>
            </a:r>
            <a:r>
              <a:rPr sz="1400" spc="114" dirty="0">
                <a:solidFill>
                  <a:srgbClr val="3735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75" dirty="0">
                <a:solidFill>
                  <a:srgbClr val="3735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higher</a:t>
            </a:r>
            <a:r>
              <a:rPr sz="1400" spc="120" dirty="0">
                <a:solidFill>
                  <a:srgbClr val="3735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105" dirty="0">
                <a:solidFill>
                  <a:srgbClr val="3735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MPG</a:t>
            </a:r>
            <a:r>
              <a:rPr sz="1400" spc="114" dirty="0">
                <a:solidFill>
                  <a:srgbClr val="3735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70" dirty="0">
                <a:solidFill>
                  <a:srgbClr val="3735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1400" spc="120" dirty="0">
                <a:solidFill>
                  <a:srgbClr val="3735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50" dirty="0">
                <a:solidFill>
                  <a:srgbClr val="3735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newer </a:t>
            </a:r>
            <a:r>
              <a:rPr sz="1400" spc="80" dirty="0">
                <a:solidFill>
                  <a:srgbClr val="3735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models,</a:t>
            </a:r>
            <a:r>
              <a:rPr sz="1400" spc="140" dirty="0">
                <a:solidFill>
                  <a:srgbClr val="3735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80" dirty="0">
                <a:solidFill>
                  <a:srgbClr val="3735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indicating</a:t>
            </a:r>
            <a:r>
              <a:rPr sz="1400" spc="145" dirty="0">
                <a:solidFill>
                  <a:srgbClr val="3735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70" dirty="0">
                <a:solidFill>
                  <a:srgbClr val="3735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improvements</a:t>
            </a:r>
            <a:r>
              <a:rPr sz="1400" spc="145" dirty="0">
                <a:solidFill>
                  <a:srgbClr val="3735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45" dirty="0">
                <a:solidFill>
                  <a:srgbClr val="3735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sz="1400" spc="90" dirty="0">
                <a:solidFill>
                  <a:srgbClr val="3735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fuel</a:t>
            </a:r>
            <a:r>
              <a:rPr sz="1400" spc="-85" dirty="0">
                <a:solidFill>
                  <a:srgbClr val="3735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80" dirty="0">
                <a:solidFill>
                  <a:srgbClr val="3735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efficiency</a:t>
            </a:r>
            <a:r>
              <a:rPr sz="1400" spc="-80" dirty="0">
                <a:solidFill>
                  <a:srgbClr val="3735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55" dirty="0">
                <a:solidFill>
                  <a:srgbClr val="3735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</a:t>
            </a:r>
            <a:r>
              <a:rPr sz="1400" spc="-80" dirty="0">
                <a:solidFill>
                  <a:srgbClr val="3735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40" dirty="0">
                <a:solidFill>
                  <a:srgbClr val="3735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time.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19475" y="1238525"/>
            <a:ext cx="4538124" cy="3197574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9AD099-D629-ED20-31A3-BFC52131EAC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76999"/>
          </a:xfr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schemeClr val="tx1"/>
                </a:solidFill>
              </a:rPr>
              <a:t>12</a:t>
            </a:fld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F3F64-AE08-C588-1056-D0CB55B49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5422" y="151410"/>
            <a:ext cx="6153155" cy="461665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EE73C6-34C5-89BB-8091-9A5251AE81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90362" y="1287056"/>
            <a:ext cx="6748780" cy="769441"/>
          </a:xfrm>
        </p:spPr>
        <p:txBody>
          <a:bodyPr/>
          <a:lstStyle/>
          <a:p>
            <a:pPr algn="ctr"/>
            <a:r>
              <a:rPr lang="en-US" sz="1800" dirty="0" err="1"/>
              <a:t>Saketh</a:t>
            </a:r>
            <a:r>
              <a:rPr lang="en-US" sz="1800" dirty="0"/>
              <a:t> </a:t>
            </a:r>
            <a:r>
              <a:rPr lang="en-US" sz="1800" dirty="0" err="1"/>
              <a:t>Cholleti</a:t>
            </a:r>
            <a:endParaRPr lang="en-US" sz="1800" dirty="0"/>
          </a:p>
          <a:p>
            <a:pPr algn="ctr"/>
            <a:r>
              <a:rPr lang="en-US" sz="1800" dirty="0"/>
              <a:t>M.S in Data Analytics engineering.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6611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64099" rIns="0" bIns="0" rtlCol="0">
            <a:spAutoFit/>
          </a:bodyPr>
          <a:lstStyle/>
          <a:p>
            <a:pPr marL="1869439">
              <a:lnSpc>
                <a:spcPct val="100000"/>
              </a:lnSpc>
              <a:spcBef>
                <a:spcPts val="100"/>
              </a:spcBef>
            </a:pPr>
            <a:r>
              <a:rPr spc="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93024" y="1040829"/>
            <a:ext cx="7535545" cy="23057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50000"/>
              </a:lnSpc>
              <a:spcBef>
                <a:spcPts val="100"/>
              </a:spcBef>
            </a:pPr>
            <a:r>
              <a:rPr sz="1400" dirty="0">
                <a:solidFill>
                  <a:srgbClr val="3735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r>
              <a:rPr sz="1400" spc="240" dirty="0">
                <a:solidFill>
                  <a:srgbClr val="3735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55" dirty="0">
                <a:solidFill>
                  <a:srgbClr val="3735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have</a:t>
            </a:r>
            <a:r>
              <a:rPr sz="1400" spc="250" dirty="0">
                <a:solidFill>
                  <a:srgbClr val="3735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1400" spc="85" dirty="0">
                <a:solidFill>
                  <a:srgbClr val="3735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utilizes</a:t>
            </a:r>
            <a:r>
              <a:rPr sz="1400" spc="240" dirty="0">
                <a:solidFill>
                  <a:srgbClr val="3735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65" dirty="0">
                <a:solidFill>
                  <a:srgbClr val="3735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various</a:t>
            </a:r>
            <a:r>
              <a:rPr sz="1400" spc="250" dirty="0">
                <a:solidFill>
                  <a:srgbClr val="3735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1400" spc="70" dirty="0">
                <a:solidFill>
                  <a:srgbClr val="3735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evaluation</a:t>
            </a:r>
            <a:r>
              <a:rPr sz="1400" spc="240" dirty="0">
                <a:solidFill>
                  <a:srgbClr val="3735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85" dirty="0">
                <a:solidFill>
                  <a:srgbClr val="3735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methods</a:t>
            </a:r>
            <a:r>
              <a:rPr sz="1400" spc="240" dirty="0">
                <a:solidFill>
                  <a:srgbClr val="3735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90" dirty="0">
                <a:solidFill>
                  <a:srgbClr val="3735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1400" spc="245" dirty="0">
                <a:solidFill>
                  <a:srgbClr val="3735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70" dirty="0">
                <a:solidFill>
                  <a:srgbClr val="3735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evaluate</a:t>
            </a:r>
            <a:r>
              <a:rPr sz="1400" spc="240" dirty="0">
                <a:solidFill>
                  <a:srgbClr val="3735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85" dirty="0">
                <a:solidFill>
                  <a:srgbClr val="3735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400" spc="240" dirty="0">
                <a:solidFill>
                  <a:srgbClr val="3735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70" dirty="0">
                <a:solidFill>
                  <a:srgbClr val="3735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performance</a:t>
            </a:r>
            <a:r>
              <a:rPr sz="1400" spc="245" dirty="0">
                <a:solidFill>
                  <a:srgbClr val="3735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40" dirty="0">
                <a:solidFill>
                  <a:srgbClr val="3735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1400" spc="70" dirty="0">
                <a:solidFill>
                  <a:srgbClr val="3735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different</a:t>
            </a:r>
            <a:r>
              <a:rPr sz="1400" spc="75" dirty="0">
                <a:solidFill>
                  <a:srgbClr val="3735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1400" spc="80" dirty="0">
                <a:solidFill>
                  <a:srgbClr val="3735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models,  </a:t>
            </a:r>
            <a:r>
              <a:rPr sz="1400" spc="90" dirty="0">
                <a:solidFill>
                  <a:srgbClr val="3735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these</a:t>
            </a:r>
            <a:r>
              <a:rPr sz="1400" spc="75" dirty="0">
                <a:solidFill>
                  <a:srgbClr val="3735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1400" spc="85" dirty="0">
                <a:solidFill>
                  <a:srgbClr val="3735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techniques</a:t>
            </a:r>
            <a:r>
              <a:rPr sz="1400" spc="80" dirty="0">
                <a:solidFill>
                  <a:srgbClr val="3735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1400" spc="110" dirty="0">
                <a:solidFill>
                  <a:srgbClr val="3735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will</a:t>
            </a:r>
            <a:r>
              <a:rPr sz="1400" spc="75" dirty="0">
                <a:solidFill>
                  <a:srgbClr val="3735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1400" spc="70" dirty="0">
                <a:solidFill>
                  <a:srgbClr val="3735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cover</a:t>
            </a:r>
            <a:r>
              <a:rPr sz="1400" spc="80" dirty="0">
                <a:solidFill>
                  <a:srgbClr val="3735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1400" spc="85" dirty="0">
                <a:solidFill>
                  <a:srgbClr val="3735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both</a:t>
            </a:r>
            <a:r>
              <a:rPr sz="1400" spc="75" dirty="0">
                <a:solidFill>
                  <a:srgbClr val="3735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1400" spc="80" dirty="0">
                <a:solidFill>
                  <a:srgbClr val="3735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conventional</a:t>
            </a:r>
            <a:r>
              <a:rPr sz="1400" spc="75" dirty="0">
                <a:solidFill>
                  <a:srgbClr val="3735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1400" spc="65" dirty="0">
                <a:solidFill>
                  <a:srgbClr val="3735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statistical </a:t>
            </a:r>
            <a:r>
              <a:rPr sz="1400" spc="75" dirty="0">
                <a:solidFill>
                  <a:srgbClr val="3735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measures</a:t>
            </a:r>
            <a:r>
              <a:rPr sz="1400" spc="-70" dirty="0">
                <a:solidFill>
                  <a:srgbClr val="3735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70" dirty="0">
                <a:solidFill>
                  <a:srgbClr val="3735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1400" spc="-70" dirty="0">
                <a:solidFill>
                  <a:srgbClr val="3735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75" dirty="0">
                <a:solidFill>
                  <a:srgbClr val="3735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machine</a:t>
            </a:r>
            <a:r>
              <a:rPr sz="1400" spc="-70" dirty="0">
                <a:solidFill>
                  <a:srgbClr val="3735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85" dirty="0">
                <a:solidFill>
                  <a:srgbClr val="3735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learning-</a:t>
            </a:r>
            <a:r>
              <a:rPr sz="1400" spc="70" dirty="0">
                <a:solidFill>
                  <a:srgbClr val="3735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specific</a:t>
            </a:r>
            <a:r>
              <a:rPr sz="1400" spc="-65" dirty="0">
                <a:solidFill>
                  <a:srgbClr val="3735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70" dirty="0">
                <a:solidFill>
                  <a:srgbClr val="3735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metrics.</a:t>
            </a:r>
            <a:r>
              <a:rPr sz="1400" spc="-70" dirty="0">
                <a:solidFill>
                  <a:srgbClr val="3735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70" dirty="0">
                <a:solidFill>
                  <a:srgbClr val="3735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Evaluation</a:t>
            </a:r>
            <a:r>
              <a:rPr sz="1400" spc="-70" dirty="0">
                <a:solidFill>
                  <a:srgbClr val="3735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85" dirty="0">
                <a:solidFill>
                  <a:srgbClr val="3735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methods</a:t>
            </a:r>
            <a:r>
              <a:rPr sz="1400" spc="-65" dirty="0">
                <a:solidFill>
                  <a:srgbClr val="3735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20" dirty="0">
                <a:solidFill>
                  <a:srgbClr val="3735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are: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1785"/>
              </a:spcBef>
            </a:pP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265" indent="-343535">
              <a:lnSpc>
                <a:spcPct val="100000"/>
              </a:lnSpc>
              <a:spcBef>
                <a:spcPts val="5"/>
              </a:spcBef>
              <a:buFont typeface="Microsoft Sans Serif"/>
              <a:buChar char="●"/>
              <a:tabLst>
                <a:tab pos="469265" algn="l"/>
              </a:tabLst>
            </a:pPr>
            <a:r>
              <a:rPr sz="1400" spc="85" dirty="0">
                <a:solidFill>
                  <a:srgbClr val="3735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Mean</a:t>
            </a:r>
            <a:r>
              <a:rPr sz="1400" spc="-75" dirty="0">
                <a:solidFill>
                  <a:srgbClr val="3735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95" dirty="0">
                <a:solidFill>
                  <a:srgbClr val="3735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Absolute</a:t>
            </a:r>
            <a:r>
              <a:rPr sz="1400" spc="-70" dirty="0">
                <a:solidFill>
                  <a:srgbClr val="3735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55" dirty="0">
                <a:solidFill>
                  <a:srgbClr val="3735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Error</a:t>
            </a:r>
            <a:r>
              <a:rPr sz="1400" spc="-75" dirty="0">
                <a:solidFill>
                  <a:srgbClr val="3735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45" dirty="0">
                <a:solidFill>
                  <a:srgbClr val="3735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(MAE)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265" indent="-343535">
              <a:lnSpc>
                <a:spcPct val="100000"/>
              </a:lnSpc>
              <a:spcBef>
                <a:spcPts val="900"/>
              </a:spcBef>
              <a:buFont typeface="Microsoft Sans Serif"/>
              <a:buChar char="●"/>
              <a:tabLst>
                <a:tab pos="469265" algn="l"/>
              </a:tabLst>
            </a:pPr>
            <a:r>
              <a:rPr sz="1400" spc="80" dirty="0">
                <a:solidFill>
                  <a:srgbClr val="3735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Root</a:t>
            </a:r>
            <a:r>
              <a:rPr sz="1400" spc="-80" dirty="0">
                <a:solidFill>
                  <a:srgbClr val="3735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85" dirty="0">
                <a:solidFill>
                  <a:srgbClr val="3735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Mean</a:t>
            </a:r>
            <a:r>
              <a:rPr sz="1400" spc="-80" dirty="0">
                <a:solidFill>
                  <a:srgbClr val="3735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75" dirty="0">
                <a:solidFill>
                  <a:srgbClr val="3735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Squared</a:t>
            </a:r>
            <a:r>
              <a:rPr sz="1400" spc="-80" dirty="0">
                <a:solidFill>
                  <a:srgbClr val="3735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45" dirty="0">
                <a:solidFill>
                  <a:srgbClr val="3735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Error(RMSE)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265" indent="-343535">
              <a:lnSpc>
                <a:spcPct val="100000"/>
              </a:lnSpc>
              <a:spcBef>
                <a:spcPts val="900"/>
              </a:spcBef>
              <a:buFont typeface="Microsoft Sans Serif"/>
              <a:buChar char="●"/>
              <a:tabLst>
                <a:tab pos="469265" algn="l"/>
              </a:tabLst>
            </a:pPr>
            <a:r>
              <a:rPr sz="1400" spc="80" dirty="0">
                <a:solidFill>
                  <a:srgbClr val="3735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Coefficient</a:t>
            </a:r>
            <a:r>
              <a:rPr sz="1400" spc="-80" dirty="0">
                <a:solidFill>
                  <a:srgbClr val="3735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65" dirty="0">
                <a:solidFill>
                  <a:srgbClr val="3735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1400" spc="-75" dirty="0">
                <a:solidFill>
                  <a:srgbClr val="3735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70" dirty="0">
                <a:solidFill>
                  <a:srgbClr val="3735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Determination</a:t>
            </a:r>
            <a:r>
              <a:rPr sz="1400" spc="-75" dirty="0">
                <a:solidFill>
                  <a:srgbClr val="3735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0" dirty="0">
                <a:solidFill>
                  <a:srgbClr val="3735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sz="14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R²</a:t>
            </a:r>
            <a:r>
              <a:rPr sz="14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E844E5-95E2-DDF1-65B2-21ED8915C16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76999"/>
          </a:xfr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schemeClr val="tx1"/>
                </a:solidFill>
              </a:rPr>
              <a:t>14</a:t>
            </a:fld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64099" rIns="0" bIns="0" rtlCol="0">
            <a:spAutoFit/>
          </a:bodyPr>
          <a:lstStyle/>
          <a:p>
            <a:pPr marL="2411730">
              <a:lnSpc>
                <a:spcPct val="100000"/>
              </a:lnSpc>
              <a:spcBef>
                <a:spcPts val="100"/>
              </a:spcBef>
            </a:pPr>
            <a:r>
              <a:rPr spc="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24274" y="1295287"/>
            <a:ext cx="6874509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1400" spc="65" dirty="0">
                <a:solidFill>
                  <a:srgbClr val="3735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400" spc="-85" dirty="0">
                <a:solidFill>
                  <a:srgbClr val="3735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65" dirty="0">
                <a:solidFill>
                  <a:srgbClr val="3735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evaluation</a:t>
            </a:r>
            <a:r>
              <a:rPr sz="1400" spc="-85" dirty="0">
                <a:solidFill>
                  <a:srgbClr val="3735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55" dirty="0">
                <a:solidFill>
                  <a:srgbClr val="3735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1400" spc="-85" dirty="0">
                <a:solidFill>
                  <a:srgbClr val="3735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85" dirty="0">
                <a:solidFill>
                  <a:srgbClr val="3735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400" spc="-80" dirty="0">
                <a:solidFill>
                  <a:srgbClr val="3735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70" dirty="0">
                <a:solidFill>
                  <a:srgbClr val="3735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three</a:t>
            </a:r>
            <a:r>
              <a:rPr sz="1400" spc="270" dirty="0">
                <a:solidFill>
                  <a:srgbClr val="3735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85" dirty="0">
                <a:solidFill>
                  <a:srgbClr val="3735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models</a:t>
            </a:r>
            <a:r>
              <a:rPr sz="1400" spc="-80" dirty="0">
                <a:solidFill>
                  <a:srgbClr val="3735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75" dirty="0">
                <a:solidFill>
                  <a:srgbClr val="3735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sz="1400" spc="-85" dirty="0">
                <a:solidFill>
                  <a:srgbClr val="3735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85" dirty="0">
                <a:solidFill>
                  <a:srgbClr val="3735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400" spc="-85" dirty="0">
                <a:solidFill>
                  <a:srgbClr val="3735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90" dirty="0">
                <a:solidFill>
                  <a:srgbClr val="3735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</a:t>
            </a:r>
            <a:r>
              <a:rPr sz="1400" spc="-80" dirty="0">
                <a:solidFill>
                  <a:srgbClr val="3735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90" dirty="0">
                <a:solidFill>
                  <a:srgbClr val="3735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sz="1400" spc="-85" dirty="0">
                <a:solidFill>
                  <a:srgbClr val="3735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75" dirty="0">
                <a:solidFill>
                  <a:srgbClr val="3735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yielded</a:t>
            </a:r>
            <a:r>
              <a:rPr sz="1400" spc="-85" dirty="0">
                <a:solidFill>
                  <a:srgbClr val="3735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85" dirty="0">
                <a:solidFill>
                  <a:srgbClr val="3735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400" spc="-85" dirty="0">
                <a:solidFill>
                  <a:srgbClr val="3735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75" dirty="0">
                <a:solidFill>
                  <a:srgbClr val="3735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following</a:t>
            </a:r>
            <a:r>
              <a:rPr sz="1400" spc="-80" dirty="0">
                <a:solidFill>
                  <a:srgbClr val="3735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50" dirty="0">
                <a:solidFill>
                  <a:srgbClr val="3735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results: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24274" y="1733550"/>
            <a:ext cx="6319526" cy="2667000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193840-7DA5-D10E-8637-B306D66C1A3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76999"/>
          </a:xfr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schemeClr val="tx1"/>
                </a:solidFill>
              </a:rPr>
              <a:t>15</a:t>
            </a:fld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72478-DC30-C8C7-0F63-1C14E6E3D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5422" y="151410"/>
            <a:ext cx="6153155" cy="461665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FC0D53-091C-ED8E-B35F-3A96359672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90362" y="1287056"/>
            <a:ext cx="6748780" cy="615553"/>
          </a:xfrm>
        </p:spPr>
        <p:txBody>
          <a:bodyPr/>
          <a:lstStyle/>
          <a:p>
            <a:pPr algn="ctr"/>
            <a:r>
              <a:rPr lang="en-US" sz="2000" dirty="0"/>
              <a:t>Siddharth Sajjansingh Sandu</a:t>
            </a:r>
          </a:p>
          <a:p>
            <a:pPr algn="ctr"/>
            <a:r>
              <a:rPr lang="en-US" sz="2000" dirty="0"/>
              <a:t>M.S in Data Analytics engineering.</a:t>
            </a:r>
          </a:p>
        </p:txBody>
      </p:sp>
    </p:spTree>
    <p:extLst>
      <p:ext uri="{BB962C8B-B14F-4D97-AF65-F5344CB8AC3E}">
        <p14:creationId xmlns:p14="http://schemas.microsoft.com/office/powerpoint/2010/main" val="36739416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64099" rIns="0" bIns="0" rtlCol="0">
            <a:spAutoFit/>
          </a:bodyPr>
          <a:lstStyle/>
          <a:p>
            <a:pPr marL="2410460">
              <a:lnSpc>
                <a:spcPct val="100000"/>
              </a:lnSpc>
              <a:spcBef>
                <a:spcPts val="100"/>
              </a:spcBef>
            </a:pPr>
            <a:r>
              <a:rPr lang="en-US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Models</a:t>
            </a:r>
            <a:endParaRPr spc="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4400" y="1012822"/>
            <a:ext cx="7428230" cy="7498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6515" algn="just" rtl="0">
              <a:lnSpc>
                <a:spcPct val="116100"/>
              </a:lnSpc>
              <a:spcBef>
                <a:spcPts val="100"/>
              </a:spcBef>
              <a:tabLst>
                <a:tab pos="348615" algn="l"/>
                <a:tab pos="349885" algn="l"/>
              </a:tabLst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output provides the 95% confidence intervals for the RMSE and R² Score metrics obtained through bootstrapping for each regression model.</a:t>
            </a:r>
          </a:p>
          <a:p>
            <a:pPr marL="12065" marR="56515" algn="just">
              <a:lnSpc>
                <a:spcPct val="116100"/>
              </a:lnSpc>
              <a:spcBef>
                <a:spcPts val="100"/>
              </a:spcBef>
              <a:tabLst>
                <a:tab pos="348615" algn="l"/>
                <a:tab pos="349885" algn="l"/>
              </a:tabLst>
            </a:pPr>
            <a:endParaRPr sz="1400" dirty="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37030" y="1657350"/>
            <a:ext cx="6705600" cy="2895600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441DD8-D3E1-BDD8-40AA-8C93E1CE460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76999"/>
          </a:xfr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schemeClr val="tx1"/>
                </a:solidFill>
              </a:rPr>
              <a:t>17</a:t>
            </a:fld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81200" y="57150"/>
            <a:ext cx="4981578" cy="829319"/>
          </a:xfrm>
          <a:prstGeom prst="rect">
            <a:avLst/>
          </a:prstGeom>
        </p:spPr>
        <p:txBody>
          <a:bodyPr vert="horz" wrap="square" lIns="0" tIns="364099" rIns="0" bIns="0" rtlCol="0">
            <a:spAutoFit/>
          </a:bodyPr>
          <a:lstStyle/>
          <a:p>
            <a:pPr marL="1935480">
              <a:lnSpc>
                <a:spcPct val="100000"/>
              </a:lnSpc>
              <a:spcBef>
                <a:spcPts val="100"/>
              </a:spcBef>
            </a:pP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Models</a:t>
            </a:r>
            <a:endParaRPr spc="-1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F366F7-A3A6-EBD8-DE86-F465F31BCF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9" y="985409"/>
            <a:ext cx="8735122" cy="286534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23F9D84-CC72-461E-5E16-508DCBF91165}"/>
              </a:ext>
            </a:extLst>
          </p:cNvPr>
          <p:cNvSpPr txBox="1"/>
          <p:nvPr/>
        </p:nvSpPr>
        <p:spPr>
          <a:xfrm>
            <a:off x="609600" y="3850751"/>
            <a:ext cx="96774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2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Linear Regression</a:t>
            </a:r>
            <a:r>
              <a:rPr lang="en-US" sz="1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: Random residuals with some consistent prediction errors.</a:t>
            </a:r>
          </a:p>
          <a:p>
            <a:pPr algn="l"/>
            <a:endParaRPr lang="en-US" sz="12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</a:t>
            </a:r>
            <a:r>
              <a:rPr lang="en-US" sz="1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: Higher residual variability, indicating sensitivity to specific data points.</a:t>
            </a:r>
          </a:p>
          <a:p>
            <a:pPr algn="l"/>
            <a:endParaRPr lang="en-US" sz="12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</a:t>
            </a:r>
            <a:r>
              <a:rPr lang="en-US" sz="1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: Residuals tightly clustered around zero, showing high accuracy without systematic errors. 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E03B41-8AA2-8005-D7FA-FAA5637F6FF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76999"/>
          </a:xfr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schemeClr val="tx1"/>
                </a:solidFill>
              </a:rPr>
              <a:t>18</a:t>
            </a:fld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F3F64-AE08-C588-1056-D0CB55B49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5422" y="151410"/>
            <a:ext cx="6153155" cy="461665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EE73C6-34C5-89BB-8091-9A5251AE81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90362" y="1287056"/>
            <a:ext cx="6748780" cy="769441"/>
          </a:xfrm>
        </p:spPr>
        <p:txBody>
          <a:bodyPr/>
          <a:lstStyle/>
          <a:p>
            <a:pPr algn="ctr"/>
            <a:r>
              <a:rPr lang="en-US" sz="1800" dirty="0" err="1"/>
              <a:t>Saesha</a:t>
            </a:r>
            <a:r>
              <a:rPr lang="en-US" sz="1800" dirty="0"/>
              <a:t> baniya</a:t>
            </a:r>
          </a:p>
          <a:p>
            <a:pPr algn="ctr"/>
            <a:r>
              <a:rPr lang="en-US" sz="1800" dirty="0"/>
              <a:t>M.S in Data Analytics engineering.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608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64099" rIns="0" bIns="0" rtlCol="0">
            <a:spAutoFit/>
          </a:bodyPr>
          <a:lstStyle/>
          <a:p>
            <a:pPr marL="2374900">
              <a:lnSpc>
                <a:spcPct val="100000"/>
              </a:lnSpc>
              <a:spcBef>
                <a:spcPts val="100"/>
              </a:spcBef>
            </a:pPr>
            <a:r>
              <a:rPr spc="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01775" y="1259541"/>
            <a:ext cx="3360420" cy="329000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490345">
              <a:lnSpc>
                <a:spcPct val="150000"/>
              </a:lnSpc>
              <a:spcBef>
                <a:spcPts val="95"/>
              </a:spcBef>
            </a:pPr>
            <a:r>
              <a:rPr sz="1400" spc="55" dirty="0">
                <a:solidFill>
                  <a:srgbClr val="3735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</a:t>
            </a:r>
            <a:r>
              <a:rPr sz="1400" spc="70" dirty="0">
                <a:solidFill>
                  <a:srgbClr val="3735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Significance </a:t>
            </a:r>
            <a:endParaRPr lang="en-US" sz="1400" spc="70" dirty="0">
              <a:solidFill>
                <a:srgbClr val="37353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1490345">
              <a:lnSpc>
                <a:spcPct val="150000"/>
              </a:lnSpc>
              <a:spcBef>
                <a:spcPts val="95"/>
              </a:spcBef>
            </a:pPr>
            <a:r>
              <a:rPr lang="en-US" sz="1400" spc="70" dirty="0">
                <a:solidFill>
                  <a:srgbClr val="3735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Research Questions</a:t>
            </a:r>
          </a:p>
          <a:p>
            <a:pPr marL="12700" marR="1490345">
              <a:lnSpc>
                <a:spcPct val="150000"/>
              </a:lnSpc>
              <a:spcBef>
                <a:spcPts val="95"/>
              </a:spcBef>
            </a:pPr>
            <a:r>
              <a:rPr sz="1400" spc="70" dirty="0">
                <a:solidFill>
                  <a:srgbClr val="3735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  <a:r>
              <a:rPr sz="1400" spc="-75" dirty="0">
                <a:solidFill>
                  <a:srgbClr val="3735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70" dirty="0">
                <a:solidFill>
                  <a:srgbClr val="3735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1400" spc="-75" dirty="0">
                <a:solidFill>
                  <a:srgbClr val="3735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65" dirty="0">
                <a:solidFill>
                  <a:srgbClr val="3735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</a:t>
            </a:r>
            <a:r>
              <a:rPr sz="1400" spc="70" dirty="0">
                <a:solidFill>
                  <a:srgbClr val="3735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 </a:t>
            </a:r>
            <a:r>
              <a:rPr sz="1400" spc="80" dirty="0">
                <a:solidFill>
                  <a:srgbClr val="3735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endParaRPr lang="en-US" sz="1400" spc="80" dirty="0">
              <a:solidFill>
                <a:srgbClr val="37353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1490345">
              <a:lnSpc>
                <a:spcPct val="150000"/>
              </a:lnSpc>
              <a:spcBef>
                <a:spcPts val="95"/>
              </a:spcBef>
            </a:pPr>
            <a:r>
              <a:rPr sz="1400" spc="95" dirty="0">
                <a:solidFill>
                  <a:srgbClr val="3735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Models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5080">
              <a:lnSpc>
                <a:spcPct val="150000"/>
              </a:lnSpc>
            </a:pPr>
            <a:r>
              <a:rPr sz="1400" spc="95" dirty="0">
                <a:solidFill>
                  <a:srgbClr val="3735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Challenges</a:t>
            </a:r>
            <a:r>
              <a:rPr sz="1400" spc="-80" dirty="0">
                <a:solidFill>
                  <a:srgbClr val="3735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80" dirty="0">
                <a:solidFill>
                  <a:srgbClr val="3735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1400" spc="-75" dirty="0">
                <a:solidFill>
                  <a:srgbClr val="3735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80" dirty="0">
                <a:solidFill>
                  <a:srgbClr val="3735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Overall</a:t>
            </a:r>
            <a:r>
              <a:rPr sz="1400" spc="-80" dirty="0">
                <a:solidFill>
                  <a:srgbClr val="3735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70" dirty="0">
                <a:solidFill>
                  <a:srgbClr val="3735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Contribution Future</a:t>
            </a:r>
            <a:r>
              <a:rPr sz="1400" spc="-70" dirty="0">
                <a:solidFill>
                  <a:srgbClr val="3735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90" dirty="0">
                <a:solidFill>
                  <a:srgbClr val="3735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Scope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1400" spc="70" dirty="0">
                <a:solidFill>
                  <a:srgbClr val="3735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667350" y="1538925"/>
            <a:ext cx="3958074" cy="2639999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1FFAA4-6349-694D-D66C-BCE33A9E35B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76999"/>
          </a:xfr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schemeClr val="tx1"/>
                </a:solidFill>
              </a:rPr>
              <a:t>2</a:t>
            </a:fld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64099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spc="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</a:t>
            </a:r>
            <a:r>
              <a:rPr spc="-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7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Overall</a:t>
            </a:r>
            <a:r>
              <a:rPr spc="-2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Contribution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76825" y="1357438"/>
            <a:ext cx="6882765" cy="3172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900" marR="22860" indent="-344170" algn="just">
              <a:lnSpc>
                <a:spcPct val="101400"/>
              </a:lnSpc>
              <a:spcBef>
                <a:spcPts val="1240"/>
              </a:spcBef>
              <a:buSzPct val="107142"/>
              <a:buFont typeface="Microsoft Sans Serif"/>
              <a:buChar char="●"/>
              <a:tabLst>
                <a:tab pos="469900" algn="l"/>
              </a:tabLst>
            </a:pPr>
            <a:r>
              <a:rPr sz="1400" spc="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sz="1400" spc="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</a:t>
            </a:r>
            <a:r>
              <a:rPr sz="1400" spc="1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mpg</a:t>
            </a:r>
            <a:r>
              <a:rPr sz="1400" spc="1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  <a:r>
              <a:rPr sz="1400" spc="1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primarily</a:t>
            </a:r>
            <a:r>
              <a:rPr sz="1400" spc="1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includes</a:t>
            </a:r>
            <a:r>
              <a:rPr sz="1400" spc="1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conventional</a:t>
            </a:r>
            <a:r>
              <a:rPr sz="1400" spc="1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vehicles,</a:t>
            </a:r>
            <a:r>
              <a:rPr sz="1400" spc="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limiting </a:t>
            </a:r>
            <a:r>
              <a:rPr sz="1400" spc="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insights</a:t>
            </a:r>
            <a:r>
              <a:rPr sz="14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into</a:t>
            </a:r>
            <a:r>
              <a:rPr sz="14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electric</a:t>
            </a:r>
            <a:r>
              <a:rPr sz="14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14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hybrid</a:t>
            </a:r>
            <a:r>
              <a:rPr sz="14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models.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900" marR="5080" indent="-344170" algn="just">
              <a:lnSpc>
                <a:spcPct val="101400"/>
              </a:lnSpc>
              <a:spcBef>
                <a:spcPts val="1245"/>
              </a:spcBef>
              <a:buSzPct val="107142"/>
              <a:buFont typeface="Microsoft Sans Serif"/>
              <a:buChar char="●"/>
              <a:tabLst>
                <a:tab pos="469900" algn="l"/>
              </a:tabLst>
            </a:pPr>
            <a:r>
              <a:rPr sz="1400" spc="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sz="1400" spc="1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  <a:r>
              <a:rPr sz="1400" spc="1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requires</a:t>
            </a:r>
            <a:r>
              <a:rPr sz="1400" spc="1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deep</a:t>
            </a:r>
            <a:r>
              <a:rPr sz="1400" spc="1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</a:t>
            </a:r>
            <a:r>
              <a:rPr sz="1400" spc="1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1400" spc="1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expertise</a:t>
            </a:r>
            <a:r>
              <a:rPr sz="1400" spc="1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1400" spc="1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</a:t>
            </a:r>
            <a:r>
              <a:rPr sz="1400" spc="1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1400" spc="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engineer</a:t>
            </a:r>
            <a:r>
              <a:rPr sz="14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relevant</a:t>
            </a:r>
            <a:r>
              <a:rPr sz="14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  <a:r>
              <a:rPr sz="14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z="14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accurate</a:t>
            </a:r>
            <a:r>
              <a:rPr sz="14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predictions.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900" marR="5080" indent="-344170" algn="just">
              <a:lnSpc>
                <a:spcPct val="101400"/>
              </a:lnSpc>
              <a:spcBef>
                <a:spcPts val="1240"/>
              </a:spcBef>
              <a:buSzPct val="107142"/>
              <a:buFont typeface="Microsoft Sans Serif"/>
              <a:buChar char="●"/>
              <a:tabLst>
                <a:tab pos="469900" algn="l"/>
              </a:tabLst>
            </a:pPr>
            <a:r>
              <a:rPr sz="1400" spc="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z="1400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1400" spc="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sz="140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1400" spc="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  <a:r>
              <a:rPr sz="140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1400" spc="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sz="140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1400" spc="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140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1400" spc="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difficulty</a:t>
            </a:r>
            <a:r>
              <a:rPr sz="140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1400" spc="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1400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1400" spc="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capturing</a:t>
            </a:r>
            <a:r>
              <a:rPr sz="140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1400" spc="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</a:t>
            </a:r>
            <a:r>
              <a:rPr sz="140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  </a:t>
            </a:r>
            <a:r>
              <a:rPr sz="1400" spc="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relationships </a:t>
            </a:r>
            <a:r>
              <a:rPr sz="1400" spc="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between</a:t>
            </a:r>
            <a:r>
              <a:rPr sz="14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vehicle</a:t>
            </a:r>
            <a:r>
              <a:rPr sz="14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attributes</a:t>
            </a:r>
            <a:r>
              <a:rPr sz="14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14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fuel</a:t>
            </a:r>
            <a:r>
              <a:rPr sz="14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efficiency.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1170"/>
              </a:spcBef>
            </a:pPr>
            <a:r>
              <a:rPr sz="14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Overall</a:t>
            </a:r>
            <a:r>
              <a:rPr sz="1400" b="1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Contribution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900" marR="19050" indent="-344170" algn="just">
              <a:lnSpc>
                <a:spcPct val="99800"/>
              </a:lnSpc>
              <a:spcBef>
                <a:spcPts val="1270"/>
              </a:spcBef>
              <a:buSzPct val="107142"/>
              <a:buFont typeface="Microsoft Sans Serif"/>
              <a:buChar char="●"/>
              <a:tabLst>
                <a:tab pos="469900" algn="l"/>
              </a:tabLst>
            </a:pPr>
            <a:r>
              <a:rPr sz="1400" spc="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Highlights </a:t>
            </a:r>
            <a:r>
              <a:rPr sz="1400" spc="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400" spc="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</a:t>
            </a:r>
            <a:r>
              <a:rPr sz="1400" spc="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1400" spc="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1400" spc="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predictive</a:t>
            </a:r>
            <a:r>
              <a:rPr sz="1400" spc="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model</a:t>
            </a:r>
            <a:r>
              <a:rPr sz="1400" spc="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sz="1400" spc="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sz="1400" spc="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estimate</a:t>
            </a:r>
            <a:r>
              <a:rPr sz="1400" spc="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MPG </a:t>
            </a:r>
            <a:r>
              <a:rPr sz="1400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sz="1400" spc="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vehicle</a:t>
            </a:r>
            <a:r>
              <a:rPr sz="1400" spc="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attributes,</a:t>
            </a:r>
            <a:r>
              <a:rPr sz="1400" spc="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showcasing</a:t>
            </a:r>
            <a:r>
              <a:rPr sz="1400" spc="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400" spc="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practical</a:t>
            </a:r>
            <a:r>
              <a:rPr sz="1400" spc="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</a:t>
            </a:r>
            <a:r>
              <a:rPr sz="1400" spc="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1400" spc="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</a:t>
            </a:r>
            <a:r>
              <a:rPr sz="1400" spc="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</a:t>
            </a:r>
            <a:r>
              <a:rPr sz="14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14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automotive</a:t>
            </a:r>
            <a:r>
              <a:rPr sz="14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design.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D0F114-30CD-AC74-0CE2-C9E70E73814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76999"/>
          </a:xfr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schemeClr val="tx1"/>
                </a:solidFill>
              </a:rPr>
              <a:t>20</a:t>
            </a:fld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64099" rIns="0" bIns="0" rtlCol="0">
            <a:spAutoFit/>
          </a:bodyPr>
          <a:lstStyle/>
          <a:p>
            <a:pPr marL="1870075">
              <a:lnSpc>
                <a:spcPct val="100000"/>
              </a:lnSpc>
              <a:spcBef>
                <a:spcPts val="100"/>
              </a:spcBef>
            </a:pPr>
            <a:r>
              <a:rPr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</a:t>
            </a:r>
            <a:r>
              <a:rPr spc="-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Scope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235" marR="11430" indent="-344170">
              <a:lnSpc>
                <a:spcPct val="119300"/>
              </a:lnSpc>
              <a:spcBef>
                <a:spcPts val="100"/>
              </a:spcBef>
              <a:buSzPct val="107142"/>
              <a:buFont typeface="Microsoft Sans Serif"/>
              <a:buChar char="●"/>
              <a:tabLst>
                <a:tab pos="356235" algn="l"/>
              </a:tabLst>
            </a:pPr>
            <a:r>
              <a:rPr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Expansion</a:t>
            </a:r>
            <a:r>
              <a:rPr b="1" spc="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b="1" spc="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</a:t>
            </a:r>
            <a:r>
              <a:rPr b="1" spc="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Set:</a:t>
            </a:r>
            <a:r>
              <a:rPr b="1" spc="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Include</a:t>
            </a:r>
            <a:r>
              <a:rPr spc="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additional</a:t>
            </a:r>
            <a:r>
              <a:rPr spc="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  <a:r>
              <a:rPr spc="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like</a:t>
            </a:r>
            <a:r>
              <a:rPr spc="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aerodynamics </a:t>
            </a:r>
            <a:r>
              <a:rPr spc="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hybrid</a:t>
            </a:r>
            <a:r>
              <a:rPr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powertrain</a:t>
            </a:r>
            <a:r>
              <a:rPr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details</a:t>
            </a:r>
            <a:r>
              <a:rPr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</a:t>
            </a:r>
            <a:r>
              <a:rPr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r>
              <a:rPr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accuracy.</a:t>
            </a:r>
          </a:p>
          <a:p>
            <a:pPr marL="356235" marR="13970" indent="-344170">
              <a:lnSpc>
                <a:spcPct val="119300"/>
              </a:lnSpc>
              <a:spcBef>
                <a:spcPts val="1240"/>
              </a:spcBef>
              <a:buSzPct val="107142"/>
              <a:buFont typeface="Microsoft Sans Serif"/>
              <a:buChar char="●"/>
              <a:tabLst>
                <a:tab pos="356235" algn="l"/>
              </a:tabLst>
            </a:pPr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Broader</a:t>
            </a:r>
            <a:r>
              <a:rPr b="1" spc="3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b="1" spc="3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Set:</a:t>
            </a:r>
            <a:r>
              <a:rPr b="1" spc="3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</a:t>
            </a:r>
            <a:r>
              <a:rPr spc="2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pc="2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</a:t>
            </a:r>
            <a:r>
              <a:rPr spc="2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diverse</a:t>
            </a:r>
            <a:r>
              <a:rPr spc="2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dataset,</a:t>
            </a:r>
            <a:r>
              <a:rPr spc="2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including</a:t>
            </a:r>
            <a:r>
              <a:rPr spc="2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electric</a:t>
            </a:r>
            <a:r>
              <a:rPr spc="2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pc="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hybrid</a:t>
            </a:r>
            <a:r>
              <a:rPr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vehicles,</a:t>
            </a:r>
            <a:r>
              <a:rPr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widen</a:t>
            </a:r>
            <a:r>
              <a:rPr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applicability.</a:t>
            </a:r>
          </a:p>
          <a:p>
            <a:pPr marL="356235" marR="34925" indent="-344170">
              <a:lnSpc>
                <a:spcPct val="119300"/>
              </a:lnSpc>
              <a:spcBef>
                <a:spcPts val="1240"/>
              </a:spcBef>
              <a:buSzPct val="107142"/>
              <a:buFont typeface="Microsoft Sans Serif"/>
              <a:buChar char="●"/>
              <a:tabLst>
                <a:tab pos="356235" algn="l"/>
              </a:tabLst>
            </a:pPr>
            <a:r>
              <a:rPr b="1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</a:t>
            </a:r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  <a:r>
              <a:rPr b="1" spc="3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b="1" spc="3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Application:</a:t>
            </a:r>
            <a:r>
              <a:rPr b="1" spc="3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</a:t>
            </a:r>
            <a:r>
              <a:rPr spc="2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models</a:t>
            </a:r>
            <a:r>
              <a:rPr spc="2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pc="2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vehicles</a:t>
            </a:r>
            <a:r>
              <a:rPr spc="2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pc="2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 real-</a:t>
            </a:r>
            <a:r>
              <a:rPr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  <a:r>
              <a:rPr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feedback</a:t>
            </a:r>
            <a:r>
              <a:rPr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fuel</a:t>
            </a:r>
            <a:r>
              <a:rPr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efficiency.</a:t>
            </a:r>
          </a:p>
          <a:p>
            <a:pPr marL="356235" marR="14604" indent="-344170">
              <a:lnSpc>
                <a:spcPct val="119300"/>
              </a:lnSpc>
              <a:spcBef>
                <a:spcPts val="1245"/>
              </a:spcBef>
              <a:buSzPct val="107142"/>
              <a:buFont typeface="Microsoft Sans Serif"/>
              <a:buChar char="●"/>
              <a:tabLst>
                <a:tab pos="356235" algn="l"/>
              </a:tabLst>
            </a:pPr>
            <a:r>
              <a:rPr b="1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Integration</a:t>
            </a:r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Advanced </a:t>
            </a:r>
            <a:r>
              <a:rPr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Technologies:</a:t>
            </a:r>
            <a:r>
              <a:rPr b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Merge</a:t>
            </a:r>
            <a:r>
              <a:rPr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autonomous</a:t>
            </a:r>
            <a:r>
              <a:rPr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driving </a:t>
            </a:r>
            <a:r>
              <a:rPr spc="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systems</a:t>
            </a:r>
            <a:r>
              <a:rPr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optimize</a:t>
            </a:r>
            <a:r>
              <a:rPr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safety</a:t>
            </a:r>
            <a:r>
              <a:rPr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fuel</a:t>
            </a:r>
            <a:r>
              <a:rPr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usage.</a:t>
            </a:r>
          </a:p>
          <a:p>
            <a:pPr marL="356235" marR="5080" indent="-344170">
              <a:lnSpc>
                <a:spcPct val="119300"/>
              </a:lnSpc>
              <a:spcBef>
                <a:spcPts val="1240"/>
              </a:spcBef>
              <a:buSzPct val="107142"/>
              <a:buFont typeface="Microsoft Sans Serif"/>
              <a:buChar char="●"/>
              <a:tabLst>
                <a:tab pos="356235" algn="l"/>
              </a:tabLst>
            </a:pPr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Policy</a:t>
            </a:r>
            <a:r>
              <a:rPr b="1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b="1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Economic</a:t>
            </a:r>
            <a:r>
              <a:rPr b="1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Impact</a:t>
            </a:r>
            <a:r>
              <a:rPr b="1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Analysis:</a:t>
            </a:r>
            <a:r>
              <a:rPr b="1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Explore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broader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economic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pc="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policy</a:t>
            </a:r>
            <a:r>
              <a:rPr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implications</a:t>
            </a:r>
            <a:r>
              <a:rPr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adopting</a:t>
            </a:r>
            <a:r>
              <a:rPr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fuel-</a:t>
            </a:r>
            <a:r>
              <a:rPr spc="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efficient</a:t>
            </a:r>
            <a:r>
              <a:rPr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vehicles</a:t>
            </a:r>
            <a:r>
              <a:rPr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large</a:t>
            </a:r>
            <a:r>
              <a:rPr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CAD894-F44F-E22D-9AE9-A6C50F0DBEB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76999"/>
          </a:xfr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schemeClr val="tx1"/>
                </a:solidFill>
              </a:rPr>
              <a:t>21</a:t>
            </a:fld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64099" rIns="0" bIns="0" rtlCol="0">
            <a:spAutoFit/>
          </a:bodyPr>
          <a:lstStyle/>
          <a:p>
            <a:pPr marL="2052955">
              <a:lnSpc>
                <a:spcPct val="100000"/>
              </a:lnSpc>
              <a:spcBef>
                <a:spcPts val="100"/>
              </a:spcBef>
            </a:pP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00" marR="17780" indent="-305435">
              <a:lnSpc>
                <a:spcPct val="100000"/>
              </a:lnSpc>
              <a:spcBef>
                <a:spcPts val="100"/>
              </a:spcBef>
              <a:buFont typeface="Microsoft Sans Serif"/>
              <a:buChar char="●"/>
              <a:tabLst>
                <a:tab pos="317500" algn="l"/>
              </a:tabLst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</a:t>
            </a:r>
            <a:r>
              <a:rPr spc="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Davis,</a:t>
            </a:r>
            <a:r>
              <a:rPr spc="1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Maggie.</a:t>
            </a:r>
            <a:r>
              <a:rPr spc="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“Study:</a:t>
            </a:r>
            <a:r>
              <a:rPr spc="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Fuel</a:t>
            </a:r>
            <a:r>
              <a:rPr spc="1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Efficiency</a:t>
            </a:r>
            <a:r>
              <a:rPr spc="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</a:t>
            </a:r>
            <a:r>
              <a:rPr spc="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Improved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35.4%</a:t>
            </a:r>
            <a:r>
              <a:rPr spc="4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spc="4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LendingTree.”</a:t>
            </a:r>
            <a:r>
              <a:rPr spc="4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i="1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Lending</a:t>
            </a:r>
            <a:r>
              <a:rPr i="1" spc="4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Tree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spc="4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spc="4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August</a:t>
            </a:r>
            <a:r>
              <a:rPr spc="4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2023,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ht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tps://w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ww.l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endingtr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ee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.com/auto/fuel-efficiency-</a:t>
            </a:r>
            <a:r>
              <a:rPr spc="5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study/</a:t>
            </a:r>
          </a:p>
          <a:p>
            <a:pPr marL="317500">
              <a:lnSpc>
                <a:spcPct val="100000"/>
              </a:lnSpc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(Accessed</a:t>
            </a:r>
            <a:r>
              <a:rPr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25</a:t>
            </a:r>
            <a:r>
              <a:rPr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February</a:t>
            </a:r>
            <a:r>
              <a:rPr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2024).</a:t>
            </a:r>
          </a:p>
          <a:p>
            <a:pPr>
              <a:lnSpc>
                <a:spcPct val="100000"/>
              </a:lnSpc>
              <a:spcBef>
                <a:spcPts val="365"/>
              </a:spcBef>
            </a:pPr>
            <a:endParaRPr spc="-1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17500" marR="14604" indent="-305435">
              <a:lnSpc>
                <a:spcPct val="100000"/>
              </a:lnSpc>
              <a:buFont typeface="Microsoft Sans Serif"/>
              <a:buChar char="●"/>
              <a:tabLst>
                <a:tab pos="317500" algn="l"/>
              </a:tabLst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</a:t>
            </a:r>
            <a:r>
              <a:rPr spc="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Hastie,</a:t>
            </a:r>
            <a:r>
              <a:rPr spc="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T.,</a:t>
            </a:r>
            <a:r>
              <a:rPr spc="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Tibshirani,</a:t>
            </a:r>
            <a:r>
              <a:rPr spc="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R.,</a:t>
            </a:r>
            <a:r>
              <a:rPr spc="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spc="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Friedman,</a:t>
            </a:r>
            <a:r>
              <a:rPr spc="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J.</a:t>
            </a:r>
            <a:r>
              <a:rPr spc="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i="1" spc="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i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Elements </a:t>
            </a:r>
            <a:r>
              <a:rPr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i="1" spc="22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Statistical</a:t>
            </a:r>
            <a:r>
              <a:rPr i="1" spc="2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Learning:</a:t>
            </a:r>
            <a:r>
              <a:rPr i="1" spc="2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i="1" spc="2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Mining,</a:t>
            </a:r>
            <a:r>
              <a:rPr i="1" spc="2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Inference,</a:t>
            </a:r>
            <a:r>
              <a:rPr i="1" spc="2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i="1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Prediction</a:t>
            </a:r>
            <a:r>
              <a:rPr i="1" spc="22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(2nd</a:t>
            </a:r>
            <a:r>
              <a:rPr i="1" spc="22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ed.)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spc="2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Springer</a:t>
            </a:r>
            <a:r>
              <a:rPr spc="2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Series</a:t>
            </a:r>
            <a:r>
              <a:rPr spc="2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pc="2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Statistics.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Available</a:t>
            </a:r>
            <a:r>
              <a:rPr spc="4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at:</a:t>
            </a:r>
            <a:r>
              <a:rPr spc="4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https://hastie.su.domains/Papers/ESLII.pdf.</a:t>
            </a:r>
            <a:r>
              <a:rPr spc="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(Accessed:</a:t>
            </a:r>
            <a:r>
              <a:rPr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02</a:t>
            </a:r>
            <a:r>
              <a:rPr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February</a:t>
            </a:r>
            <a:r>
              <a:rPr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2024).</a:t>
            </a:r>
          </a:p>
          <a:p>
            <a:pPr>
              <a:lnSpc>
                <a:spcPct val="100000"/>
              </a:lnSpc>
              <a:spcBef>
                <a:spcPts val="370"/>
              </a:spcBef>
              <a:buFont typeface="Microsoft Sans Serif"/>
              <a:buChar char="●"/>
            </a:pPr>
            <a:endParaRPr spc="-1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14325" marR="5080" indent="-302260" algn="just">
              <a:lnSpc>
                <a:spcPct val="100000"/>
              </a:lnSpc>
              <a:buFont typeface="Microsoft Sans Serif"/>
              <a:buChar char="●"/>
              <a:tabLst>
                <a:tab pos="317500" algn="l"/>
                <a:tab pos="3737610" algn="l"/>
              </a:tabLst>
            </a:pPr>
            <a:r>
              <a:rPr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</a:t>
            </a:r>
            <a:r>
              <a:rPr spc="3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Katreddi,</a:t>
            </a:r>
            <a:r>
              <a:rPr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S.</a:t>
            </a:r>
            <a:r>
              <a:rPr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(2023).</a:t>
            </a:r>
            <a:r>
              <a:rPr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</a:t>
            </a:r>
            <a:r>
              <a:rPr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</a:t>
            </a:r>
            <a:r>
              <a:rPr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	</a:t>
            </a:r>
            <a:r>
              <a:rPr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approach</a:t>
            </a:r>
            <a:r>
              <a:rPr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</a:t>
            </a:r>
            <a:r>
              <a:rPr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fuel</a:t>
            </a:r>
            <a:r>
              <a:rPr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edict</a:t>
            </a:r>
            <a:r>
              <a:rPr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fuel</a:t>
            </a:r>
            <a:r>
              <a:rPr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consumption</a:t>
            </a:r>
            <a:r>
              <a:rPr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	</a:t>
            </a:r>
            <a:r>
              <a:rPr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maintenance</a:t>
            </a:r>
            <a:r>
              <a:rPr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</a:t>
            </a:r>
            <a:r>
              <a:rPr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Heavy-</a:t>
            </a:r>
            <a:r>
              <a:rPr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Duty</a:t>
            </a:r>
            <a:r>
              <a:rPr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Vehicles</a:t>
            </a:r>
            <a:r>
              <a:rPr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diesel</a:t>
            </a:r>
            <a:r>
              <a:rPr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	</a:t>
            </a:r>
            <a:r>
              <a:rPr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alternative</a:t>
            </a:r>
            <a:r>
              <a:rPr spc="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fuels.</a:t>
            </a:r>
            <a:r>
              <a:rPr spc="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pc="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</a:t>
            </a:r>
            <a:r>
              <a:rPr spc="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Repository</a:t>
            </a:r>
            <a:r>
              <a:rPr spc="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at</a:t>
            </a:r>
            <a:r>
              <a:rPr spc="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WVU. 	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Available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at:</a:t>
            </a:r>
          </a:p>
          <a:p>
            <a:pPr marL="317500" marR="11430" algn="just">
              <a:lnSpc>
                <a:spcPct val="100000"/>
              </a:lnSpc>
              <a:tabLst>
                <a:tab pos="2132965" algn="l"/>
              </a:tabLst>
            </a:pP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tps://w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ww.r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esearchga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.net/publication/333367045_A_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Machine_Lea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rning_Model_for_Average_Fu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el_Consumption_in_Heavy_Vehicles</a:t>
            </a:r>
            <a:r>
              <a:rPr spc="4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(Accessed:</a:t>
            </a:r>
            <a:r>
              <a:rPr spc="4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</a:t>
            </a:r>
          </a:p>
          <a:p>
            <a:pPr marL="317500" algn="just">
              <a:lnSpc>
                <a:spcPct val="100000"/>
              </a:lnSpc>
            </a:pPr>
            <a:r>
              <a:rPr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February</a:t>
            </a:r>
            <a:r>
              <a:rPr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2024).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sz="half" idx="3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00" marR="6985" indent="-305435">
              <a:lnSpc>
                <a:spcPct val="100000"/>
              </a:lnSpc>
              <a:spcBef>
                <a:spcPts val="100"/>
              </a:spcBef>
              <a:buFont typeface="Microsoft Sans Serif"/>
              <a:buChar char="●"/>
              <a:tabLst>
                <a:tab pos="317500" algn="l"/>
                <a:tab pos="1000760" algn="l"/>
                <a:tab pos="1229360" algn="l"/>
                <a:tab pos="1307465" algn="l"/>
                <a:tab pos="1793239" algn="l"/>
                <a:tab pos="2226310" algn="l"/>
                <a:tab pos="2520950" algn="l"/>
                <a:tab pos="2774315" algn="l"/>
                <a:tab pos="3225800" algn="l"/>
                <a:tab pos="3268979" algn="l"/>
              </a:tabLst>
            </a:pPr>
            <a:r>
              <a:rPr spc="30" dirty="0"/>
              <a:t>[4]</a:t>
            </a:r>
            <a:r>
              <a:rPr spc="350" dirty="0"/>
              <a:t> </a:t>
            </a:r>
            <a:r>
              <a:rPr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Utah</a:t>
            </a:r>
            <a:r>
              <a:rPr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</a:t>
            </a:r>
            <a:r>
              <a:rPr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Transportation</a:t>
            </a:r>
            <a:r>
              <a:rPr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</a:t>
            </a:r>
            <a:r>
              <a:rPr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Innovation</a:t>
            </a:r>
            <a:r>
              <a:rPr spc="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Division.</a:t>
            </a:r>
            <a:r>
              <a:rPr spc="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(2021)</a:t>
            </a:r>
            <a:r>
              <a:rPr spc="2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Utilizing</a:t>
            </a:r>
            <a:r>
              <a:rPr i="1" spc="3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i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</a:t>
            </a:r>
            <a:r>
              <a:rPr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i="1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cross-</a:t>
            </a:r>
            <a:r>
              <a:rPr i="1" spc="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</a:t>
            </a:r>
            <a:r>
              <a:rPr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i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traffic</a:t>
            </a:r>
            <a:r>
              <a:rPr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i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i="1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i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</a:t>
            </a:r>
            <a:r>
              <a:rPr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i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Urban</a:t>
            </a:r>
            <a:r>
              <a:rPr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i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Mobility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Available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at: </a:t>
            </a:r>
            <a:r>
              <a:rPr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https://rosap.ntl.bts.gov/view/dot/56869/dot_56 </a:t>
            </a:r>
            <a:r>
              <a:rPr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869_DS1.pdf</a:t>
            </a:r>
            <a:r>
              <a:rPr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(Accessed:</a:t>
            </a:r>
            <a:r>
              <a:rPr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02</a:t>
            </a:r>
            <a:r>
              <a:rPr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February</a:t>
            </a:r>
            <a:r>
              <a:rPr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2024).</a:t>
            </a:r>
          </a:p>
          <a:p>
            <a:pPr>
              <a:lnSpc>
                <a:spcPct val="100000"/>
              </a:lnSpc>
              <a:spcBef>
                <a:spcPts val="390"/>
              </a:spcBef>
              <a:buFont typeface="Microsoft Sans Serif"/>
              <a:buChar char="●"/>
            </a:pPr>
            <a:endParaRPr spc="-1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17500" marR="11430" indent="-305435">
              <a:lnSpc>
                <a:spcPct val="100000"/>
              </a:lnSpc>
              <a:buFont typeface="Microsoft Sans Serif"/>
              <a:buChar char="●"/>
              <a:tabLst>
                <a:tab pos="317500" algn="l"/>
                <a:tab pos="861060" algn="l"/>
                <a:tab pos="1330325" algn="l"/>
                <a:tab pos="2233930" algn="l"/>
                <a:tab pos="2496820" algn="l"/>
                <a:tab pos="3169285" algn="l"/>
                <a:tab pos="3305810" algn="l"/>
              </a:tabLst>
            </a:pPr>
            <a:r>
              <a:rPr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[5]</a:t>
            </a:r>
            <a:r>
              <a:rPr spc="2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Venkataraman,</a:t>
            </a:r>
            <a:r>
              <a:rPr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R.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(2020)</a:t>
            </a:r>
            <a:r>
              <a:rPr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i="1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Predicting</a:t>
            </a:r>
            <a:r>
              <a:rPr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i="1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vehicle</a:t>
            </a:r>
            <a:r>
              <a:rPr i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i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fuel </a:t>
            </a:r>
            <a:r>
              <a:rPr i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efficiency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Medium.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Available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at: </a:t>
            </a:r>
            <a:r>
              <a:rPr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https://towardsdatascience.com/predicting-vehicl e-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fuel-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	efficiency-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c6065479a72f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(Accessed: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 </a:t>
            </a:r>
            <a:r>
              <a:rPr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February</a:t>
            </a:r>
            <a:r>
              <a:rPr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2024).</a:t>
            </a:r>
          </a:p>
          <a:p>
            <a:pPr>
              <a:lnSpc>
                <a:spcPct val="100000"/>
              </a:lnSpc>
              <a:spcBef>
                <a:spcPts val="395"/>
              </a:spcBef>
              <a:buFont typeface="Microsoft Sans Serif"/>
              <a:buChar char="●"/>
            </a:pPr>
            <a:endParaRPr spc="-1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17500" marR="5080" indent="-305435">
              <a:lnSpc>
                <a:spcPct val="100000"/>
              </a:lnSpc>
              <a:buFont typeface="Microsoft Sans Serif"/>
              <a:buChar char="●"/>
              <a:tabLst>
                <a:tab pos="317500" algn="l"/>
                <a:tab pos="949960" algn="l"/>
                <a:tab pos="1310640" algn="l"/>
                <a:tab pos="1502410" algn="l"/>
                <a:tab pos="1840230" algn="l"/>
                <a:tab pos="2042795" algn="l"/>
                <a:tab pos="2541270" algn="l"/>
                <a:tab pos="2563495" algn="l"/>
                <a:tab pos="3228340" algn="l"/>
                <a:tab pos="3279775" algn="l"/>
              </a:tabLst>
            </a:pPr>
            <a:r>
              <a:rPr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[6]</a:t>
            </a:r>
            <a:r>
              <a:rPr spc="22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Xie,</a:t>
            </a:r>
            <a:r>
              <a:rPr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X.,</a:t>
            </a:r>
            <a:r>
              <a:rPr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Sun,</a:t>
            </a:r>
            <a:r>
              <a:rPr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B.,</a:t>
            </a:r>
            <a:r>
              <a:rPr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Li,</a:t>
            </a:r>
            <a:r>
              <a:rPr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X.,</a:t>
            </a:r>
            <a:r>
              <a:rPr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Olsson,</a:t>
            </a:r>
            <a:r>
              <a:rPr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T.,</a:t>
            </a:r>
            <a:r>
              <a:rPr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Maleki,</a:t>
            </a:r>
            <a:r>
              <a:rPr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N.</a:t>
            </a:r>
            <a:r>
              <a:rPr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Ahlgren,</a:t>
            </a:r>
            <a:r>
              <a:rPr spc="3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F.</a:t>
            </a:r>
            <a:r>
              <a:rPr spc="3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(2023)</a:t>
            </a:r>
            <a:r>
              <a:rPr spc="3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Fuel</a:t>
            </a:r>
            <a:r>
              <a:rPr spc="3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consumption</a:t>
            </a:r>
            <a:r>
              <a:rPr spc="3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prediction</a:t>
            </a:r>
            <a:r>
              <a:rPr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models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i="1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Mathematical</a:t>
            </a:r>
            <a:r>
              <a:rPr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i="1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Methods</a:t>
            </a:r>
            <a:r>
              <a:rPr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MDPI.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Available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at: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</a:t>
            </a:r>
            <a:r>
              <a:rPr spc="35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tps://w</a:t>
            </a:r>
            <a:r>
              <a:rPr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ww</a:t>
            </a:r>
            <a:r>
              <a:rPr spc="35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.mdpi.com/2077-</a:t>
            </a:r>
            <a:r>
              <a:rPr spc="25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1312/11/4/738</a:t>
            </a:r>
            <a:r>
              <a:rPr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(Accessed:</a:t>
            </a:r>
            <a:r>
              <a:rPr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01</a:t>
            </a:r>
            <a:r>
              <a:rPr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February</a:t>
            </a:r>
            <a:r>
              <a:rPr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2024).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B647C6-0D18-B0BF-FAB6-7470AFAAE66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76999"/>
          </a:xfr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schemeClr val="tx1"/>
                </a:solidFill>
              </a:rPr>
              <a:t>22</a:t>
            </a:fld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38C71-B88C-DC0E-0B97-6E4D5BDE8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5422" y="2109620"/>
            <a:ext cx="6153155" cy="461665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1655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64099" rIns="0" bIns="0" rtlCol="0">
            <a:spAutoFit/>
          </a:bodyPr>
          <a:lstStyle/>
          <a:p>
            <a:pPr marL="1969135">
              <a:lnSpc>
                <a:spcPct val="100000"/>
              </a:lnSpc>
              <a:spcBef>
                <a:spcPts val="100"/>
              </a:spcBef>
            </a:pP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93024" y="1173055"/>
            <a:ext cx="7550150" cy="223631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50000"/>
              </a:lnSpc>
              <a:spcBef>
                <a:spcPts val="100"/>
              </a:spcBef>
            </a:pPr>
            <a:r>
              <a:rPr sz="1400" spc="95" dirty="0">
                <a:solidFill>
                  <a:srgbClr val="3735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Fuel</a:t>
            </a:r>
            <a:r>
              <a:rPr sz="1400" spc="150" dirty="0">
                <a:solidFill>
                  <a:srgbClr val="3735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1400" spc="80" dirty="0">
                <a:solidFill>
                  <a:srgbClr val="3735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efficiency</a:t>
            </a:r>
            <a:r>
              <a:rPr sz="1400" spc="150" dirty="0">
                <a:solidFill>
                  <a:srgbClr val="3735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1400" spc="90" dirty="0">
                <a:solidFill>
                  <a:srgbClr val="3735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1400" spc="150" dirty="0">
                <a:solidFill>
                  <a:srgbClr val="3735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1400" spc="55" dirty="0">
                <a:solidFill>
                  <a:srgbClr val="3735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1400" spc="150" dirty="0">
                <a:solidFill>
                  <a:srgbClr val="3735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1400" spc="85" dirty="0">
                <a:solidFill>
                  <a:srgbClr val="3735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critical</a:t>
            </a:r>
            <a:r>
              <a:rPr sz="1400" spc="150" dirty="0">
                <a:solidFill>
                  <a:srgbClr val="3735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1400" spc="90" dirty="0">
                <a:solidFill>
                  <a:srgbClr val="3735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aspect</a:t>
            </a:r>
            <a:r>
              <a:rPr sz="1400" spc="155" dirty="0">
                <a:solidFill>
                  <a:srgbClr val="3735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1400" spc="65" dirty="0">
                <a:solidFill>
                  <a:srgbClr val="3735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1400" spc="150" dirty="0">
                <a:solidFill>
                  <a:srgbClr val="3735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1400" spc="75" dirty="0">
                <a:solidFill>
                  <a:srgbClr val="3735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modern</a:t>
            </a:r>
            <a:r>
              <a:rPr sz="1400" spc="150" dirty="0">
                <a:solidFill>
                  <a:srgbClr val="3735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1400" spc="75" dirty="0">
                <a:solidFill>
                  <a:srgbClr val="3735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transportation</a:t>
            </a:r>
            <a:r>
              <a:rPr sz="1400" spc="150" dirty="0">
                <a:solidFill>
                  <a:srgbClr val="3735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1400" spc="70" dirty="0">
                <a:solidFill>
                  <a:srgbClr val="3735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1400" spc="150" dirty="0">
                <a:solidFill>
                  <a:srgbClr val="3735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1400" spc="-10" dirty="0">
                <a:solidFill>
                  <a:srgbClr val="3735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energy </a:t>
            </a:r>
            <a:r>
              <a:rPr sz="1400" spc="80" dirty="0">
                <a:solidFill>
                  <a:srgbClr val="3735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consumption.</a:t>
            </a:r>
            <a:r>
              <a:rPr sz="1400" spc="-10" dirty="0">
                <a:solidFill>
                  <a:srgbClr val="3735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90" dirty="0">
                <a:solidFill>
                  <a:srgbClr val="3735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Predicting</a:t>
            </a:r>
            <a:r>
              <a:rPr sz="1400" spc="-10" dirty="0">
                <a:solidFill>
                  <a:srgbClr val="3735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90" dirty="0">
                <a:solidFill>
                  <a:srgbClr val="3735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fuel</a:t>
            </a:r>
            <a:r>
              <a:rPr sz="1400" spc="-10" dirty="0">
                <a:solidFill>
                  <a:srgbClr val="3735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80" dirty="0">
                <a:solidFill>
                  <a:srgbClr val="3735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efficiency</a:t>
            </a:r>
            <a:r>
              <a:rPr sz="1400" spc="-10" dirty="0">
                <a:solidFill>
                  <a:srgbClr val="3735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90" dirty="0">
                <a:solidFill>
                  <a:srgbClr val="3735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1400" spc="-10" dirty="0">
                <a:solidFill>
                  <a:srgbClr val="3735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55" dirty="0">
                <a:solidFill>
                  <a:srgbClr val="3735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1400" spc="-10" dirty="0">
                <a:solidFill>
                  <a:srgbClr val="3735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65" dirty="0">
                <a:solidFill>
                  <a:srgbClr val="3735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</a:t>
            </a:r>
            <a:r>
              <a:rPr sz="1400" spc="-10" dirty="0">
                <a:solidFill>
                  <a:srgbClr val="3735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55" dirty="0">
                <a:solidFill>
                  <a:srgbClr val="3735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area</a:t>
            </a:r>
            <a:r>
              <a:rPr sz="1400" spc="-10" dirty="0">
                <a:solidFill>
                  <a:srgbClr val="3735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65" dirty="0">
                <a:solidFill>
                  <a:srgbClr val="3735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1400" spc="-10" dirty="0">
                <a:solidFill>
                  <a:srgbClr val="3735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75" dirty="0">
                <a:solidFill>
                  <a:srgbClr val="3735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interest</a:t>
            </a:r>
            <a:r>
              <a:rPr sz="1400" spc="-10" dirty="0">
                <a:solidFill>
                  <a:srgbClr val="3735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70" dirty="0">
                <a:solidFill>
                  <a:srgbClr val="3735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1400" spc="-10" dirty="0">
                <a:solidFill>
                  <a:srgbClr val="3735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85" dirty="0">
                <a:solidFill>
                  <a:srgbClr val="3735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400" spc="-10" dirty="0">
                <a:solidFill>
                  <a:srgbClr val="3735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60" dirty="0">
                <a:solidFill>
                  <a:srgbClr val="3735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automotive </a:t>
            </a:r>
            <a:r>
              <a:rPr sz="1400" spc="85" dirty="0">
                <a:solidFill>
                  <a:srgbClr val="3735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industry</a:t>
            </a:r>
            <a:r>
              <a:rPr sz="1400" spc="-90" dirty="0">
                <a:solidFill>
                  <a:srgbClr val="3735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70" dirty="0">
                <a:solidFill>
                  <a:srgbClr val="3735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1400" spc="-90" dirty="0">
                <a:solidFill>
                  <a:srgbClr val="3735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55" dirty="0">
                <a:solidFill>
                  <a:srgbClr val="3735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beyond.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6350" algn="just">
              <a:lnSpc>
                <a:spcPct val="150000"/>
              </a:lnSpc>
            </a:pPr>
            <a:r>
              <a:rPr sz="1400" dirty="0">
                <a:solidFill>
                  <a:srgbClr val="3735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1400" spc="105" dirty="0">
                <a:solidFill>
                  <a:srgbClr val="3735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85" dirty="0">
                <a:solidFill>
                  <a:srgbClr val="3735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sz="1400" spc="105" dirty="0">
                <a:solidFill>
                  <a:srgbClr val="3735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65" dirty="0">
                <a:solidFill>
                  <a:srgbClr val="3735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presentation,</a:t>
            </a:r>
            <a:r>
              <a:rPr sz="1400" spc="105" dirty="0">
                <a:solidFill>
                  <a:srgbClr val="3735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80" dirty="0">
                <a:solidFill>
                  <a:srgbClr val="3735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r>
              <a:rPr sz="1400" spc="105" dirty="0">
                <a:solidFill>
                  <a:srgbClr val="3735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110" dirty="0">
                <a:solidFill>
                  <a:srgbClr val="3735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will</a:t>
            </a:r>
            <a:r>
              <a:rPr sz="1400" spc="105" dirty="0">
                <a:solidFill>
                  <a:srgbClr val="3735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75" dirty="0">
                <a:solidFill>
                  <a:srgbClr val="3735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explore</a:t>
            </a:r>
            <a:r>
              <a:rPr sz="1400" spc="105" dirty="0">
                <a:solidFill>
                  <a:srgbClr val="3735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75" dirty="0">
                <a:solidFill>
                  <a:srgbClr val="3735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into</a:t>
            </a:r>
            <a:r>
              <a:rPr sz="1400" spc="105" dirty="0">
                <a:solidFill>
                  <a:srgbClr val="3735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85" dirty="0">
                <a:solidFill>
                  <a:srgbClr val="3735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400" spc="105" dirty="0">
                <a:solidFill>
                  <a:srgbClr val="3735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85" dirty="0">
                <a:solidFill>
                  <a:srgbClr val="3735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methods</a:t>
            </a:r>
            <a:r>
              <a:rPr sz="1400" spc="105" dirty="0">
                <a:solidFill>
                  <a:srgbClr val="3735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70" dirty="0">
                <a:solidFill>
                  <a:srgbClr val="3735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1400" spc="105" dirty="0">
                <a:solidFill>
                  <a:srgbClr val="3735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90" dirty="0">
                <a:solidFill>
                  <a:srgbClr val="3735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technologies</a:t>
            </a:r>
            <a:r>
              <a:rPr sz="1400" spc="105" dirty="0">
                <a:solidFill>
                  <a:srgbClr val="3735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85" dirty="0">
                <a:solidFill>
                  <a:srgbClr val="3735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used</a:t>
            </a:r>
            <a:r>
              <a:rPr sz="1400" spc="105" dirty="0">
                <a:solidFill>
                  <a:srgbClr val="3735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65" dirty="0">
                <a:solidFill>
                  <a:srgbClr val="3735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1400" spc="80" dirty="0">
                <a:solidFill>
                  <a:srgbClr val="3735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predict</a:t>
            </a:r>
            <a:r>
              <a:rPr sz="1400" spc="-10" dirty="0">
                <a:solidFill>
                  <a:srgbClr val="3735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90" dirty="0">
                <a:solidFill>
                  <a:srgbClr val="3735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fuel</a:t>
            </a:r>
            <a:r>
              <a:rPr sz="1400" spc="-10" dirty="0">
                <a:solidFill>
                  <a:srgbClr val="3735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65" dirty="0">
                <a:solidFill>
                  <a:srgbClr val="3735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efficiency,</a:t>
            </a:r>
            <a:r>
              <a:rPr sz="1400" spc="-10" dirty="0">
                <a:solidFill>
                  <a:srgbClr val="3735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90" dirty="0">
                <a:solidFill>
                  <a:srgbClr val="3735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including</a:t>
            </a:r>
            <a:r>
              <a:rPr sz="1400" spc="-5" dirty="0">
                <a:solidFill>
                  <a:srgbClr val="3735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70" dirty="0">
                <a:solidFill>
                  <a:srgbClr val="3735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sz="1400" spc="-10" dirty="0">
                <a:solidFill>
                  <a:srgbClr val="3735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80" dirty="0">
                <a:solidFill>
                  <a:srgbClr val="3735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analytics,</a:t>
            </a:r>
            <a:r>
              <a:rPr sz="1400" spc="-10" dirty="0">
                <a:solidFill>
                  <a:srgbClr val="3735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75" dirty="0">
                <a:solidFill>
                  <a:srgbClr val="3735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machine</a:t>
            </a:r>
            <a:r>
              <a:rPr sz="1400" spc="-5" dirty="0">
                <a:solidFill>
                  <a:srgbClr val="3735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75" dirty="0">
                <a:solidFill>
                  <a:srgbClr val="3735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learning</a:t>
            </a:r>
            <a:r>
              <a:rPr sz="1400" spc="-10" dirty="0">
                <a:solidFill>
                  <a:srgbClr val="3735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70" dirty="0">
                <a:solidFill>
                  <a:srgbClr val="3735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algorithms,</a:t>
            </a:r>
            <a:r>
              <a:rPr sz="1400" spc="-10" dirty="0">
                <a:solidFill>
                  <a:srgbClr val="3735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45" dirty="0">
                <a:solidFill>
                  <a:srgbClr val="3735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1400" spc="80" dirty="0">
                <a:solidFill>
                  <a:srgbClr val="3735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models.</a:t>
            </a:r>
            <a:r>
              <a:rPr sz="1400" spc="320" dirty="0">
                <a:solidFill>
                  <a:srgbClr val="3735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3735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r>
              <a:rPr sz="1400" spc="320" dirty="0">
                <a:solidFill>
                  <a:srgbClr val="3735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110" dirty="0">
                <a:solidFill>
                  <a:srgbClr val="3735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will</a:t>
            </a:r>
            <a:r>
              <a:rPr sz="1400" spc="325" dirty="0">
                <a:solidFill>
                  <a:srgbClr val="3735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100" dirty="0">
                <a:solidFill>
                  <a:srgbClr val="3735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</a:t>
            </a:r>
            <a:r>
              <a:rPr sz="1400" spc="315" dirty="0">
                <a:solidFill>
                  <a:srgbClr val="3735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1400" spc="80" dirty="0">
                <a:solidFill>
                  <a:srgbClr val="3735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</a:t>
            </a:r>
            <a:r>
              <a:rPr sz="1400" spc="325" dirty="0">
                <a:solidFill>
                  <a:srgbClr val="3735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90" dirty="0">
                <a:solidFill>
                  <a:srgbClr val="3735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these</a:t>
            </a:r>
            <a:r>
              <a:rPr sz="1400" spc="325" dirty="0">
                <a:solidFill>
                  <a:srgbClr val="3735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75" dirty="0">
                <a:solidFill>
                  <a:srgbClr val="3735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predictive</a:t>
            </a:r>
            <a:r>
              <a:rPr sz="1400" spc="320" dirty="0">
                <a:solidFill>
                  <a:srgbClr val="3735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105" dirty="0">
                <a:solidFill>
                  <a:srgbClr val="3735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</a:t>
            </a:r>
            <a:r>
              <a:rPr sz="1400" spc="325" dirty="0">
                <a:solidFill>
                  <a:srgbClr val="3735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80" dirty="0">
                <a:solidFill>
                  <a:srgbClr val="3735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sz="1400" spc="320" dirty="0">
                <a:solidFill>
                  <a:srgbClr val="3735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95" dirty="0">
                <a:solidFill>
                  <a:srgbClr val="3735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help</a:t>
            </a:r>
            <a:r>
              <a:rPr sz="1400" spc="325" dirty="0">
                <a:solidFill>
                  <a:srgbClr val="3735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50" dirty="0">
                <a:solidFill>
                  <a:srgbClr val="3735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manufacturers, </a:t>
            </a:r>
            <a:r>
              <a:rPr sz="1400" spc="75" dirty="0">
                <a:solidFill>
                  <a:srgbClr val="3735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policymakers,</a:t>
            </a:r>
            <a:r>
              <a:rPr sz="1400" spc="15" dirty="0">
                <a:solidFill>
                  <a:srgbClr val="3735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1400" spc="70" dirty="0">
                <a:solidFill>
                  <a:srgbClr val="3735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1400" spc="20" dirty="0">
                <a:solidFill>
                  <a:srgbClr val="3735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1400" spc="85" dirty="0">
                <a:solidFill>
                  <a:srgbClr val="3735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consumers</a:t>
            </a:r>
            <a:r>
              <a:rPr sz="1400" spc="20" dirty="0">
                <a:solidFill>
                  <a:srgbClr val="3735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1400" spc="80" dirty="0">
                <a:solidFill>
                  <a:srgbClr val="3735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optimize</a:t>
            </a:r>
            <a:r>
              <a:rPr sz="1400" spc="20" dirty="0">
                <a:solidFill>
                  <a:srgbClr val="3735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1400" spc="90" dirty="0">
                <a:solidFill>
                  <a:srgbClr val="3735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fuel</a:t>
            </a:r>
            <a:r>
              <a:rPr sz="1400" spc="20" dirty="0">
                <a:solidFill>
                  <a:srgbClr val="3735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1400" spc="80" dirty="0">
                <a:solidFill>
                  <a:srgbClr val="3735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consumption,</a:t>
            </a:r>
            <a:r>
              <a:rPr sz="1400" spc="20" dirty="0">
                <a:solidFill>
                  <a:srgbClr val="3735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1400" spc="75" dirty="0">
                <a:solidFill>
                  <a:srgbClr val="3735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reduce</a:t>
            </a:r>
            <a:r>
              <a:rPr sz="1400" spc="20" dirty="0">
                <a:solidFill>
                  <a:srgbClr val="3735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1400" spc="85" dirty="0">
                <a:solidFill>
                  <a:srgbClr val="3735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costs,</a:t>
            </a:r>
            <a:r>
              <a:rPr sz="1400" spc="15" dirty="0">
                <a:solidFill>
                  <a:srgbClr val="3735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1400" spc="-25" dirty="0">
                <a:solidFill>
                  <a:srgbClr val="3735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1400" spc="70" dirty="0">
                <a:solidFill>
                  <a:srgbClr val="3735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minimize</a:t>
            </a:r>
            <a:r>
              <a:rPr sz="1400" spc="-65" dirty="0">
                <a:solidFill>
                  <a:srgbClr val="3735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70" dirty="0">
                <a:solidFill>
                  <a:srgbClr val="3735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environmental</a:t>
            </a:r>
            <a:r>
              <a:rPr sz="1400" spc="-60" dirty="0">
                <a:solidFill>
                  <a:srgbClr val="3735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65" dirty="0">
                <a:solidFill>
                  <a:srgbClr val="3735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impact.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258F58-A240-47E7-2E25-8FB2107A8FC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76999"/>
          </a:xfr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schemeClr val="tx1"/>
                </a:solidFill>
              </a:rPr>
              <a:t>3</a:t>
            </a:fld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F3F64-AE08-C588-1056-D0CB55B49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5422" y="151410"/>
            <a:ext cx="6153155" cy="461665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EE73C6-34C5-89BB-8091-9A5251AE81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90362" y="1287056"/>
            <a:ext cx="6748780" cy="769441"/>
          </a:xfrm>
        </p:spPr>
        <p:txBody>
          <a:bodyPr/>
          <a:lstStyle/>
          <a:p>
            <a:pPr algn="ctr"/>
            <a:r>
              <a:rPr lang="en-US" sz="1800" dirty="0" err="1"/>
              <a:t>Dhruval</a:t>
            </a:r>
            <a:r>
              <a:rPr lang="en-US" sz="1800" dirty="0"/>
              <a:t> Dharmesh </a:t>
            </a:r>
            <a:r>
              <a:rPr lang="en-US" sz="1800" dirty="0" err="1"/>
              <a:t>Bhau</a:t>
            </a:r>
            <a:endParaRPr lang="en-US" sz="1800" dirty="0"/>
          </a:p>
          <a:p>
            <a:pPr algn="ctr"/>
            <a:r>
              <a:rPr lang="en-US" sz="1800" dirty="0"/>
              <a:t>M.S in Data Analytics engineering.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48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64099" rIns="0" bIns="0" rtlCol="0">
            <a:spAutoFit/>
          </a:bodyPr>
          <a:lstStyle/>
          <a:p>
            <a:pPr marL="1983739">
              <a:lnSpc>
                <a:spcPct val="100000"/>
              </a:lnSpc>
              <a:spcBef>
                <a:spcPts val="100"/>
              </a:spcBef>
            </a:pP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Significance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19818" y="1510897"/>
            <a:ext cx="6739255" cy="2749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8615" marR="50165" indent="-336550">
              <a:lnSpc>
                <a:spcPct val="116100"/>
              </a:lnSpc>
              <a:spcBef>
                <a:spcPts val="100"/>
              </a:spcBef>
              <a:buFont typeface="Microsoft Sans Serif"/>
              <a:buChar char="●"/>
              <a:tabLst>
                <a:tab pos="348615" algn="l"/>
              </a:tabLst>
            </a:pPr>
            <a:r>
              <a:rPr sz="1400" b="1" dirty="0">
                <a:solidFill>
                  <a:srgbClr val="3735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Cost</a:t>
            </a:r>
            <a:r>
              <a:rPr sz="1400" b="1" spc="325" dirty="0">
                <a:solidFill>
                  <a:srgbClr val="3735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dirty="0">
                <a:solidFill>
                  <a:srgbClr val="3735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savings:</a:t>
            </a:r>
            <a:r>
              <a:rPr sz="1400" b="1" spc="320" dirty="0">
                <a:solidFill>
                  <a:srgbClr val="3735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75" dirty="0">
                <a:solidFill>
                  <a:srgbClr val="3735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Vehicles</a:t>
            </a:r>
            <a:r>
              <a:rPr sz="1400" spc="295" dirty="0">
                <a:solidFill>
                  <a:srgbClr val="3735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75" dirty="0">
                <a:solidFill>
                  <a:srgbClr val="3735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sz="1400" spc="295" dirty="0">
                <a:solidFill>
                  <a:srgbClr val="3735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70" dirty="0">
                <a:solidFill>
                  <a:srgbClr val="3735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higher</a:t>
            </a:r>
            <a:r>
              <a:rPr sz="1400" spc="295" dirty="0">
                <a:solidFill>
                  <a:srgbClr val="3735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80" dirty="0">
                <a:solidFill>
                  <a:srgbClr val="3735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fuel</a:t>
            </a:r>
            <a:r>
              <a:rPr sz="1400" spc="295" dirty="0">
                <a:solidFill>
                  <a:srgbClr val="3735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70" dirty="0">
                <a:solidFill>
                  <a:srgbClr val="3735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efficiency</a:t>
            </a:r>
            <a:r>
              <a:rPr sz="1400" spc="295" dirty="0">
                <a:solidFill>
                  <a:srgbClr val="3735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55" dirty="0">
                <a:solidFill>
                  <a:srgbClr val="3735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</a:t>
            </a:r>
            <a:r>
              <a:rPr sz="1400" spc="295" dirty="0">
                <a:solidFill>
                  <a:srgbClr val="3735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100" dirty="0">
                <a:solidFill>
                  <a:srgbClr val="3735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less</a:t>
            </a:r>
            <a:r>
              <a:rPr sz="1400" spc="295" dirty="0">
                <a:solidFill>
                  <a:srgbClr val="3735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80" dirty="0">
                <a:solidFill>
                  <a:srgbClr val="3735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fuel</a:t>
            </a:r>
            <a:r>
              <a:rPr sz="1400" spc="295" dirty="0">
                <a:solidFill>
                  <a:srgbClr val="3735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60" dirty="0">
                <a:solidFill>
                  <a:srgbClr val="3735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1400" spc="50" dirty="0">
                <a:solidFill>
                  <a:srgbClr val="3735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operate,</a:t>
            </a:r>
            <a:r>
              <a:rPr sz="1400" spc="-80" dirty="0">
                <a:solidFill>
                  <a:srgbClr val="3735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70" dirty="0">
                <a:solidFill>
                  <a:srgbClr val="3735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resulting</a:t>
            </a:r>
            <a:r>
              <a:rPr sz="1400" spc="-80" dirty="0">
                <a:solidFill>
                  <a:srgbClr val="3735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65" dirty="0">
                <a:solidFill>
                  <a:srgbClr val="3735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1400" spc="-75" dirty="0">
                <a:solidFill>
                  <a:srgbClr val="3735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70" dirty="0">
                <a:solidFill>
                  <a:srgbClr val="3735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lower</a:t>
            </a:r>
            <a:r>
              <a:rPr sz="1400" spc="-80" dirty="0">
                <a:solidFill>
                  <a:srgbClr val="3735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80" dirty="0">
                <a:solidFill>
                  <a:srgbClr val="3735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fuel</a:t>
            </a:r>
            <a:r>
              <a:rPr sz="1400" spc="-80" dirty="0">
                <a:solidFill>
                  <a:srgbClr val="3735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100" dirty="0">
                <a:solidFill>
                  <a:srgbClr val="3735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costs</a:t>
            </a:r>
            <a:r>
              <a:rPr sz="1400" spc="-75" dirty="0">
                <a:solidFill>
                  <a:srgbClr val="3735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50" dirty="0">
                <a:solidFill>
                  <a:srgbClr val="3735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z="1400" spc="-80" dirty="0">
                <a:solidFill>
                  <a:srgbClr val="3735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80" dirty="0">
                <a:solidFill>
                  <a:srgbClr val="3735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consumers</a:t>
            </a:r>
            <a:r>
              <a:rPr sz="1400" spc="-75" dirty="0">
                <a:solidFill>
                  <a:srgbClr val="3735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65" dirty="0">
                <a:solidFill>
                  <a:srgbClr val="3735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1400" spc="-80" dirty="0">
                <a:solidFill>
                  <a:srgbClr val="3735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65" dirty="0">
                <a:solidFill>
                  <a:srgbClr val="3735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businesses.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8615" marR="5080" indent="-336550">
              <a:lnSpc>
                <a:spcPct val="116100"/>
              </a:lnSpc>
              <a:buFont typeface="Microsoft Sans Serif"/>
              <a:buChar char="●"/>
              <a:tabLst>
                <a:tab pos="348615" algn="l"/>
                <a:tab pos="1760220" algn="l"/>
                <a:tab pos="2563495" algn="l"/>
                <a:tab pos="3522345" algn="l"/>
                <a:tab pos="4012565" algn="l"/>
                <a:tab pos="4999990" algn="l"/>
                <a:tab pos="5619750" algn="l"/>
                <a:tab pos="5955030" algn="l"/>
              </a:tabLst>
            </a:pPr>
            <a:r>
              <a:rPr sz="1400" b="1" spc="-10" dirty="0">
                <a:solidFill>
                  <a:srgbClr val="3735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Environmental</a:t>
            </a:r>
            <a:r>
              <a:rPr sz="1400" b="1" dirty="0">
                <a:solidFill>
                  <a:srgbClr val="3735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1400" b="1" spc="-10" dirty="0">
                <a:solidFill>
                  <a:srgbClr val="3735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impact:</a:t>
            </a:r>
            <a:r>
              <a:rPr sz="1400" b="1" dirty="0">
                <a:solidFill>
                  <a:srgbClr val="3735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1400" spc="-10" dirty="0">
                <a:solidFill>
                  <a:srgbClr val="3735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Improved</a:t>
            </a:r>
            <a:r>
              <a:rPr sz="1400" dirty="0">
                <a:solidFill>
                  <a:srgbClr val="3735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1400" spc="60" dirty="0">
                <a:solidFill>
                  <a:srgbClr val="3735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fuel</a:t>
            </a:r>
            <a:r>
              <a:rPr sz="1400" dirty="0">
                <a:solidFill>
                  <a:srgbClr val="3735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1400" spc="60" dirty="0">
                <a:solidFill>
                  <a:srgbClr val="3735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efficiency</a:t>
            </a:r>
            <a:r>
              <a:rPr sz="1400" dirty="0">
                <a:solidFill>
                  <a:srgbClr val="3735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1400" spc="70" dirty="0">
                <a:solidFill>
                  <a:srgbClr val="3735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leads</a:t>
            </a:r>
            <a:r>
              <a:rPr sz="1400" dirty="0">
                <a:solidFill>
                  <a:srgbClr val="3735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1400" spc="60" dirty="0">
                <a:solidFill>
                  <a:srgbClr val="3735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1400" dirty="0">
                <a:solidFill>
                  <a:srgbClr val="3735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1400" spc="60" dirty="0">
                <a:solidFill>
                  <a:srgbClr val="3735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reduced </a:t>
            </a:r>
            <a:r>
              <a:rPr sz="1400" spc="75" dirty="0">
                <a:solidFill>
                  <a:srgbClr val="3735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greenhouse</a:t>
            </a:r>
            <a:r>
              <a:rPr sz="1400" spc="20" dirty="0">
                <a:solidFill>
                  <a:srgbClr val="3735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85" dirty="0">
                <a:solidFill>
                  <a:srgbClr val="3735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gas</a:t>
            </a:r>
            <a:r>
              <a:rPr sz="1400" spc="25" dirty="0">
                <a:solidFill>
                  <a:srgbClr val="3735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75" dirty="0">
                <a:solidFill>
                  <a:srgbClr val="3735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emissions</a:t>
            </a:r>
            <a:r>
              <a:rPr sz="1400" spc="25" dirty="0">
                <a:solidFill>
                  <a:srgbClr val="3735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65" dirty="0">
                <a:solidFill>
                  <a:srgbClr val="3735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1400" spc="25" dirty="0">
                <a:solidFill>
                  <a:srgbClr val="3735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3735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air</a:t>
            </a:r>
            <a:r>
              <a:rPr sz="1400" spc="25" dirty="0">
                <a:solidFill>
                  <a:srgbClr val="3735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70" dirty="0">
                <a:solidFill>
                  <a:srgbClr val="3735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pollution,</a:t>
            </a:r>
            <a:r>
              <a:rPr sz="1400" spc="20" dirty="0">
                <a:solidFill>
                  <a:srgbClr val="3735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70" dirty="0">
                <a:solidFill>
                  <a:srgbClr val="3735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contributing</a:t>
            </a:r>
            <a:r>
              <a:rPr sz="1400" spc="25" dirty="0">
                <a:solidFill>
                  <a:srgbClr val="3735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85" dirty="0">
                <a:solidFill>
                  <a:srgbClr val="3735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1400" spc="25" dirty="0">
                <a:solidFill>
                  <a:srgbClr val="3735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50" dirty="0">
                <a:solidFill>
                  <a:srgbClr val="3735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1400" spc="25" dirty="0">
                <a:solidFill>
                  <a:srgbClr val="3735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75" dirty="0">
                <a:solidFill>
                  <a:srgbClr val="3735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cleaner</a:t>
            </a:r>
            <a:r>
              <a:rPr sz="1400" spc="25" dirty="0">
                <a:solidFill>
                  <a:srgbClr val="3735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40" dirty="0">
                <a:solidFill>
                  <a:srgbClr val="3735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1400" spc="70" dirty="0">
                <a:solidFill>
                  <a:srgbClr val="3735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healthier</a:t>
            </a:r>
            <a:r>
              <a:rPr sz="1400" spc="-80" dirty="0">
                <a:solidFill>
                  <a:srgbClr val="3735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50" dirty="0">
                <a:solidFill>
                  <a:srgbClr val="3735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environment.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8615" marR="5080" indent="-336550" algn="just">
              <a:lnSpc>
                <a:spcPct val="116100"/>
              </a:lnSpc>
              <a:buFont typeface="Microsoft Sans Serif"/>
              <a:buChar char="●"/>
              <a:tabLst>
                <a:tab pos="348615" algn="l"/>
                <a:tab pos="349885" algn="l"/>
              </a:tabLst>
            </a:pPr>
            <a:r>
              <a:rPr sz="1400" dirty="0">
                <a:solidFill>
                  <a:srgbClr val="3735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1400" b="1" spc="-25" dirty="0">
                <a:solidFill>
                  <a:srgbClr val="3735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Regulatory</a:t>
            </a:r>
            <a:r>
              <a:rPr sz="1400" b="1" spc="-50" dirty="0">
                <a:solidFill>
                  <a:srgbClr val="3735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20" dirty="0">
                <a:solidFill>
                  <a:srgbClr val="3735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compliance:</a:t>
            </a:r>
            <a:r>
              <a:rPr sz="1400" b="1" spc="-50" dirty="0">
                <a:solidFill>
                  <a:srgbClr val="3735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75" dirty="0">
                <a:solidFill>
                  <a:srgbClr val="3735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Many</a:t>
            </a:r>
            <a:r>
              <a:rPr sz="1400" spc="-70" dirty="0">
                <a:solidFill>
                  <a:srgbClr val="3735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75" dirty="0">
                <a:solidFill>
                  <a:srgbClr val="3735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countries</a:t>
            </a:r>
            <a:r>
              <a:rPr sz="1400" spc="-75" dirty="0">
                <a:solidFill>
                  <a:srgbClr val="3735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55" dirty="0">
                <a:solidFill>
                  <a:srgbClr val="3735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have</a:t>
            </a:r>
            <a:r>
              <a:rPr sz="1400" spc="-70" dirty="0">
                <a:solidFill>
                  <a:srgbClr val="3735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80" dirty="0">
                <a:solidFill>
                  <a:srgbClr val="3735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fuel</a:t>
            </a:r>
            <a:r>
              <a:rPr sz="1400" spc="-70" dirty="0">
                <a:solidFill>
                  <a:srgbClr val="3735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70" dirty="0">
                <a:solidFill>
                  <a:srgbClr val="3735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efficiency</a:t>
            </a:r>
            <a:r>
              <a:rPr sz="1400" spc="-70" dirty="0">
                <a:solidFill>
                  <a:srgbClr val="3735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75" dirty="0">
                <a:solidFill>
                  <a:srgbClr val="3735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standards</a:t>
            </a:r>
            <a:r>
              <a:rPr sz="1400" spc="-95" dirty="0">
                <a:solidFill>
                  <a:srgbClr val="3735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40" dirty="0">
                <a:solidFill>
                  <a:srgbClr val="3735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1400" spc="75" dirty="0">
                <a:solidFill>
                  <a:srgbClr val="3735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emissions</a:t>
            </a:r>
            <a:r>
              <a:rPr sz="1400" spc="180" dirty="0">
                <a:solidFill>
                  <a:srgbClr val="3735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75" dirty="0">
                <a:solidFill>
                  <a:srgbClr val="3735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regulations</a:t>
            </a:r>
            <a:r>
              <a:rPr sz="1400" spc="185" dirty="0">
                <a:solidFill>
                  <a:srgbClr val="3735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75" dirty="0">
                <a:solidFill>
                  <a:srgbClr val="3735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sz="1400" spc="185" dirty="0">
                <a:solidFill>
                  <a:srgbClr val="3735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65" dirty="0">
                <a:solidFill>
                  <a:srgbClr val="3735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automakers</a:t>
            </a:r>
            <a:r>
              <a:rPr sz="1400" spc="185" dirty="0">
                <a:solidFill>
                  <a:srgbClr val="3735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80" dirty="0">
                <a:solidFill>
                  <a:srgbClr val="3735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must</a:t>
            </a:r>
            <a:r>
              <a:rPr sz="1400" spc="185" dirty="0">
                <a:solidFill>
                  <a:srgbClr val="3735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60" dirty="0">
                <a:solidFill>
                  <a:srgbClr val="3735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meet,</a:t>
            </a:r>
            <a:r>
              <a:rPr sz="1400" spc="185" dirty="0">
                <a:solidFill>
                  <a:srgbClr val="3735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65" dirty="0">
                <a:solidFill>
                  <a:srgbClr val="3735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driving</a:t>
            </a:r>
            <a:r>
              <a:rPr sz="1400" spc="185" dirty="0">
                <a:solidFill>
                  <a:srgbClr val="3735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60" dirty="0">
                <a:solidFill>
                  <a:srgbClr val="3735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innovation</a:t>
            </a:r>
            <a:r>
              <a:rPr sz="1400" spc="185" dirty="0">
                <a:solidFill>
                  <a:srgbClr val="3735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40" dirty="0">
                <a:solidFill>
                  <a:srgbClr val="3735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sz="1400" spc="55" dirty="0">
                <a:solidFill>
                  <a:srgbClr val="3735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fuel-</a:t>
            </a:r>
            <a:r>
              <a:rPr sz="1400" spc="65" dirty="0">
                <a:solidFill>
                  <a:srgbClr val="3735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efficient</a:t>
            </a:r>
            <a:r>
              <a:rPr sz="1400" spc="-45" dirty="0">
                <a:solidFill>
                  <a:srgbClr val="3735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65" dirty="0">
                <a:solidFill>
                  <a:srgbClr val="3735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technologies.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8615" marR="16510" indent="-336550" algn="just">
              <a:lnSpc>
                <a:spcPct val="116100"/>
              </a:lnSpc>
              <a:buFont typeface="Microsoft Sans Serif"/>
              <a:buChar char="●"/>
              <a:tabLst>
                <a:tab pos="348615" algn="l"/>
                <a:tab pos="349885" algn="l"/>
              </a:tabLst>
            </a:pPr>
            <a:r>
              <a:rPr sz="1400" dirty="0">
                <a:solidFill>
                  <a:srgbClr val="3735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1400" b="1" dirty="0">
                <a:solidFill>
                  <a:srgbClr val="3735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Consumer</a:t>
            </a:r>
            <a:r>
              <a:rPr sz="1400" b="1" spc="254" dirty="0">
                <a:solidFill>
                  <a:srgbClr val="3735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dirty="0">
                <a:solidFill>
                  <a:srgbClr val="3735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demand:</a:t>
            </a:r>
            <a:r>
              <a:rPr sz="1400" b="1" spc="250" dirty="0">
                <a:solidFill>
                  <a:srgbClr val="3735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75" dirty="0">
                <a:solidFill>
                  <a:srgbClr val="3735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sz="1400" spc="229" dirty="0">
                <a:solidFill>
                  <a:srgbClr val="3735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70" dirty="0">
                <a:solidFill>
                  <a:srgbClr val="3735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rising</a:t>
            </a:r>
            <a:r>
              <a:rPr sz="1400" spc="229" dirty="0">
                <a:solidFill>
                  <a:srgbClr val="3735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80" dirty="0">
                <a:solidFill>
                  <a:srgbClr val="3735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fuel</a:t>
            </a:r>
            <a:r>
              <a:rPr sz="1400" spc="225" dirty="0">
                <a:solidFill>
                  <a:srgbClr val="3735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75" dirty="0">
                <a:solidFill>
                  <a:srgbClr val="3735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prices</a:t>
            </a:r>
            <a:r>
              <a:rPr sz="1400" spc="229" dirty="0">
                <a:solidFill>
                  <a:srgbClr val="3735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65" dirty="0">
                <a:solidFill>
                  <a:srgbClr val="3735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1400" spc="229" dirty="0">
                <a:solidFill>
                  <a:srgbClr val="3735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65" dirty="0">
                <a:solidFill>
                  <a:srgbClr val="3735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growing</a:t>
            </a:r>
            <a:r>
              <a:rPr sz="1400" spc="229" dirty="0">
                <a:solidFill>
                  <a:srgbClr val="3735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55" dirty="0">
                <a:solidFill>
                  <a:srgbClr val="3735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environmental </a:t>
            </a:r>
            <a:r>
              <a:rPr sz="1400" spc="60" dirty="0">
                <a:solidFill>
                  <a:srgbClr val="3735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awareness,</a:t>
            </a:r>
            <a:r>
              <a:rPr sz="1400" spc="250" dirty="0">
                <a:solidFill>
                  <a:srgbClr val="3735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80" dirty="0">
                <a:solidFill>
                  <a:srgbClr val="3735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consumers</a:t>
            </a:r>
            <a:r>
              <a:rPr sz="1400" spc="254" dirty="0">
                <a:solidFill>
                  <a:srgbClr val="3735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50" dirty="0">
                <a:solidFill>
                  <a:srgbClr val="3735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sz="1400" spc="254" dirty="0">
                <a:solidFill>
                  <a:srgbClr val="3735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70" dirty="0">
                <a:solidFill>
                  <a:srgbClr val="3735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increasingly</a:t>
            </a:r>
            <a:r>
              <a:rPr sz="1400" spc="254" dirty="0">
                <a:solidFill>
                  <a:srgbClr val="3735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60" dirty="0">
                <a:solidFill>
                  <a:srgbClr val="3735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prioritizing</a:t>
            </a:r>
            <a:r>
              <a:rPr sz="1400" spc="254" dirty="0">
                <a:solidFill>
                  <a:srgbClr val="3735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80" dirty="0">
                <a:solidFill>
                  <a:srgbClr val="3735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fuel</a:t>
            </a:r>
            <a:r>
              <a:rPr sz="1400" spc="250" dirty="0">
                <a:solidFill>
                  <a:srgbClr val="3735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70" dirty="0">
                <a:solidFill>
                  <a:srgbClr val="3735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efficiency</a:t>
            </a:r>
            <a:r>
              <a:rPr sz="1400" spc="254" dirty="0">
                <a:solidFill>
                  <a:srgbClr val="3735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60" dirty="0">
                <a:solidFill>
                  <a:srgbClr val="3735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 </a:t>
            </a:r>
            <a:r>
              <a:rPr sz="1400" spc="80" dirty="0">
                <a:solidFill>
                  <a:srgbClr val="3735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choosing</a:t>
            </a:r>
            <a:r>
              <a:rPr sz="1400" spc="-80" dirty="0">
                <a:solidFill>
                  <a:srgbClr val="3735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60" dirty="0">
                <a:solidFill>
                  <a:srgbClr val="3735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vehicles.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2129B7-00C0-2B60-7E87-D47761E22D4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76999"/>
          </a:xfr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schemeClr val="tx1"/>
                </a:solidFill>
              </a:rPr>
              <a:t>5</a:t>
            </a:fld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64099" rIns="0" bIns="0" rtlCol="0">
            <a:spAutoFit/>
          </a:bodyPr>
          <a:lstStyle/>
          <a:p>
            <a:pPr marL="1285875">
              <a:lnSpc>
                <a:spcPct val="100000"/>
              </a:lnSpc>
              <a:spcBef>
                <a:spcPts val="100"/>
              </a:spcBef>
            </a:pPr>
            <a:r>
              <a:rPr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</a:t>
            </a:r>
            <a:r>
              <a:rPr spc="-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56363" y="1308037"/>
            <a:ext cx="7482205" cy="24295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6400" indent="-37719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406400" algn="l"/>
              </a:tabLst>
            </a:pPr>
            <a:r>
              <a:rPr sz="1400" b="1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</a:t>
            </a:r>
            <a:r>
              <a:rPr sz="1400" b="1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vehicle</a:t>
            </a:r>
            <a:r>
              <a:rPr sz="1400" b="1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characteristics</a:t>
            </a:r>
            <a:r>
              <a:rPr sz="1400" b="1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sz="1400" b="1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</a:t>
            </a:r>
            <a:r>
              <a:rPr sz="1400" b="1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indicative</a:t>
            </a:r>
            <a:r>
              <a:rPr sz="1400" b="1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1400" b="1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fuel</a:t>
            </a:r>
            <a:r>
              <a:rPr sz="1400" b="1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efficiency?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6400" marR="5080" algn="just">
              <a:lnSpc>
                <a:spcPct val="116100"/>
              </a:lnSpc>
              <a:spcBef>
                <a:spcPts val="1200"/>
              </a:spcBef>
            </a:pPr>
            <a:r>
              <a:rPr sz="1400" spc="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Engine</a:t>
            </a:r>
            <a:r>
              <a:rPr sz="1400" spc="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displacement,</a:t>
            </a:r>
            <a:r>
              <a:rPr sz="1400" spc="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1400" spc="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sz="1400" spc="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1400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1400" spc="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1400" spc="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cylinders,</a:t>
            </a:r>
            <a:r>
              <a:rPr sz="1400" spc="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1400" spc="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1400" spc="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vehicle</a:t>
            </a:r>
            <a:r>
              <a:rPr sz="1400" spc="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1400" spc="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weight</a:t>
            </a:r>
            <a:r>
              <a:rPr sz="1400" spc="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1400" spc="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significantly </a:t>
            </a:r>
            <a:r>
              <a:rPr sz="1400" spc="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influence</a:t>
            </a:r>
            <a:r>
              <a:rPr sz="14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fuel</a:t>
            </a:r>
            <a:r>
              <a:rPr sz="14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efficiency.</a:t>
            </a:r>
            <a:r>
              <a:rPr sz="14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Higher</a:t>
            </a:r>
            <a:r>
              <a:rPr sz="14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values</a:t>
            </a:r>
            <a:r>
              <a:rPr sz="14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14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</a:t>
            </a:r>
            <a:r>
              <a:rPr sz="14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attributes</a:t>
            </a:r>
            <a:r>
              <a:rPr sz="14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typically</a:t>
            </a:r>
            <a:r>
              <a:rPr sz="14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decrease</a:t>
            </a:r>
            <a:r>
              <a:rPr sz="14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MPG.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6400" marR="8255" indent="-394335">
              <a:lnSpc>
                <a:spcPct val="116100"/>
              </a:lnSpc>
              <a:spcBef>
                <a:spcPts val="1200"/>
              </a:spcBef>
              <a:buAutoNum type="arabicPeriod" startAt="2"/>
              <a:tabLst>
                <a:tab pos="406400" algn="l"/>
              </a:tabLst>
            </a:pPr>
            <a:r>
              <a:rPr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sz="1400" b="1" spc="4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1400" b="1" spc="4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r>
              <a:rPr sz="1400" b="1" spc="4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r>
              <a:rPr sz="1400" b="1" spc="4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developed</a:t>
            </a:r>
            <a:r>
              <a:rPr sz="1400" b="1" spc="4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1400" b="1" spc="4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</a:t>
            </a:r>
            <a:r>
              <a:rPr sz="1400" b="1" spc="4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1400" b="1" spc="4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vehicle's</a:t>
            </a:r>
            <a:r>
              <a:rPr sz="1400" b="1" spc="4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miles</a:t>
            </a:r>
            <a:r>
              <a:rPr sz="1400" b="1" spc="4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</a:t>
            </a:r>
            <a:r>
              <a:rPr sz="1400" b="1" spc="4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gallon</a:t>
            </a:r>
            <a:r>
              <a:rPr sz="1400" b="1" spc="4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(MPG) </a:t>
            </a:r>
            <a:r>
              <a:rPr sz="14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accurately</a:t>
            </a:r>
            <a:r>
              <a:rPr sz="1400" b="1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sz="1400" b="1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</a:t>
            </a:r>
            <a:r>
              <a:rPr sz="1400" b="1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characteristics?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6400" marR="8890" algn="just">
              <a:lnSpc>
                <a:spcPct val="116100"/>
              </a:lnSpc>
              <a:spcBef>
                <a:spcPts val="1195"/>
              </a:spcBef>
            </a:pP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Yes,</a:t>
            </a:r>
            <a:r>
              <a:rPr sz="1400" spc="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1400" spc="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predictive</a:t>
            </a:r>
            <a:r>
              <a:rPr sz="1400" spc="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r>
              <a:rPr sz="1400" spc="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sz="1400" spc="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</a:t>
            </a:r>
            <a:r>
              <a:rPr sz="1400" spc="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</a:t>
            </a:r>
            <a:r>
              <a:rPr sz="1400" spc="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techniques</a:t>
            </a:r>
            <a:r>
              <a:rPr sz="1400" spc="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like</a:t>
            </a:r>
            <a:r>
              <a:rPr sz="1400" spc="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</a:t>
            </a:r>
            <a:r>
              <a:rPr sz="1400" spc="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 </a:t>
            </a:r>
            <a:r>
              <a:rPr sz="1400" spc="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1400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140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</a:t>
            </a:r>
            <a:r>
              <a:rPr sz="1400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1400" spc="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forests</a:t>
            </a:r>
            <a:r>
              <a:rPr sz="1400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1400" spc="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sz="1400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1400" spc="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accurately</a:t>
            </a:r>
            <a:r>
              <a:rPr sz="1400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1400" spc="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estimate</a:t>
            </a:r>
            <a:r>
              <a:rPr sz="1400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a  </a:t>
            </a:r>
            <a:r>
              <a:rPr sz="1400" spc="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vehicle's</a:t>
            </a:r>
            <a:r>
              <a:rPr sz="1400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1400" spc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MPG</a:t>
            </a:r>
            <a:r>
              <a:rPr sz="1400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1400" spc="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</a:t>
            </a:r>
            <a:r>
              <a:rPr sz="1400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1400" spc="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sz="1400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1400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its </a:t>
            </a:r>
            <a:r>
              <a:rPr sz="1400" spc="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characteristics,</a:t>
            </a:r>
            <a:r>
              <a:rPr sz="14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sz="14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4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</a:t>
            </a:r>
            <a:r>
              <a:rPr sz="14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forest</a:t>
            </a:r>
            <a:r>
              <a:rPr sz="14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r>
              <a:rPr sz="14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showing</a:t>
            </a:r>
            <a:r>
              <a:rPr sz="14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4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highest</a:t>
            </a:r>
            <a:r>
              <a:rPr sz="14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accuracy.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6A7D4A-184C-647E-64FD-E3D55550814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76999"/>
          </a:xfr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schemeClr val="tx1"/>
                </a:solidFill>
              </a:rPr>
              <a:t>6</a:t>
            </a:fld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F3F64-AE08-C588-1056-D0CB55B49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5422" y="151410"/>
            <a:ext cx="6153155" cy="461665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EE73C6-34C5-89BB-8091-9A5251AE81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90362" y="1287056"/>
            <a:ext cx="6748780" cy="769441"/>
          </a:xfrm>
        </p:spPr>
        <p:txBody>
          <a:bodyPr/>
          <a:lstStyle/>
          <a:p>
            <a:pPr algn="ctr"/>
            <a:r>
              <a:rPr lang="en-US" sz="1800" dirty="0"/>
              <a:t>Pragya </a:t>
            </a:r>
            <a:r>
              <a:rPr lang="en-US" sz="1800" dirty="0" err="1"/>
              <a:t>Dhungana</a:t>
            </a:r>
            <a:endParaRPr lang="en-US" sz="1800" dirty="0"/>
          </a:p>
          <a:p>
            <a:pPr algn="ctr"/>
            <a:r>
              <a:rPr lang="en-US" sz="1800" dirty="0"/>
              <a:t>M.S in Data Analytics engineering.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9349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64099" rIns="0" bIns="0" rtlCol="0">
            <a:spAutoFit/>
          </a:bodyPr>
          <a:lstStyle/>
          <a:p>
            <a:pPr marL="1268730">
              <a:lnSpc>
                <a:spcPct val="100000"/>
              </a:lnSpc>
              <a:spcBef>
                <a:spcPts val="100"/>
              </a:spcBef>
            </a:pP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  <a:r>
              <a:rPr spc="-1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pc="-1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6509" y="1063483"/>
            <a:ext cx="7729855" cy="10624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61950" marR="5080" indent="-349885" algn="just">
              <a:lnSpc>
                <a:spcPct val="153200"/>
              </a:lnSpc>
              <a:spcBef>
                <a:spcPts val="95"/>
              </a:spcBef>
              <a:buFont typeface="Microsoft Sans Serif"/>
              <a:buChar char="●"/>
              <a:tabLst>
                <a:tab pos="361950" algn="l"/>
              </a:tabLst>
            </a:pPr>
            <a:r>
              <a:rPr sz="1550" spc="90" dirty="0">
                <a:solidFill>
                  <a:srgbClr val="3735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  <a:r>
              <a:rPr sz="1550" spc="150" dirty="0">
                <a:solidFill>
                  <a:srgbClr val="3735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90" dirty="0">
                <a:solidFill>
                  <a:srgbClr val="3735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covers</a:t>
            </a:r>
            <a:r>
              <a:rPr sz="1550" spc="150" dirty="0">
                <a:solidFill>
                  <a:srgbClr val="3735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70" dirty="0">
                <a:solidFill>
                  <a:srgbClr val="3735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1550" spc="155" dirty="0">
                <a:solidFill>
                  <a:srgbClr val="3735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95" dirty="0">
                <a:solidFill>
                  <a:srgbClr val="3735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wide</a:t>
            </a:r>
            <a:r>
              <a:rPr sz="1550" spc="150" dirty="0">
                <a:solidFill>
                  <a:srgbClr val="3735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75" dirty="0">
                <a:solidFill>
                  <a:srgbClr val="3735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range</a:t>
            </a:r>
            <a:r>
              <a:rPr sz="1550" spc="155" dirty="0">
                <a:solidFill>
                  <a:srgbClr val="3735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80" dirty="0">
                <a:solidFill>
                  <a:srgbClr val="3735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1550" spc="150" dirty="0">
                <a:solidFill>
                  <a:srgbClr val="3735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00" dirty="0">
                <a:solidFill>
                  <a:srgbClr val="3735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vehicle</a:t>
            </a:r>
            <a:r>
              <a:rPr sz="1550" spc="155" dirty="0">
                <a:solidFill>
                  <a:srgbClr val="3735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90" dirty="0">
                <a:solidFill>
                  <a:srgbClr val="3735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attributes</a:t>
            </a:r>
            <a:r>
              <a:rPr sz="1550" spc="150" dirty="0">
                <a:solidFill>
                  <a:srgbClr val="3735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90" dirty="0">
                <a:solidFill>
                  <a:srgbClr val="3735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organized</a:t>
            </a:r>
            <a:r>
              <a:rPr sz="1550" spc="155" dirty="0">
                <a:solidFill>
                  <a:srgbClr val="3735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80" dirty="0">
                <a:solidFill>
                  <a:srgbClr val="3735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sz="1550" spc="150" dirty="0">
                <a:solidFill>
                  <a:srgbClr val="3735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05" dirty="0">
                <a:solidFill>
                  <a:srgbClr val="3735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r>
              <a:rPr sz="1550" spc="150" dirty="0">
                <a:solidFill>
                  <a:srgbClr val="3735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65" dirty="0">
                <a:solidFill>
                  <a:srgbClr val="3735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1550" spc="105" dirty="0">
                <a:solidFill>
                  <a:srgbClr val="3735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specifies</a:t>
            </a:r>
            <a:r>
              <a:rPr sz="1550" spc="5" dirty="0">
                <a:solidFill>
                  <a:srgbClr val="3735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1550" spc="100" dirty="0">
                <a:solidFill>
                  <a:srgbClr val="3735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each</a:t>
            </a:r>
            <a:r>
              <a:rPr sz="1550" spc="10" dirty="0">
                <a:solidFill>
                  <a:srgbClr val="3735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1550" spc="90" dirty="0">
                <a:solidFill>
                  <a:srgbClr val="3735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</a:t>
            </a:r>
            <a:r>
              <a:rPr sz="1550" spc="5" dirty="0">
                <a:solidFill>
                  <a:srgbClr val="3735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1550" spc="80" dirty="0">
                <a:solidFill>
                  <a:srgbClr val="3735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sz="1550" spc="10" dirty="0">
                <a:solidFill>
                  <a:srgbClr val="3735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1550" spc="105" dirty="0">
                <a:solidFill>
                  <a:srgbClr val="3735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its</a:t>
            </a:r>
            <a:r>
              <a:rPr sz="1550" spc="5" dirty="0">
                <a:solidFill>
                  <a:srgbClr val="3735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1550" spc="90" dirty="0">
                <a:solidFill>
                  <a:srgbClr val="3735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unique</a:t>
            </a:r>
            <a:r>
              <a:rPr sz="1550" spc="10" dirty="0">
                <a:solidFill>
                  <a:srgbClr val="3735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1550" spc="75" dirty="0">
                <a:solidFill>
                  <a:srgbClr val="3735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features.</a:t>
            </a:r>
            <a:r>
              <a:rPr sz="1550" spc="10" dirty="0">
                <a:solidFill>
                  <a:srgbClr val="3735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1550" dirty="0">
                <a:solidFill>
                  <a:srgbClr val="3735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sz="1550" spc="5" dirty="0">
                <a:solidFill>
                  <a:srgbClr val="3735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1550" spc="110" dirty="0">
                <a:solidFill>
                  <a:srgbClr val="3735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includes</a:t>
            </a:r>
            <a:r>
              <a:rPr sz="1550" spc="10" dirty="0">
                <a:solidFill>
                  <a:srgbClr val="3735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1550" spc="85" dirty="0">
                <a:solidFill>
                  <a:srgbClr val="3735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399</a:t>
            </a:r>
            <a:r>
              <a:rPr sz="1550" spc="5" dirty="0">
                <a:solidFill>
                  <a:srgbClr val="3735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1550" spc="90" dirty="0">
                <a:solidFill>
                  <a:srgbClr val="3735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rows</a:t>
            </a:r>
            <a:r>
              <a:rPr sz="1550" spc="10" dirty="0">
                <a:solidFill>
                  <a:srgbClr val="3735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1550" spc="90" dirty="0">
                <a:solidFill>
                  <a:srgbClr val="3735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1550" spc="10" dirty="0">
                <a:solidFill>
                  <a:srgbClr val="3735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1550" spc="-50" dirty="0">
                <a:solidFill>
                  <a:srgbClr val="3735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 </a:t>
            </a:r>
            <a:r>
              <a:rPr sz="1550" spc="85" dirty="0">
                <a:solidFill>
                  <a:srgbClr val="3735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columns.</a:t>
            </a:r>
            <a:endParaRPr sz="15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8237" y="2701850"/>
            <a:ext cx="4952999" cy="158114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127275" y="2428200"/>
            <a:ext cx="2739299" cy="2625499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EBC669-B9D2-D8D3-1036-4A699368B4B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76999"/>
          </a:xfr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schemeClr val="tx1"/>
                </a:solidFill>
              </a:rPr>
              <a:t>8</a:t>
            </a:fld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95422" y="151410"/>
            <a:ext cx="6153155" cy="610983"/>
          </a:xfrm>
          <a:prstGeom prst="rect">
            <a:avLst/>
          </a:prstGeom>
        </p:spPr>
        <p:txBody>
          <a:bodyPr vert="horz" wrap="square" lIns="0" tIns="147874" rIns="0" bIns="0" rtlCol="0">
            <a:spAutoFit/>
          </a:bodyPr>
          <a:lstStyle/>
          <a:p>
            <a:pPr marL="2006600">
              <a:lnSpc>
                <a:spcPct val="100000"/>
              </a:lnSpc>
              <a:spcBef>
                <a:spcPts val="100"/>
              </a:spcBef>
            </a:pP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6768" y="1044938"/>
            <a:ext cx="3395345" cy="3716851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348615" marR="12700" indent="-336550" algn="just">
              <a:lnSpc>
                <a:spcPts val="1650"/>
              </a:lnSpc>
              <a:spcBef>
                <a:spcPts val="180"/>
              </a:spcBef>
              <a:buFont typeface="Microsoft Sans Serif"/>
              <a:buChar char="●"/>
              <a:tabLst>
                <a:tab pos="348615" algn="l"/>
                <a:tab pos="349885" algn="l"/>
              </a:tabLst>
            </a:pP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140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Weight  </a:t>
            </a:r>
            <a:r>
              <a:rPr sz="1400" spc="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vs</a:t>
            </a:r>
            <a:r>
              <a:rPr sz="140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1400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MPG:</a:t>
            </a:r>
            <a:r>
              <a:rPr sz="1400" spc="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1400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There's</a:t>
            </a:r>
            <a:r>
              <a:rPr sz="140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1400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140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1400" spc="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clear negative</a:t>
            </a:r>
            <a:r>
              <a:rPr sz="1400" spc="3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1400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trend,</a:t>
            </a:r>
            <a:r>
              <a:rPr sz="1400" spc="3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1400" spc="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indicating</a:t>
            </a:r>
            <a:r>
              <a:rPr sz="1400" spc="3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1400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</a:t>
            </a:r>
            <a:r>
              <a:rPr sz="140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heavier</a:t>
            </a:r>
            <a:r>
              <a:rPr sz="1400" spc="4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cars</a:t>
            </a:r>
            <a:r>
              <a:rPr sz="1400" spc="4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tend</a:t>
            </a:r>
            <a:r>
              <a:rPr sz="1400" spc="4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1400" spc="4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have</a:t>
            </a:r>
            <a:r>
              <a:rPr sz="1400" spc="4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lower </a:t>
            </a:r>
            <a:r>
              <a:rPr sz="1400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MPG.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8615" marR="8255" indent="-336550" algn="just">
              <a:lnSpc>
                <a:spcPts val="1650"/>
              </a:lnSpc>
              <a:buFont typeface="Microsoft Sans Serif"/>
              <a:buChar char="●"/>
              <a:tabLst>
                <a:tab pos="348615" algn="l"/>
                <a:tab pos="349885" algn="l"/>
              </a:tabLst>
            </a:pP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1400" spc="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Horsepower</a:t>
            </a:r>
            <a:r>
              <a:rPr sz="14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vs</a:t>
            </a:r>
            <a:r>
              <a:rPr sz="14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MPG:</a:t>
            </a:r>
            <a:r>
              <a:rPr sz="14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Similarly,</a:t>
            </a:r>
            <a:r>
              <a:rPr sz="14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cars </a:t>
            </a:r>
            <a:r>
              <a:rPr sz="1400" spc="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sz="1400" spc="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1400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</a:t>
            </a:r>
            <a:r>
              <a:rPr sz="1400" spc="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1400" spc="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horsepower</a:t>
            </a:r>
            <a:r>
              <a:rPr sz="1400" spc="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1400" spc="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generally </a:t>
            </a:r>
            <a:r>
              <a:rPr sz="1400" spc="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</a:t>
            </a:r>
            <a:r>
              <a:rPr sz="1400" spc="2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1400" spc="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lower</a:t>
            </a:r>
            <a:r>
              <a:rPr sz="1400" spc="2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1400" spc="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MPG,</a:t>
            </a:r>
            <a:r>
              <a:rPr sz="1400" spc="2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1400" spc="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indicating</a:t>
            </a:r>
            <a:r>
              <a:rPr sz="1400" spc="2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1400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trade-off</a:t>
            </a:r>
            <a:r>
              <a:rPr sz="1400" spc="2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between</a:t>
            </a:r>
            <a:r>
              <a:rPr sz="1400" spc="2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</a:t>
            </a:r>
            <a:r>
              <a:rPr sz="1400" spc="2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1400" spc="2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fuel </a:t>
            </a:r>
            <a:r>
              <a:rPr sz="1400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efficiency.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8615" marR="15240" indent="-336550" algn="just">
              <a:lnSpc>
                <a:spcPts val="1650"/>
              </a:lnSpc>
              <a:buFont typeface="Microsoft Sans Serif"/>
              <a:buChar char="●"/>
              <a:tabLst>
                <a:tab pos="348615" algn="l"/>
                <a:tab pos="349885" algn="l"/>
              </a:tabLst>
            </a:pP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1400" spc="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Cylinders</a:t>
            </a:r>
            <a:r>
              <a:rPr sz="14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1400" spc="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vs</a:t>
            </a:r>
            <a:r>
              <a:rPr sz="140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1400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MPG:</a:t>
            </a:r>
            <a:r>
              <a:rPr sz="140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1400" spc="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Vehicles</a:t>
            </a:r>
            <a:r>
              <a:rPr sz="140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1400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more</a:t>
            </a:r>
            <a:r>
              <a:rPr sz="1400" spc="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cylinders</a:t>
            </a:r>
            <a:r>
              <a:rPr sz="1400" spc="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tend</a:t>
            </a:r>
            <a:r>
              <a:rPr sz="1400" spc="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1400" spc="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have</a:t>
            </a:r>
            <a:r>
              <a:rPr sz="1400" spc="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lower </a:t>
            </a:r>
            <a:r>
              <a:rPr sz="1400" spc="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MPG,</a:t>
            </a:r>
            <a:r>
              <a:rPr sz="1400" spc="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1400" spc="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likely</a:t>
            </a:r>
            <a:r>
              <a:rPr sz="1400" spc="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1400" spc="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due</a:t>
            </a:r>
            <a:r>
              <a:rPr sz="1400" spc="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1400" spc="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1400" spc="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larger,</a:t>
            </a:r>
            <a:r>
              <a:rPr sz="1400" spc="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1400" spc="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 </a:t>
            </a:r>
            <a:r>
              <a:rPr sz="1400" spc="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efficient</a:t>
            </a:r>
            <a:r>
              <a:rPr sz="1400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engines.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8615" marR="5080" indent="-336550" algn="just">
              <a:lnSpc>
                <a:spcPts val="1650"/>
              </a:lnSpc>
              <a:buFont typeface="Microsoft Sans Serif"/>
              <a:buChar char="●"/>
              <a:tabLst>
                <a:tab pos="348615" algn="l"/>
                <a:tab pos="349885" algn="l"/>
              </a:tabLst>
            </a:pP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1400" spc="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Displacement</a:t>
            </a:r>
            <a:r>
              <a:rPr sz="1400" spc="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1400" spc="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vs</a:t>
            </a:r>
            <a:r>
              <a:rPr sz="1400" spc="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1400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MPG:</a:t>
            </a:r>
            <a:r>
              <a:rPr sz="1400" spc="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1400" spc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1400" spc="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1400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similar </a:t>
            </a:r>
            <a:r>
              <a:rPr sz="1400" spc="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negative</a:t>
            </a:r>
            <a:r>
              <a:rPr sz="1400" spc="1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trend</a:t>
            </a:r>
            <a:r>
              <a:rPr sz="1400" spc="1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1400" spc="1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observed,</a:t>
            </a:r>
            <a:r>
              <a:rPr sz="1400" spc="1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sz="1400" spc="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higher</a:t>
            </a:r>
            <a:r>
              <a:rPr sz="1400" spc="3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1400" spc="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engine</a:t>
            </a:r>
            <a:r>
              <a:rPr sz="1400" spc="3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1400" spc="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displacement</a:t>
            </a:r>
            <a:r>
              <a:rPr sz="1400" spc="3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1400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z="1400" spc="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associated</a:t>
            </a:r>
            <a:r>
              <a:rPr sz="14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sz="14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lower</a:t>
            </a:r>
            <a:r>
              <a:rPr sz="14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MPG.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01675" y="979025"/>
            <a:ext cx="5197350" cy="3504525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53EDA7-AC91-E021-DF65-BBB61F598AA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76999"/>
          </a:xfr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schemeClr val="tx1"/>
                </a:solidFill>
              </a:rPr>
              <a:t>9</a:t>
            </a:fld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</TotalTime>
  <Words>1362</Words>
  <Application>Microsoft Office PowerPoint</Application>
  <PresentationFormat>On-screen Show (16:9)</PresentationFormat>
  <Paragraphs>119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Aptos</vt:lpstr>
      <vt:lpstr>Arial</vt:lpstr>
      <vt:lpstr>Microsoft Sans Serif</vt:lpstr>
      <vt:lpstr>Tahoma</vt:lpstr>
      <vt:lpstr>Times New Roman</vt:lpstr>
      <vt:lpstr>Trebuchet MS</vt:lpstr>
      <vt:lpstr>Office Theme</vt:lpstr>
      <vt:lpstr>Predicting Fuel Effciency using Machine Learning</vt:lpstr>
      <vt:lpstr>Agenda</vt:lpstr>
      <vt:lpstr>Introduction</vt:lpstr>
      <vt:lpstr> </vt:lpstr>
      <vt:lpstr>Significance</vt:lpstr>
      <vt:lpstr>Research Questions</vt:lpstr>
      <vt:lpstr> </vt:lpstr>
      <vt:lpstr>Overview of Dataset</vt:lpstr>
      <vt:lpstr>Visualization</vt:lpstr>
      <vt:lpstr> </vt:lpstr>
      <vt:lpstr>Visualization</vt:lpstr>
      <vt:lpstr>Visualization</vt:lpstr>
      <vt:lpstr> </vt:lpstr>
      <vt:lpstr>Methodology</vt:lpstr>
      <vt:lpstr>Models</vt:lpstr>
      <vt:lpstr> </vt:lpstr>
      <vt:lpstr>Models</vt:lpstr>
      <vt:lpstr>Models</vt:lpstr>
      <vt:lpstr> </vt:lpstr>
      <vt:lpstr>Challenges &amp;Overall Contribution</vt:lpstr>
      <vt:lpstr>Future Scope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Presented By : AIT 582 DL1- Team 2</dc:title>
  <dc:creator>dhruv</dc:creator>
  <cp:lastModifiedBy>Siddharth Sandu</cp:lastModifiedBy>
  <cp:revision>4</cp:revision>
  <dcterms:created xsi:type="dcterms:W3CDTF">2024-05-03T15:00:58Z</dcterms:created>
  <dcterms:modified xsi:type="dcterms:W3CDTF">2024-05-06T23:46:00Z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