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6"/>
  </p:notesMasterIdLst>
  <p:sldIdLst>
    <p:sldId id="269" r:id="rId2"/>
    <p:sldId id="257" r:id="rId3"/>
    <p:sldId id="258" r:id="rId4"/>
    <p:sldId id="268" r:id="rId5"/>
    <p:sldId id="259" r:id="rId6"/>
    <p:sldId id="260" r:id="rId7"/>
    <p:sldId id="261" r:id="rId8"/>
    <p:sldId id="262" r:id="rId9"/>
    <p:sldId id="263" r:id="rId10"/>
    <p:sldId id="264" r:id="rId11"/>
    <p:sldId id="265" r:id="rId12"/>
    <p:sldId id="270" r:id="rId13"/>
    <p:sldId id="27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4660"/>
  </p:normalViewPr>
  <p:slideViewPr>
    <p:cSldViewPr snapToGrid="0">
      <p:cViewPr varScale="1">
        <p:scale>
          <a:sx n="91" d="100"/>
          <a:sy n="91" d="100"/>
        </p:scale>
        <p:origin x="2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ramsinh" userId="030052fe61cb1084" providerId="LiveId" clId="{2787A9BD-1124-406B-913E-40C9B740FB78}"/>
    <pc:docChg chg="undo redo custSel addSld delSld modSld sldOrd">
      <pc:chgData name="sangramsinh" userId="030052fe61cb1084" providerId="LiveId" clId="{2787A9BD-1124-406B-913E-40C9B740FB78}" dt="2022-10-08T04:37:21.502" v="1506"/>
      <pc:docMkLst>
        <pc:docMk/>
      </pc:docMkLst>
      <pc:sldChg chg="delSp modSp del mod">
        <pc:chgData name="sangramsinh" userId="030052fe61cb1084" providerId="LiveId" clId="{2787A9BD-1124-406B-913E-40C9B740FB78}" dt="2022-10-07T19:14:01.076" v="1186" actId="47"/>
        <pc:sldMkLst>
          <pc:docMk/>
          <pc:sldMk cId="2704670132" sldId="256"/>
        </pc:sldMkLst>
        <pc:spChg chg="mod">
          <ac:chgData name="sangramsinh" userId="030052fe61cb1084" providerId="LiveId" clId="{2787A9BD-1124-406B-913E-40C9B740FB78}" dt="2022-10-05T16:47:03.302" v="1080"/>
          <ac:spMkLst>
            <pc:docMk/>
            <pc:sldMk cId="2704670132" sldId="256"/>
            <ac:spMk id="2" creationId="{815556A4-5411-957B-6262-8EE347A8A629}"/>
          </ac:spMkLst>
        </pc:spChg>
        <pc:spChg chg="del mod">
          <ac:chgData name="sangramsinh" userId="030052fe61cb1084" providerId="LiveId" clId="{2787A9BD-1124-406B-913E-40C9B740FB78}" dt="2022-10-05T16:53:48.742" v="1088"/>
          <ac:spMkLst>
            <pc:docMk/>
            <pc:sldMk cId="2704670132" sldId="256"/>
            <ac:spMk id="3" creationId="{77406DBE-BBF3-270A-C7DE-70BFBCD424D2}"/>
          </ac:spMkLst>
        </pc:spChg>
        <pc:spChg chg="del mod">
          <ac:chgData name="sangramsinh" userId="030052fe61cb1084" providerId="LiveId" clId="{2787A9BD-1124-406B-913E-40C9B740FB78}" dt="2022-10-05T16:56:45.840" v="1093"/>
          <ac:spMkLst>
            <pc:docMk/>
            <pc:sldMk cId="2704670132" sldId="256"/>
            <ac:spMk id="4" creationId="{66D242A4-6A62-FB27-F935-72ECB5FE7CED}"/>
          </ac:spMkLst>
        </pc:spChg>
        <pc:spChg chg="del">
          <ac:chgData name="sangramsinh" userId="030052fe61cb1084" providerId="LiveId" clId="{2787A9BD-1124-406B-913E-40C9B740FB78}" dt="2022-10-05T16:56:45.840" v="1093"/>
          <ac:spMkLst>
            <pc:docMk/>
            <pc:sldMk cId="2704670132" sldId="256"/>
            <ac:spMk id="5" creationId="{112B14C1-F4C9-6633-F28C-F1D03280F15B}"/>
          </ac:spMkLst>
        </pc:spChg>
      </pc:sldChg>
      <pc:sldChg chg="delSp modSp mod">
        <pc:chgData name="sangramsinh" userId="030052fe61cb1084" providerId="LiveId" clId="{2787A9BD-1124-406B-913E-40C9B740FB78}" dt="2022-10-08T04:37:21.502" v="1506"/>
        <pc:sldMkLst>
          <pc:docMk/>
          <pc:sldMk cId="1838419410" sldId="257"/>
        </pc:sldMkLst>
        <pc:spChg chg="del">
          <ac:chgData name="sangramsinh" userId="030052fe61cb1084" providerId="LiveId" clId="{2787A9BD-1124-406B-913E-40C9B740FB78}" dt="2022-10-05T16:56:45.840" v="1093"/>
          <ac:spMkLst>
            <pc:docMk/>
            <pc:sldMk cId="1838419410" sldId="257"/>
            <ac:spMk id="2" creationId="{894B9377-68F1-DCD8-50BB-8D66CCBB10F1}"/>
          </ac:spMkLst>
        </pc:spChg>
        <pc:spChg chg="del">
          <ac:chgData name="sangramsinh" userId="030052fe61cb1084" providerId="LiveId" clId="{2787A9BD-1124-406B-913E-40C9B740FB78}" dt="2022-10-05T16:56:45.840" v="1093"/>
          <ac:spMkLst>
            <pc:docMk/>
            <pc:sldMk cId="1838419410" sldId="257"/>
            <ac:spMk id="3" creationId="{56946A91-89FB-01E1-A654-0F7C186B2575}"/>
          </ac:spMkLst>
        </pc:spChg>
        <pc:spChg chg="mod">
          <ac:chgData name="sangramsinh" userId="030052fe61cb1084" providerId="LiveId" clId="{2787A9BD-1124-406B-913E-40C9B740FB78}" dt="2022-10-05T17:02:17.982" v="1098" actId="20577"/>
          <ac:spMkLst>
            <pc:docMk/>
            <pc:sldMk cId="1838419410" sldId="257"/>
            <ac:spMk id="4" creationId="{BBAD6C9F-8EE4-18F2-9786-2083567CD6CE}"/>
          </ac:spMkLst>
        </pc:spChg>
        <pc:spChg chg="mod">
          <ac:chgData name="sangramsinh" userId="030052fe61cb1084" providerId="LiveId" clId="{2787A9BD-1124-406B-913E-40C9B740FB78}" dt="2022-10-08T04:37:21.502" v="1506"/>
          <ac:spMkLst>
            <pc:docMk/>
            <pc:sldMk cId="1838419410" sldId="257"/>
            <ac:spMk id="7" creationId="{66E251E9-30B9-9DBB-C676-C6783B2EB4DB}"/>
          </ac:spMkLst>
        </pc:spChg>
      </pc:sldChg>
      <pc:sldChg chg="delSp">
        <pc:chgData name="sangramsinh" userId="030052fe61cb1084" providerId="LiveId" clId="{2787A9BD-1124-406B-913E-40C9B740FB78}" dt="2022-10-05T16:56:45.840" v="1093"/>
        <pc:sldMkLst>
          <pc:docMk/>
          <pc:sldMk cId="3092580383" sldId="258"/>
        </pc:sldMkLst>
        <pc:spChg chg="del">
          <ac:chgData name="sangramsinh" userId="030052fe61cb1084" providerId="LiveId" clId="{2787A9BD-1124-406B-913E-40C9B740FB78}" dt="2022-10-05T16:56:45.840" v="1093"/>
          <ac:spMkLst>
            <pc:docMk/>
            <pc:sldMk cId="3092580383" sldId="258"/>
            <ac:spMk id="2" creationId="{F74C6873-EEFA-B645-54FA-5A1BCB21172D}"/>
          </ac:spMkLst>
        </pc:spChg>
        <pc:spChg chg="del">
          <ac:chgData name="sangramsinh" userId="030052fe61cb1084" providerId="LiveId" clId="{2787A9BD-1124-406B-913E-40C9B740FB78}" dt="2022-10-05T16:56:45.840" v="1093"/>
          <ac:spMkLst>
            <pc:docMk/>
            <pc:sldMk cId="3092580383" sldId="258"/>
            <ac:spMk id="5" creationId="{18E2EDAE-B0F4-3F8E-5832-3F63FE0050E3}"/>
          </ac:spMkLst>
        </pc:spChg>
      </pc:sldChg>
      <pc:sldChg chg="delSp">
        <pc:chgData name="sangramsinh" userId="030052fe61cb1084" providerId="LiveId" clId="{2787A9BD-1124-406B-913E-40C9B740FB78}" dt="2022-10-05T16:56:45.840" v="1093"/>
        <pc:sldMkLst>
          <pc:docMk/>
          <pc:sldMk cId="2165347648" sldId="259"/>
        </pc:sldMkLst>
        <pc:spChg chg="del">
          <ac:chgData name="sangramsinh" userId="030052fe61cb1084" providerId="LiveId" clId="{2787A9BD-1124-406B-913E-40C9B740FB78}" dt="2022-10-05T16:56:45.840" v="1093"/>
          <ac:spMkLst>
            <pc:docMk/>
            <pc:sldMk cId="2165347648" sldId="259"/>
            <ac:spMk id="2" creationId="{BBDA7FAD-81DF-CE27-B15F-EB88C819F658}"/>
          </ac:spMkLst>
        </pc:spChg>
        <pc:spChg chg="del">
          <ac:chgData name="sangramsinh" userId="030052fe61cb1084" providerId="LiveId" clId="{2787A9BD-1124-406B-913E-40C9B740FB78}" dt="2022-10-05T16:56:45.840" v="1093"/>
          <ac:spMkLst>
            <pc:docMk/>
            <pc:sldMk cId="2165347648" sldId="259"/>
            <ac:spMk id="5" creationId="{2404F294-7877-462B-2DED-35E3E06B50C5}"/>
          </ac:spMkLst>
        </pc:spChg>
      </pc:sldChg>
      <pc:sldChg chg="delSp">
        <pc:chgData name="sangramsinh" userId="030052fe61cb1084" providerId="LiveId" clId="{2787A9BD-1124-406B-913E-40C9B740FB78}" dt="2022-10-05T16:56:45.840" v="1093"/>
        <pc:sldMkLst>
          <pc:docMk/>
          <pc:sldMk cId="863933828" sldId="260"/>
        </pc:sldMkLst>
        <pc:spChg chg="del">
          <ac:chgData name="sangramsinh" userId="030052fe61cb1084" providerId="LiveId" clId="{2787A9BD-1124-406B-913E-40C9B740FB78}" dt="2022-10-05T16:56:45.840" v="1093"/>
          <ac:spMkLst>
            <pc:docMk/>
            <pc:sldMk cId="863933828" sldId="260"/>
            <ac:spMk id="2" creationId="{A226CCC5-43CD-ED9B-505A-DAF061899BD3}"/>
          </ac:spMkLst>
        </pc:spChg>
        <pc:spChg chg="del">
          <ac:chgData name="sangramsinh" userId="030052fe61cb1084" providerId="LiveId" clId="{2787A9BD-1124-406B-913E-40C9B740FB78}" dt="2022-10-05T16:56:45.840" v="1093"/>
          <ac:spMkLst>
            <pc:docMk/>
            <pc:sldMk cId="863933828" sldId="260"/>
            <ac:spMk id="5" creationId="{808654D4-62EF-FA0A-93F0-B20F7451702C}"/>
          </ac:spMkLst>
        </pc:spChg>
      </pc:sldChg>
      <pc:sldChg chg="delSp modSp mod">
        <pc:chgData name="sangramsinh" userId="030052fe61cb1084" providerId="LiveId" clId="{2787A9BD-1124-406B-913E-40C9B740FB78}" dt="2022-10-07T19:16:11.364" v="1187" actId="20577"/>
        <pc:sldMkLst>
          <pc:docMk/>
          <pc:sldMk cId="453534431" sldId="261"/>
        </pc:sldMkLst>
        <pc:spChg chg="del">
          <ac:chgData name="sangramsinh" userId="030052fe61cb1084" providerId="LiveId" clId="{2787A9BD-1124-406B-913E-40C9B740FB78}" dt="2022-10-05T16:56:45.840" v="1093"/>
          <ac:spMkLst>
            <pc:docMk/>
            <pc:sldMk cId="453534431" sldId="261"/>
            <ac:spMk id="2" creationId="{51B86E64-7C4E-BCB6-7CA4-A58684C5FA42}"/>
          </ac:spMkLst>
        </pc:spChg>
        <pc:spChg chg="mod">
          <ac:chgData name="sangramsinh" userId="030052fe61cb1084" providerId="LiveId" clId="{2787A9BD-1124-406B-913E-40C9B740FB78}" dt="2022-10-07T19:16:11.364" v="1187" actId="20577"/>
          <ac:spMkLst>
            <pc:docMk/>
            <pc:sldMk cId="453534431" sldId="261"/>
            <ac:spMk id="3" creationId="{6E8C1C92-1B0E-280D-2597-D21DF11AABF0}"/>
          </ac:spMkLst>
        </pc:spChg>
        <pc:spChg chg="mod">
          <ac:chgData name="sangramsinh" userId="030052fe61cb1084" providerId="LiveId" clId="{2787A9BD-1124-406B-913E-40C9B740FB78}" dt="2022-10-05T16:10:29.072" v="293" actId="1076"/>
          <ac:spMkLst>
            <pc:docMk/>
            <pc:sldMk cId="453534431" sldId="261"/>
            <ac:spMk id="4" creationId="{C655A232-62D7-A5CC-79F1-F24596585C59}"/>
          </ac:spMkLst>
        </pc:spChg>
        <pc:spChg chg="del">
          <ac:chgData name="sangramsinh" userId="030052fe61cb1084" providerId="LiveId" clId="{2787A9BD-1124-406B-913E-40C9B740FB78}" dt="2022-10-05T16:56:45.840" v="1093"/>
          <ac:spMkLst>
            <pc:docMk/>
            <pc:sldMk cId="453534431" sldId="261"/>
            <ac:spMk id="5" creationId="{86BDCE18-6D38-8F88-54A7-75B05A5A9EAD}"/>
          </ac:spMkLst>
        </pc:spChg>
      </pc:sldChg>
      <pc:sldChg chg="delSp modSp mod">
        <pc:chgData name="sangramsinh" userId="030052fe61cb1084" providerId="LiveId" clId="{2787A9BD-1124-406B-913E-40C9B740FB78}" dt="2022-10-05T16:56:45.840" v="1093"/>
        <pc:sldMkLst>
          <pc:docMk/>
          <pc:sldMk cId="4169141914" sldId="262"/>
        </pc:sldMkLst>
        <pc:spChg chg="del">
          <ac:chgData name="sangramsinh" userId="030052fe61cb1084" providerId="LiveId" clId="{2787A9BD-1124-406B-913E-40C9B740FB78}" dt="2022-10-05T16:56:45.840" v="1093"/>
          <ac:spMkLst>
            <pc:docMk/>
            <pc:sldMk cId="4169141914" sldId="262"/>
            <ac:spMk id="2" creationId="{958B6288-DDE1-D3D0-E51D-C590E15A507E}"/>
          </ac:spMkLst>
        </pc:spChg>
        <pc:spChg chg="mod">
          <ac:chgData name="sangramsinh" userId="030052fe61cb1084" providerId="LiveId" clId="{2787A9BD-1124-406B-913E-40C9B740FB78}" dt="2022-10-05T16:08:09.061" v="289" actId="2710"/>
          <ac:spMkLst>
            <pc:docMk/>
            <pc:sldMk cId="4169141914" sldId="262"/>
            <ac:spMk id="4" creationId="{185F1489-0E77-2516-09C2-D732EDFB1A62}"/>
          </ac:spMkLst>
        </pc:spChg>
        <pc:spChg chg="del">
          <ac:chgData name="sangramsinh" userId="030052fe61cb1084" providerId="LiveId" clId="{2787A9BD-1124-406B-913E-40C9B740FB78}" dt="2022-10-05T16:56:45.840" v="1093"/>
          <ac:spMkLst>
            <pc:docMk/>
            <pc:sldMk cId="4169141914" sldId="262"/>
            <ac:spMk id="5" creationId="{3738E54A-EAB3-3BDC-0222-55F881C76F70}"/>
          </ac:spMkLst>
        </pc:spChg>
        <pc:spChg chg="mod">
          <ac:chgData name="sangramsinh" userId="030052fe61cb1084" providerId="LiveId" clId="{2787A9BD-1124-406B-913E-40C9B740FB78}" dt="2022-10-05T16:08:34.863" v="290" actId="1076"/>
          <ac:spMkLst>
            <pc:docMk/>
            <pc:sldMk cId="4169141914" sldId="262"/>
            <ac:spMk id="7" creationId="{C15AC295-996E-0880-5CE0-83E30B2C8FE5}"/>
          </ac:spMkLst>
        </pc:spChg>
        <pc:spChg chg="mod">
          <ac:chgData name="sangramsinh" userId="030052fe61cb1084" providerId="LiveId" clId="{2787A9BD-1124-406B-913E-40C9B740FB78}" dt="2022-10-05T16:09:18.990" v="292" actId="2710"/>
          <ac:spMkLst>
            <pc:docMk/>
            <pc:sldMk cId="4169141914" sldId="262"/>
            <ac:spMk id="8" creationId="{7872CEC8-1829-DAD5-33C0-D6CB6B074628}"/>
          </ac:spMkLst>
        </pc:spChg>
      </pc:sldChg>
      <pc:sldChg chg="addSp delSp modSp mod">
        <pc:chgData name="sangramsinh" userId="030052fe61cb1084" providerId="LiveId" clId="{2787A9BD-1124-406B-913E-40C9B740FB78}" dt="2022-10-05T16:56:45.840" v="1093"/>
        <pc:sldMkLst>
          <pc:docMk/>
          <pc:sldMk cId="4232167532" sldId="263"/>
        </pc:sldMkLst>
        <pc:spChg chg="del">
          <ac:chgData name="sangramsinh" userId="030052fe61cb1084" providerId="LiveId" clId="{2787A9BD-1124-406B-913E-40C9B740FB78}" dt="2022-10-05T16:56:45.840" v="1093"/>
          <ac:spMkLst>
            <pc:docMk/>
            <pc:sldMk cId="4232167532" sldId="263"/>
            <ac:spMk id="2" creationId="{F3AD3277-B960-3C58-BBAB-CB3C89108844}"/>
          </ac:spMkLst>
        </pc:spChg>
        <pc:spChg chg="del">
          <ac:chgData name="sangramsinh" userId="030052fe61cb1084" providerId="LiveId" clId="{2787A9BD-1124-406B-913E-40C9B740FB78}" dt="2022-10-05T16:56:45.840" v="1093"/>
          <ac:spMkLst>
            <pc:docMk/>
            <pc:sldMk cId="4232167532" sldId="263"/>
            <ac:spMk id="3" creationId="{801E8F84-3F9E-4AEA-9975-2884192BE633}"/>
          </ac:spMkLst>
        </pc:spChg>
        <pc:spChg chg="add mod">
          <ac:chgData name="sangramsinh" userId="030052fe61cb1084" providerId="LiveId" clId="{2787A9BD-1124-406B-913E-40C9B740FB78}" dt="2022-10-05T15:00:40.128" v="8" actId="1076"/>
          <ac:spMkLst>
            <pc:docMk/>
            <pc:sldMk cId="4232167532" sldId="263"/>
            <ac:spMk id="36" creationId="{AE3980DD-7BC3-A6A9-4A50-A5978118A8E0}"/>
          </ac:spMkLst>
        </pc:spChg>
        <pc:spChg chg="add mod">
          <ac:chgData name="sangramsinh" userId="030052fe61cb1084" providerId="LiveId" clId="{2787A9BD-1124-406B-913E-40C9B740FB78}" dt="2022-10-05T15:01:12.397" v="12" actId="20577"/>
          <ac:spMkLst>
            <pc:docMk/>
            <pc:sldMk cId="4232167532" sldId="263"/>
            <ac:spMk id="38" creationId="{405462D6-2F04-9244-8E5C-B8DA8684AA18}"/>
          </ac:spMkLst>
        </pc:spChg>
        <pc:spChg chg="add mod">
          <ac:chgData name="sangramsinh" userId="030052fe61cb1084" providerId="LiveId" clId="{2787A9BD-1124-406B-913E-40C9B740FB78}" dt="2022-10-05T15:06:19.755" v="53" actId="20577"/>
          <ac:spMkLst>
            <pc:docMk/>
            <pc:sldMk cId="4232167532" sldId="263"/>
            <ac:spMk id="40" creationId="{608C20BB-1B95-7603-D384-F90A6A2DE53A}"/>
          </ac:spMkLst>
        </pc:spChg>
        <pc:spChg chg="add mod">
          <ac:chgData name="sangramsinh" userId="030052fe61cb1084" providerId="LiveId" clId="{2787A9BD-1124-406B-913E-40C9B740FB78}" dt="2022-10-05T15:06:46.844" v="65" actId="20577"/>
          <ac:spMkLst>
            <pc:docMk/>
            <pc:sldMk cId="4232167532" sldId="263"/>
            <ac:spMk id="44" creationId="{EE055B20-9A15-C254-866D-E86A926E9207}"/>
          </ac:spMkLst>
        </pc:spChg>
      </pc:sldChg>
      <pc:sldChg chg="addSp delSp modSp mod ord">
        <pc:chgData name="sangramsinh" userId="030052fe61cb1084" providerId="LiveId" clId="{2787A9BD-1124-406B-913E-40C9B740FB78}" dt="2022-10-05T16:56:45.840" v="1093"/>
        <pc:sldMkLst>
          <pc:docMk/>
          <pc:sldMk cId="3264619276" sldId="264"/>
        </pc:sldMkLst>
        <pc:spChg chg="del mod">
          <ac:chgData name="sangramsinh" userId="030052fe61cb1084" providerId="LiveId" clId="{2787A9BD-1124-406B-913E-40C9B740FB78}" dt="2022-10-05T15:11:09.869" v="69" actId="478"/>
          <ac:spMkLst>
            <pc:docMk/>
            <pc:sldMk cId="3264619276" sldId="264"/>
            <ac:spMk id="2" creationId="{5412F93B-D7CD-2ED2-C71E-F45E398000F2}"/>
          </ac:spMkLst>
        </pc:spChg>
        <pc:spChg chg="mod">
          <ac:chgData name="sangramsinh" userId="030052fe61cb1084" providerId="LiveId" clId="{2787A9BD-1124-406B-913E-40C9B740FB78}" dt="2022-10-05T15:12:54.485" v="78" actId="122"/>
          <ac:spMkLst>
            <pc:docMk/>
            <pc:sldMk cId="3264619276" sldId="264"/>
            <ac:spMk id="3" creationId="{27C82715-B701-6CA0-9D23-AA5E81F97566}"/>
          </ac:spMkLst>
        </pc:spChg>
        <pc:spChg chg="add mod">
          <ac:chgData name="sangramsinh" userId="030052fe61cb1084" providerId="LiveId" clId="{2787A9BD-1124-406B-913E-40C9B740FB78}" dt="2022-10-05T15:32:48.926" v="213" actId="1076"/>
          <ac:spMkLst>
            <pc:docMk/>
            <pc:sldMk cId="3264619276" sldId="264"/>
            <ac:spMk id="4" creationId="{08210F4A-5074-2FA5-5CA4-F87AF5284F11}"/>
          </ac:spMkLst>
        </pc:spChg>
        <pc:spChg chg="del">
          <ac:chgData name="sangramsinh" userId="030052fe61cb1084" providerId="LiveId" clId="{2787A9BD-1124-406B-913E-40C9B740FB78}" dt="2022-10-05T16:56:45.840" v="1093"/>
          <ac:spMkLst>
            <pc:docMk/>
            <pc:sldMk cId="3264619276" sldId="264"/>
            <ac:spMk id="8" creationId="{7E5BF992-9046-2134-1B8B-3780A48370A4}"/>
          </ac:spMkLst>
        </pc:spChg>
        <pc:spChg chg="del">
          <ac:chgData name="sangramsinh" userId="030052fe61cb1084" providerId="LiveId" clId="{2787A9BD-1124-406B-913E-40C9B740FB78}" dt="2022-10-05T16:56:45.840" v="1093"/>
          <ac:spMkLst>
            <pc:docMk/>
            <pc:sldMk cId="3264619276" sldId="264"/>
            <ac:spMk id="9" creationId="{7DA49B50-15B4-A771-0728-15E042710C3E}"/>
          </ac:spMkLst>
        </pc:spChg>
        <pc:graphicFrameChg chg="add del mod modGraphic">
          <ac:chgData name="sangramsinh" userId="030052fe61cb1084" providerId="LiveId" clId="{2787A9BD-1124-406B-913E-40C9B740FB78}" dt="2022-10-05T15:20:03.532" v="109" actId="1032"/>
          <ac:graphicFrameMkLst>
            <pc:docMk/>
            <pc:sldMk cId="3264619276" sldId="264"/>
            <ac:graphicFrameMk id="5" creationId="{77B16C41-3B00-B3DB-2E07-E308D27BA1D4}"/>
          </ac:graphicFrameMkLst>
        </pc:graphicFrameChg>
        <pc:graphicFrameChg chg="add del mod modGraphic">
          <ac:chgData name="sangramsinh" userId="030052fe61cb1084" providerId="LiveId" clId="{2787A9BD-1124-406B-913E-40C9B740FB78}" dt="2022-10-05T15:23:49.979" v="125" actId="478"/>
          <ac:graphicFrameMkLst>
            <pc:docMk/>
            <pc:sldMk cId="3264619276" sldId="264"/>
            <ac:graphicFrameMk id="6" creationId="{9E630D09-32C1-8877-EA94-D2BFCDD1EE94}"/>
          </ac:graphicFrameMkLst>
        </pc:graphicFrameChg>
        <pc:graphicFrameChg chg="add mod modGraphic">
          <ac:chgData name="sangramsinh" userId="030052fe61cb1084" providerId="LiveId" clId="{2787A9BD-1124-406B-913E-40C9B740FB78}" dt="2022-10-05T16:43:41.967" v="1077" actId="14861"/>
          <ac:graphicFrameMkLst>
            <pc:docMk/>
            <pc:sldMk cId="3264619276" sldId="264"/>
            <ac:graphicFrameMk id="7" creationId="{AE7DBC7B-2ADB-3FC6-4A1D-DADE34912175}"/>
          </ac:graphicFrameMkLst>
        </pc:graphicFrameChg>
      </pc:sldChg>
      <pc:sldChg chg="addSp delSp modSp mod">
        <pc:chgData name="sangramsinh" userId="030052fe61cb1084" providerId="LiveId" clId="{2787A9BD-1124-406B-913E-40C9B740FB78}" dt="2022-10-05T16:56:45.840" v="1093"/>
        <pc:sldMkLst>
          <pc:docMk/>
          <pc:sldMk cId="1122288333" sldId="265"/>
        </pc:sldMkLst>
        <pc:spChg chg="add del mod">
          <ac:chgData name="sangramsinh" userId="030052fe61cb1084" providerId="LiveId" clId="{2787A9BD-1124-406B-913E-40C9B740FB78}" dt="2022-10-05T15:38:13.999" v="225" actId="478"/>
          <ac:spMkLst>
            <pc:docMk/>
            <pc:sldMk cId="1122288333" sldId="265"/>
            <ac:spMk id="2" creationId="{BCC4CB12-C831-7AE1-A49E-A933431930E7}"/>
          </ac:spMkLst>
        </pc:spChg>
        <pc:spChg chg="mod">
          <ac:chgData name="sangramsinh" userId="030052fe61cb1084" providerId="LiveId" clId="{2787A9BD-1124-406B-913E-40C9B740FB78}" dt="2022-10-05T15:39:57.612" v="230" actId="2711"/>
          <ac:spMkLst>
            <pc:docMk/>
            <pc:sldMk cId="1122288333" sldId="265"/>
            <ac:spMk id="3" creationId="{0B1C57F5-FAD7-6192-C02D-6E1AC01ACBE1}"/>
          </ac:spMkLst>
        </pc:spChg>
        <pc:spChg chg="add mod">
          <ac:chgData name="sangramsinh" userId="030052fe61cb1084" providerId="LiveId" clId="{2787A9BD-1124-406B-913E-40C9B740FB78}" dt="2022-10-05T16:22:33.255" v="530" actId="1076"/>
          <ac:spMkLst>
            <pc:docMk/>
            <pc:sldMk cId="1122288333" sldId="265"/>
            <ac:spMk id="4" creationId="{D5ADD316-95B9-1D49-BAC9-68F225FB56F6}"/>
          </ac:spMkLst>
        </pc:spChg>
        <pc:spChg chg="add mod">
          <ac:chgData name="sangramsinh" userId="030052fe61cb1084" providerId="LiveId" clId="{2787A9BD-1124-406B-913E-40C9B740FB78}" dt="2022-10-05T16:22:25.257" v="529" actId="1076"/>
          <ac:spMkLst>
            <pc:docMk/>
            <pc:sldMk cId="1122288333" sldId="265"/>
            <ac:spMk id="5" creationId="{110B7AC1-33F8-0FE9-4823-87EE1D12F2B8}"/>
          </ac:spMkLst>
        </pc:spChg>
        <pc:spChg chg="add mod">
          <ac:chgData name="sangramsinh" userId="030052fe61cb1084" providerId="LiveId" clId="{2787A9BD-1124-406B-913E-40C9B740FB78}" dt="2022-10-05T16:22:50.500" v="531" actId="1076"/>
          <ac:spMkLst>
            <pc:docMk/>
            <pc:sldMk cId="1122288333" sldId="265"/>
            <ac:spMk id="6" creationId="{3555B5B9-418B-71A7-45CD-90451550834F}"/>
          </ac:spMkLst>
        </pc:spChg>
        <pc:spChg chg="del">
          <ac:chgData name="sangramsinh" userId="030052fe61cb1084" providerId="LiveId" clId="{2787A9BD-1124-406B-913E-40C9B740FB78}" dt="2022-10-05T16:56:45.840" v="1093"/>
          <ac:spMkLst>
            <pc:docMk/>
            <pc:sldMk cId="1122288333" sldId="265"/>
            <ac:spMk id="7" creationId="{19B47BF5-DE96-9A15-7DC5-F703BA5C3F72}"/>
          </ac:spMkLst>
        </pc:spChg>
        <pc:spChg chg="del">
          <ac:chgData name="sangramsinh" userId="030052fe61cb1084" providerId="LiveId" clId="{2787A9BD-1124-406B-913E-40C9B740FB78}" dt="2022-10-05T16:56:45.840" v="1093"/>
          <ac:spMkLst>
            <pc:docMk/>
            <pc:sldMk cId="1122288333" sldId="265"/>
            <ac:spMk id="8" creationId="{688F5561-93DD-F91A-EE1B-286F05F09504}"/>
          </ac:spMkLst>
        </pc:spChg>
      </pc:sldChg>
      <pc:sldChg chg="delSp modSp del mod">
        <pc:chgData name="sangramsinh" userId="030052fe61cb1084" providerId="LiveId" clId="{2787A9BD-1124-406B-913E-40C9B740FB78}" dt="2022-10-05T16:23:36.008" v="535" actId="47"/>
        <pc:sldMkLst>
          <pc:docMk/>
          <pc:sldMk cId="3019380673" sldId="266"/>
        </pc:sldMkLst>
        <pc:spChg chg="del mod">
          <ac:chgData name="sangramsinh" userId="030052fe61cb1084" providerId="LiveId" clId="{2787A9BD-1124-406B-913E-40C9B740FB78}" dt="2022-10-05T16:05:51.665" v="284" actId="21"/>
          <ac:spMkLst>
            <pc:docMk/>
            <pc:sldMk cId="3019380673" sldId="266"/>
            <ac:spMk id="3" creationId="{433D7A40-13AC-6D75-FF25-4AA290030433}"/>
          </ac:spMkLst>
        </pc:spChg>
      </pc:sldChg>
      <pc:sldChg chg="delSp modSp del mod">
        <pc:chgData name="sangramsinh" userId="030052fe61cb1084" providerId="LiveId" clId="{2787A9BD-1124-406B-913E-40C9B740FB78}" dt="2022-10-05T16:23:39.058" v="536" actId="47"/>
        <pc:sldMkLst>
          <pc:docMk/>
          <pc:sldMk cId="1875632791" sldId="267"/>
        </pc:sldMkLst>
        <pc:spChg chg="del mod">
          <ac:chgData name="sangramsinh" userId="030052fe61cb1084" providerId="LiveId" clId="{2787A9BD-1124-406B-913E-40C9B740FB78}" dt="2022-10-05T16:23:31.038" v="534" actId="478"/>
          <ac:spMkLst>
            <pc:docMk/>
            <pc:sldMk cId="1875632791" sldId="267"/>
            <ac:spMk id="2" creationId="{D688B7BE-E71D-E9A1-EBDB-E79520023732}"/>
          </ac:spMkLst>
        </pc:spChg>
      </pc:sldChg>
      <pc:sldChg chg="delSp">
        <pc:chgData name="sangramsinh" userId="030052fe61cb1084" providerId="LiveId" clId="{2787A9BD-1124-406B-913E-40C9B740FB78}" dt="2022-10-05T16:56:45.840" v="1093"/>
        <pc:sldMkLst>
          <pc:docMk/>
          <pc:sldMk cId="2126038612" sldId="268"/>
        </pc:sldMkLst>
        <pc:spChg chg="del">
          <ac:chgData name="sangramsinh" userId="030052fe61cb1084" providerId="LiveId" clId="{2787A9BD-1124-406B-913E-40C9B740FB78}" dt="2022-10-05T16:56:45.840" v="1093"/>
          <ac:spMkLst>
            <pc:docMk/>
            <pc:sldMk cId="2126038612" sldId="268"/>
            <ac:spMk id="4" creationId="{9F007462-D559-5377-8292-9C19C8EC623D}"/>
          </ac:spMkLst>
        </pc:spChg>
        <pc:spChg chg="del">
          <ac:chgData name="sangramsinh" userId="030052fe61cb1084" providerId="LiveId" clId="{2787A9BD-1124-406B-913E-40C9B740FB78}" dt="2022-10-05T16:56:45.840" v="1093"/>
          <ac:spMkLst>
            <pc:docMk/>
            <pc:sldMk cId="2126038612" sldId="268"/>
            <ac:spMk id="5" creationId="{585164B9-85B7-8243-B00F-169695748657}"/>
          </ac:spMkLst>
        </pc:spChg>
      </pc:sldChg>
      <pc:sldChg chg="addSp delSp modSp new mod ord">
        <pc:chgData name="sangramsinh" userId="030052fe61cb1084" providerId="LiveId" clId="{2787A9BD-1124-406B-913E-40C9B740FB78}" dt="2022-10-08T03:24:01.011" v="1336" actId="20577"/>
        <pc:sldMkLst>
          <pc:docMk/>
          <pc:sldMk cId="495648671" sldId="269"/>
        </pc:sldMkLst>
        <pc:spChg chg="mod">
          <ac:chgData name="sangramsinh" userId="030052fe61cb1084" providerId="LiveId" clId="{2787A9BD-1124-406B-913E-40C9B740FB78}" dt="2022-10-07T19:11:05.136" v="1173" actId="20577"/>
          <ac:spMkLst>
            <pc:docMk/>
            <pc:sldMk cId="495648671" sldId="269"/>
            <ac:spMk id="2" creationId="{B41EE8C9-8544-F64F-EDB7-274925C2A0C8}"/>
          </ac:spMkLst>
        </pc:spChg>
        <pc:spChg chg="mod">
          <ac:chgData name="sangramsinh" userId="030052fe61cb1084" providerId="LiveId" clId="{2787A9BD-1124-406B-913E-40C9B740FB78}" dt="2022-10-08T03:24:01.011" v="1336" actId="20577"/>
          <ac:spMkLst>
            <pc:docMk/>
            <pc:sldMk cId="495648671" sldId="269"/>
            <ac:spMk id="3" creationId="{75FF68D8-F07D-F5BE-2AE3-62FA29DF7913}"/>
          </ac:spMkLst>
        </pc:spChg>
        <pc:spChg chg="add mod">
          <ac:chgData name="sangramsinh" userId="030052fe61cb1084" providerId="LiveId" clId="{2787A9BD-1124-406B-913E-40C9B740FB78}" dt="2022-10-07T19:36:05.993" v="1263" actId="1076"/>
          <ac:spMkLst>
            <pc:docMk/>
            <pc:sldMk cId="495648671" sldId="269"/>
            <ac:spMk id="6" creationId="{0D5D2150-AD9C-2C3C-C3D8-EC2DAD441743}"/>
          </ac:spMkLst>
        </pc:spChg>
        <pc:spChg chg="add del mod">
          <ac:chgData name="sangramsinh" userId="030052fe61cb1084" providerId="LiveId" clId="{2787A9BD-1124-406B-913E-40C9B740FB78}" dt="2022-10-07T19:33:34.362" v="1259"/>
          <ac:spMkLst>
            <pc:docMk/>
            <pc:sldMk cId="495648671" sldId="269"/>
            <ac:spMk id="7" creationId="{DB36EF5C-445F-0B6B-5DFA-74807F707993}"/>
          </ac:spMkLst>
        </pc:spChg>
        <pc:spChg chg="add del mod">
          <ac:chgData name="sangramsinh" userId="030052fe61cb1084" providerId="LiveId" clId="{2787A9BD-1124-406B-913E-40C9B740FB78}" dt="2022-10-07T19:36:07.568" v="1265"/>
          <ac:spMkLst>
            <pc:docMk/>
            <pc:sldMk cId="495648671" sldId="269"/>
            <ac:spMk id="8" creationId="{994D20DB-2B54-8273-031B-861B06594A50}"/>
          </ac:spMkLst>
        </pc:spChg>
        <pc:spChg chg="add del mod">
          <ac:chgData name="sangramsinh" userId="030052fe61cb1084" providerId="LiveId" clId="{2787A9BD-1124-406B-913E-40C9B740FB78}" dt="2022-10-07T19:37:05.377" v="1269"/>
          <ac:spMkLst>
            <pc:docMk/>
            <pc:sldMk cId="495648671" sldId="269"/>
            <ac:spMk id="9" creationId="{6CF8A132-36C2-140B-B466-9B2CD0B2A294}"/>
          </ac:spMkLst>
        </pc:spChg>
        <pc:spChg chg="add mod">
          <ac:chgData name="sangramsinh" userId="030052fe61cb1084" providerId="LiveId" clId="{2787A9BD-1124-406B-913E-40C9B740FB78}" dt="2022-10-07T19:38:56.546" v="1330" actId="1076"/>
          <ac:spMkLst>
            <pc:docMk/>
            <pc:sldMk cId="495648671" sldId="269"/>
            <ac:spMk id="10" creationId="{4CE4EAE3-D670-308D-00FD-ACC9B9601F9A}"/>
          </ac:spMkLst>
        </pc:spChg>
      </pc:sldChg>
      <pc:sldChg chg="addSp delSp modSp new mod">
        <pc:chgData name="sangramsinh" userId="030052fe61cb1084" providerId="LiveId" clId="{2787A9BD-1124-406B-913E-40C9B740FB78}" dt="2022-10-08T03:39:51.987" v="1389" actId="2710"/>
        <pc:sldMkLst>
          <pc:docMk/>
          <pc:sldMk cId="3729300673" sldId="270"/>
        </pc:sldMkLst>
        <pc:spChg chg="add del mod">
          <ac:chgData name="sangramsinh" userId="030052fe61cb1084" providerId="LiveId" clId="{2787A9BD-1124-406B-913E-40C9B740FB78}" dt="2022-10-08T03:31:46.070" v="1345"/>
          <ac:spMkLst>
            <pc:docMk/>
            <pc:sldMk cId="3729300673" sldId="270"/>
            <ac:spMk id="4" creationId="{B03BF376-AD05-007F-32B8-FC5813D7437E}"/>
          </ac:spMkLst>
        </pc:spChg>
        <pc:spChg chg="add mod">
          <ac:chgData name="sangramsinh" userId="030052fe61cb1084" providerId="LiveId" clId="{2787A9BD-1124-406B-913E-40C9B740FB78}" dt="2022-10-08T03:31:58.375" v="1348" actId="122"/>
          <ac:spMkLst>
            <pc:docMk/>
            <pc:sldMk cId="3729300673" sldId="270"/>
            <ac:spMk id="5" creationId="{90CA6EF1-1632-4017-044F-E37DDBE12B66}"/>
          </ac:spMkLst>
        </pc:spChg>
        <pc:spChg chg="add mod">
          <ac:chgData name="sangramsinh" userId="030052fe61cb1084" providerId="LiveId" clId="{2787A9BD-1124-406B-913E-40C9B740FB78}" dt="2022-10-08T03:39:51.987" v="1389" actId="2710"/>
          <ac:spMkLst>
            <pc:docMk/>
            <pc:sldMk cId="3729300673" sldId="270"/>
            <ac:spMk id="6" creationId="{998A889E-F921-C222-FBE8-640481D919A9}"/>
          </ac:spMkLst>
        </pc:spChg>
      </pc:sldChg>
      <pc:sldChg chg="addSp modSp new del mod">
        <pc:chgData name="sangramsinh" userId="030052fe61cb1084" providerId="LiveId" clId="{2787A9BD-1124-406B-913E-40C9B740FB78}" dt="2022-10-08T03:42:11.929" v="1393" actId="47"/>
        <pc:sldMkLst>
          <pc:docMk/>
          <pc:sldMk cId="1838629827" sldId="271"/>
        </pc:sldMkLst>
        <pc:spChg chg="add mod">
          <ac:chgData name="sangramsinh" userId="030052fe61cb1084" providerId="LiveId" clId="{2787A9BD-1124-406B-913E-40C9B740FB78}" dt="2022-10-08T03:41:09.912" v="1392" actId="1076"/>
          <ac:spMkLst>
            <pc:docMk/>
            <pc:sldMk cId="1838629827" sldId="271"/>
            <ac:spMk id="4" creationId="{DD359972-5907-4A11-7893-AD40869B1E60}"/>
          </ac:spMkLst>
        </pc:spChg>
      </pc:sldChg>
      <pc:sldChg chg="addSp modSp new mod">
        <pc:chgData name="sangramsinh" userId="030052fe61cb1084" providerId="LiveId" clId="{2787A9BD-1124-406B-913E-40C9B740FB78}" dt="2022-10-08T03:46:49.082" v="1432" actId="207"/>
        <pc:sldMkLst>
          <pc:docMk/>
          <pc:sldMk cId="2971345359" sldId="271"/>
        </pc:sldMkLst>
        <pc:spChg chg="add mod">
          <ac:chgData name="sangramsinh" userId="030052fe61cb1084" providerId="LiveId" clId="{2787A9BD-1124-406B-913E-40C9B740FB78}" dt="2022-10-08T03:44:35.604" v="1405" actId="339"/>
          <ac:spMkLst>
            <pc:docMk/>
            <pc:sldMk cId="2971345359" sldId="271"/>
            <ac:spMk id="4" creationId="{F7D9EA0B-7BDB-1DD5-60AC-E5124FFD9C1D}"/>
          </ac:spMkLst>
        </pc:spChg>
        <pc:spChg chg="add mod">
          <ac:chgData name="sangramsinh" userId="030052fe61cb1084" providerId="LiveId" clId="{2787A9BD-1124-406B-913E-40C9B740FB78}" dt="2022-10-08T03:46:49.082" v="1432" actId="207"/>
          <ac:spMkLst>
            <pc:docMk/>
            <pc:sldMk cId="2971345359" sldId="271"/>
            <ac:spMk id="5" creationId="{4076EA33-28CF-3C74-F399-0A78AB780488}"/>
          </ac:spMkLst>
        </pc:spChg>
      </pc:sldChg>
      <pc:sldChg chg="addSp modSp new mod">
        <pc:chgData name="sangramsinh" userId="030052fe61cb1084" providerId="LiveId" clId="{2787A9BD-1124-406B-913E-40C9B740FB78}" dt="2022-10-08T04:36:48.053" v="1504" actId="1076"/>
        <pc:sldMkLst>
          <pc:docMk/>
          <pc:sldMk cId="4177679534" sldId="272"/>
        </pc:sldMkLst>
        <pc:spChg chg="add mod">
          <ac:chgData name="sangramsinh" userId="030052fe61cb1084" providerId="LiveId" clId="{2787A9BD-1124-406B-913E-40C9B740FB78}" dt="2022-10-08T04:29:26.246" v="1463" actId="20577"/>
          <ac:spMkLst>
            <pc:docMk/>
            <pc:sldMk cId="4177679534" sldId="272"/>
            <ac:spMk id="4" creationId="{8590C9B6-0576-3BD4-4733-B736BA3BB738}"/>
          </ac:spMkLst>
        </pc:spChg>
        <pc:spChg chg="add mod">
          <ac:chgData name="sangramsinh" userId="030052fe61cb1084" providerId="LiveId" clId="{2787A9BD-1124-406B-913E-40C9B740FB78}" dt="2022-10-08T04:36:48.053" v="1504" actId="1076"/>
          <ac:spMkLst>
            <pc:docMk/>
            <pc:sldMk cId="4177679534" sldId="272"/>
            <ac:spMk id="5" creationId="{35A04672-1A8E-9651-876A-BD2D843255E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D5149-A3AA-4475-BB33-B5E5DA7CA1DD}" type="doc">
      <dgm:prSet loTypeId="urn:microsoft.com/office/officeart/2005/8/layout/radial3" loCatId="cycle" qsTypeId="urn:microsoft.com/office/officeart/2005/8/quickstyle/3d3" qsCatId="3D" csTypeId="urn:microsoft.com/office/officeart/2005/8/colors/accent1_2" csCatId="accent1" phldr="1"/>
      <dgm:spPr/>
      <dgm:t>
        <a:bodyPr/>
        <a:lstStyle/>
        <a:p>
          <a:endParaRPr lang="en-IN"/>
        </a:p>
      </dgm:t>
    </dgm:pt>
    <dgm:pt modelId="{09B0D83C-A395-4B39-BA19-63481824BAB0}">
      <dgm:prSet phldrT="[Text]"/>
      <dgm:spPr>
        <a:gradFill rotWithShape="0">
          <a:gsLst>
            <a:gs pos="76000">
              <a:srgbClr val="FFFFFF"/>
            </a:gs>
            <a:gs pos="39474">
              <a:srgbClr val="FFEAEA"/>
            </a:gs>
            <a:gs pos="96000">
              <a:schemeClr val="accent1"/>
            </a:gs>
            <a:gs pos="0">
              <a:srgbClr val="FF0000"/>
            </a:gs>
          </a:gsLst>
          <a:path path="rect">
            <a:fillToRect r="100000" b="100000"/>
          </a:path>
        </a:gradFill>
        <a:scene3d>
          <a:camera prst="orthographicFront">
            <a:rot lat="0" lon="0" rev="0"/>
          </a:camera>
          <a:lightRig rig="contrasting" dir="t">
            <a:rot lat="0" lon="0" rev="1200000"/>
          </a:lightRig>
        </a:scene3d>
        <a:sp3d contourW="12700" prstMaterial="clear">
          <a:bevelT w="177800" h="254000"/>
          <a:bevelB w="152400"/>
          <a:contourClr>
            <a:schemeClr val="bg1"/>
          </a:contourClr>
        </a:sp3d>
      </dgm:spPr>
      <dgm:t>
        <a:bodyPr/>
        <a:lstStyle/>
        <a:p>
          <a:r>
            <a:rPr lang="en-IN" dirty="0">
              <a:solidFill>
                <a:schemeClr val="accent4"/>
              </a:solidFill>
            </a:rPr>
            <a:t>Noise</a:t>
          </a:r>
        </a:p>
      </dgm:t>
    </dgm:pt>
    <dgm:pt modelId="{237228D1-5E0F-4B3B-B873-AA44379EEA1E}" type="parTrans" cxnId="{524EF016-A2DB-4041-B791-29CB3B5DF728}">
      <dgm:prSet/>
      <dgm:spPr/>
      <dgm:t>
        <a:bodyPr/>
        <a:lstStyle/>
        <a:p>
          <a:endParaRPr lang="en-IN"/>
        </a:p>
      </dgm:t>
    </dgm:pt>
    <dgm:pt modelId="{22765000-A42B-45B1-BB96-52EC2E0597CB}" type="sibTrans" cxnId="{524EF016-A2DB-4041-B791-29CB3B5DF728}">
      <dgm:prSet/>
      <dgm:spPr/>
      <dgm:t>
        <a:bodyPr/>
        <a:lstStyle/>
        <a:p>
          <a:endParaRPr lang="en-IN"/>
        </a:p>
      </dgm:t>
    </dgm:pt>
    <dgm:pt modelId="{E3F21821-9EAC-4ABC-A964-DFF985232EE4}">
      <dgm:prSet phldrT="[Text]"/>
      <dgm:spPr>
        <a:gradFill rotWithShape="0">
          <a:gsLst>
            <a:gs pos="76000">
              <a:srgbClr val="FFFFFF"/>
            </a:gs>
            <a:gs pos="39474">
              <a:srgbClr val="FFEAEA"/>
            </a:gs>
            <a:gs pos="96000">
              <a:schemeClr val="accent1"/>
            </a:gs>
            <a:gs pos="0">
              <a:srgbClr val="FF0000"/>
            </a:gs>
          </a:gsLst>
          <a:path path="rect">
            <a:fillToRect r="100000" b="100000"/>
          </a:path>
        </a:gradFill>
        <a:scene3d>
          <a:camera prst="orthographicFront">
            <a:rot lat="0" lon="0" rev="0"/>
          </a:camera>
          <a:lightRig rig="contrasting" dir="t">
            <a:rot lat="0" lon="0" rev="1200000"/>
          </a:lightRig>
        </a:scene3d>
        <a:sp3d contourW="12700" prstMaterial="clear">
          <a:bevelT w="177800" h="254000"/>
          <a:bevelB w="152400"/>
          <a:contourClr>
            <a:schemeClr val="bg1"/>
          </a:contourClr>
        </a:sp3d>
      </dgm:spPr>
      <dgm:t>
        <a:bodyPr/>
        <a:lstStyle/>
        <a:p>
          <a:r>
            <a:rPr lang="en-IN" dirty="0">
              <a:solidFill>
                <a:schemeClr val="accent4"/>
              </a:solidFill>
            </a:rPr>
            <a:t>Amplifier</a:t>
          </a:r>
        </a:p>
      </dgm:t>
    </dgm:pt>
    <dgm:pt modelId="{EFA313F7-FA53-4E76-A4A6-19D9B927B254}" type="parTrans" cxnId="{7639AF16-387F-450B-B343-97856E092FC6}">
      <dgm:prSet/>
      <dgm:spPr/>
      <dgm:t>
        <a:bodyPr/>
        <a:lstStyle/>
        <a:p>
          <a:endParaRPr lang="en-IN"/>
        </a:p>
      </dgm:t>
    </dgm:pt>
    <dgm:pt modelId="{B0412EE3-1649-47C9-814A-FB1B75E442F9}" type="sibTrans" cxnId="{7639AF16-387F-450B-B343-97856E092FC6}">
      <dgm:prSet/>
      <dgm:spPr/>
      <dgm:t>
        <a:bodyPr/>
        <a:lstStyle/>
        <a:p>
          <a:endParaRPr lang="en-IN"/>
        </a:p>
      </dgm:t>
    </dgm:pt>
    <dgm:pt modelId="{D87B5C32-BB19-412E-B2D2-BAE8E2432F4A}">
      <dgm:prSet phldrT="[Text]"/>
      <dgm:spPr>
        <a:gradFill rotWithShape="0">
          <a:gsLst>
            <a:gs pos="76000">
              <a:srgbClr val="FFFFFF"/>
            </a:gs>
            <a:gs pos="39474">
              <a:srgbClr val="FFEAEA"/>
            </a:gs>
            <a:gs pos="96000">
              <a:schemeClr val="accent1"/>
            </a:gs>
            <a:gs pos="0">
              <a:srgbClr val="FF0000"/>
            </a:gs>
          </a:gsLst>
          <a:path path="rect">
            <a:fillToRect r="100000" b="100000"/>
          </a:path>
        </a:gradFill>
        <a:scene3d>
          <a:camera prst="orthographicFront">
            <a:rot lat="0" lon="0" rev="0"/>
          </a:camera>
          <a:lightRig rig="contrasting" dir="t">
            <a:rot lat="0" lon="0" rev="1200000"/>
          </a:lightRig>
        </a:scene3d>
        <a:sp3d contourW="12700" prstMaterial="clear">
          <a:bevelT w="177800" h="254000"/>
          <a:bevelB w="152400"/>
          <a:contourClr>
            <a:schemeClr val="bg1"/>
          </a:contourClr>
        </a:sp3d>
      </dgm:spPr>
      <dgm:t>
        <a:bodyPr/>
        <a:lstStyle/>
        <a:p>
          <a:r>
            <a:rPr lang="en-IN" dirty="0">
              <a:solidFill>
                <a:schemeClr val="accent4"/>
              </a:solidFill>
            </a:rPr>
            <a:t>Salt-and-pepper</a:t>
          </a:r>
        </a:p>
      </dgm:t>
    </dgm:pt>
    <dgm:pt modelId="{A43F1D4E-2489-430A-98F5-605E35500149}" type="parTrans" cxnId="{69746B23-D2BF-4988-9FBA-5DF7BD2C42AF}">
      <dgm:prSet/>
      <dgm:spPr/>
      <dgm:t>
        <a:bodyPr/>
        <a:lstStyle/>
        <a:p>
          <a:endParaRPr lang="en-IN"/>
        </a:p>
      </dgm:t>
    </dgm:pt>
    <dgm:pt modelId="{2AE496C4-27A2-4096-B29E-95241053DF65}" type="sibTrans" cxnId="{69746B23-D2BF-4988-9FBA-5DF7BD2C42AF}">
      <dgm:prSet/>
      <dgm:spPr/>
      <dgm:t>
        <a:bodyPr/>
        <a:lstStyle/>
        <a:p>
          <a:endParaRPr lang="en-IN"/>
        </a:p>
      </dgm:t>
    </dgm:pt>
    <dgm:pt modelId="{F4AB16D0-F1C7-45E1-B151-220F8A5FC8F9}">
      <dgm:prSet phldrT="[Text]"/>
      <dgm:spPr>
        <a:gradFill rotWithShape="0">
          <a:gsLst>
            <a:gs pos="76000">
              <a:srgbClr val="FFFFFF"/>
            </a:gs>
            <a:gs pos="39474">
              <a:srgbClr val="FFEAEA"/>
            </a:gs>
            <a:gs pos="96000">
              <a:schemeClr val="accent1"/>
            </a:gs>
            <a:gs pos="0">
              <a:srgbClr val="FF0000"/>
            </a:gs>
          </a:gsLst>
          <a:path path="rect">
            <a:fillToRect r="100000" b="100000"/>
          </a:path>
        </a:gradFill>
        <a:scene3d>
          <a:camera prst="orthographicFront">
            <a:rot lat="0" lon="0" rev="0"/>
          </a:camera>
          <a:lightRig rig="contrasting" dir="t">
            <a:rot lat="0" lon="0" rev="1200000"/>
          </a:lightRig>
        </a:scene3d>
        <a:sp3d contourW="12700" prstMaterial="clear">
          <a:bevelT w="177800" h="254000"/>
          <a:bevelB w="152400"/>
          <a:contourClr>
            <a:schemeClr val="bg1"/>
          </a:contourClr>
        </a:sp3d>
      </dgm:spPr>
      <dgm:t>
        <a:bodyPr/>
        <a:lstStyle/>
        <a:p>
          <a:r>
            <a:rPr lang="en-IN" dirty="0">
              <a:solidFill>
                <a:schemeClr val="accent4"/>
              </a:solidFill>
            </a:rPr>
            <a:t>Poisson</a:t>
          </a:r>
        </a:p>
      </dgm:t>
    </dgm:pt>
    <dgm:pt modelId="{92D289EA-FFD7-4F17-B03F-B3E728A0E178}" type="parTrans" cxnId="{B5EF049A-773A-470E-91D5-1C2462E9785C}">
      <dgm:prSet/>
      <dgm:spPr/>
      <dgm:t>
        <a:bodyPr/>
        <a:lstStyle/>
        <a:p>
          <a:endParaRPr lang="en-IN"/>
        </a:p>
      </dgm:t>
    </dgm:pt>
    <dgm:pt modelId="{AF1B2D9E-12F2-4D03-BFA4-7F8025A9B245}" type="sibTrans" cxnId="{B5EF049A-773A-470E-91D5-1C2462E9785C}">
      <dgm:prSet/>
      <dgm:spPr/>
      <dgm:t>
        <a:bodyPr/>
        <a:lstStyle/>
        <a:p>
          <a:endParaRPr lang="en-IN"/>
        </a:p>
      </dgm:t>
    </dgm:pt>
    <dgm:pt modelId="{BEEA4A4C-2A2B-4183-AE36-B3A458FB7500}">
      <dgm:prSet phldrT="[Text]"/>
      <dgm:spPr>
        <a:gradFill rotWithShape="0">
          <a:gsLst>
            <a:gs pos="76000">
              <a:srgbClr val="FFFFFF"/>
            </a:gs>
            <a:gs pos="39474">
              <a:srgbClr val="FFEAEA"/>
            </a:gs>
            <a:gs pos="96000">
              <a:schemeClr val="accent1"/>
            </a:gs>
            <a:gs pos="0">
              <a:srgbClr val="FF0000"/>
            </a:gs>
          </a:gsLst>
          <a:path path="rect">
            <a:fillToRect r="100000" b="100000"/>
          </a:path>
        </a:gradFill>
        <a:scene3d>
          <a:camera prst="orthographicFront">
            <a:rot lat="0" lon="0" rev="0"/>
          </a:camera>
          <a:lightRig rig="contrasting" dir="t">
            <a:rot lat="0" lon="0" rev="1200000"/>
          </a:lightRig>
        </a:scene3d>
        <a:sp3d contourW="12700" prstMaterial="clear">
          <a:bevelT w="177800" h="254000"/>
          <a:bevelB w="152400"/>
          <a:contourClr>
            <a:schemeClr val="bg1"/>
          </a:contourClr>
        </a:sp3d>
      </dgm:spPr>
      <dgm:t>
        <a:bodyPr/>
        <a:lstStyle/>
        <a:p>
          <a:r>
            <a:rPr lang="en-IN" dirty="0">
              <a:solidFill>
                <a:schemeClr val="accent4"/>
              </a:solidFill>
            </a:rPr>
            <a:t>Speckle</a:t>
          </a:r>
        </a:p>
      </dgm:t>
    </dgm:pt>
    <dgm:pt modelId="{2DDF717D-F48B-4999-B28C-9673F079C3BA}" type="parTrans" cxnId="{36BB1D87-EEC5-4A02-9F3E-5B0F3ED6FC53}">
      <dgm:prSet/>
      <dgm:spPr/>
      <dgm:t>
        <a:bodyPr/>
        <a:lstStyle/>
        <a:p>
          <a:endParaRPr lang="en-IN"/>
        </a:p>
      </dgm:t>
    </dgm:pt>
    <dgm:pt modelId="{51F6455C-138D-45FC-A4F4-3B385BEB1323}" type="sibTrans" cxnId="{36BB1D87-EEC5-4A02-9F3E-5B0F3ED6FC53}">
      <dgm:prSet/>
      <dgm:spPr/>
      <dgm:t>
        <a:bodyPr/>
        <a:lstStyle/>
        <a:p>
          <a:endParaRPr lang="en-IN"/>
        </a:p>
      </dgm:t>
    </dgm:pt>
    <dgm:pt modelId="{10AD9CE3-7118-4B69-8EB9-A547025CD1F7}" type="pres">
      <dgm:prSet presAssocID="{019D5149-A3AA-4475-BB33-B5E5DA7CA1DD}" presName="composite" presStyleCnt="0">
        <dgm:presLayoutVars>
          <dgm:chMax val="1"/>
          <dgm:dir/>
          <dgm:resizeHandles val="exact"/>
        </dgm:presLayoutVars>
      </dgm:prSet>
      <dgm:spPr/>
    </dgm:pt>
    <dgm:pt modelId="{6DBE1E08-52AF-43EC-A541-5EA0A58D9AE9}" type="pres">
      <dgm:prSet presAssocID="{019D5149-A3AA-4475-BB33-B5E5DA7CA1DD}" presName="radial" presStyleCnt="0">
        <dgm:presLayoutVars>
          <dgm:animLvl val="ctr"/>
        </dgm:presLayoutVars>
      </dgm:prSet>
      <dgm:spPr>
        <a:scene3d>
          <a:camera prst="orthographicFront"/>
          <a:lightRig rig="threePt" dir="t"/>
        </a:scene3d>
        <a:sp3d contourW="12700">
          <a:contourClr>
            <a:schemeClr val="bg1"/>
          </a:contourClr>
        </a:sp3d>
      </dgm:spPr>
    </dgm:pt>
    <dgm:pt modelId="{D68FAEF7-CAD9-448E-AAF2-EAC24517C0AF}" type="pres">
      <dgm:prSet presAssocID="{09B0D83C-A395-4B39-BA19-63481824BAB0}" presName="centerShape" presStyleLbl="vennNode1" presStyleIdx="0" presStyleCnt="5"/>
      <dgm:spPr/>
    </dgm:pt>
    <dgm:pt modelId="{2D9AC109-418F-4E37-BA4C-1FDDF119A1D2}" type="pres">
      <dgm:prSet presAssocID="{E3F21821-9EAC-4ABC-A964-DFF985232EE4}" presName="node" presStyleLbl="vennNode1" presStyleIdx="1" presStyleCnt="5">
        <dgm:presLayoutVars>
          <dgm:bulletEnabled val="1"/>
        </dgm:presLayoutVars>
      </dgm:prSet>
      <dgm:spPr/>
    </dgm:pt>
    <dgm:pt modelId="{16952FF4-EDA7-4072-9B5C-F7E82769A478}" type="pres">
      <dgm:prSet presAssocID="{D87B5C32-BB19-412E-B2D2-BAE8E2432F4A}" presName="node" presStyleLbl="vennNode1" presStyleIdx="2" presStyleCnt="5">
        <dgm:presLayoutVars>
          <dgm:bulletEnabled val="1"/>
        </dgm:presLayoutVars>
      </dgm:prSet>
      <dgm:spPr/>
    </dgm:pt>
    <dgm:pt modelId="{AF3CB396-6F13-412B-BBA5-1CED9B0BF5B6}" type="pres">
      <dgm:prSet presAssocID="{F4AB16D0-F1C7-45E1-B151-220F8A5FC8F9}" presName="node" presStyleLbl="vennNode1" presStyleIdx="3" presStyleCnt="5">
        <dgm:presLayoutVars>
          <dgm:bulletEnabled val="1"/>
        </dgm:presLayoutVars>
      </dgm:prSet>
      <dgm:spPr/>
    </dgm:pt>
    <dgm:pt modelId="{CD6B718F-BEC1-49BD-81B3-409057F4E8B4}" type="pres">
      <dgm:prSet presAssocID="{BEEA4A4C-2A2B-4183-AE36-B3A458FB7500}" presName="node" presStyleLbl="vennNode1" presStyleIdx="4" presStyleCnt="5">
        <dgm:presLayoutVars>
          <dgm:bulletEnabled val="1"/>
        </dgm:presLayoutVars>
      </dgm:prSet>
      <dgm:spPr/>
    </dgm:pt>
  </dgm:ptLst>
  <dgm:cxnLst>
    <dgm:cxn modelId="{7639AF16-387F-450B-B343-97856E092FC6}" srcId="{09B0D83C-A395-4B39-BA19-63481824BAB0}" destId="{E3F21821-9EAC-4ABC-A964-DFF985232EE4}" srcOrd="0" destOrd="0" parTransId="{EFA313F7-FA53-4E76-A4A6-19D9B927B254}" sibTransId="{B0412EE3-1649-47C9-814A-FB1B75E442F9}"/>
    <dgm:cxn modelId="{524EF016-A2DB-4041-B791-29CB3B5DF728}" srcId="{019D5149-A3AA-4475-BB33-B5E5DA7CA1DD}" destId="{09B0D83C-A395-4B39-BA19-63481824BAB0}" srcOrd="0" destOrd="0" parTransId="{237228D1-5E0F-4B3B-B873-AA44379EEA1E}" sibTransId="{22765000-A42B-45B1-BB96-52EC2E0597CB}"/>
    <dgm:cxn modelId="{82450A17-EB6B-41D0-8A95-B444C4E48C12}" type="presOf" srcId="{019D5149-A3AA-4475-BB33-B5E5DA7CA1DD}" destId="{10AD9CE3-7118-4B69-8EB9-A547025CD1F7}" srcOrd="0" destOrd="0" presId="urn:microsoft.com/office/officeart/2005/8/layout/radial3"/>
    <dgm:cxn modelId="{69746B23-D2BF-4988-9FBA-5DF7BD2C42AF}" srcId="{09B0D83C-A395-4B39-BA19-63481824BAB0}" destId="{D87B5C32-BB19-412E-B2D2-BAE8E2432F4A}" srcOrd="1" destOrd="0" parTransId="{A43F1D4E-2489-430A-98F5-605E35500149}" sibTransId="{2AE496C4-27A2-4096-B29E-95241053DF65}"/>
    <dgm:cxn modelId="{014B2824-782A-4EAF-B1C1-33CA6F3558B1}" type="presOf" srcId="{D87B5C32-BB19-412E-B2D2-BAE8E2432F4A}" destId="{16952FF4-EDA7-4072-9B5C-F7E82769A478}" srcOrd="0" destOrd="0" presId="urn:microsoft.com/office/officeart/2005/8/layout/radial3"/>
    <dgm:cxn modelId="{342BD124-99D5-47E8-94BC-777CE4008F34}" type="presOf" srcId="{09B0D83C-A395-4B39-BA19-63481824BAB0}" destId="{D68FAEF7-CAD9-448E-AAF2-EAC24517C0AF}" srcOrd="0" destOrd="0" presId="urn:microsoft.com/office/officeart/2005/8/layout/radial3"/>
    <dgm:cxn modelId="{5ADB0486-FD02-49EE-9664-1A8C28FE244A}" type="presOf" srcId="{BEEA4A4C-2A2B-4183-AE36-B3A458FB7500}" destId="{CD6B718F-BEC1-49BD-81B3-409057F4E8B4}" srcOrd="0" destOrd="0" presId="urn:microsoft.com/office/officeart/2005/8/layout/radial3"/>
    <dgm:cxn modelId="{36BB1D87-EEC5-4A02-9F3E-5B0F3ED6FC53}" srcId="{09B0D83C-A395-4B39-BA19-63481824BAB0}" destId="{BEEA4A4C-2A2B-4183-AE36-B3A458FB7500}" srcOrd="3" destOrd="0" parTransId="{2DDF717D-F48B-4999-B28C-9673F079C3BA}" sibTransId="{51F6455C-138D-45FC-A4F4-3B385BEB1323}"/>
    <dgm:cxn modelId="{B5EF049A-773A-470E-91D5-1C2462E9785C}" srcId="{09B0D83C-A395-4B39-BA19-63481824BAB0}" destId="{F4AB16D0-F1C7-45E1-B151-220F8A5FC8F9}" srcOrd="2" destOrd="0" parTransId="{92D289EA-FFD7-4F17-B03F-B3E728A0E178}" sibTransId="{AF1B2D9E-12F2-4D03-BFA4-7F8025A9B245}"/>
    <dgm:cxn modelId="{BD75B09E-85F1-4369-8509-38DA79CF7B98}" type="presOf" srcId="{E3F21821-9EAC-4ABC-A964-DFF985232EE4}" destId="{2D9AC109-418F-4E37-BA4C-1FDDF119A1D2}" srcOrd="0" destOrd="0" presId="urn:microsoft.com/office/officeart/2005/8/layout/radial3"/>
    <dgm:cxn modelId="{FD9239AE-6A38-427C-A737-056530089545}" type="presOf" srcId="{F4AB16D0-F1C7-45E1-B151-220F8A5FC8F9}" destId="{AF3CB396-6F13-412B-BBA5-1CED9B0BF5B6}" srcOrd="0" destOrd="0" presId="urn:microsoft.com/office/officeart/2005/8/layout/radial3"/>
    <dgm:cxn modelId="{BBE33F00-4EE1-45F8-9356-35BD7712F228}" type="presParOf" srcId="{10AD9CE3-7118-4B69-8EB9-A547025CD1F7}" destId="{6DBE1E08-52AF-43EC-A541-5EA0A58D9AE9}" srcOrd="0" destOrd="0" presId="urn:microsoft.com/office/officeart/2005/8/layout/radial3"/>
    <dgm:cxn modelId="{C26C9F35-1754-40F2-A723-850550A905F0}" type="presParOf" srcId="{6DBE1E08-52AF-43EC-A541-5EA0A58D9AE9}" destId="{D68FAEF7-CAD9-448E-AAF2-EAC24517C0AF}" srcOrd="0" destOrd="0" presId="urn:microsoft.com/office/officeart/2005/8/layout/radial3"/>
    <dgm:cxn modelId="{EBF4E963-4BC4-407F-BB19-1E6E271BBB30}" type="presParOf" srcId="{6DBE1E08-52AF-43EC-A541-5EA0A58D9AE9}" destId="{2D9AC109-418F-4E37-BA4C-1FDDF119A1D2}" srcOrd="1" destOrd="0" presId="urn:microsoft.com/office/officeart/2005/8/layout/radial3"/>
    <dgm:cxn modelId="{6FBA9306-B539-4A54-8898-4E64F6D852BD}" type="presParOf" srcId="{6DBE1E08-52AF-43EC-A541-5EA0A58D9AE9}" destId="{16952FF4-EDA7-4072-9B5C-F7E82769A478}" srcOrd="2" destOrd="0" presId="urn:microsoft.com/office/officeart/2005/8/layout/radial3"/>
    <dgm:cxn modelId="{9B7AA40C-F4CB-4061-BECC-3F4F19E0B79F}" type="presParOf" srcId="{6DBE1E08-52AF-43EC-A541-5EA0A58D9AE9}" destId="{AF3CB396-6F13-412B-BBA5-1CED9B0BF5B6}" srcOrd="3" destOrd="0" presId="urn:microsoft.com/office/officeart/2005/8/layout/radial3"/>
    <dgm:cxn modelId="{CD4382C1-9D0D-44B3-A793-23589E53431D}" type="presParOf" srcId="{6DBE1E08-52AF-43EC-A541-5EA0A58D9AE9}" destId="{CD6B718F-BEC1-49BD-81B3-409057F4E8B4}" srcOrd="4" destOrd="0" presId="urn:microsoft.com/office/officeart/2005/8/layout/radial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859825-FE2B-4B42-8469-7F983D993455}" type="doc">
      <dgm:prSet loTypeId="urn:diagrams.loki3.com/TabbedArc+Icon" loCatId="officeonline" qsTypeId="urn:microsoft.com/office/officeart/2005/8/quickstyle/simple1" qsCatId="simple" csTypeId="urn:microsoft.com/office/officeart/2005/8/colors/accent0_2" csCatId="mainScheme" phldr="1"/>
      <dgm:spPr/>
      <dgm:t>
        <a:bodyPr/>
        <a:lstStyle/>
        <a:p>
          <a:endParaRPr lang="en-IN"/>
        </a:p>
      </dgm:t>
    </dgm:pt>
    <dgm:pt modelId="{A75B7BCE-A792-4F63-9671-15DDB73A5471}">
      <dgm:prSet phldrT="[Text]"/>
      <dgm:spPr>
        <a:gradFill flip="none" rotWithShape="1">
          <a:gsLst>
            <a:gs pos="0">
              <a:srgbClr val="FF0000"/>
            </a:gs>
            <a:gs pos="0">
              <a:schemeClr val="tx1"/>
            </a:gs>
            <a:gs pos="74000">
              <a:schemeClr val="tx1"/>
            </a:gs>
            <a:gs pos="24000">
              <a:schemeClr val="accent1">
                <a:lumMod val="30000"/>
                <a:lumOff val="70000"/>
              </a:schemeClr>
            </a:gs>
          </a:gsLst>
          <a:path path="circle">
            <a:fillToRect l="100000" t="100000"/>
          </a:path>
          <a:tileRect r="-100000" b="-100000"/>
        </a:gradFill>
        <a:effectLst>
          <a:glow rad="228600">
            <a:schemeClr val="accent6">
              <a:satMod val="175000"/>
              <a:alpha val="40000"/>
            </a:schemeClr>
          </a:glow>
        </a:effectLst>
      </dgm:spPr>
      <dgm:t>
        <a:bodyPr/>
        <a:lstStyle/>
        <a:p>
          <a:r>
            <a:rPr lang="en-IN" dirty="0"/>
            <a:t>Interior Noise</a:t>
          </a:r>
        </a:p>
      </dgm:t>
    </dgm:pt>
    <dgm:pt modelId="{915F4EEE-09AD-4685-85B1-B24ACAE6058F}" type="sibTrans" cxnId="{5A124B08-4FA9-41D9-A099-B0E047953DF5}">
      <dgm:prSet/>
      <dgm:spPr/>
      <dgm:t>
        <a:bodyPr/>
        <a:lstStyle/>
        <a:p>
          <a:endParaRPr lang="en-IN"/>
        </a:p>
      </dgm:t>
    </dgm:pt>
    <dgm:pt modelId="{EE6CDFAE-D04F-4EEB-8BF2-976FB3408BE4}" type="parTrans" cxnId="{5A124B08-4FA9-41D9-A099-B0E047953DF5}">
      <dgm:prSet/>
      <dgm:spPr/>
      <dgm:t>
        <a:bodyPr/>
        <a:lstStyle/>
        <a:p>
          <a:endParaRPr lang="en-IN"/>
        </a:p>
      </dgm:t>
    </dgm:pt>
    <dgm:pt modelId="{8AEA4626-07B3-42F6-A834-9118100B8B3F}">
      <dgm:prSet phldrT="[Text]"/>
      <dgm:spPr>
        <a:gradFill flip="none" rotWithShape="1">
          <a:gsLst>
            <a:gs pos="0">
              <a:srgbClr val="FF0000"/>
            </a:gs>
            <a:gs pos="0">
              <a:schemeClr val="tx1"/>
            </a:gs>
            <a:gs pos="100000">
              <a:schemeClr val="tx1"/>
            </a:gs>
            <a:gs pos="100000">
              <a:schemeClr val="accent1">
                <a:lumMod val="30000"/>
                <a:lumOff val="70000"/>
              </a:schemeClr>
            </a:gs>
          </a:gsLst>
          <a:path path="circle">
            <a:fillToRect l="100000" b="100000"/>
          </a:path>
          <a:tileRect t="-100000" r="-100000"/>
        </a:gradFill>
        <a:effectLst>
          <a:glow rad="139700">
            <a:schemeClr val="accent6">
              <a:satMod val="175000"/>
              <a:alpha val="40000"/>
            </a:schemeClr>
          </a:glow>
        </a:effectLst>
      </dgm:spPr>
      <dgm:t>
        <a:bodyPr/>
        <a:lstStyle/>
        <a:p>
          <a:r>
            <a:rPr lang="en-IN" dirty="0"/>
            <a:t>Border Noise</a:t>
          </a:r>
        </a:p>
      </dgm:t>
    </dgm:pt>
    <dgm:pt modelId="{998355E2-505A-4536-BE0D-EB31AE5DC99B}" type="sibTrans" cxnId="{E5957336-2ADE-46CD-848D-B91F58B507E0}">
      <dgm:prSet/>
      <dgm:spPr/>
      <dgm:t>
        <a:bodyPr/>
        <a:lstStyle/>
        <a:p>
          <a:endParaRPr lang="en-IN"/>
        </a:p>
      </dgm:t>
    </dgm:pt>
    <dgm:pt modelId="{E008B0B5-AB93-40D9-892F-66B2AB76899B}" type="parTrans" cxnId="{E5957336-2ADE-46CD-848D-B91F58B507E0}">
      <dgm:prSet/>
      <dgm:spPr/>
      <dgm:t>
        <a:bodyPr/>
        <a:lstStyle/>
        <a:p>
          <a:endParaRPr lang="en-IN"/>
        </a:p>
      </dgm:t>
    </dgm:pt>
    <dgm:pt modelId="{89563990-5F1A-4152-8E84-217543AAAE63}">
      <dgm:prSet phldrT="[Text]"/>
      <dgm:spPr>
        <a:gradFill flip="none" rotWithShape="1">
          <a:gsLst>
            <a:gs pos="0">
              <a:srgbClr val="FF0000"/>
            </a:gs>
            <a:gs pos="0">
              <a:schemeClr val="tx1"/>
            </a:gs>
            <a:gs pos="35000">
              <a:schemeClr val="tx1"/>
            </a:gs>
            <a:gs pos="100000">
              <a:schemeClr val="accent1">
                <a:lumMod val="30000"/>
                <a:lumOff val="70000"/>
              </a:schemeClr>
            </a:gs>
          </a:gsLst>
          <a:path path="circle">
            <a:fillToRect l="100000" b="100000"/>
          </a:path>
          <a:tileRect t="-100000" r="-100000"/>
        </a:gradFill>
        <a:effectLst>
          <a:glow rad="228600">
            <a:schemeClr val="accent6">
              <a:satMod val="175000"/>
              <a:alpha val="40000"/>
            </a:schemeClr>
          </a:glow>
        </a:effectLst>
      </dgm:spPr>
      <dgm:t>
        <a:bodyPr/>
        <a:lstStyle/>
        <a:p>
          <a:r>
            <a:rPr lang="en-IN" dirty="0"/>
            <a:t>Corner Noise</a:t>
          </a:r>
        </a:p>
      </dgm:t>
    </dgm:pt>
    <dgm:pt modelId="{72BACE6A-0F74-45E0-9D17-6ECA7AAC394E}" type="sibTrans" cxnId="{232A0FB5-2CE0-474A-8106-408B07C26AA0}">
      <dgm:prSet/>
      <dgm:spPr/>
      <dgm:t>
        <a:bodyPr/>
        <a:lstStyle/>
        <a:p>
          <a:endParaRPr lang="en-IN"/>
        </a:p>
      </dgm:t>
    </dgm:pt>
    <dgm:pt modelId="{026D9D72-9FAF-4DE5-8310-457C031D2620}" type="parTrans" cxnId="{232A0FB5-2CE0-474A-8106-408B07C26AA0}">
      <dgm:prSet/>
      <dgm:spPr/>
      <dgm:t>
        <a:bodyPr/>
        <a:lstStyle/>
        <a:p>
          <a:endParaRPr lang="en-IN"/>
        </a:p>
      </dgm:t>
    </dgm:pt>
    <dgm:pt modelId="{0771AEA9-8E95-4D1E-ADDA-E6309A56A7DC}" type="pres">
      <dgm:prSet presAssocID="{3B859825-FE2B-4B42-8469-7F983D993455}" presName="Name0" presStyleCnt="0">
        <dgm:presLayoutVars>
          <dgm:dir/>
          <dgm:resizeHandles val="exact"/>
        </dgm:presLayoutVars>
      </dgm:prSet>
      <dgm:spPr/>
    </dgm:pt>
    <dgm:pt modelId="{BDCB6574-9149-4B7C-A0D2-F6B56EA1583E}" type="pres">
      <dgm:prSet presAssocID="{89563990-5F1A-4152-8E84-217543AAAE63}" presName="twoplus" presStyleLbl="node1" presStyleIdx="0" presStyleCnt="3">
        <dgm:presLayoutVars>
          <dgm:bulletEnabled val="1"/>
        </dgm:presLayoutVars>
      </dgm:prSet>
      <dgm:spPr/>
    </dgm:pt>
    <dgm:pt modelId="{AF4C588C-61FC-4097-B528-321CA65BBC8D}" type="pres">
      <dgm:prSet presAssocID="{8AEA4626-07B3-42F6-A834-9118100B8B3F}" presName="twoplus" presStyleLbl="node1" presStyleIdx="1" presStyleCnt="3">
        <dgm:presLayoutVars>
          <dgm:bulletEnabled val="1"/>
        </dgm:presLayoutVars>
      </dgm:prSet>
      <dgm:spPr/>
    </dgm:pt>
    <dgm:pt modelId="{36BE5C82-04B3-4479-A6B3-B9C93FB50E24}" type="pres">
      <dgm:prSet presAssocID="{A75B7BCE-A792-4F63-9671-15DDB73A5471}" presName="twoplus" presStyleLbl="node1" presStyleIdx="2" presStyleCnt="3">
        <dgm:presLayoutVars>
          <dgm:bulletEnabled val="1"/>
        </dgm:presLayoutVars>
      </dgm:prSet>
      <dgm:spPr/>
    </dgm:pt>
  </dgm:ptLst>
  <dgm:cxnLst>
    <dgm:cxn modelId="{5A124B08-4FA9-41D9-A099-B0E047953DF5}" srcId="{3B859825-FE2B-4B42-8469-7F983D993455}" destId="{A75B7BCE-A792-4F63-9671-15DDB73A5471}" srcOrd="2" destOrd="0" parTransId="{EE6CDFAE-D04F-4EEB-8BF2-976FB3408BE4}" sibTransId="{915F4EEE-09AD-4685-85B1-B24ACAE6058F}"/>
    <dgm:cxn modelId="{E5957336-2ADE-46CD-848D-B91F58B507E0}" srcId="{3B859825-FE2B-4B42-8469-7F983D993455}" destId="{8AEA4626-07B3-42F6-A834-9118100B8B3F}" srcOrd="1" destOrd="0" parTransId="{E008B0B5-AB93-40D9-892F-66B2AB76899B}" sibTransId="{998355E2-505A-4536-BE0D-EB31AE5DC99B}"/>
    <dgm:cxn modelId="{729A8A67-7E6C-4AAA-8165-29BC83225F79}" type="presOf" srcId="{89563990-5F1A-4152-8E84-217543AAAE63}" destId="{BDCB6574-9149-4B7C-A0D2-F6B56EA1583E}" srcOrd="0" destOrd="0" presId="urn:diagrams.loki3.com/TabbedArc+Icon"/>
    <dgm:cxn modelId="{BD95B367-A011-483B-8B4C-DA4D01FCD422}" type="presOf" srcId="{A75B7BCE-A792-4F63-9671-15DDB73A5471}" destId="{36BE5C82-04B3-4479-A6B3-B9C93FB50E24}" srcOrd="0" destOrd="0" presId="urn:diagrams.loki3.com/TabbedArc+Icon"/>
    <dgm:cxn modelId="{232A0FB5-2CE0-474A-8106-408B07C26AA0}" srcId="{3B859825-FE2B-4B42-8469-7F983D993455}" destId="{89563990-5F1A-4152-8E84-217543AAAE63}" srcOrd="0" destOrd="0" parTransId="{026D9D72-9FAF-4DE5-8310-457C031D2620}" sibTransId="{72BACE6A-0F74-45E0-9D17-6ECA7AAC394E}"/>
    <dgm:cxn modelId="{57BFC0B6-DE80-4049-9611-F002AA454836}" type="presOf" srcId="{8AEA4626-07B3-42F6-A834-9118100B8B3F}" destId="{AF4C588C-61FC-4097-B528-321CA65BBC8D}" srcOrd="0" destOrd="0" presId="urn:diagrams.loki3.com/TabbedArc+Icon"/>
    <dgm:cxn modelId="{8CB4AADA-2698-46F6-8755-D201AD742DCB}" type="presOf" srcId="{3B859825-FE2B-4B42-8469-7F983D993455}" destId="{0771AEA9-8E95-4D1E-ADDA-E6309A56A7DC}" srcOrd="0" destOrd="0" presId="urn:diagrams.loki3.com/TabbedArc+Icon"/>
    <dgm:cxn modelId="{FFE05E67-8599-4365-BBCA-298DF81F32D4}" type="presParOf" srcId="{0771AEA9-8E95-4D1E-ADDA-E6309A56A7DC}" destId="{BDCB6574-9149-4B7C-A0D2-F6B56EA1583E}" srcOrd="0" destOrd="0" presId="urn:diagrams.loki3.com/TabbedArc+Icon"/>
    <dgm:cxn modelId="{0154DFC4-FC8B-4369-9516-D9A5277E88D7}" type="presParOf" srcId="{0771AEA9-8E95-4D1E-ADDA-E6309A56A7DC}" destId="{AF4C588C-61FC-4097-B528-321CA65BBC8D}" srcOrd="1" destOrd="0" presId="urn:diagrams.loki3.com/TabbedArc+Icon"/>
    <dgm:cxn modelId="{6A0D267C-CA67-427A-8B69-FA091430D2CE}" type="presParOf" srcId="{0771AEA9-8E95-4D1E-ADDA-E6309A56A7DC}" destId="{36BE5C82-04B3-4479-A6B3-B9C93FB50E24}" srcOrd="2"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FAEF7-CAD9-448E-AAF2-EAC24517C0AF}">
      <dsp:nvSpPr>
        <dsp:cNvPr id="0" name=""/>
        <dsp:cNvSpPr/>
      </dsp:nvSpPr>
      <dsp:spPr>
        <a:xfrm>
          <a:off x="3559450" y="1203877"/>
          <a:ext cx="2999132" cy="2999132"/>
        </a:xfrm>
        <a:prstGeom prst="ellipse">
          <a:avLst/>
        </a:prstGeom>
        <a:gradFill rotWithShape="0">
          <a:gsLst>
            <a:gs pos="76000">
              <a:srgbClr val="FFFFFF"/>
            </a:gs>
            <a:gs pos="39474">
              <a:srgbClr val="FFEAEA"/>
            </a:gs>
            <a:gs pos="96000">
              <a:schemeClr val="accent1"/>
            </a:gs>
            <a:gs pos="0">
              <a:srgbClr val="FF0000"/>
            </a:gs>
          </a:gsLst>
          <a:path path="rect">
            <a:fillToRect r="100000" b="100000"/>
          </a:path>
        </a:gradFill>
        <a:ln>
          <a:noFill/>
        </a:ln>
        <a:effectLst/>
        <a:scene3d>
          <a:camera prst="orthographicFront">
            <a:rot lat="0" lon="0" rev="0"/>
          </a:camera>
          <a:lightRig rig="contrasting" dir="t">
            <a:rot lat="0" lon="0" rev="1200000"/>
          </a:lightRig>
        </a:scene3d>
        <a:sp3d contourW="12700" prstMaterial="clear">
          <a:bevelT w="177800" h="254000"/>
          <a:bevelB w="152400"/>
          <a:contourClr>
            <a:schemeClr val="bg1"/>
          </a:contourClr>
        </a:sp3d>
      </dsp:spPr>
      <dsp:style>
        <a:lnRef idx="0">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IN" sz="6500" kern="1200" dirty="0">
              <a:solidFill>
                <a:schemeClr val="accent4"/>
              </a:solidFill>
            </a:rPr>
            <a:t>Noise</a:t>
          </a:r>
        </a:p>
      </dsp:txBody>
      <dsp:txXfrm>
        <a:off x="3998663" y="1643090"/>
        <a:ext cx="2120706" cy="2120706"/>
      </dsp:txXfrm>
    </dsp:sp>
    <dsp:sp modelId="{2D9AC109-418F-4E37-BA4C-1FDDF119A1D2}">
      <dsp:nvSpPr>
        <dsp:cNvPr id="0" name=""/>
        <dsp:cNvSpPr/>
      </dsp:nvSpPr>
      <dsp:spPr>
        <a:xfrm>
          <a:off x="4309233" y="535"/>
          <a:ext cx="1499566" cy="1499566"/>
        </a:xfrm>
        <a:prstGeom prst="ellipse">
          <a:avLst/>
        </a:prstGeom>
        <a:gradFill rotWithShape="0">
          <a:gsLst>
            <a:gs pos="76000">
              <a:srgbClr val="FFFFFF"/>
            </a:gs>
            <a:gs pos="39474">
              <a:srgbClr val="FFEAEA"/>
            </a:gs>
            <a:gs pos="96000">
              <a:schemeClr val="accent1"/>
            </a:gs>
            <a:gs pos="0">
              <a:srgbClr val="FF0000"/>
            </a:gs>
          </a:gsLst>
          <a:path path="rect">
            <a:fillToRect r="100000" b="100000"/>
          </a:path>
        </a:gradFill>
        <a:ln>
          <a:noFill/>
        </a:ln>
        <a:effectLst/>
        <a:scene3d>
          <a:camera prst="orthographicFront">
            <a:rot lat="0" lon="0" rev="0"/>
          </a:camera>
          <a:lightRig rig="contrasting" dir="t">
            <a:rot lat="0" lon="0" rev="1200000"/>
          </a:lightRig>
        </a:scene3d>
        <a:sp3d contourW="12700" prstMaterial="clear">
          <a:bevelT w="177800" h="254000"/>
          <a:bevelB w="152400"/>
          <a:contourClr>
            <a:schemeClr val="bg1"/>
          </a:contourClr>
        </a:sp3d>
      </dsp:spPr>
      <dsp:style>
        <a:lnRef idx="0">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accent4"/>
              </a:solidFill>
            </a:rPr>
            <a:t>Amplifier</a:t>
          </a:r>
        </a:p>
      </dsp:txBody>
      <dsp:txXfrm>
        <a:off x="4528839" y="220141"/>
        <a:ext cx="1060354" cy="1060354"/>
      </dsp:txXfrm>
    </dsp:sp>
    <dsp:sp modelId="{16952FF4-EDA7-4072-9B5C-F7E82769A478}">
      <dsp:nvSpPr>
        <dsp:cNvPr id="0" name=""/>
        <dsp:cNvSpPr/>
      </dsp:nvSpPr>
      <dsp:spPr>
        <a:xfrm>
          <a:off x="6262358" y="1953660"/>
          <a:ext cx="1499566" cy="1499566"/>
        </a:xfrm>
        <a:prstGeom prst="ellipse">
          <a:avLst/>
        </a:prstGeom>
        <a:gradFill rotWithShape="0">
          <a:gsLst>
            <a:gs pos="76000">
              <a:srgbClr val="FFFFFF"/>
            </a:gs>
            <a:gs pos="39474">
              <a:srgbClr val="FFEAEA"/>
            </a:gs>
            <a:gs pos="96000">
              <a:schemeClr val="accent1"/>
            </a:gs>
            <a:gs pos="0">
              <a:srgbClr val="FF0000"/>
            </a:gs>
          </a:gsLst>
          <a:path path="rect">
            <a:fillToRect r="100000" b="100000"/>
          </a:path>
        </a:gradFill>
        <a:ln>
          <a:noFill/>
        </a:ln>
        <a:effectLst/>
        <a:scene3d>
          <a:camera prst="orthographicFront">
            <a:rot lat="0" lon="0" rev="0"/>
          </a:camera>
          <a:lightRig rig="contrasting" dir="t">
            <a:rot lat="0" lon="0" rev="1200000"/>
          </a:lightRig>
        </a:scene3d>
        <a:sp3d contourW="12700" prstMaterial="clear">
          <a:bevelT w="177800" h="254000"/>
          <a:bevelB w="152400"/>
          <a:contourClr>
            <a:schemeClr val="bg1"/>
          </a:contourClr>
        </a:sp3d>
      </dsp:spPr>
      <dsp:style>
        <a:lnRef idx="0">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accent4"/>
              </a:solidFill>
            </a:rPr>
            <a:t>Salt-and-pepper</a:t>
          </a:r>
        </a:p>
      </dsp:txBody>
      <dsp:txXfrm>
        <a:off x="6481964" y="2173266"/>
        <a:ext cx="1060354" cy="1060354"/>
      </dsp:txXfrm>
    </dsp:sp>
    <dsp:sp modelId="{AF3CB396-6F13-412B-BBA5-1CED9B0BF5B6}">
      <dsp:nvSpPr>
        <dsp:cNvPr id="0" name=""/>
        <dsp:cNvSpPr/>
      </dsp:nvSpPr>
      <dsp:spPr>
        <a:xfrm>
          <a:off x="4309233" y="3906785"/>
          <a:ext cx="1499566" cy="1499566"/>
        </a:xfrm>
        <a:prstGeom prst="ellipse">
          <a:avLst/>
        </a:prstGeom>
        <a:gradFill rotWithShape="0">
          <a:gsLst>
            <a:gs pos="76000">
              <a:srgbClr val="FFFFFF"/>
            </a:gs>
            <a:gs pos="39474">
              <a:srgbClr val="FFEAEA"/>
            </a:gs>
            <a:gs pos="96000">
              <a:schemeClr val="accent1"/>
            </a:gs>
            <a:gs pos="0">
              <a:srgbClr val="FF0000"/>
            </a:gs>
          </a:gsLst>
          <a:path path="rect">
            <a:fillToRect r="100000" b="100000"/>
          </a:path>
        </a:gradFill>
        <a:ln>
          <a:noFill/>
        </a:ln>
        <a:effectLst/>
        <a:scene3d>
          <a:camera prst="orthographicFront">
            <a:rot lat="0" lon="0" rev="0"/>
          </a:camera>
          <a:lightRig rig="contrasting" dir="t">
            <a:rot lat="0" lon="0" rev="1200000"/>
          </a:lightRig>
        </a:scene3d>
        <a:sp3d contourW="12700" prstMaterial="clear">
          <a:bevelT w="177800" h="254000"/>
          <a:bevelB w="152400"/>
          <a:contourClr>
            <a:schemeClr val="bg1"/>
          </a:contourClr>
        </a:sp3d>
      </dsp:spPr>
      <dsp:style>
        <a:lnRef idx="0">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accent4"/>
              </a:solidFill>
            </a:rPr>
            <a:t>Poisson</a:t>
          </a:r>
        </a:p>
      </dsp:txBody>
      <dsp:txXfrm>
        <a:off x="4528839" y="4126391"/>
        <a:ext cx="1060354" cy="1060354"/>
      </dsp:txXfrm>
    </dsp:sp>
    <dsp:sp modelId="{CD6B718F-BEC1-49BD-81B3-409057F4E8B4}">
      <dsp:nvSpPr>
        <dsp:cNvPr id="0" name=""/>
        <dsp:cNvSpPr/>
      </dsp:nvSpPr>
      <dsp:spPr>
        <a:xfrm>
          <a:off x="2356108" y="1953660"/>
          <a:ext cx="1499566" cy="1499566"/>
        </a:xfrm>
        <a:prstGeom prst="ellipse">
          <a:avLst/>
        </a:prstGeom>
        <a:gradFill rotWithShape="0">
          <a:gsLst>
            <a:gs pos="76000">
              <a:srgbClr val="FFFFFF"/>
            </a:gs>
            <a:gs pos="39474">
              <a:srgbClr val="FFEAEA"/>
            </a:gs>
            <a:gs pos="96000">
              <a:schemeClr val="accent1"/>
            </a:gs>
            <a:gs pos="0">
              <a:srgbClr val="FF0000"/>
            </a:gs>
          </a:gsLst>
          <a:path path="rect">
            <a:fillToRect r="100000" b="100000"/>
          </a:path>
        </a:gradFill>
        <a:ln>
          <a:noFill/>
        </a:ln>
        <a:effectLst/>
        <a:scene3d>
          <a:camera prst="orthographicFront">
            <a:rot lat="0" lon="0" rev="0"/>
          </a:camera>
          <a:lightRig rig="contrasting" dir="t">
            <a:rot lat="0" lon="0" rev="1200000"/>
          </a:lightRig>
        </a:scene3d>
        <a:sp3d contourW="12700" prstMaterial="clear">
          <a:bevelT w="177800" h="254000"/>
          <a:bevelB w="152400"/>
          <a:contourClr>
            <a:schemeClr val="bg1"/>
          </a:contourClr>
        </a:sp3d>
      </dsp:spPr>
      <dsp:style>
        <a:lnRef idx="0">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accent4"/>
              </a:solidFill>
            </a:rPr>
            <a:t>Speckle</a:t>
          </a:r>
        </a:p>
      </dsp:txBody>
      <dsp:txXfrm>
        <a:off x="2575714" y="2173266"/>
        <a:ext cx="1060354" cy="1060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B6574-9149-4B7C-A0D2-F6B56EA1583E}">
      <dsp:nvSpPr>
        <dsp:cNvPr id="0" name=""/>
        <dsp:cNvSpPr/>
      </dsp:nvSpPr>
      <dsp:spPr>
        <a:xfrm rot="19200000">
          <a:off x="3071" y="1885596"/>
          <a:ext cx="2488406" cy="1617464"/>
        </a:xfrm>
        <a:prstGeom prst="round2SameRect">
          <a:avLst/>
        </a:prstGeom>
        <a:gradFill flip="none" rotWithShape="1">
          <a:gsLst>
            <a:gs pos="0">
              <a:srgbClr val="FF0000"/>
            </a:gs>
            <a:gs pos="0">
              <a:schemeClr val="tx1"/>
            </a:gs>
            <a:gs pos="35000">
              <a:schemeClr val="tx1"/>
            </a:gs>
            <a:gs pos="100000">
              <a:schemeClr val="accent1">
                <a:lumMod val="30000"/>
                <a:lumOff val="70000"/>
              </a:schemeClr>
            </a:gs>
          </a:gsLst>
          <a:path path="circle">
            <a:fillToRect l="100000" b="100000"/>
          </a:path>
          <a:tileRect t="-100000" r="-100000"/>
        </a:gradFill>
        <a:ln w="15875" cap="flat" cmpd="sng" algn="ctr">
          <a:solidFill>
            <a:schemeClr val="dk2">
              <a:shade val="80000"/>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67310" rIns="201930" bIns="67310" numCol="1" spcCol="1270" anchor="ctr" anchorCtr="0">
          <a:noAutofit/>
        </a:bodyPr>
        <a:lstStyle/>
        <a:p>
          <a:pPr marL="0" lvl="0" indent="0" algn="ctr" defTabSz="2355850">
            <a:lnSpc>
              <a:spcPct val="90000"/>
            </a:lnSpc>
            <a:spcBef>
              <a:spcPct val="0"/>
            </a:spcBef>
            <a:spcAft>
              <a:spcPct val="35000"/>
            </a:spcAft>
            <a:buNone/>
          </a:pPr>
          <a:r>
            <a:rPr lang="en-IN" sz="5300" kern="1200" dirty="0"/>
            <a:t>Corner Noise</a:t>
          </a:r>
        </a:p>
      </dsp:txBody>
      <dsp:txXfrm>
        <a:off x="107406" y="1955318"/>
        <a:ext cx="2330490" cy="1538506"/>
      </dsp:txXfrm>
    </dsp:sp>
    <dsp:sp modelId="{AF4C588C-61FC-4097-B528-321CA65BBC8D}">
      <dsp:nvSpPr>
        <dsp:cNvPr id="0" name=""/>
        <dsp:cNvSpPr/>
      </dsp:nvSpPr>
      <dsp:spPr>
        <a:xfrm>
          <a:off x="2819796" y="860392"/>
          <a:ext cx="2488406" cy="1617464"/>
        </a:xfrm>
        <a:prstGeom prst="round2SameRect">
          <a:avLst/>
        </a:prstGeom>
        <a:gradFill flip="none" rotWithShape="1">
          <a:gsLst>
            <a:gs pos="0">
              <a:srgbClr val="FF0000"/>
            </a:gs>
            <a:gs pos="0">
              <a:schemeClr val="tx1"/>
            </a:gs>
            <a:gs pos="100000">
              <a:schemeClr val="tx1"/>
            </a:gs>
            <a:gs pos="100000">
              <a:schemeClr val="accent1">
                <a:lumMod val="30000"/>
                <a:lumOff val="70000"/>
              </a:schemeClr>
            </a:gs>
          </a:gsLst>
          <a:path path="circle">
            <a:fillToRect l="100000" b="100000"/>
          </a:path>
          <a:tileRect t="-100000" r="-100000"/>
        </a:gradFill>
        <a:ln w="15875" cap="flat" cmpd="sng" algn="ctr">
          <a:solidFill>
            <a:schemeClr val="dk2">
              <a:shade val="80000"/>
              <a:hueOff val="0"/>
              <a:satOff val="0"/>
              <a:lumOff val="0"/>
              <a:alphaOff val="0"/>
            </a:schemeClr>
          </a:solidFill>
          <a:prstDash val="solid"/>
        </a:ln>
        <a:effectLst>
          <a:glow rad="1397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67310" rIns="201930" bIns="67310" numCol="1" spcCol="1270" anchor="ctr" anchorCtr="0">
          <a:noAutofit/>
        </a:bodyPr>
        <a:lstStyle/>
        <a:p>
          <a:pPr marL="0" lvl="0" indent="0" algn="ctr" defTabSz="2355850">
            <a:lnSpc>
              <a:spcPct val="90000"/>
            </a:lnSpc>
            <a:spcBef>
              <a:spcPct val="0"/>
            </a:spcBef>
            <a:spcAft>
              <a:spcPct val="35000"/>
            </a:spcAft>
            <a:buNone/>
          </a:pPr>
          <a:r>
            <a:rPr lang="en-IN" sz="5300" kern="1200" dirty="0"/>
            <a:t>Border Noise</a:t>
          </a:r>
        </a:p>
      </dsp:txBody>
      <dsp:txXfrm>
        <a:off x="2898754" y="939350"/>
        <a:ext cx="2330490" cy="1538506"/>
      </dsp:txXfrm>
    </dsp:sp>
    <dsp:sp modelId="{36BE5C82-04B3-4479-A6B3-B9C93FB50E24}">
      <dsp:nvSpPr>
        <dsp:cNvPr id="0" name=""/>
        <dsp:cNvSpPr/>
      </dsp:nvSpPr>
      <dsp:spPr>
        <a:xfrm rot="2400000">
          <a:off x="5636521" y="1885596"/>
          <a:ext cx="2488406" cy="1617464"/>
        </a:xfrm>
        <a:prstGeom prst="round2SameRect">
          <a:avLst/>
        </a:prstGeom>
        <a:gradFill flip="none" rotWithShape="1">
          <a:gsLst>
            <a:gs pos="0">
              <a:srgbClr val="FF0000"/>
            </a:gs>
            <a:gs pos="0">
              <a:schemeClr val="tx1"/>
            </a:gs>
            <a:gs pos="74000">
              <a:schemeClr val="tx1"/>
            </a:gs>
            <a:gs pos="24000">
              <a:schemeClr val="accent1">
                <a:lumMod val="30000"/>
                <a:lumOff val="70000"/>
              </a:schemeClr>
            </a:gs>
          </a:gsLst>
          <a:path path="circle">
            <a:fillToRect l="100000" t="100000"/>
          </a:path>
          <a:tileRect r="-100000" b="-100000"/>
        </a:gradFill>
        <a:ln w="15875" cap="flat" cmpd="sng" algn="ctr">
          <a:solidFill>
            <a:schemeClr val="dk2">
              <a:shade val="80000"/>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67310" rIns="201930" bIns="67310" numCol="1" spcCol="1270" anchor="ctr" anchorCtr="0">
          <a:noAutofit/>
        </a:bodyPr>
        <a:lstStyle/>
        <a:p>
          <a:pPr marL="0" lvl="0" indent="0" algn="ctr" defTabSz="2355850">
            <a:lnSpc>
              <a:spcPct val="90000"/>
            </a:lnSpc>
            <a:spcBef>
              <a:spcPct val="0"/>
            </a:spcBef>
            <a:spcAft>
              <a:spcPct val="35000"/>
            </a:spcAft>
            <a:buNone/>
          </a:pPr>
          <a:r>
            <a:rPr lang="en-IN" sz="5300" kern="1200" dirty="0"/>
            <a:t>Interior Noise</a:t>
          </a:r>
        </a:p>
      </dsp:txBody>
      <dsp:txXfrm>
        <a:off x="5690102" y="1955318"/>
        <a:ext cx="2330490" cy="153850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F280F-A67A-4CA3-A1DE-9A0759B7DF9B}" type="datetimeFigureOut">
              <a:rPr lang="en-IN" smtClean="0"/>
              <a:t>08-11-2023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5E5E1-35F4-4742-8A18-740B605E21A4}" type="slidenum">
              <a:rPr lang="en-IN" smtClean="0"/>
              <a:t>‹#›</a:t>
            </a:fld>
            <a:endParaRPr lang="en-IN"/>
          </a:p>
        </p:txBody>
      </p:sp>
    </p:spTree>
    <p:extLst>
      <p:ext uri="{BB962C8B-B14F-4D97-AF65-F5344CB8AC3E}">
        <p14:creationId xmlns:p14="http://schemas.microsoft.com/office/powerpoint/2010/main" val="60366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B44E5F-1045-402D-BBBE-2228630614D3}" type="datetime1">
              <a:rPr lang="en-IN" smtClean="0"/>
              <a:t>08-11-2023</a:t>
            </a:fld>
            <a:endParaRPr lang="en-IN"/>
          </a:p>
        </p:txBody>
      </p:sp>
      <p:sp>
        <p:nvSpPr>
          <p:cNvPr id="5" name="Footer Placeholder 4"/>
          <p:cNvSpPr>
            <a:spLocks noGrp="1"/>
          </p:cNvSpPr>
          <p:nvPr>
            <p:ph type="ftr" sz="quarter" idx="11"/>
          </p:nvPr>
        </p:nvSpPr>
        <p:spPr/>
        <p:txBody>
          <a:bodyPr/>
          <a:lstStyle/>
          <a:p>
            <a:r>
              <a:rPr lang="en-US"/>
              <a:t>Department of Statistics, Shivaji University, Kolhapur.</a:t>
            </a:r>
            <a:endParaRPr lang="en-IN"/>
          </a:p>
        </p:txBody>
      </p:sp>
      <p:sp>
        <p:nvSpPr>
          <p:cNvPr id="6" name="Slide Number Placeholder 5"/>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138689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AE1B7B-8CCF-4568-A9F2-AD7E26E8C049}" type="datetime1">
              <a:rPr lang="en-IN" smtClean="0"/>
              <a:t>08-11-2023</a:t>
            </a:fld>
            <a:endParaRPr lang="en-IN"/>
          </a:p>
        </p:txBody>
      </p:sp>
      <p:sp>
        <p:nvSpPr>
          <p:cNvPr id="6" name="Footer Placeholder 5"/>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335726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60AB-282A-4968-AD43-27A1BD93FD58}" type="datetime1">
              <a:rPr lang="en-IN" smtClean="0"/>
              <a:t>08-11-2023</a:t>
            </a:fld>
            <a:endParaRPr lang="en-IN"/>
          </a:p>
        </p:txBody>
      </p:sp>
      <p:sp>
        <p:nvSpPr>
          <p:cNvPr id="6" name="Footer Placeholder 5"/>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3131972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5DFF63-90BD-4178-9E39-FF1BAC341B14}" type="datetime1">
              <a:rPr lang="en-IN" smtClean="0"/>
              <a:t>08-11-2023</a:t>
            </a:fld>
            <a:endParaRPr lang="en-IN"/>
          </a:p>
        </p:txBody>
      </p:sp>
      <p:sp>
        <p:nvSpPr>
          <p:cNvPr id="6" name="Footer Placeholder 5"/>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p:cNvSpPr>
            <a:spLocks noGrp="1"/>
          </p:cNvSpPr>
          <p:nvPr>
            <p:ph type="sldNum" sz="quarter" idx="12"/>
          </p:nvPr>
        </p:nvSpPr>
        <p:spPr/>
        <p:txBody>
          <a:bodyPr/>
          <a:lstStyle/>
          <a:p>
            <a:fld id="{58BE912D-E9CF-4787-B43B-9C9D25E2C35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037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DA6A9-569E-43EC-9436-BA78DA1EDDDF}" type="datetime1">
              <a:rPr lang="en-IN" smtClean="0"/>
              <a:t>08-11-2023</a:t>
            </a:fld>
            <a:endParaRPr lang="en-IN"/>
          </a:p>
        </p:txBody>
      </p:sp>
      <p:sp>
        <p:nvSpPr>
          <p:cNvPr id="6" name="Footer Placeholder 5"/>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3132198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36F175-6046-49A8-B5DA-754BD6820911}" type="datetime1">
              <a:rPr lang="en-IN" smtClean="0"/>
              <a:t>08-11-2023</a:t>
            </a:fld>
            <a:endParaRPr lang="en-IN"/>
          </a:p>
        </p:txBody>
      </p:sp>
      <p:sp>
        <p:nvSpPr>
          <p:cNvPr id="4" name="Footer Placeholder 3"/>
          <p:cNvSpPr>
            <a:spLocks noGrp="1"/>
          </p:cNvSpPr>
          <p:nvPr>
            <p:ph type="ftr" sz="quarter" idx="11"/>
          </p:nvPr>
        </p:nvSpPr>
        <p:spPr/>
        <p:txBody>
          <a:bodyPr/>
          <a:lstStyle/>
          <a:p>
            <a:r>
              <a:rPr lang="en-US"/>
              <a:t>Department of Statistics, Shivaji University, Kolhapur.</a:t>
            </a:r>
            <a:endParaRPr lang="en-IN"/>
          </a:p>
        </p:txBody>
      </p:sp>
      <p:sp>
        <p:nvSpPr>
          <p:cNvPr id="5" name="Slide Number Placeholder 4"/>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3278252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DABAC2-C767-47A6-8668-ED8D3ED6417A}" type="datetime1">
              <a:rPr lang="en-IN" smtClean="0"/>
              <a:t>08-11-2023</a:t>
            </a:fld>
            <a:endParaRPr lang="en-IN"/>
          </a:p>
        </p:txBody>
      </p:sp>
      <p:sp>
        <p:nvSpPr>
          <p:cNvPr id="4" name="Footer Placeholder 3"/>
          <p:cNvSpPr>
            <a:spLocks noGrp="1"/>
          </p:cNvSpPr>
          <p:nvPr>
            <p:ph type="ftr" sz="quarter" idx="11"/>
          </p:nvPr>
        </p:nvSpPr>
        <p:spPr/>
        <p:txBody>
          <a:bodyPr/>
          <a:lstStyle/>
          <a:p>
            <a:r>
              <a:rPr lang="en-US"/>
              <a:t>Department of Statistics, Shivaji University, Kolhapur.</a:t>
            </a:r>
            <a:endParaRPr lang="en-IN"/>
          </a:p>
        </p:txBody>
      </p:sp>
      <p:sp>
        <p:nvSpPr>
          <p:cNvPr id="5" name="Slide Number Placeholder 4"/>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2373715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CBC59-2D10-41DB-B79C-81582676D2F8}" type="datetime1">
              <a:rPr lang="en-IN" smtClean="0"/>
              <a:t>08-11-2023</a:t>
            </a:fld>
            <a:endParaRPr lang="en-IN"/>
          </a:p>
        </p:txBody>
      </p:sp>
      <p:sp>
        <p:nvSpPr>
          <p:cNvPr id="5" name="Footer Placeholder 4"/>
          <p:cNvSpPr>
            <a:spLocks noGrp="1"/>
          </p:cNvSpPr>
          <p:nvPr>
            <p:ph type="ftr" sz="quarter" idx="11"/>
          </p:nvPr>
        </p:nvSpPr>
        <p:spPr/>
        <p:txBody>
          <a:bodyPr/>
          <a:lstStyle/>
          <a:p>
            <a:r>
              <a:rPr lang="en-US"/>
              <a:t>Department of Statistics, Shivaji University, Kolhapur.</a:t>
            </a:r>
            <a:endParaRPr lang="en-IN"/>
          </a:p>
        </p:txBody>
      </p:sp>
      <p:sp>
        <p:nvSpPr>
          <p:cNvPr id="6" name="Slide Number Placeholder 5"/>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1794661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6BC66-D228-4B6A-AE04-D8D81A1AE703}" type="datetime1">
              <a:rPr lang="en-IN" smtClean="0"/>
              <a:t>08-11-2023</a:t>
            </a:fld>
            <a:endParaRPr lang="en-IN"/>
          </a:p>
        </p:txBody>
      </p:sp>
      <p:sp>
        <p:nvSpPr>
          <p:cNvPr id="5" name="Footer Placeholder 4"/>
          <p:cNvSpPr>
            <a:spLocks noGrp="1"/>
          </p:cNvSpPr>
          <p:nvPr>
            <p:ph type="ftr" sz="quarter" idx="11"/>
          </p:nvPr>
        </p:nvSpPr>
        <p:spPr/>
        <p:txBody>
          <a:bodyPr/>
          <a:lstStyle/>
          <a:p>
            <a:r>
              <a:rPr lang="en-US"/>
              <a:t>Department of Statistics, Shivaji University, Kolhapur.</a:t>
            </a:r>
            <a:endParaRPr lang="en-IN"/>
          </a:p>
        </p:txBody>
      </p:sp>
      <p:sp>
        <p:nvSpPr>
          <p:cNvPr id="6" name="Slide Number Placeholder 5"/>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353045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0D527-1CC3-4B59-8F99-C78D36F002FD}" type="datetime1">
              <a:rPr lang="en-IN" smtClean="0"/>
              <a:t>08-11-2023</a:t>
            </a:fld>
            <a:endParaRPr lang="en-IN"/>
          </a:p>
        </p:txBody>
      </p:sp>
      <p:sp>
        <p:nvSpPr>
          <p:cNvPr id="5" name="Footer Placeholder 4"/>
          <p:cNvSpPr>
            <a:spLocks noGrp="1"/>
          </p:cNvSpPr>
          <p:nvPr>
            <p:ph type="ftr" sz="quarter" idx="11"/>
          </p:nvPr>
        </p:nvSpPr>
        <p:spPr/>
        <p:txBody>
          <a:bodyPr/>
          <a:lstStyle/>
          <a:p>
            <a:r>
              <a:rPr lang="en-US"/>
              <a:t>Department of Statistics, Shivaji University, Kolhapur.</a:t>
            </a:r>
            <a:endParaRPr lang="en-IN"/>
          </a:p>
        </p:txBody>
      </p:sp>
      <p:sp>
        <p:nvSpPr>
          <p:cNvPr id="6" name="Slide Number Placeholder 5"/>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380445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465DB-EB9A-49E0-82D7-6EAC01FB42BE}" type="datetime1">
              <a:rPr lang="en-IN" smtClean="0"/>
              <a:t>08-11-2023</a:t>
            </a:fld>
            <a:endParaRPr lang="en-IN"/>
          </a:p>
        </p:txBody>
      </p:sp>
      <p:sp>
        <p:nvSpPr>
          <p:cNvPr id="5" name="Footer Placeholder 4"/>
          <p:cNvSpPr>
            <a:spLocks noGrp="1"/>
          </p:cNvSpPr>
          <p:nvPr>
            <p:ph type="ftr" sz="quarter" idx="11"/>
          </p:nvPr>
        </p:nvSpPr>
        <p:spPr/>
        <p:txBody>
          <a:bodyPr/>
          <a:lstStyle/>
          <a:p>
            <a:r>
              <a:rPr lang="en-US"/>
              <a:t>Department of Statistics, Shivaji University, Kolhapur.</a:t>
            </a:r>
            <a:endParaRPr lang="en-IN"/>
          </a:p>
        </p:txBody>
      </p:sp>
      <p:sp>
        <p:nvSpPr>
          <p:cNvPr id="6" name="Slide Number Placeholder 5"/>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197678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4ABA3-9209-4608-AEF1-961D04B56B07}" type="datetime1">
              <a:rPr lang="en-IN" smtClean="0"/>
              <a:t>08-11-2023</a:t>
            </a:fld>
            <a:endParaRPr lang="en-IN"/>
          </a:p>
        </p:txBody>
      </p:sp>
      <p:sp>
        <p:nvSpPr>
          <p:cNvPr id="6" name="Footer Placeholder 5"/>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88061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F2729-2A79-45C0-A5E8-AAA43BB27A95}" type="datetime1">
              <a:rPr lang="en-IN" smtClean="0"/>
              <a:t>08-11-2023</a:t>
            </a:fld>
            <a:endParaRPr lang="en-IN"/>
          </a:p>
        </p:txBody>
      </p:sp>
      <p:sp>
        <p:nvSpPr>
          <p:cNvPr id="8" name="Footer Placeholder 7"/>
          <p:cNvSpPr>
            <a:spLocks noGrp="1"/>
          </p:cNvSpPr>
          <p:nvPr>
            <p:ph type="ftr" sz="quarter" idx="11"/>
          </p:nvPr>
        </p:nvSpPr>
        <p:spPr/>
        <p:txBody>
          <a:bodyPr/>
          <a:lstStyle/>
          <a:p>
            <a:r>
              <a:rPr lang="en-US"/>
              <a:t>Department of Statistics, Shivaji University, Kolhapur.</a:t>
            </a:r>
            <a:endParaRPr lang="en-IN"/>
          </a:p>
        </p:txBody>
      </p:sp>
      <p:sp>
        <p:nvSpPr>
          <p:cNvPr id="9" name="Slide Number Placeholder 8"/>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44004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70676-74B7-47B7-82EE-980333CEFE4A}" type="datetime1">
              <a:rPr lang="en-IN" smtClean="0"/>
              <a:t>08-11-2023</a:t>
            </a:fld>
            <a:endParaRPr lang="en-IN"/>
          </a:p>
        </p:txBody>
      </p:sp>
      <p:sp>
        <p:nvSpPr>
          <p:cNvPr id="4" name="Footer Placeholder 3"/>
          <p:cNvSpPr>
            <a:spLocks noGrp="1"/>
          </p:cNvSpPr>
          <p:nvPr>
            <p:ph type="ftr" sz="quarter" idx="11"/>
          </p:nvPr>
        </p:nvSpPr>
        <p:spPr/>
        <p:txBody>
          <a:bodyPr/>
          <a:lstStyle/>
          <a:p>
            <a:r>
              <a:rPr lang="en-US"/>
              <a:t>Department of Statistics, Shivaji University, Kolhapur.</a:t>
            </a:r>
            <a:endParaRPr lang="en-IN"/>
          </a:p>
        </p:txBody>
      </p:sp>
      <p:sp>
        <p:nvSpPr>
          <p:cNvPr id="5" name="Slide Number Placeholder 4"/>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132585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8963133-F029-4D2F-B2CA-2F8BA7FC392C}" type="datetime1">
              <a:rPr lang="en-IN" smtClean="0"/>
              <a:t>08-11-2023</a:t>
            </a:fld>
            <a:endParaRPr lang="en-IN"/>
          </a:p>
        </p:txBody>
      </p:sp>
      <p:sp>
        <p:nvSpPr>
          <p:cNvPr id="3" name="Footer Placeholder 2"/>
          <p:cNvSpPr>
            <a:spLocks noGrp="1"/>
          </p:cNvSpPr>
          <p:nvPr>
            <p:ph type="ftr" sz="quarter" idx="11"/>
          </p:nvPr>
        </p:nvSpPr>
        <p:spPr/>
        <p:txBody>
          <a:bodyPr/>
          <a:lstStyle/>
          <a:p>
            <a:r>
              <a:rPr lang="en-US"/>
              <a:t>Department of Statistics, Shivaji University, Kolhapur.</a:t>
            </a:r>
            <a:endParaRPr lang="en-IN"/>
          </a:p>
        </p:txBody>
      </p:sp>
      <p:sp>
        <p:nvSpPr>
          <p:cNvPr id="4" name="Slide Number Placeholder 3"/>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418477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A8EB1A-E9D2-43C3-9D61-D1BB419DFD32}" type="datetime1">
              <a:rPr lang="en-IN" smtClean="0"/>
              <a:t>08-11-2023</a:t>
            </a:fld>
            <a:endParaRPr lang="en-IN"/>
          </a:p>
        </p:txBody>
      </p:sp>
      <p:sp>
        <p:nvSpPr>
          <p:cNvPr id="6" name="Footer Placeholder 5"/>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210547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961EA0-33B7-4E63-9607-73416C2D2ECE}" type="datetime1">
              <a:rPr lang="en-IN" smtClean="0"/>
              <a:t>08-11-2023</a:t>
            </a:fld>
            <a:endParaRPr lang="en-IN"/>
          </a:p>
        </p:txBody>
      </p:sp>
      <p:sp>
        <p:nvSpPr>
          <p:cNvPr id="6" name="Footer Placeholder 5"/>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p:cNvSpPr>
            <a:spLocks noGrp="1"/>
          </p:cNvSpPr>
          <p:nvPr>
            <p:ph type="sldNum" sz="quarter" idx="12"/>
          </p:nvPr>
        </p:nvSpPr>
        <p:spPr/>
        <p:txBody>
          <a:bodyPr/>
          <a:lstStyle/>
          <a:p>
            <a:fld id="{58BE912D-E9CF-4787-B43B-9C9D25E2C356}" type="slidenum">
              <a:rPr lang="en-IN" smtClean="0"/>
              <a:t>‹#›</a:t>
            </a:fld>
            <a:endParaRPr lang="en-IN"/>
          </a:p>
        </p:txBody>
      </p:sp>
    </p:spTree>
    <p:extLst>
      <p:ext uri="{BB962C8B-B14F-4D97-AF65-F5344CB8AC3E}">
        <p14:creationId xmlns:p14="http://schemas.microsoft.com/office/powerpoint/2010/main" val="251686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6000">
              <a:srgbClr val="FFFFFF"/>
            </a:gs>
            <a:gs pos="39474">
              <a:srgbClr val="FFEAEA"/>
            </a:gs>
            <a:gs pos="96000">
              <a:schemeClr val="accent1"/>
            </a:gs>
            <a:gs pos="0">
              <a:srgbClr val="FF0000"/>
            </a:gs>
          </a:gsLst>
          <a:path path="rect">
            <a:fillToRect r="100000" b="100000"/>
          </a:path>
          <a:tileRect l="-100000" t="-100000"/>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24D74AB-B954-49F4-BC3F-A37AA0582BD8}" type="datetime1">
              <a:rPr lang="en-IN" smtClean="0"/>
              <a:t>08-11-2023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Department of Statistics, Shivaji University, Kolhapur.</a:t>
            </a:r>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8BE912D-E9CF-4787-B43B-9C9D25E2C356}" type="slidenum">
              <a:rPr lang="en-IN" smtClean="0"/>
              <a:t>‹#›</a:t>
            </a:fld>
            <a:endParaRPr lang="en-IN"/>
          </a:p>
        </p:txBody>
      </p:sp>
    </p:spTree>
    <p:extLst>
      <p:ext uri="{BB962C8B-B14F-4D97-AF65-F5344CB8AC3E}">
        <p14:creationId xmlns:p14="http://schemas.microsoft.com/office/powerpoint/2010/main" val="881726530"/>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E8C9-8544-F64F-EDB7-274925C2A0C8}"/>
              </a:ext>
            </a:extLst>
          </p:cNvPr>
          <p:cNvSpPr>
            <a:spLocks noGrp="1"/>
          </p:cNvSpPr>
          <p:nvPr>
            <p:ph type="title"/>
          </p:nvPr>
        </p:nvSpPr>
        <p:spPr/>
        <p:txBody>
          <a:bodyPr/>
          <a:lstStyle/>
          <a:p>
            <a:r>
              <a:rPr lang="en-IN" b="1" i="0" cap="all" dirty="0">
                <a:solidFill>
                  <a:schemeClr val="bg1"/>
                </a:solidFill>
                <a:effectLst/>
                <a:latin typeface="Montserrat" panose="020B0604020202020204" pitchFamily="2" charset="0"/>
              </a:rPr>
              <a:t>DEPARTMENT OF STATISTICS</a:t>
            </a:r>
            <a:br>
              <a:rPr lang="en-IN" b="1" i="0" cap="all" dirty="0">
                <a:solidFill>
                  <a:schemeClr val="bg1"/>
                </a:solidFill>
                <a:effectLst/>
                <a:latin typeface="Montserrat" panose="020B0604020202020204" pitchFamily="2" charset="0"/>
              </a:rPr>
            </a:br>
            <a:r>
              <a:rPr lang="en-IN" b="1" i="0" cap="all" dirty="0">
                <a:solidFill>
                  <a:schemeClr val="bg1"/>
                </a:solidFill>
                <a:effectLst/>
                <a:latin typeface="Montserrat" panose="020B0604020202020204" pitchFamily="2" charset="0"/>
              </a:rPr>
              <a:t>Shivaji University, KolHAPUR.</a:t>
            </a:r>
            <a:endParaRPr lang="en-IN" dirty="0">
              <a:solidFill>
                <a:schemeClr val="bg1"/>
              </a:solidFill>
            </a:endParaRPr>
          </a:p>
        </p:txBody>
      </p:sp>
      <p:sp>
        <p:nvSpPr>
          <p:cNvPr id="3" name="Content Placeholder 2">
            <a:extLst>
              <a:ext uri="{FF2B5EF4-FFF2-40B4-BE49-F238E27FC236}">
                <a16:creationId xmlns:a16="http://schemas.microsoft.com/office/drawing/2014/main" id="{75FF68D8-F07D-F5BE-2AE3-62FA29DF7913}"/>
              </a:ext>
            </a:extLst>
          </p:cNvPr>
          <p:cNvSpPr>
            <a:spLocks noGrp="1"/>
          </p:cNvSpPr>
          <p:nvPr>
            <p:ph sz="quarter" idx="13"/>
          </p:nvPr>
        </p:nvSpPr>
        <p:spPr>
          <a:xfrm>
            <a:off x="913774" y="2367092"/>
            <a:ext cx="10363826" cy="1780365"/>
          </a:xfrm>
        </p:spPr>
        <p:txBody>
          <a:bodyPr/>
          <a:lstStyle/>
          <a:p>
            <a:pPr marL="0" indent="0" algn="ctr">
              <a:buNone/>
            </a:pPr>
            <a:r>
              <a:rPr lang="en-IN" dirty="0">
                <a:solidFill>
                  <a:schemeClr val="bg1"/>
                </a:solidFill>
                <a:latin typeface="Times New Roman" panose="02020603050405020304" pitchFamily="18" charset="0"/>
                <a:cs typeface="Times New Roman" panose="02020603050405020304" pitchFamily="18" charset="0"/>
              </a:rPr>
              <a:t>A Seminar ON PRESeNTATION</a:t>
            </a:r>
          </a:p>
          <a:p>
            <a:pPr marL="0" indent="0" algn="ctr">
              <a:buNone/>
            </a:pPr>
            <a:r>
              <a:rPr lang="en-US" dirty="0">
                <a:ln w="0"/>
                <a:solidFill>
                  <a:schemeClr val="bg1"/>
                </a:solidFill>
                <a:latin typeface="Times New Roman" panose="02020603050405020304" pitchFamily="18" charset="0"/>
                <a:cs typeface="Times New Roman" panose="02020603050405020304" pitchFamily="18" charset="0"/>
              </a:rPr>
              <a:t>“Image Denoising Using Inter-quartile Range Filter with </a:t>
            </a:r>
          </a:p>
          <a:p>
            <a:pPr marL="0" indent="0" algn="ctr">
              <a:buNone/>
            </a:pPr>
            <a:r>
              <a:rPr lang="en-US" dirty="0">
                <a:ln w="0"/>
                <a:solidFill>
                  <a:schemeClr val="bg1"/>
                </a:solidFill>
                <a:latin typeface="Times New Roman" panose="02020603050405020304" pitchFamily="18" charset="0"/>
                <a:cs typeface="Times New Roman" panose="02020603050405020304" pitchFamily="18" charset="0"/>
              </a:rPr>
              <a:t>Local Averaging ”</a:t>
            </a:r>
            <a:r>
              <a:rPr lang="en-IN" dirty="0">
                <a:solidFill>
                  <a:schemeClr val="bg1"/>
                </a:solidFill>
                <a:latin typeface="Times New Roman" panose="02020603050405020304" pitchFamily="18" charset="0"/>
                <a:cs typeface="Times New Roman" panose="02020603050405020304" pitchFamily="18" charset="0"/>
              </a:rPr>
              <a:t> </a:t>
            </a:r>
          </a:p>
          <a:p>
            <a:pPr marL="0" indent="0" algn="ctr">
              <a:buNone/>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0657AE4-64B0-9FA7-D2A0-E44C424A7027}"/>
              </a:ext>
            </a:extLst>
          </p:cNvPr>
          <p:cNvSpPr>
            <a:spLocks noGrp="1"/>
          </p:cNvSpPr>
          <p:nvPr>
            <p:ph type="ftr" sz="quarter" idx="11"/>
          </p:nvPr>
        </p:nvSpPr>
        <p:spPr/>
        <p:txBody>
          <a:bodyPr/>
          <a:lstStyle/>
          <a:p>
            <a:r>
              <a:rPr lang="en-US"/>
              <a:t>Department of Statistics, Shivaji University, Kolhapur.</a:t>
            </a:r>
            <a:endParaRPr lang="en-IN"/>
          </a:p>
        </p:txBody>
      </p:sp>
      <p:sp>
        <p:nvSpPr>
          <p:cNvPr id="5" name="Slide Number Placeholder 4">
            <a:extLst>
              <a:ext uri="{FF2B5EF4-FFF2-40B4-BE49-F238E27FC236}">
                <a16:creationId xmlns:a16="http://schemas.microsoft.com/office/drawing/2014/main" id="{10E704A6-DEB4-514D-4BB6-D3F72B8F908D}"/>
              </a:ext>
            </a:extLst>
          </p:cNvPr>
          <p:cNvSpPr>
            <a:spLocks noGrp="1"/>
          </p:cNvSpPr>
          <p:nvPr>
            <p:ph type="sldNum" sz="quarter" idx="12"/>
          </p:nvPr>
        </p:nvSpPr>
        <p:spPr/>
        <p:txBody>
          <a:bodyPr/>
          <a:lstStyle/>
          <a:p>
            <a:fld id="{58BE912D-E9CF-4787-B43B-9C9D25E2C356}" type="slidenum">
              <a:rPr lang="en-IN" smtClean="0"/>
              <a:t>1</a:t>
            </a:fld>
            <a:endParaRPr lang="en-IN"/>
          </a:p>
        </p:txBody>
      </p:sp>
      <p:sp>
        <p:nvSpPr>
          <p:cNvPr id="6" name="TextBox 5">
            <a:extLst>
              <a:ext uri="{FF2B5EF4-FFF2-40B4-BE49-F238E27FC236}">
                <a16:creationId xmlns:a16="http://schemas.microsoft.com/office/drawing/2014/main" id="{0D5D2150-AD9C-2C3C-C3D8-EC2DAD441743}"/>
              </a:ext>
            </a:extLst>
          </p:cNvPr>
          <p:cNvSpPr txBox="1"/>
          <p:nvPr/>
        </p:nvSpPr>
        <p:spPr>
          <a:xfrm>
            <a:off x="547008" y="4778161"/>
            <a:ext cx="3404507"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Under the guidance of</a:t>
            </a:r>
          </a:p>
          <a:p>
            <a:r>
              <a:rPr lang="en-IN" dirty="0">
                <a:solidFill>
                  <a:schemeClr val="bg1"/>
                </a:solidFill>
                <a:latin typeface="Times New Roman" panose="02020603050405020304" pitchFamily="18" charset="0"/>
                <a:cs typeface="Times New Roman" panose="02020603050405020304" pitchFamily="18" charset="0"/>
              </a:rPr>
              <a:t>Mr. S.K.Ganjave </a:t>
            </a:r>
          </a:p>
        </p:txBody>
      </p:sp>
      <p:sp>
        <p:nvSpPr>
          <p:cNvPr id="10" name="TextBox 9">
            <a:extLst>
              <a:ext uri="{FF2B5EF4-FFF2-40B4-BE49-F238E27FC236}">
                <a16:creationId xmlns:a16="http://schemas.microsoft.com/office/drawing/2014/main" id="{4CE4EAE3-D670-308D-00FD-ACC9B9601F9A}"/>
              </a:ext>
            </a:extLst>
          </p:cNvPr>
          <p:cNvSpPr txBox="1"/>
          <p:nvPr/>
        </p:nvSpPr>
        <p:spPr>
          <a:xfrm>
            <a:off x="8670471" y="4822828"/>
            <a:ext cx="3241222"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Name: </a:t>
            </a:r>
          </a:p>
          <a:p>
            <a:r>
              <a:rPr lang="en-IN" dirty="0">
                <a:solidFill>
                  <a:schemeClr val="bg1"/>
                </a:solidFill>
                <a:latin typeface="Times New Roman" panose="02020603050405020304" pitchFamily="18" charset="0"/>
                <a:cs typeface="Times New Roman" panose="02020603050405020304" pitchFamily="18" charset="0"/>
              </a:rPr>
              <a:t>  Godase Sangramsinh Dattatray</a:t>
            </a:r>
          </a:p>
        </p:txBody>
      </p:sp>
    </p:spTree>
    <p:extLst>
      <p:ext uri="{BB962C8B-B14F-4D97-AF65-F5344CB8AC3E}">
        <p14:creationId xmlns:p14="http://schemas.microsoft.com/office/powerpoint/2010/main" val="49564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7C82715-B701-6CA0-9D23-AA5E81F97566}"/>
              </a:ext>
            </a:extLst>
          </p:cNvPr>
          <p:cNvSpPr/>
          <p:nvPr/>
        </p:nvSpPr>
        <p:spPr>
          <a:xfrm>
            <a:off x="2503439" y="349439"/>
            <a:ext cx="7361583" cy="55659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Sylfaen" panose="010A0502050306030303" pitchFamily="18" charset="0"/>
                <a:ea typeface="Tahoma" panose="020B0604030504040204" pitchFamily="34" charset="0"/>
                <a:cs typeface="Tahoma" panose="020B0604030504040204" pitchFamily="34" charset="0"/>
              </a:rPr>
              <a:t>Estimating Noisy Pixels</a:t>
            </a:r>
          </a:p>
        </p:txBody>
      </p:sp>
      <p:sp>
        <p:nvSpPr>
          <p:cNvPr id="4" name="TextBox 3">
            <a:extLst>
              <a:ext uri="{FF2B5EF4-FFF2-40B4-BE49-F238E27FC236}">
                <a16:creationId xmlns:a16="http://schemas.microsoft.com/office/drawing/2014/main" id="{08210F4A-5074-2FA5-5CA4-F87AF5284F11}"/>
              </a:ext>
            </a:extLst>
          </p:cNvPr>
          <p:cNvSpPr txBox="1"/>
          <p:nvPr/>
        </p:nvSpPr>
        <p:spPr>
          <a:xfrm>
            <a:off x="1646693" y="1294218"/>
            <a:ext cx="9075074"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After the determination of the noisy pixels, the estimation method used to donate a value for each noisy image is the </a:t>
            </a:r>
            <a:r>
              <a:rPr lang="en-IN" dirty="0">
                <a:solidFill>
                  <a:schemeClr val="bg1"/>
                </a:solidFill>
                <a:latin typeface="Times New Roman" panose="02020603050405020304" pitchFamily="18" charset="0"/>
                <a:cs typeface="Times New Roman" panose="02020603050405020304" pitchFamily="18" charset="0"/>
              </a:rPr>
              <a:t>local averaging.</a:t>
            </a:r>
          </a:p>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First, the noisy Pixels could be classified into three types.</a:t>
            </a:r>
          </a:p>
          <a:p>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AE7DBC7B-2ADB-3FC6-4A1D-DADE34912175}"/>
              </a:ext>
            </a:extLst>
          </p:cNvPr>
          <p:cNvGraphicFramePr/>
          <p:nvPr>
            <p:extLst>
              <p:ext uri="{D42A27DB-BD31-4B8C-83A1-F6EECF244321}">
                <p14:modId xmlns:p14="http://schemas.microsoft.com/office/powerpoint/2010/main" val="2081559661"/>
              </p:ext>
            </p:extLst>
          </p:nvPr>
        </p:nvGraphicFramePr>
        <p:xfrm>
          <a:off x="2032000" y="2181727"/>
          <a:ext cx="8128000" cy="4363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ooter Placeholder 9">
            <a:extLst>
              <a:ext uri="{FF2B5EF4-FFF2-40B4-BE49-F238E27FC236}">
                <a16:creationId xmlns:a16="http://schemas.microsoft.com/office/drawing/2014/main" id="{C7FA8299-E10D-5792-B65A-FF990813C342}"/>
              </a:ext>
            </a:extLst>
          </p:cNvPr>
          <p:cNvSpPr>
            <a:spLocks noGrp="1"/>
          </p:cNvSpPr>
          <p:nvPr>
            <p:ph type="ftr" sz="quarter" idx="11"/>
          </p:nvPr>
        </p:nvSpPr>
        <p:spPr/>
        <p:txBody>
          <a:bodyPr/>
          <a:lstStyle/>
          <a:p>
            <a:r>
              <a:rPr lang="en-US"/>
              <a:t>Department of Statistics, Shivaji University, Kolhapur.</a:t>
            </a:r>
            <a:endParaRPr lang="en-IN"/>
          </a:p>
        </p:txBody>
      </p:sp>
      <p:sp>
        <p:nvSpPr>
          <p:cNvPr id="11" name="Slide Number Placeholder 10">
            <a:extLst>
              <a:ext uri="{FF2B5EF4-FFF2-40B4-BE49-F238E27FC236}">
                <a16:creationId xmlns:a16="http://schemas.microsoft.com/office/drawing/2014/main" id="{89357988-2831-D670-2F39-BE81846E0600}"/>
              </a:ext>
            </a:extLst>
          </p:cNvPr>
          <p:cNvSpPr>
            <a:spLocks noGrp="1"/>
          </p:cNvSpPr>
          <p:nvPr>
            <p:ph type="sldNum" sz="quarter" idx="12"/>
          </p:nvPr>
        </p:nvSpPr>
        <p:spPr/>
        <p:txBody>
          <a:bodyPr/>
          <a:lstStyle/>
          <a:p>
            <a:fld id="{58BE912D-E9CF-4787-B43B-9C9D25E2C356}" type="slidenum">
              <a:rPr lang="en-IN" smtClean="0"/>
              <a:t>10</a:t>
            </a:fld>
            <a:endParaRPr lang="en-IN"/>
          </a:p>
        </p:txBody>
      </p:sp>
    </p:spTree>
    <p:extLst>
      <p:ext uri="{BB962C8B-B14F-4D97-AF65-F5344CB8AC3E}">
        <p14:creationId xmlns:p14="http://schemas.microsoft.com/office/powerpoint/2010/main" val="326461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B1C57F5-FAD7-6192-C02D-6E1AC01ACBE1}"/>
              </a:ext>
            </a:extLst>
          </p:cNvPr>
          <p:cNvSpPr/>
          <p:nvPr/>
        </p:nvSpPr>
        <p:spPr>
          <a:xfrm>
            <a:off x="2415208" y="566008"/>
            <a:ext cx="7361583" cy="55659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dirty="0">
                <a:solidFill>
                  <a:schemeClr val="bg1"/>
                </a:solidFill>
                <a:latin typeface="Times New Roman" panose="02020603050405020304" pitchFamily="18" charset="0"/>
                <a:cs typeface="Times New Roman" panose="02020603050405020304" pitchFamily="18" charset="0"/>
              </a:rPr>
              <a:t>Noisy Neighbours Problem</a:t>
            </a:r>
          </a:p>
        </p:txBody>
      </p:sp>
      <p:sp>
        <p:nvSpPr>
          <p:cNvPr id="4" name="TextBox 3">
            <a:extLst>
              <a:ext uri="{FF2B5EF4-FFF2-40B4-BE49-F238E27FC236}">
                <a16:creationId xmlns:a16="http://schemas.microsoft.com/office/drawing/2014/main" id="{D5ADD316-95B9-1D49-BAC9-68F225FB56F6}"/>
              </a:ext>
            </a:extLst>
          </p:cNvPr>
          <p:cNvSpPr txBox="1"/>
          <p:nvPr/>
        </p:nvSpPr>
        <p:spPr>
          <a:xfrm>
            <a:off x="3380513" y="1484814"/>
            <a:ext cx="5094087" cy="878702"/>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Noise pixels may be neighbors in the image array.</a:t>
            </a:r>
          </a:p>
          <a:p>
            <a:pPr marL="285750" indent="-285750">
              <a:lnSpc>
                <a:spcPct val="150000"/>
              </a:lnSpc>
              <a:buFont typeface="Wingdings" panose="05000000000000000000" pitchFamily="2" charset="2"/>
              <a:buChar char="ü"/>
            </a:pPr>
            <a:r>
              <a:rPr lang="en-US" dirty="0">
                <a:solidFill>
                  <a:schemeClr val="bg1"/>
                </a:solidFill>
              </a:rPr>
              <a:t>The procedure of local averaging could be risky.</a:t>
            </a:r>
          </a:p>
        </p:txBody>
      </p:sp>
      <p:sp>
        <p:nvSpPr>
          <p:cNvPr id="5" name="Rectangle: Rounded Corners 4">
            <a:extLst>
              <a:ext uri="{FF2B5EF4-FFF2-40B4-BE49-F238E27FC236}">
                <a16:creationId xmlns:a16="http://schemas.microsoft.com/office/drawing/2014/main" id="{110B7AC1-33F8-0FE9-4823-87EE1D12F2B8}"/>
              </a:ext>
            </a:extLst>
          </p:cNvPr>
          <p:cNvSpPr/>
          <p:nvPr/>
        </p:nvSpPr>
        <p:spPr>
          <a:xfrm>
            <a:off x="2415206" y="2725731"/>
            <a:ext cx="7361583" cy="5565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Times New Roman" panose="02020603050405020304" pitchFamily="18" charset="0"/>
                <a:cs typeface="Times New Roman" panose="02020603050405020304" pitchFamily="18" charset="0"/>
              </a:rPr>
              <a:t>IQR Filter Algorithm</a:t>
            </a:r>
          </a:p>
        </p:txBody>
      </p:sp>
      <p:sp>
        <p:nvSpPr>
          <p:cNvPr id="6" name="TextBox 5">
            <a:extLst>
              <a:ext uri="{FF2B5EF4-FFF2-40B4-BE49-F238E27FC236}">
                <a16:creationId xmlns:a16="http://schemas.microsoft.com/office/drawing/2014/main" id="{3555B5B9-418B-71A7-45CD-90451550834F}"/>
              </a:ext>
            </a:extLst>
          </p:cNvPr>
          <p:cNvSpPr txBox="1"/>
          <p:nvPr/>
        </p:nvSpPr>
        <p:spPr>
          <a:xfrm>
            <a:off x="2749272" y="3644537"/>
            <a:ext cx="7027517" cy="3366563"/>
          </a:xfrm>
          <a:prstGeom prst="rect">
            <a:avLst/>
          </a:prstGeom>
          <a:noFill/>
        </p:spPr>
        <p:txBody>
          <a:bodyPr wrap="square" rtlCol="0">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For each window of size </a:t>
            </a:r>
            <a:r>
              <a:rPr lang="en-US" dirty="0" err="1">
                <a:solidFill>
                  <a:schemeClr val="bg1"/>
                </a:solidFill>
                <a:latin typeface="Times New Roman" panose="02020603050405020304" pitchFamily="18" charset="0"/>
                <a:cs typeface="Times New Roman" panose="02020603050405020304" pitchFamily="18" charset="0"/>
              </a:rPr>
              <a:t>k×k</a:t>
            </a:r>
            <a:r>
              <a:rPr lang="en-US" dirty="0">
                <a:solidFill>
                  <a:schemeClr val="bg1"/>
                </a:solidFill>
                <a:latin typeface="Times New Roman" panose="02020603050405020304" pitchFamily="18" charset="0"/>
                <a:cs typeface="Times New Roman" panose="02020603050405020304" pitchFamily="18" charset="0"/>
              </a:rPr>
              <a:t> do the following:</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Start</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Compute Q1, Q3, and IQR distance</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Find all suspected noisy pixels outside IQR distance</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Compute the permission distance by two thresholds T1 and T2</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Return all pixels within T1 and T2 to the non-noisy pixels</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Estimate all noisy pixels greater than T1 and T2 by local averaging</a:t>
            </a:r>
          </a:p>
          <a:p>
            <a:pPr marL="342900" indent="-34290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Stop</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F57F3B73-1024-689D-365F-7C03A1BA5381}"/>
              </a:ext>
            </a:extLst>
          </p:cNvPr>
          <p:cNvSpPr>
            <a:spLocks noGrp="1"/>
          </p:cNvSpPr>
          <p:nvPr>
            <p:ph type="ftr" sz="quarter" idx="11"/>
          </p:nvPr>
        </p:nvSpPr>
        <p:spPr/>
        <p:txBody>
          <a:bodyPr/>
          <a:lstStyle/>
          <a:p>
            <a:r>
              <a:rPr lang="en-US"/>
              <a:t>Department of Statistics, Shivaji University, Kolhapur.</a:t>
            </a:r>
            <a:endParaRPr lang="en-IN"/>
          </a:p>
        </p:txBody>
      </p:sp>
      <p:sp>
        <p:nvSpPr>
          <p:cNvPr id="10" name="Slide Number Placeholder 9">
            <a:extLst>
              <a:ext uri="{FF2B5EF4-FFF2-40B4-BE49-F238E27FC236}">
                <a16:creationId xmlns:a16="http://schemas.microsoft.com/office/drawing/2014/main" id="{957D475F-D92D-94B8-27C4-5C233C93CA16}"/>
              </a:ext>
            </a:extLst>
          </p:cNvPr>
          <p:cNvSpPr>
            <a:spLocks noGrp="1"/>
          </p:cNvSpPr>
          <p:nvPr>
            <p:ph type="sldNum" sz="quarter" idx="12"/>
          </p:nvPr>
        </p:nvSpPr>
        <p:spPr/>
        <p:txBody>
          <a:bodyPr/>
          <a:lstStyle/>
          <a:p>
            <a:fld id="{58BE912D-E9CF-4787-B43B-9C9D25E2C356}" type="slidenum">
              <a:rPr lang="en-IN" smtClean="0"/>
              <a:t>11</a:t>
            </a:fld>
            <a:endParaRPr lang="en-IN"/>
          </a:p>
        </p:txBody>
      </p:sp>
    </p:spTree>
    <p:extLst>
      <p:ext uri="{BB962C8B-B14F-4D97-AF65-F5344CB8AC3E}">
        <p14:creationId xmlns:p14="http://schemas.microsoft.com/office/powerpoint/2010/main" val="112228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EA7216-EDCF-6A16-DF97-7E8A78B69A9D}"/>
              </a:ext>
            </a:extLst>
          </p:cNvPr>
          <p:cNvSpPr>
            <a:spLocks noGrp="1"/>
          </p:cNvSpPr>
          <p:nvPr>
            <p:ph type="ftr" sz="quarter" idx="11"/>
          </p:nvPr>
        </p:nvSpPr>
        <p:spPr/>
        <p:txBody>
          <a:bodyPr/>
          <a:lstStyle/>
          <a:p>
            <a:r>
              <a:rPr lang="en-US"/>
              <a:t>Department of Statistics, Shivaji University, Kolhapur.</a:t>
            </a:r>
            <a:endParaRPr lang="en-IN"/>
          </a:p>
        </p:txBody>
      </p:sp>
      <p:sp>
        <p:nvSpPr>
          <p:cNvPr id="3" name="Slide Number Placeholder 2">
            <a:extLst>
              <a:ext uri="{FF2B5EF4-FFF2-40B4-BE49-F238E27FC236}">
                <a16:creationId xmlns:a16="http://schemas.microsoft.com/office/drawing/2014/main" id="{89929AAD-E1BA-FE27-A920-30C8B4FE069D}"/>
              </a:ext>
            </a:extLst>
          </p:cNvPr>
          <p:cNvSpPr>
            <a:spLocks noGrp="1"/>
          </p:cNvSpPr>
          <p:nvPr>
            <p:ph type="sldNum" sz="quarter" idx="12"/>
          </p:nvPr>
        </p:nvSpPr>
        <p:spPr/>
        <p:txBody>
          <a:bodyPr/>
          <a:lstStyle/>
          <a:p>
            <a:fld id="{58BE912D-E9CF-4787-B43B-9C9D25E2C356}" type="slidenum">
              <a:rPr lang="en-IN" smtClean="0"/>
              <a:t>12</a:t>
            </a:fld>
            <a:endParaRPr lang="en-IN"/>
          </a:p>
        </p:txBody>
      </p:sp>
      <p:sp>
        <p:nvSpPr>
          <p:cNvPr id="5" name="Rectangle: Rounded Corners 4">
            <a:extLst>
              <a:ext uri="{FF2B5EF4-FFF2-40B4-BE49-F238E27FC236}">
                <a16:creationId xmlns:a16="http://schemas.microsoft.com/office/drawing/2014/main" id="{90CA6EF1-1632-4017-044F-E37DDBE12B66}"/>
              </a:ext>
            </a:extLst>
          </p:cNvPr>
          <p:cNvSpPr/>
          <p:nvPr/>
        </p:nvSpPr>
        <p:spPr>
          <a:xfrm>
            <a:off x="2415208" y="725481"/>
            <a:ext cx="7361583" cy="5565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rgbClr val="FF0000"/>
                </a:solidFill>
              </a:rPr>
              <a:t>Conclusion</a:t>
            </a:r>
          </a:p>
        </p:txBody>
      </p:sp>
      <p:sp>
        <p:nvSpPr>
          <p:cNvPr id="6" name="TextBox 5">
            <a:extLst>
              <a:ext uri="{FF2B5EF4-FFF2-40B4-BE49-F238E27FC236}">
                <a16:creationId xmlns:a16="http://schemas.microsoft.com/office/drawing/2014/main" id="{998A889E-F921-C222-FBE8-640481D919A9}"/>
              </a:ext>
            </a:extLst>
          </p:cNvPr>
          <p:cNvSpPr txBox="1"/>
          <p:nvPr/>
        </p:nvSpPr>
        <p:spPr>
          <a:xfrm>
            <a:off x="3136025" y="1771652"/>
            <a:ext cx="5919949" cy="336656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New and simple approach for removing salt and pepper noise from corrupted images has been presented.</a:t>
            </a:r>
          </a:p>
          <a:p>
            <a:pPr marL="285750" indent="-285750">
              <a:lnSpc>
                <a:spcPct val="150000"/>
              </a:lnSpc>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It can be seen that IQR filter preserves edge sharpness better of the original image than median filter</a:t>
            </a:r>
          </a:p>
          <a:p>
            <a:pPr marL="285750" indent="-285750">
              <a:lnSpc>
                <a:spcPct val="150000"/>
              </a:lnSpc>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As a main conclusion from this article is that whenever the window size is increased the preserving of the edges is not affected highly which is on the contrary of the median filter</a:t>
            </a:r>
          </a:p>
        </p:txBody>
      </p:sp>
    </p:spTree>
    <p:extLst>
      <p:ext uri="{BB962C8B-B14F-4D97-AF65-F5344CB8AC3E}">
        <p14:creationId xmlns:p14="http://schemas.microsoft.com/office/powerpoint/2010/main" val="37293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0C2180-E7F9-1BCE-9032-0D5F6701E968}"/>
              </a:ext>
            </a:extLst>
          </p:cNvPr>
          <p:cNvSpPr>
            <a:spLocks noGrp="1"/>
          </p:cNvSpPr>
          <p:nvPr>
            <p:ph type="ftr" sz="quarter" idx="11"/>
          </p:nvPr>
        </p:nvSpPr>
        <p:spPr/>
        <p:txBody>
          <a:bodyPr/>
          <a:lstStyle/>
          <a:p>
            <a:r>
              <a:rPr lang="en-US"/>
              <a:t>Department of Statistics, Shivaji University, Kolhapur.</a:t>
            </a:r>
            <a:endParaRPr lang="en-IN"/>
          </a:p>
        </p:txBody>
      </p:sp>
      <p:sp>
        <p:nvSpPr>
          <p:cNvPr id="3" name="Slide Number Placeholder 2">
            <a:extLst>
              <a:ext uri="{FF2B5EF4-FFF2-40B4-BE49-F238E27FC236}">
                <a16:creationId xmlns:a16="http://schemas.microsoft.com/office/drawing/2014/main" id="{EF6FE69B-C12B-193C-B3CB-497C71253B74}"/>
              </a:ext>
            </a:extLst>
          </p:cNvPr>
          <p:cNvSpPr>
            <a:spLocks noGrp="1"/>
          </p:cNvSpPr>
          <p:nvPr>
            <p:ph type="sldNum" sz="quarter" idx="12"/>
          </p:nvPr>
        </p:nvSpPr>
        <p:spPr/>
        <p:txBody>
          <a:bodyPr/>
          <a:lstStyle/>
          <a:p>
            <a:fld id="{58BE912D-E9CF-4787-B43B-9C9D25E2C356}" type="slidenum">
              <a:rPr lang="en-IN" smtClean="0"/>
              <a:t>13</a:t>
            </a:fld>
            <a:endParaRPr lang="en-IN"/>
          </a:p>
        </p:txBody>
      </p:sp>
      <p:sp>
        <p:nvSpPr>
          <p:cNvPr id="4" name="Rectangle: Rounded Corners 3">
            <a:extLst>
              <a:ext uri="{FF2B5EF4-FFF2-40B4-BE49-F238E27FC236}">
                <a16:creationId xmlns:a16="http://schemas.microsoft.com/office/drawing/2014/main" id="{8590C9B6-0576-3BD4-4733-B736BA3BB738}"/>
              </a:ext>
            </a:extLst>
          </p:cNvPr>
          <p:cNvSpPr/>
          <p:nvPr/>
        </p:nvSpPr>
        <p:spPr>
          <a:xfrm>
            <a:off x="2415208" y="725481"/>
            <a:ext cx="7361583" cy="5565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Times New Roman" panose="02020603050405020304" pitchFamily="18" charset="0"/>
                <a:cs typeface="Times New Roman" panose="02020603050405020304" pitchFamily="18" charset="0"/>
              </a:rPr>
              <a:t>Reference</a:t>
            </a:r>
          </a:p>
        </p:txBody>
      </p:sp>
      <p:sp>
        <p:nvSpPr>
          <p:cNvPr id="5" name="TextBox 4">
            <a:extLst>
              <a:ext uri="{FF2B5EF4-FFF2-40B4-BE49-F238E27FC236}">
                <a16:creationId xmlns:a16="http://schemas.microsoft.com/office/drawing/2014/main" id="{35A04672-1A8E-9651-876A-BD2D843255E2}"/>
              </a:ext>
            </a:extLst>
          </p:cNvPr>
          <p:cNvSpPr txBox="1"/>
          <p:nvPr/>
        </p:nvSpPr>
        <p:spPr>
          <a:xfrm>
            <a:off x="3805917" y="1950903"/>
            <a:ext cx="4580164" cy="29561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International Journal of Science and Research (IJSR) ISSN (Online): 2319-7064</a:t>
            </a:r>
          </a:p>
          <a:p>
            <a:pPr marL="285750" indent="-285750">
              <a:lnSpc>
                <a:spcPct val="150000"/>
              </a:lnSpc>
              <a:buFont typeface="Arial" panose="020B0604020202020204" pitchFamily="34" charset="0"/>
              <a:buChar char="•"/>
            </a:pPr>
            <a:r>
              <a:rPr lang="en-US" dirty="0">
                <a:solidFill>
                  <a:schemeClr val="bg1"/>
                </a:solidFill>
              </a:rPr>
              <a:t> Author:</a:t>
            </a:r>
            <a:r>
              <a:rPr lang="en-IN" b="0" i="0" dirty="0">
                <a:solidFill>
                  <a:srgbClr val="111111"/>
                </a:solidFill>
                <a:effectLst/>
                <a:latin typeface="Roboto" panose="02000000000000000000" pitchFamily="2" charset="0"/>
              </a:rPr>
              <a:t>Senthilkumar Palaniappan</a:t>
            </a:r>
            <a:r>
              <a:rPr lang="en-IN" dirty="0">
                <a:solidFill>
                  <a:srgbClr val="111111"/>
                </a:solidFill>
                <a:latin typeface="Roboto" panose="02000000000000000000" pitchFamily="2" charset="0"/>
              </a:rPr>
              <a:t>         </a:t>
            </a:r>
            <a:r>
              <a:rPr lang="en-US" dirty="0">
                <a:solidFill>
                  <a:schemeClr val="bg1"/>
                </a:solidFill>
              </a:rPr>
              <a:t>PG student, Department of ECE, Velalar College of Engineering and Technology Anna University, Chennai, India</a:t>
            </a:r>
          </a:p>
          <a:p>
            <a:pPr marL="285750" indent="-285750">
              <a:lnSpc>
                <a:spcPct val="150000"/>
              </a:lnSpc>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417767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D3FFCA-37F4-7D6C-422D-7053591B2D36}"/>
              </a:ext>
            </a:extLst>
          </p:cNvPr>
          <p:cNvSpPr>
            <a:spLocks noGrp="1"/>
          </p:cNvSpPr>
          <p:nvPr>
            <p:ph type="ftr" sz="quarter" idx="11"/>
          </p:nvPr>
        </p:nvSpPr>
        <p:spPr/>
        <p:txBody>
          <a:bodyPr/>
          <a:lstStyle/>
          <a:p>
            <a:r>
              <a:rPr lang="en-US"/>
              <a:t>Department of Statistics, Shivaji University, Kolhapur.</a:t>
            </a:r>
            <a:endParaRPr lang="en-IN"/>
          </a:p>
        </p:txBody>
      </p:sp>
      <p:sp>
        <p:nvSpPr>
          <p:cNvPr id="3" name="Slide Number Placeholder 2">
            <a:extLst>
              <a:ext uri="{FF2B5EF4-FFF2-40B4-BE49-F238E27FC236}">
                <a16:creationId xmlns:a16="http://schemas.microsoft.com/office/drawing/2014/main" id="{21728B8C-5EE8-F900-4E3A-E4614813F4B2}"/>
              </a:ext>
            </a:extLst>
          </p:cNvPr>
          <p:cNvSpPr>
            <a:spLocks noGrp="1"/>
          </p:cNvSpPr>
          <p:nvPr>
            <p:ph type="sldNum" sz="quarter" idx="12"/>
          </p:nvPr>
        </p:nvSpPr>
        <p:spPr/>
        <p:txBody>
          <a:bodyPr/>
          <a:lstStyle/>
          <a:p>
            <a:fld id="{58BE912D-E9CF-4787-B43B-9C9D25E2C356}" type="slidenum">
              <a:rPr lang="en-IN" smtClean="0"/>
              <a:t>14</a:t>
            </a:fld>
            <a:endParaRPr lang="en-IN"/>
          </a:p>
        </p:txBody>
      </p:sp>
      <p:sp>
        <p:nvSpPr>
          <p:cNvPr id="4" name="Frame 3">
            <a:extLst>
              <a:ext uri="{FF2B5EF4-FFF2-40B4-BE49-F238E27FC236}">
                <a16:creationId xmlns:a16="http://schemas.microsoft.com/office/drawing/2014/main" id="{F7D9EA0B-7BDB-1DD5-60AC-E5124FFD9C1D}"/>
              </a:ext>
            </a:extLst>
          </p:cNvPr>
          <p:cNvSpPr/>
          <p:nvPr/>
        </p:nvSpPr>
        <p:spPr>
          <a:xfrm>
            <a:off x="499382" y="514350"/>
            <a:ext cx="11193236" cy="5829300"/>
          </a:xfrm>
          <a:prstGeom prst="frame">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Rounded Corners 4">
            <a:extLst>
              <a:ext uri="{FF2B5EF4-FFF2-40B4-BE49-F238E27FC236}">
                <a16:creationId xmlns:a16="http://schemas.microsoft.com/office/drawing/2014/main" id="{4076EA33-28CF-3C74-F399-0A78AB780488}"/>
              </a:ext>
            </a:extLst>
          </p:cNvPr>
          <p:cNvSpPr/>
          <p:nvPr/>
        </p:nvSpPr>
        <p:spPr>
          <a:xfrm>
            <a:off x="2871107" y="1763485"/>
            <a:ext cx="6449785" cy="3331029"/>
          </a:xfrm>
          <a:prstGeom prst="roundRect">
            <a:avLst/>
          </a:prstGeom>
          <a:solidFill>
            <a:srgbClr val="0070C0"/>
          </a:solidFill>
          <a:ln>
            <a:solidFill>
              <a:srgbClr val="0070C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7134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BAD6C9F-8EE4-18F2-9786-2083567CD6CE}"/>
              </a:ext>
            </a:extLst>
          </p:cNvPr>
          <p:cNvSpPr/>
          <p:nvPr/>
        </p:nvSpPr>
        <p:spPr>
          <a:xfrm>
            <a:off x="2880428" y="603041"/>
            <a:ext cx="7361583" cy="5565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solidFill>
                  <a:schemeClr val="bg1"/>
                </a:solidFill>
                <a:latin typeface="Times New Roman" panose="02020603050405020304" pitchFamily="18" charset="0"/>
                <a:cs typeface="Times New Roman" panose="02020603050405020304" pitchFamily="18" charset="0"/>
              </a:rPr>
              <a:t>INDEX</a:t>
            </a:r>
          </a:p>
        </p:txBody>
      </p:sp>
      <p:sp>
        <p:nvSpPr>
          <p:cNvPr id="7" name="TextBox 6">
            <a:extLst>
              <a:ext uri="{FF2B5EF4-FFF2-40B4-BE49-F238E27FC236}">
                <a16:creationId xmlns:a16="http://schemas.microsoft.com/office/drawing/2014/main" id="{66E251E9-30B9-9DBB-C676-C6783B2EB4DB}"/>
              </a:ext>
            </a:extLst>
          </p:cNvPr>
          <p:cNvSpPr txBox="1"/>
          <p:nvPr/>
        </p:nvSpPr>
        <p:spPr>
          <a:xfrm>
            <a:off x="2486177" y="1730644"/>
            <a:ext cx="8150087" cy="577081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solidFill>
                  <a:schemeClr val="accent4"/>
                </a:solidFill>
              </a:rPr>
              <a:t>Introduction</a:t>
            </a:r>
          </a:p>
          <a:p>
            <a:pPr marL="285750" indent="-285750">
              <a:lnSpc>
                <a:spcPct val="150000"/>
              </a:lnSpc>
              <a:buFont typeface="Wingdings" panose="05000000000000000000" pitchFamily="2" charset="2"/>
              <a:buChar char="Ø"/>
            </a:pPr>
            <a:r>
              <a:rPr lang="en-IN" dirty="0">
                <a:solidFill>
                  <a:schemeClr val="accent4"/>
                </a:solidFill>
              </a:rPr>
              <a:t>Types of Noise</a:t>
            </a:r>
          </a:p>
          <a:p>
            <a:pPr marL="285750" indent="-285750">
              <a:lnSpc>
                <a:spcPct val="150000"/>
              </a:lnSpc>
              <a:buFont typeface="Wingdings" panose="05000000000000000000" pitchFamily="2" charset="2"/>
              <a:buChar char="Ø"/>
            </a:pPr>
            <a:r>
              <a:rPr lang="en-IN" sz="1800" dirty="0">
                <a:solidFill>
                  <a:schemeClr val="accent4"/>
                </a:solidFill>
                <a:latin typeface="Times New Roman" panose="02020603050405020304" pitchFamily="18" charset="0"/>
                <a:cs typeface="Times New Roman" panose="02020603050405020304" pitchFamily="18" charset="0"/>
              </a:rPr>
              <a:t>Image Denoising</a:t>
            </a:r>
          </a:p>
          <a:p>
            <a:pPr marL="285750" indent="-285750">
              <a:lnSpc>
                <a:spcPct val="150000"/>
              </a:lnSpc>
              <a:buFont typeface="Wingdings" panose="05000000000000000000" pitchFamily="2" charset="2"/>
              <a:buChar char="Ø"/>
            </a:pPr>
            <a:r>
              <a:rPr lang="en-IN" sz="1800" dirty="0">
                <a:solidFill>
                  <a:schemeClr val="accent4"/>
                </a:solidFill>
                <a:latin typeface="Times New Roman" panose="02020603050405020304" pitchFamily="18" charset="0"/>
                <a:cs typeface="Times New Roman" panose="02020603050405020304" pitchFamily="18" charset="0"/>
              </a:rPr>
              <a:t>Median Filter</a:t>
            </a:r>
          </a:p>
          <a:p>
            <a:pPr marL="285750" indent="-285750">
              <a:lnSpc>
                <a:spcPct val="150000"/>
              </a:lnSpc>
              <a:buFont typeface="Wingdings" panose="05000000000000000000" pitchFamily="2" charset="2"/>
              <a:buChar char="Ø"/>
            </a:pPr>
            <a:r>
              <a:rPr lang="en-IN" sz="1800" dirty="0">
                <a:solidFill>
                  <a:schemeClr val="accent4"/>
                </a:solidFill>
                <a:latin typeface="Times New Roman" panose="02020603050405020304" pitchFamily="18" charset="0"/>
                <a:cs typeface="Times New Roman" panose="02020603050405020304" pitchFamily="18" charset="0"/>
              </a:rPr>
              <a:t>Interquartile Range (IQR)</a:t>
            </a:r>
          </a:p>
          <a:p>
            <a:pPr marL="285750" indent="-285750">
              <a:lnSpc>
                <a:spcPct val="150000"/>
              </a:lnSpc>
              <a:buFont typeface="Wingdings" panose="05000000000000000000" pitchFamily="2" charset="2"/>
              <a:buChar char="Ø"/>
            </a:pPr>
            <a:r>
              <a:rPr lang="en-IN" sz="1800" dirty="0">
                <a:solidFill>
                  <a:schemeClr val="bg1"/>
                </a:solidFill>
                <a:latin typeface="Times New Roman" panose="02020603050405020304" pitchFamily="18" charset="0"/>
                <a:cs typeface="Times New Roman" panose="02020603050405020304" pitchFamily="18" charset="0"/>
              </a:rPr>
              <a:t>Proposed IQR Filter</a:t>
            </a:r>
          </a:p>
          <a:p>
            <a:pPr marL="285750" indent="-285750">
              <a:lnSpc>
                <a:spcPct val="150000"/>
              </a:lnSpc>
              <a:buFont typeface="Wingdings" panose="05000000000000000000" pitchFamily="2" charset="2"/>
              <a:buChar char="Ø"/>
            </a:pPr>
            <a:r>
              <a:rPr lang="en-IN" sz="1800" dirty="0">
                <a:solidFill>
                  <a:srgbClr val="0070C0"/>
                </a:solidFill>
                <a:latin typeface="Times New Roman" panose="02020603050405020304" pitchFamily="18" charset="0"/>
                <a:cs typeface="Times New Roman" panose="02020603050405020304" pitchFamily="18" charset="0"/>
              </a:rPr>
              <a:t>Permission Procedure</a:t>
            </a:r>
          </a:p>
          <a:p>
            <a:pPr marL="285750" indent="-285750">
              <a:lnSpc>
                <a:spcPct val="150000"/>
              </a:lnSpc>
              <a:buFont typeface="Wingdings" panose="05000000000000000000" pitchFamily="2" charset="2"/>
              <a:buChar char="Ø"/>
            </a:pPr>
            <a:r>
              <a:rPr lang="en-IN" sz="1800" dirty="0">
                <a:solidFill>
                  <a:schemeClr val="bg1"/>
                </a:solidFill>
                <a:latin typeface="Sylfaen" panose="010A0502050306030303" pitchFamily="18" charset="0"/>
                <a:ea typeface="Tahoma" panose="020B0604030504040204" pitchFamily="34" charset="0"/>
                <a:cs typeface="Tahoma" panose="020B0604030504040204" pitchFamily="34" charset="0"/>
              </a:rPr>
              <a:t>Estimating Noisy Pixels</a:t>
            </a:r>
          </a:p>
          <a:p>
            <a:pPr marL="285750" indent="-285750">
              <a:lnSpc>
                <a:spcPct val="150000"/>
              </a:lnSpc>
              <a:buFont typeface="Wingdings" panose="05000000000000000000" pitchFamily="2" charset="2"/>
              <a:buChar char="Ø"/>
            </a:pPr>
            <a:r>
              <a:rPr lang="en-IN" sz="1800" dirty="0">
                <a:solidFill>
                  <a:schemeClr val="bg1"/>
                </a:solidFill>
                <a:latin typeface="Times New Roman" panose="02020603050405020304" pitchFamily="18" charset="0"/>
                <a:cs typeface="Times New Roman" panose="02020603050405020304" pitchFamily="18" charset="0"/>
              </a:rPr>
              <a:t>Noisy Neighbours Problem</a:t>
            </a:r>
          </a:p>
          <a:p>
            <a:pPr marL="285750" indent="-285750">
              <a:lnSpc>
                <a:spcPct val="150000"/>
              </a:lnSpc>
              <a:buFont typeface="Wingdings" panose="05000000000000000000" pitchFamily="2" charset="2"/>
              <a:buChar char="Ø"/>
            </a:pPr>
            <a:r>
              <a:rPr lang="en-IN" sz="1800" dirty="0">
                <a:solidFill>
                  <a:schemeClr val="bg1"/>
                </a:solidFill>
                <a:latin typeface="Times New Roman" panose="02020603050405020304" pitchFamily="18" charset="0"/>
                <a:cs typeface="Times New Roman" panose="02020603050405020304" pitchFamily="18" charset="0"/>
              </a:rPr>
              <a:t>IQR Filter Algorithm</a:t>
            </a:r>
          </a:p>
          <a:p>
            <a:pPr marL="285750" indent="-285750">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r>
              <a:rPr lang="en-IN" sz="1800" dirty="0">
                <a:solidFill>
                  <a:schemeClr val="bg1"/>
                </a:solidFill>
                <a:latin typeface="Times New Roman" panose="02020603050405020304" pitchFamily="18" charset="0"/>
                <a:cs typeface="Times New Roman" panose="02020603050405020304" pitchFamily="18" charset="0"/>
              </a:rPr>
              <a:t>Reference</a:t>
            </a:r>
          </a:p>
          <a:p>
            <a:pPr marL="285750" indent="-285750">
              <a:lnSpc>
                <a:spcPct val="150000"/>
              </a:lnSpc>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5" name="Footer Placeholder 4">
            <a:extLst>
              <a:ext uri="{FF2B5EF4-FFF2-40B4-BE49-F238E27FC236}">
                <a16:creationId xmlns:a16="http://schemas.microsoft.com/office/drawing/2014/main" id="{74569342-F173-A5E9-3C1A-7EC5D4CC7ACA}"/>
              </a:ext>
            </a:extLst>
          </p:cNvPr>
          <p:cNvSpPr>
            <a:spLocks noGrp="1"/>
          </p:cNvSpPr>
          <p:nvPr>
            <p:ph type="ftr" sz="quarter" idx="11"/>
          </p:nvPr>
        </p:nvSpPr>
        <p:spPr/>
        <p:txBody>
          <a:bodyPr/>
          <a:lstStyle/>
          <a:p>
            <a:r>
              <a:rPr lang="en-US"/>
              <a:t>Department of Statistics, Shivaji University, Kolhapur.</a:t>
            </a:r>
            <a:endParaRPr lang="en-IN"/>
          </a:p>
        </p:txBody>
      </p:sp>
      <p:sp>
        <p:nvSpPr>
          <p:cNvPr id="6" name="Slide Number Placeholder 5">
            <a:extLst>
              <a:ext uri="{FF2B5EF4-FFF2-40B4-BE49-F238E27FC236}">
                <a16:creationId xmlns:a16="http://schemas.microsoft.com/office/drawing/2014/main" id="{1EBF7D3D-D404-70A1-8279-81B41C03E61B}"/>
              </a:ext>
            </a:extLst>
          </p:cNvPr>
          <p:cNvSpPr>
            <a:spLocks noGrp="1"/>
          </p:cNvSpPr>
          <p:nvPr>
            <p:ph type="sldNum" sz="quarter" idx="12"/>
          </p:nvPr>
        </p:nvSpPr>
        <p:spPr/>
        <p:txBody>
          <a:bodyPr/>
          <a:lstStyle/>
          <a:p>
            <a:fld id="{58BE912D-E9CF-4787-B43B-9C9D25E2C356}" type="slidenum">
              <a:rPr lang="en-IN" smtClean="0"/>
              <a:t>2</a:t>
            </a:fld>
            <a:endParaRPr lang="en-IN"/>
          </a:p>
        </p:txBody>
      </p:sp>
    </p:spTree>
    <p:extLst>
      <p:ext uri="{BB962C8B-B14F-4D97-AF65-F5344CB8AC3E}">
        <p14:creationId xmlns:p14="http://schemas.microsoft.com/office/powerpoint/2010/main" val="183841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7F109-D6D6-0810-7CB3-38608610F479}"/>
              </a:ext>
            </a:extLst>
          </p:cNvPr>
          <p:cNvSpPr txBox="1"/>
          <p:nvPr/>
        </p:nvSpPr>
        <p:spPr>
          <a:xfrm>
            <a:off x="2561900" y="1997839"/>
            <a:ext cx="7068200" cy="4191981"/>
          </a:xfrm>
          <a:prstGeom prst="rect">
            <a:avLst/>
          </a:prstGeom>
          <a:noFill/>
        </p:spPr>
        <p:txBody>
          <a:bodyPr wrap="square" rtlCol="0">
            <a:spAutoFit/>
          </a:bodyPr>
          <a:lstStyle/>
          <a:p>
            <a:pPr algn="just">
              <a:lnSpc>
                <a:spcPct val="150000"/>
              </a:lnSpc>
            </a:pPr>
            <a:r>
              <a:rPr lang="en-US" dirty="0">
                <a:solidFill>
                  <a:schemeClr val="accent4"/>
                </a:solidFill>
              </a:rPr>
              <a:t>		</a:t>
            </a:r>
            <a:r>
              <a:rPr lang="en-US" sz="2000" dirty="0">
                <a:solidFill>
                  <a:schemeClr val="accent4"/>
                </a:solidFill>
                <a:latin typeface="Times New Roman" panose="02020603050405020304" pitchFamily="18" charset="0"/>
                <a:cs typeface="Times New Roman" panose="02020603050405020304" pitchFamily="18" charset="0"/>
              </a:rPr>
              <a:t>Image quality improvement has been a concern throughout the field of image processing. Images are affected by various type of noise. One of the most important areas of image restoration is that cleaning an image occurring by noise. The goal of reducing noise is to eliminate noisy pixels. Noise filtering can be used as replacing every noisy pixel in the image with a new value depending on the </a:t>
            </a:r>
            <a:r>
              <a:rPr lang="en-US" sz="2000" dirty="0" err="1">
                <a:solidFill>
                  <a:schemeClr val="accent4"/>
                </a:solidFill>
                <a:latin typeface="Times New Roman" panose="02020603050405020304" pitchFamily="18" charset="0"/>
                <a:cs typeface="Times New Roman" panose="02020603050405020304" pitchFamily="18" charset="0"/>
              </a:rPr>
              <a:t>neighbouring</a:t>
            </a:r>
            <a:r>
              <a:rPr lang="en-US" sz="2000" dirty="0">
                <a:solidFill>
                  <a:schemeClr val="accent4"/>
                </a:solidFill>
                <a:latin typeface="Times New Roman" panose="02020603050405020304" pitchFamily="18" charset="0"/>
                <a:cs typeface="Times New Roman" panose="02020603050405020304" pitchFamily="18" charset="0"/>
              </a:rPr>
              <a:t> region.</a:t>
            </a:r>
          </a:p>
          <a:p>
            <a:pPr algn="just">
              <a:lnSpc>
                <a:spcPct val="150000"/>
              </a:lnSpc>
            </a:pPr>
            <a:r>
              <a:rPr lang="en-US" sz="2000" dirty="0">
                <a:solidFill>
                  <a:schemeClr val="accent4"/>
                </a:solidFill>
                <a:latin typeface="Times New Roman" panose="02020603050405020304" pitchFamily="18" charset="0"/>
                <a:cs typeface="Times New Roman" panose="02020603050405020304" pitchFamily="18" charset="0"/>
              </a:rPr>
              <a:t>		The proposed algorithm in this paper focuses on how to effectively detect the noise and efficiently restore the image. </a:t>
            </a:r>
            <a:endParaRPr lang="en-IN" sz="2000" dirty="0">
              <a:solidFill>
                <a:schemeClr val="accent4"/>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9D099B5-85EE-8F62-5CDE-9B8E12B7BFB0}"/>
              </a:ext>
            </a:extLst>
          </p:cNvPr>
          <p:cNvSpPr/>
          <p:nvPr/>
        </p:nvSpPr>
        <p:spPr>
          <a:xfrm>
            <a:off x="2415208" y="854765"/>
            <a:ext cx="7361583" cy="5565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n w="12700">
                  <a:solidFill>
                    <a:srgbClr val="FF0000"/>
                  </a:solidFill>
                  <a:prstDash val="solid"/>
                </a:ln>
                <a:solidFill>
                  <a:schemeClr val="bg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Introduction</a:t>
            </a:r>
          </a:p>
        </p:txBody>
      </p:sp>
      <p:sp>
        <p:nvSpPr>
          <p:cNvPr id="6" name="Footer Placeholder 5">
            <a:extLst>
              <a:ext uri="{FF2B5EF4-FFF2-40B4-BE49-F238E27FC236}">
                <a16:creationId xmlns:a16="http://schemas.microsoft.com/office/drawing/2014/main" id="{9D0F2D91-7610-7655-E189-E305256D56E9}"/>
              </a:ext>
            </a:extLst>
          </p:cNvPr>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a:extLst>
              <a:ext uri="{FF2B5EF4-FFF2-40B4-BE49-F238E27FC236}">
                <a16:creationId xmlns:a16="http://schemas.microsoft.com/office/drawing/2014/main" id="{F158D37B-C616-B398-19B1-C511A1BF9CA8}"/>
              </a:ext>
            </a:extLst>
          </p:cNvPr>
          <p:cNvSpPr>
            <a:spLocks noGrp="1"/>
          </p:cNvSpPr>
          <p:nvPr>
            <p:ph type="sldNum" sz="quarter" idx="12"/>
          </p:nvPr>
        </p:nvSpPr>
        <p:spPr/>
        <p:txBody>
          <a:bodyPr/>
          <a:lstStyle/>
          <a:p>
            <a:fld id="{58BE912D-E9CF-4787-B43B-9C9D25E2C356}" type="slidenum">
              <a:rPr lang="en-IN" smtClean="0"/>
              <a:t>3</a:t>
            </a:fld>
            <a:endParaRPr lang="en-IN"/>
          </a:p>
        </p:txBody>
      </p:sp>
    </p:spTree>
    <p:extLst>
      <p:ext uri="{BB962C8B-B14F-4D97-AF65-F5344CB8AC3E}">
        <p14:creationId xmlns:p14="http://schemas.microsoft.com/office/powerpoint/2010/main" val="309258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A3BB36C-37D9-6F2C-C2B0-5CD2D1EC7FCD}"/>
              </a:ext>
            </a:extLst>
          </p:cNvPr>
          <p:cNvGraphicFramePr/>
          <p:nvPr>
            <p:extLst>
              <p:ext uri="{D42A27DB-BD31-4B8C-83A1-F6EECF244321}">
                <p14:modId xmlns:p14="http://schemas.microsoft.com/office/powerpoint/2010/main" val="2729039810"/>
              </p:ext>
            </p:extLst>
          </p:nvPr>
        </p:nvGraphicFramePr>
        <p:xfrm>
          <a:off x="1036983" y="1162878"/>
          <a:ext cx="10118034" cy="5406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9D6A707B-6313-2D11-D41A-A7FCEDDFFFB5}"/>
              </a:ext>
            </a:extLst>
          </p:cNvPr>
          <p:cNvSpPr/>
          <p:nvPr/>
        </p:nvSpPr>
        <p:spPr>
          <a:xfrm>
            <a:off x="2415208" y="347870"/>
            <a:ext cx="7361583" cy="6162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Times New Roman" panose="02020603050405020304" pitchFamily="18" charset="0"/>
                <a:cs typeface="Times New Roman" panose="02020603050405020304" pitchFamily="18" charset="0"/>
              </a:rPr>
              <a:t>Types of Noise</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DC56A32-A40D-3EE7-3F6E-365CB0914869}"/>
              </a:ext>
            </a:extLst>
          </p:cNvPr>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a:extLst>
              <a:ext uri="{FF2B5EF4-FFF2-40B4-BE49-F238E27FC236}">
                <a16:creationId xmlns:a16="http://schemas.microsoft.com/office/drawing/2014/main" id="{6A1D9DE0-D751-30AF-1030-08095EB0FD94}"/>
              </a:ext>
            </a:extLst>
          </p:cNvPr>
          <p:cNvSpPr>
            <a:spLocks noGrp="1"/>
          </p:cNvSpPr>
          <p:nvPr>
            <p:ph type="sldNum" sz="quarter" idx="12"/>
          </p:nvPr>
        </p:nvSpPr>
        <p:spPr/>
        <p:txBody>
          <a:bodyPr/>
          <a:lstStyle/>
          <a:p>
            <a:fld id="{58BE912D-E9CF-4787-B43B-9C9D25E2C356}" type="slidenum">
              <a:rPr lang="en-IN" smtClean="0"/>
              <a:t>4</a:t>
            </a:fld>
            <a:endParaRPr lang="en-IN"/>
          </a:p>
        </p:txBody>
      </p:sp>
    </p:spTree>
    <p:extLst>
      <p:ext uri="{BB962C8B-B14F-4D97-AF65-F5344CB8AC3E}">
        <p14:creationId xmlns:p14="http://schemas.microsoft.com/office/powerpoint/2010/main" val="212603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D3CE9DC-50FD-93ED-24A2-1773F32081B7}"/>
              </a:ext>
            </a:extLst>
          </p:cNvPr>
          <p:cNvSpPr/>
          <p:nvPr/>
        </p:nvSpPr>
        <p:spPr>
          <a:xfrm>
            <a:off x="2415208" y="854765"/>
            <a:ext cx="7361583" cy="5565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tx1">
                    <a:lumMod val="50000"/>
                  </a:schemeClr>
                </a:solidFill>
                <a:latin typeface="Times New Roman" panose="02020603050405020304" pitchFamily="18" charset="0"/>
                <a:cs typeface="Times New Roman" panose="02020603050405020304" pitchFamily="18" charset="0"/>
              </a:rPr>
              <a:t>Image Denoising</a:t>
            </a:r>
          </a:p>
        </p:txBody>
      </p:sp>
      <p:sp>
        <p:nvSpPr>
          <p:cNvPr id="4" name="TextBox 3">
            <a:extLst>
              <a:ext uri="{FF2B5EF4-FFF2-40B4-BE49-F238E27FC236}">
                <a16:creationId xmlns:a16="http://schemas.microsoft.com/office/drawing/2014/main" id="{E137F3C4-AB47-0E0D-79D7-606521CAC812}"/>
              </a:ext>
            </a:extLst>
          </p:cNvPr>
          <p:cNvSpPr txBox="1"/>
          <p:nvPr/>
        </p:nvSpPr>
        <p:spPr>
          <a:xfrm>
            <a:off x="2181491" y="2136338"/>
            <a:ext cx="7829015" cy="35548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solidFill>
                  <a:schemeClr val="accent4"/>
                </a:solidFill>
                <a:latin typeface="Times New Roman" panose="02020603050405020304" pitchFamily="18" charset="0"/>
                <a:cs typeface="Times New Roman" panose="02020603050405020304" pitchFamily="18" charset="0"/>
              </a:rPr>
              <a:t>Finding unusual values in digital image.</a:t>
            </a:r>
          </a:p>
          <a:p>
            <a:pPr marL="285750" indent="-285750">
              <a:lnSpc>
                <a:spcPct val="150000"/>
              </a:lnSpc>
              <a:buFont typeface="Wingdings" panose="05000000000000000000" pitchFamily="2" charset="2"/>
              <a:buChar char="Ø"/>
            </a:pPr>
            <a:r>
              <a:rPr lang="en-US" dirty="0">
                <a:solidFill>
                  <a:schemeClr val="accent4"/>
                </a:solidFill>
                <a:latin typeface="Times New Roman" panose="02020603050405020304" pitchFamily="18" charset="0"/>
                <a:cs typeface="Times New Roman" panose="02020603050405020304" pitchFamily="18" charset="0"/>
              </a:rPr>
              <a:t>Identifying these noisy values is an essential part of image enhancement.</a:t>
            </a:r>
          </a:p>
          <a:p>
            <a:pPr marL="285750" indent="-285750">
              <a:lnSpc>
                <a:spcPct val="150000"/>
              </a:lnSpc>
              <a:buFont typeface="Wingdings" panose="05000000000000000000" pitchFamily="2" charset="2"/>
              <a:buChar char="Ø"/>
            </a:pPr>
            <a:r>
              <a:rPr lang="en-US" dirty="0">
                <a:solidFill>
                  <a:schemeClr val="accent4"/>
                </a:solidFill>
                <a:latin typeface="Times New Roman" panose="02020603050405020304" pitchFamily="18" charset="0"/>
                <a:cs typeface="Times New Roman" panose="02020603050405020304" pitchFamily="18" charset="0"/>
              </a:rPr>
              <a:t>In the past three decades, a variety of deposing methods have been proposed in the image processing.</a:t>
            </a:r>
          </a:p>
          <a:p>
            <a:pPr marL="285750" indent="-285750">
              <a:lnSpc>
                <a:spcPct val="150000"/>
              </a:lnSpc>
              <a:buFont typeface="Wingdings" panose="05000000000000000000" pitchFamily="2" charset="2"/>
              <a:buChar char="Ø"/>
            </a:pPr>
            <a:r>
              <a:rPr lang="en-US" dirty="0">
                <a:solidFill>
                  <a:schemeClr val="accent4"/>
                </a:solidFill>
                <a:latin typeface="Times New Roman" panose="02020603050405020304" pitchFamily="18" charset="0"/>
                <a:cs typeface="Times New Roman" panose="02020603050405020304" pitchFamily="18" charset="0"/>
              </a:rPr>
              <a:t>Tried to remove the noisy pixels without affecting the edges, as much as possible.</a:t>
            </a:r>
          </a:p>
          <a:p>
            <a:pPr marL="285750" indent="-285750">
              <a:lnSpc>
                <a:spcPct val="150000"/>
              </a:lnSpc>
              <a:buFont typeface="Wingdings" panose="05000000000000000000" pitchFamily="2" charset="2"/>
              <a:buChar char="Ø"/>
            </a:pPr>
            <a:r>
              <a:rPr lang="en-US" dirty="0">
                <a:solidFill>
                  <a:schemeClr val="accent4"/>
                </a:solidFill>
                <a:latin typeface="Times New Roman" panose="02020603050405020304" pitchFamily="18" charset="0"/>
                <a:cs typeface="Times New Roman" panose="02020603050405020304" pitchFamily="18" charset="0"/>
              </a:rPr>
              <a:t>One of the most common filters is the median filter.</a:t>
            </a:r>
          </a:p>
          <a:p>
            <a:endParaRPr lang="en-US" dirty="0">
              <a:solidFill>
                <a:schemeClr val="accent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solidFill>
                <a:schemeClr val="accent4"/>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6E7E4F93-1B88-11AF-789A-F185FCCDE1B5}"/>
              </a:ext>
            </a:extLst>
          </p:cNvPr>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a:extLst>
              <a:ext uri="{FF2B5EF4-FFF2-40B4-BE49-F238E27FC236}">
                <a16:creationId xmlns:a16="http://schemas.microsoft.com/office/drawing/2014/main" id="{102204CE-D2EA-4E6D-35C6-EBF0800DFBD2}"/>
              </a:ext>
            </a:extLst>
          </p:cNvPr>
          <p:cNvSpPr>
            <a:spLocks noGrp="1"/>
          </p:cNvSpPr>
          <p:nvPr>
            <p:ph type="sldNum" sz="quarter" idx="12"/>
          </p:nvPr>
        </p:nvSpPr>
        <p:spPr/>
        <p:txBody>
          <a:bodyPr/>
          <a:lstStyle/>
          <a:p>
            <a:fld id="{58BE912D-E9CF-4787-B43B-9C9D25E2C356}" type="slidenum">
              <a:rPr lang="en-IN" smtClean="0"/>
              <a:t>5</a:t>
            </a:fld>
            <a:endParaRPr lang="en-IN"/>
          </a:p>
        </p:txBody>
      </p:sp>
    </p:spTree>
    <p:extLst>
      <p:ext uri="{BB962C8B-B14F-4D97-AF65-F5344CB8AC3E}">
        <p14:creationId xmlns:p14="http://schemas.microsoft.com/office/powerpoint/2010/main" val="216534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A21AFFA-FC83-DB9A-4A15-B7BB9A7818D1}"/>
              </a:ext>
            </a:extLst>
          </p:cNvPr>
          <p:cNvSpPr/>
          <p:nvPr/>
        </p:nvSpPr>
        <p:spPr>
          <a:xfrm>
            <a:off x="2415208" y="654239"/>
            <a:ext cx="7361583" cy="5565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Times New Roman" panose="02020603050405020304" pitchFamily="18" charset="0"/>
                <a:cs typeface="Times New Roman" panose="02020603050405020304" pitchFamily="18" charset="0"/>
              </a:rPr>
              <a:t>Median Filter</a:t>
            </a:r>
          </a:p>
        </p:txBody>
      </p:sp>
      <p:sp>
        <p:nvSpPr>
          <p:cNvPr id="4" name="TextBox 3">
            <a:extLst>
              <a:ext uri="{FF2B5EF4-FFF2-40B4-BE49-F238E27FC236}">
                <a16:creationId xmlns:a16="http://schemas.microsoft.com/office/drawing/2014/main" id="{67FE5A8B-C259-13CA-C260-0314C5AA26AF}"/>
              </a:ext>
            </a:extLst>
          </p:cNvPr>
          <p:cNvSpPr txBox="1"/>
          <p:nvPr/>
        </p:nvSpPr>
        <p:spPr>
          <a:xfrm>
            <a:off x="1925051" y="1859339"/>
            <a:ext cx="8341895" cy="3139321"/>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dirty="0">
                <a:solidFill>
                  <a:schemeClr val="accent4"/>
                </a:solidFill>
                <a:latin typeface="Times New Roman" panose="02020603050405020304" pitchFamily="18" charset="0"/>
                <a:cs typeface="Times New Roman" panose="02020603050405020304" pitchFamily="18" charset="0"/>
              </a:rPr>
              <a:t>The Median filter is a nonlinear digital filtering technique.</a:t>
            </a:r>
          </a:p>
          <a:p>
            <a:pPr marL="285750" indent="-285750">
              <a:lnSpc>
                <a:spcPct val="250000"/>
              </a:lnSpc>
              <a:buFont typeface="Wingdings" panose="05000000000000000000" pitchFamily="2" charset="2"/>
              <a:buChar char="Ø"/>
            </a:pPr>
            <a:r>
              <a:rPr lang="en-US" dirty="0">
                <a:solidFill>
                  <a:schemeClr val="accent4"/>
                </a:solidFill>
                <a:latin typeface="Times New Roman" panose="02020603050405020304" pitchFamily="18" charset="0"/>
                <a:cs typeface="Times New Roman" panose="02020603050405020304" pitchFamily="18" charset="0"/>
              </a:rPr>
              <a:t>Median filtering is very widely used in digital image processing because under certain conditions, it preserves edges whilst removing noise.</a:t>
            </a:r>
          </a:p>
          <a:p>
            <a:pPr marL="285750" indent="-285750">
              <a:lnSpc>
                <a:spcPct val="250000"/>
              </a:lnSpc>
              <a:buFont typeface="Wingdings" panose="05000000000000000000" pitchFamily="2" charset="2"/>
              <a:buChar char="Ø"/>
            </a:pPr>
            <a:r>
              <a:rPr lang="en-US" dirty="0">
                <a:solidFill>
                  <a:schemeClr val="accent4"/>
                </a:solidFill>
                <a:latin typeface="Times New Roman" panose="02020603050405020304" pitchFamily="18" charset="0"/>
                <a:cs typeface="Times New Roman" panose="02020603050405020304" pitchFamily="18" charset="0"/>
              </a:rPr>
              <a:t>Median filters are widely used as smoothers for image processing</a:t>
            </a:r>
          </a:p>
          <a:p>
            <a:endParaRPr lang="en-US" dirty="0">
              <a:solidFill>
                <a:schemeClr val="accent4"/>
              </a:solidFill>
            </a:endParaRPr>
          </a:p>
        </p:txBody>
      </p:sp>
      <p:sp>
        <p:nvSpPr>
          <p:cNvPr id="6" name="Footer Placeholder 5">
            <a:extLst>
              <a:ext uri="{FF2B5EF4-FFF2-40B4-BE49-F238E27FC236}">
                <a16:creationId xmlns:a16="http://schemas.microsoft.com/office/drawing/2014/main" id="{4F77C268-3E17-AD1D-7039-65A3F70A8289}"/>
              </a:ext>
            </a:extLst>
          </p:cNvPr>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a:extLst>
              <a:ext uri="{FF2B5EF4-FFF2-40B4-BE49-F238E27FC236}">
                <a16:creationId xmlns:a16="http://schemas.microsoft.com/office/drawing/2014/main" id="{CDDB4F94-5790-BF8F-2987-304189E68CE0}"/>
              </a:ext>
            </a:extLst>
          </p:cNvPr>
          <p:cNvSpPr>
            <a:spLocks noGrp="1"/>
          </p:cNvSpPr>
          <p:nvPr>
            <p:ph type="sldNum" sz="quarter" idx="12"/>
          </p:nvPr>
        </p:nvSpPr>
        <p:spPr/>
        <p:txBody>
          <a:bodyPr/>
          <a:lstStyle/>
          <a:p>
            <a:fld id="{58BE912D-E9CF-4787-B43B-9C9D25E2C356}" type="slidenum">
              <a:rPr lang="en-IN" smtClean="0"/>
              <a:t>6</a:t>
            </a:fld>
            <a:endParaRPr lang="en-IN"/>
          </a:p>
        </p:txBody>
      </p:sp>
    </p:spTree>
    <p:extLst>
      <p:ext uri="{BB962C8B-B14F-4D97-AF65-F5344CB8AC3E}">
        <p14:creationId xmlns:p14="http://schemas.microsoft.com/office/powerpoint/2010/main" val="86393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E8C1C92-1B0E-280D-2597-D21DF11AABF0}"/>
              </a:ext>
            </a:extLst>
          </p:cNvPr>
          <p:cNvSpPr/>
          <p:nvPr/>
        </p:nvSpPr>
        <p:spPr>
          <a:xfrm>
            <a:off x="1416152" y="429650"/>
            <a:ext cx="9359696" cy="5565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Times New Roman" panose="02020603050405020304" pitchFamily="18" charset="0"/>
                <a:cs typeface="Times New Roman" panose="02020603050405020304" pitchFamily="18" charset="0"/>
              </a:rPr>
              <a:t>Inter-quartile Range (IQR)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55A232-62D7-A5CC-79F1-F24596585C59}"/>
                  </a:ext>
                </a:extLst>
              </p:cNvPr>
              <p:cNvSpPr txBox="1"/>
              <p:nvPr/>
            </p:nvSpPr>
            <p:spPr>
              <a:xfrm>
                <a:off x="1848852" y="1689682"/>
                <a:ext cx="8494295" cy="438119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solidFill>
                      <a:schemeClr val="bg1"/>
                    </a:solidFill>
                  </a:rPr>
                  <a:t>The IQR is the range of the middle 50% of a distribution.</a:t>
                </a:r>
              </a:p>
              <a:p>
                <a:pPr>
                  <a:lnSpc>
                    <a:spcPct val="150000"/>
                  </a:lnSpc>
                </a:pPr>
                <a:r>
                  <a:rPr lang="en-US" dirty="0">
                    <a:solidFill>
                      <a:schemeClr val="bg1"/>
                    </a:solidFill>
                  </a:rPr>
                  <a:t>                            IQR=</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𝑄</m:t>
                        </m:r>
                      </m:e>
                      <m:sub>
                        <m:r>
                          <a:rPr lang="en-IN" b="0" i="1" smtClean="0">
                            <a:solidFill>
                              <a:schemeClr val="bg1"/>
                            </a:solidFill>
                            <a:latin typeface="Cambria Math" panose="02040503050406030204" pitchFamily="18" charset="0"/>
                          </a:rPr>
                          <m:t>3</m:t>
                        </m:r>
                      </m:sub>
                    </m:sSub>
                    <m:r>
                      <a:rPr lang="en-IN" b="0" i="1" smtClean="0">
                        <a:solidFill>
                          <a:schemeClr val="bg1"/>
                        </a:solidFill>
                        <a:latin typeface="Cambria Math" panose="02040503050406030204" pitchFamily="18" charset="0"/>
                      </a:rPr>
                      <m:t>−</m:t>
                    </m:r>
                    <m:sSub>
                      <m:sSubPr>
                        <m:ctrlPr>
                          <a:rPr lang="en-IN" b="0"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𝑄</m:t>
                        </m:r>
                      </m:e>
                      <m:sub>
                        <m:r>
                          <a:rPr lang="en-IN" b="0" i="1" smtClean="0">
                            <a:solidFill>
                              <a:schemeClr val="bg1"/>
                            </a:solidFill>
                            <a:latin typeface="Cambria Math" panose="02040503050406030204" pitchFamily="18" charset="0"/>
                          </a:rPr>
                          <m:t>1</m:t>
                        </m:r>
                      </m:sub>
                    </m:sSub>
                  </m:oMath>
                </a14:m>
                <a:endParaRPr lang="en-US" dirty="0">
                  <a:solidFill>
                    <a:schemeClr val="bg1"/>
                  </a:solidFill>
                </a:endParaRPr>
              </a:p>
              <a:p>
                <a:pPr>
                  <a:lnSpc>
                    <a:spcPct val="150000"/>
                  </a:lnSpc>
                </a:pPr>
                <a:r>
                  <a:rPr lang="en-US" dirty="0">
                    <a:solidFill>
                      <a:schemeClr val="bg1"/>
                    </a:solidFill>
                  </a:rPr>
                  <a:t>Where,</a:t>
                </a:r>
              </a:p>
              <a:p>
                <a:pPr>
                  <a:lnSpc>
                    <a:spcPct val="150000"/>
                  </a:lnSpc>
                </a:pPr>
                <a:r>
                  <a:rPr lang="en-US" dirty="0">
                    <a:solidFill>
                      <a:schemeClr val="bg1"/>
                    </a:solidFill>
                  </a:rPr>
                  <a:t>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𝑄</m:t>
                        </m:r>
                      </m:e>
                      <m:sub>
                        <m:r>
                          <a:rPr lang="en-IN" b="0" i="1" smtClean="0">
                            <a:solidFill>
                              <a:schemeClr val="bg1"/>
                            </a:solidFill>
                            <a:latin typeface="Cambria Math" panose="02040503050406030204" pitchFamily="18" charset="0"/>
                          </a:rPr>
                          <m:t>1</m:t>
                        </m:r>
                      </m:sub>
                    </m:sSub>
                    <m:r>
                      <a:rPr lang="en-IN" b="0" i="1" smtClean="0">
                        <a:solidFill>
                          <a:schemeClr val="bg1"/>
                        </a:solidFill>
                        <a:latin typeface="Cambria Math" panose="02040503050406030204" pitchFamily="18" charset="0"/>
                      </a:rPr>
                      <m:t>=</m:t>
                    </m:r>
                    <m:sSup>
                      <m:sSupPr>
                        <m:ctrlPr>
                          <a:rPr lang="en-IN" b="0" i="1" smtClean="0">
                            <a:solidFill>
                              <a:schemeClr val="bg1"/>
                            </a:solidFill>
                            <a:latin typeface="Cambria Math" panose="02040503050406030204" pitchFamily="18" charset="0"/>
                          </a:rPr>
                        </m:ctrlPr>
                      </m:sSupPr>
                      <m:e>
                        <m:d>
                          <m:dPr>
                            <m:ctrlPr>
                              <a:rPr lang="en-IN" i="1">
                                <a:solidFill>
                                  <a:schemeClr val="bg1"/>
                                </a:solidFill>
                                <a:latin typeface="Cambria Math" panose="02040503050406030204" pitchFamily="18" charset="0"/>
                              </a:rPr>
                            </m:ctrlPr>
                          </m:dPr>
                          <m:e>
                            <m:f>
                              <m:fPr>
                                <m:ctrlPr>
                                  <a:rPr lang="en-IN" i="1">
                                    <a:solidFill>
                                      <a:schemeClr val="bg1"/>
                                    </a:solidFill>
                                    <a:latin typeface="Cambria Math" panose="02040503050406030204" pitchFamily="18" charset="0"/>
                                  </a:rPr>
                                </m:ctrlPr>
                              </m:fPr>
                              <m:num>
                                <m:r>
                                  <a:rPr lang="en-IN" i="1">
                                    <a:solidFill>
                                      <a:schemeClr val="bg1"/>
                                    </a:solidFill>
                                    <a:latin typeface="Cambria Math" panose="02040503050406030204" pitchFamily="18" charset="0"/>
                                  </a:rPr>
                                  <m:t>𝑛</m:t>
                                </m:r>
                                <m:r>
                                  <a:rPr lang="en-IN" i="1">
                                    <a:solidFill>
                                      <a:schemeClr val="bg1"/>
                                    </a:solidFill>
                                    <a:latin typeface="Cambria Math" panose="02040503050406030204" pitchFamily="18" charset="0"/>
                                  </a:rPr>
                                  <m:t>+1</m:t>
                                </m:r>
                              </m:num>
                              <m:den>
                                <m:r>
                                  <a:rPr lang="en-IN" i="1">
                                    <a:solidFill>
                                      <a:schemeClr val="bg1"/>
                                    </a:solidFill>
                                    <a:latin typeface="Cambria Math" panose="02040503050406030204" pitchFamily="18" charset="0"/>
                                  </a:rPr>
                                  <m:t>4</m:t>
                                </m:r>
                              </m:den>
                            </m:f>
                          </m:e>
                        </m:d>
                      </m:e>
                      <m:sup>
                        <m:r>
                          <a:rPr lang="en-IN" b="0" i="1" smtClean="0">
                            <a:solidFill>
                              <a:schemeClr val="bg1"/>
                            </a:solidFill>
                            <a:latin typeface="Cambria Math" panose="02040503050406030204" pitchFamily="18" charset="0"/>
                          </a:rPr>
                          <m:t>𝑡h</m:t>
                        </m:r>
                      </m:sup>
                    </m:sSup>
                    <m:r>
                      <a:rPr lang="en-IN" b="0" i="1" smtClean="0">
                        <a:solidFill>
                          <a:schemeClr val="bg1"/>
                        </a:solidFill>
                        <a:latin typeface="Cambria Math" panose="02040503050406030204" pitchFamily="18" charset="0"/>
                      </a:rPr>
                      <m:t>𝑜𝑟𝑑𝑒𝑟𝑒𝑑</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𝑜𝑏𝑠𝑒𝑟𝑣𝑎𝑡𝑖𝑜𝑛</m:t>
                    </m:r>
                  </m:oMath>
                </a14:m>
                <a:r>
                  <a:rPr lang="en-IN" b="0" dirty="0">
                    <a:solidFill>
                      <a:schemeClr val="bg1"/>
                    </a:solidFill>
                  </a:rPr>
                  <a:t>.</a:t>
                </a:r>
              </a:p>
              <a:p>
                <a:pPr>
                  <a:lnSpc>
                    <a:spcPct val="150000"/>
                  </a:lnSpc>
                </a:pPr>
                <a:r>
                  <a:rPr lang="en-IN" dirty="0">
                    <a:solidFill>
                      <a:schemeClr val="bg1"/>
                    </a:solidFill>
                  </a:rPr>
                  <a:t>				</a:t>
                </a:r>
                <a:r>
                  <a:rPr lang="en-US" dirty="0">
                    <a:solidFill>
                      <a:schemeClr val="bg1"/>
                    </a:solidFill>
                  </a:rPr>
                  <a:t> </a:t>
                </a:r>
                <a14:m>
                  <m:oMath xmlns:m="http://schemas.openxmlformats.org/officeDocument/2006/math">
                    <m:sSub>
                      <m:sSubPr>
                        <m:ctrlPr>
                          <a:rPr lang="en-US"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𝑄</m:t>
                        </m:r>
                      </m:e>
                      <m:sub>
                        <m:r>
                          <a:rPr lang="en-IN" b="0" i="1" smtClean="0">
                            <a:solidFill>
                              <a:schemeClr val="bg1"/>
                            </a:solidFill>
                            <a:latin typeface="Cambria Math" panose="02040503050406030204" pitchFamily="18" charset="0"/>
                          </a:rPr>
                          <m:t>3</m:t>
                        </m:r>
                      </m:sub>
                    </m:sSub>
                    <m:r>
                      <a:rPr lang="en-IN" b="0" i="1" smtClean="0">
                        <a:solidFill>
                          <a:schemeClr val="bg1"/>
                        </a:solidFill>
                        <a:latin typeface="Cambria Math" panose="02040503050406030204" pitchFamily="18" charset="0"/>
                      </a:rPr>
                      <m:t>=</m:t>
                    </m:r>
                    <m:sSup>
                      <m:sSupPr>
                        <m:ctrlPr>
                          <a:rPr lang="en-IN" b="0" i="1" smtClean="0">
                            <a:solidFill>
                              <a:schemeClr val="bg1"/>
                            </a:solidFill>
                            <a:latin typeface="Cambria Math" panose="02040503050406030204" pitchFamily="18" charset="0"/>
                          </a:rPr>
                        </m:ctrlPr>
                      </m:sSupPr>
                      <m:e>
                        <m:d>
                          <m:dPr>
                            <m:ctrlPr>
                              <a:rPr lang="en-IN" i="1">
                                <a:solidFill>
                                  <a:schemeClr val="bg1"/>
                                </a:solidFill>
                                <a:latin typeface="Cambria Math" panose="02040503050406030204" pitchFamily="18" charset="0"/>
                              </a:rPr>
                            </m:ctrlPr>
                          </m:dPr>
                          <m:e>
                            <m:f>
                              <m:fPr>
                                <m:ctrlPr>
                                  <a:rPr lang="en-IN" i="1">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3(</m:t>
                                </m:r>
                                <m:r>
                                  <a:rPr lang="en-IN" i="1">
                                    <a:solidFill>
                                      <a:schemeClr val="bg1"/>
                                    </a:solidFill>
                                    <a:latin typeface="Cambria Math" panose="02040503050406030204" pitchFamily="18" charset="0"/>
                                  </a:rPr>
                                  <m:t>𝑛</m:t>
                                </m:r>
                                <m:r>
                                  <a:rPr lang="en-IN" i="1">
                                    <a:solidFill>
                                      <a:schemeClr val="bg1"/>
                                    </a:solidFill>
                                    <a:latin typeface="Cambria Math" panose="02040503050406030204" pitchFamily="18" charset="0"/>
                                  </a:rPr>
                                  <m:t>+1)</m:t>
                                </m:r>
                              </m:num>
                              <m:den>
                                <m:r>
                                  <a:rPr lang="en-IN" i="1">
                                    <a:solidFill>
                                      <a:schemeClr val="bg1"/>
                                    </a:solidFill>
                                    <a:latin typeface="Cambria Math" panose="02040503050406030204" pitchFamily="18" charset="0"/>
                                  </a:rPr>
                                  <m:t>4</m:t>
                                </m:r>
                              </m:den>
                            </m:f>
                          </m:e>
                        </m:d>
                      </m:e>
                      <m:sup>
                        <m:r>
                          <a:rPr lang="en-IN" b="0" i="1" smtClean="0">
                            <a:solidFill>
                              <a:schemeClr val="bg1"/>
                            </a:solidFill>
                            <a:latin typeface="Cambria Math" panose="02040503050406030204" pitchFamily="18" charset="0"/>
                          </a:rPr>
                          <m:t>𝑡h</m:t>
                        </m:r>
                      </m:sup>
                    </m:sSup>
                    <m:r>
                      <a:rPr lang="en-IN" b="0" i="1" smtClean="0">
                        <a:solidFill>
                          <a:schemeClr val="bg1"/>
                        </a:solidFill>
                        <a:latin typeface="Cambria Math" panose="02040503050406030204" pitchFamily="18" charset="0"/>
                      </a:rPr>
                      <m:t>𝑜𝑟𝑑𝑒𝑟𝑒𝑑</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𝑜𝑏𝑠𝑒𝑟𝑣𝑎𝑡𝑖𝑜𝑛</m:t>
                    </m:r>
                  </m:oMath>
                </a14:m>
                <a:endParaRPr lang="en-US" dirty="0">
                  <a:solidFill>
                    <a:schemeClr val="bg1"/>
                  </a:solidFill>
                </a:endParaRPr>
              </a:p>
              <a:p>
                <a:pPr marL="285750" indent="-285750">
                  <a:lnSpc>
                    <a:spcPct val="150000"/>
                  </a:lnSpc>
                  <a:buFont typeface="Wingdings" panose="05000000000000000000" pitchFamily="2" charset="2"/>
                  <a:buChar char="Ø"/>
                </a:pPr>
                <a:r>
                  <a:rPr lang="en-US" dirty="0">
                    <a:solidFill>
                      <a:schemeClr val="bg1"/>
                    </a:solidFill>
                  </a:rPr>
                  <a:t>outlier is an observation which deviates so much from the other observations.</a:t>
                </a:r>
              </a:p>
              <a:p>
                <a:pPr marL="285750" indent="-285750">
                  <a:lnSpc>
                    <a:spcPct val="150000"/>
                  </a:lnSpc>
                  <a:buFont typeface="Wingdings" panose="05000000000000000000" pitchFamily="2" charset="2"/>
                  <a:buChar char="Ø"/>
                </a:pPr>
                <a:r>
                  <a:rPr lang="en-US" dirty="0">
                    <a:solidFill>
                      <a:schemeClr val="bg1"/>
                    </a:solidFill>
                  </a:rPr>
                  <a:t>IQR will eliminate the bottom 25% and top 25% of the distribution, and then measure the distance between the extremes of the middle 50% of the distribution that remains.</a:t>
                </a:r>
              </a:p>
              <a:p>
                <a:pPr marL="285750" indent="-285750">
                  <a:lnSpc>
                    <a:spcPct val="150000"/>
                  </a:lnSpc>
                  <a:buFont typeface="Wingdings" panose="05000000000000000000" pitchFamily="2" charset="2"/>
                  <a:buChar char="Ø"/>
                </a:pPr>
                <a:endParaRPr lang="en-IN" dirty="0">
                  <a:solidFill>
                    <a:schemeClr val="bg1"/>
                  </a:solidFill>
                </a:endParaRPr>
              </a:p>
            </p:txBody>
          </p:sp>
        </mc:Choice>
        <mc:Fallback xmlns="">
          <p:sp>
            <p:nvSpPr>
              <p:cNvPr id="4" name="TextBox 3">
                <a:extLst>
                  <a:ext uri="{FF2B5EF4-FFF2-40B4-BE49-F238E27FC236}">
                    <a16:creationId xmlns:a16="http://schemas.microsoft.com/office/drawing/2014/main" id="{C655A232-62D7-A5CC-79F1-F24596585C59}"/>
                  </a:ext>
                </a:extLst>
              </p:cNvPr>
              <p:cNvSpPr txBox="1">
                <a:spLocks noRot="1" noChangeAspect="1" noMove="1" noResize="1" noEditPoints="1" noAdjustHandles="1" noChangeArrowheads="1" noChangeShapeType="1" noTextEdit="1"/>
              </p:cNvSpPr>
              <p:nvPr/>
            </p:nvSpPr>
            <p:spPr>
              <a:xfrm>
                <a:off x="1848852" y="1689682"/>
                <a:ext cx="8494295" cy="4381199"/>
              </a:xfrm>
              <a:prstGeom prst="rect">
                <a:avLst/>
              </a:prstGeom>
              <a:blipFill>
                <a:blip r:embed="rId2"/>
                <a:stretch>
                  <a:fillRect l="-574"/>
                </a:stretch>
              </a:blipFill>
            </p:spPr>
            <p:txBody>
              <a:bodyPr/>
              <a:lstStyle/>
              <a:p>
                <a:r>
                  <a:rPr lang="en-IN">
                    <a:noFill/>
                  </a:rPr>
                  <a:t> </a:t>
                </a:r>
              </a:p>
            </p:txBody>
          </p:sp>
        </mc:Fallback>
      </mc:AlternateContent>
      <p:sp>
        <p:nvSpPr>
          <p:cNvPr id="6" name="Footer Placeholder 5">
            <a:extLst>
              <a:ext uri="{FF2B5EF4-FFF2-40B4-BE49-F238E27FC236}">
                <a16:creationId xmlns:a16="http://schemas.microsoft.com/office/drawing/2014/main" id="{68371083-0122-D71F-E67B-9A85FB0DEBAD}"/>
              </a:ext>
            </a:extLst>
          </p:cNvPr>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a:extLst>
              <a:ext uri="{FF2B5EF4-FFF2-40B4-BE49-F238E27FC236}">
                <a16:creationId xmlns:a16="http://schemas.microsoft.com/office/drawing/2014/main" id="{1E42D224-D314-8DF4-CFD5-D150E35D80E1}"/>
              </a:ext>
            </a:extLst>
          </p:cNvPr>
          <p:cNvSpPr>
            <a:spLocks noGrp="1"/>
          </p:cNvSpPr>
          <p:nvPr>
            <p:ph type="sldNum" sz="quarter" idx="12"/>
          </p:nvPr>
        </p:nvSpPr>
        <p:spPr/>
        <p:txBody>
          <a:bodyPr/>
          <a:lstStyle/>
          <a:p>
            <a:fld id="{58BE912D-E9CF-4787-B43B-9C9D25E2C356}" type="slidenum">
              <a:rPr lang="en-IN" smtClean="0"/>
              <a:t>7</a:t>
            </a:fld>
            <a:endParaRPr lang="en-IN"/>
          </a:p>
        </p:txBody>
      </p:sp>
    </p:spTree>
    <p:extLst>
      <p:ext uri="{BB962C8B-B14F-4D97-AF65-F5344CB8AC3E}">
        <p14:creationId xmlns:p14="http://schemas.microsoft.com/office/powerpoint/2010/main" val="45353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427FCD7-E9C3-A990-FF24-EC841F6F0F88}"/>
              </a:ext>
            </a:extLst>
          </p:cNvPr>
          <p:cNvSpPr/>
          <p:nvPr/>
        </p:nvSpPr>
        <p:spPr>
          <a:xfrm>
            <a:off x="2415208" y="854765"/>
            <a:ext cx="7361583" cy="5565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Times New Roman" panose="02020603050405020304" pitchFamily="18" charset="0"/>
                <a:cs typeface="Times New Roman" panose="02020603050405020304" pitchFamily="18" charset="0"/>
              </a:rPr>
              <a:t>Proposed IQR Filter</a:t>
            </a:r>
          </a:p>
        </p:txBody>
      </p:sp>
      <p:sp>
        <p:nvSpPr>
          <p:cNvPr id="4" name="TextBox 3">
            <a:extLst>
              <a:ext uri="{FF2B5EF4-FFF2-40B4-BE49-F238E27FC236}">
                <a16:creationId xmlns:a16="http://schemas.microsoft.com/office/drawing/2014/main" id="{185F1489-0E77-2516-09C2-D732EDFB1A62}"/>
              </a:ext>
            </a:extLst>
          </p:cNvPr>
          <p:cNvSpPr txBox="1"/>
          <p:nvPr/>
        </p:nvSpPr>
        <p:spPr>
          <a:xfrm>
            <a:off x="1442128" y="1828800"/>
            <a:ext cx="9307741" cy="1294200"/>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In order to apply IQR filter, a window of size k×k was used to implement the proposed method.</a:t>
            </a:r>
          </a:p>
          <a:p>
            <a:pPr marL="285750" indent="-285750">
              <a:lnSpc>
                <a:spcPct val="150000"/>
              </a:lnSpc>
              <a:buFont typeface="Wingdings" panose="05000000000000000000" pitchFamily="2" charset="2"/>
              <a:buChar char="v"/>
            </a:pPr>
            <a:r>
              <a:rPr lang="en-US" dirty="0">
                <a:solidFill>
                  <a:schemeClr val="bg1"/>
                </a:solidFill>
              </a:rPr>
              <a:t>The pixels in the k×k window are sorted in ascending order in order to calculate IQR</a:t>
            </a:r>
          </a:p>
          <a:p>
            <a:pPr marL="285750" indent="-285750">
              <a:lnSpc>
                <a:spcPct val="150000"/>
              </a:lnSpc>
              <a:buFont typeface="Wingdings" panose="05000000000000000000" pitchFamily="2" charset="2"/>
              <a:buChar char="v"/>
            </a:pPr>
            <a:r>
              <a:rPr lang="en-US" dirty="0">
                <a:solidFill>
                  <a:schemeClr val="bg1"/>
                </a:solidFill>
              </a:rPr>
              <a:t>All the pixels that lie outside the IQR are treated as suspected pixels (SP).</a:t>
            </a:r>
          </a:p>
        </p:txBody>
      </p:sp>
      <p:sp>
        <p:nvSpPr>
          <p:cNvPr id="7" name="Rectangle: Rounded Corners 6">
            <a:extLst>
              <a:ext uri="{FF2B5EF4-FFF2-40B4-BE49-F238E27FC236}">
                <a16:creationId xmlns:a16="http://schemas.microsoft.com/office/drawing/2014/main" id="{C15AC295-996E-0880-5CE0-83E30B2C8FE5}"/>
              </a:ext>
            </a:extLst>
          </p:cNvPr>
          <p:cNvSpPr/>
          <p:nvPr/>
        </p:nvSpPr>
        <p:spPr>
          <a:xfrm>
            <a:off x="2415208" y="3540444"/>
            <a:ext cx="7361583" cy="5565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rgbClr val="0070C0"/>
                </a:solidFill>
                <a:latin typeface="Times New Roman" panose="02020603050405020304" pitchFamily="18" charset="0"/>
                <a:cs typeface="Times New Roman" panose="02020603050405020304" pitchFamily="18" charset="0"/>
              </a:rPr>
              <a:t>Permission Procedure</a:t>
            </a:r>
          </a:p>
        </p:txBody>
      </p:sp>
      <p:sp>
        <p:nvSpPr>
          <p:cNvPr id="8" name="TextBox 7">
            <a:extLst>
              <a:ext uri="{FF2B5EF4-FFF2-40B4-BE49-F238E27FC236}">
                <a16:creationId xmlns:a16="http://schemas.microsoft.com/office/drawing/2014/main" id="{7872CEC8-1829-DAD5-33C0-D6CB6B074628}"/>
              </a:ext>
            </a:extLst>
          </p:cNvPr>
          <p:cNvSpPr txBox="1"/>
          <p:nvPr/>
        </p:nvSpPr>
        <p:spPr>
          <a:xfrm>
            <a:off x="1442128" y="4514479"/>
            <a:ext cx="9969139" cy="1294200"/>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dirty="0">
                <a:solidFill>
                  <a:schemeClr val="bg1"/>
                </a:solidFill>
              </a:rPr>
              <a:t>Not all the pixels outside the IQR are noisy.</a:t>
            </a:r>
          </a:p>
          <a:p>
            <a:pPr marL="285750" indent="-285750">
              <a:lnSpc>
                <a:spcPct val="150000"/>
              </a:lnSpc>
              <a:buFont typeface="Wingdings" panose="05000000000000000000" pitchFamily="2" charset="2"/>
              <a:buChar char="v"/>
            </a:pPr>
            <a:r>
              <a:rPr lang="en-US" dirty="0">
                <a:solidFill>
                  <a:schemeClr val="bg1"/>
                </a:solidFill>
              </a:rPr>
              <a:t>A threshold may be established to permit the external pixels (the pixels outside the IQR) to be in or out.</a:t>
            </a:r>
          </a:p>
          <a:p>
            <a:pPr marL="285750" indent="-285750">
              <a:lnSpc>
                <a:spcPct val="150000"/>
              </a:lnSpc>
              <a:buFont typeface="Wingdings" panose="05000000000000000000" pitchFamily="2" charset="2"/>
              <a:buChar char="v"/>
            </a:pPr>
            <a:endParaRPr lang="en-IN" dirty="0">
              <a:solidFill>
                <a:schemeClr val="bg1"/>
              </a:solidFill>
            </a:endParaRPr>
          </a:p>
        </p:txBody>
      </p:sp>
      <p:sp>
        <p:nvSpPr>
          <p:cNvPr id="6" name="Footer Placeholder 5">
            <a:extLst>
              <a:ext uri="{FF2B5EF4-FFF2-40B4-BE49-F238E27FC236}">
                <a16:creationId xmlns:a16="http://schemas.microsoft.com/office/drawing/2014/main" id="{74FADB82-148F-33D0-4E98-D5A5EE131B61}"/>
              </a:ext>
            </a:extLst>
          </p:cNvPr>
          <p:cNvSpPr>
            <a:spLocks noGrp="1"/>
          </p:cNvSpPr>
          <p:nvPr>
            <p:ph type="ftr" sz="quarter" idx="11"/>
          </p:nvPr>
        </p:nvSpPr>
        <p:spPr/>
        <p:txBody>
          <a:bodyPr/>
          <a:lstStyle/>
          <a:p>
            <a:r>
              <a:rPr lang="en-US"/>
              <a:t>Department of Statistics, Shivaji University, Kolhapur.</a:t>
            </a:r>
            <a:endParaRPr lang="en-IN"/>
          </a:p>
        </p:txBody>
      </p:sp>
      <p:sp>
        <p:nvSpPr>
          <p:cNvPr id="9" name="Slide Number Placeholder 8">
            <a:extLst>
              <a:ext uri="{FF2B5EF4-FFF2-40B4-BE49-F238E27FC236}">
                <a16:creationId xmlns:a16="http://schemas.microsoft.com/office/drawing/2014/main" id="{0AA42F1E-979F-9C53-3128-FDD8C86926BC}"/>
              </a:ext>
            </a:extLst>
          </p:cNvPr>
          <p:cNvSpPr>
            <a:spLocks noGrp="1"/>
          </p:cNvSpPr>
          <p:nvPr>
            <p:ph type="sldNum" sz="quarter" idx="12"/>
          </p:nvPr>
        </p:nvSpPr>
        <p:spPr/>
        <p:txBody>
          <a:bodyPr/>
          <a:lstStyle/>
          <a:p>
            <a:fld id="{58BE912D-E9CF-4787-B43B-9C9D25E2C356}" type="slidenum">
              <a:rPr lang="en-IN" smtClean="0"/>
              <a:t>8</a:t>
            </a:fld>
            <a:endParaRPr lang="en-IN"/>
          </a:p>
        </p:txBody>
      </p:sp>
    </p:spTree>
    <p:extLst>
      <p:ext uri="{BB962C8B-B14F-4D97-AF65-F5344CB8AC3E}">
        <p14:creationId xmlns:p14="http://schemas.microsoft.com/office/powerpoint/2010/main" val="416914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0F9DC-57E2-CC39-3633-5202E104E053}"/>
              </a:ext>
            </a:extLst>
          </p:cNvPr>
          <p:cNvSpPr/>
          <p:nvPr/>
        </p:nvSpPr>
        <p:spPr>
          <a:xfrm>
            <a:off x="4567739" y="2971791"/>
            <a:ext cx="2927684" cy="914400"/>
          </a:xfrm>
          <a:prstGeom prst="rect">
            <a:avLst/>
          </a:prstGeom>
          <a:solidFill>
            <a:srgbClr val="0070C0"/>
          </a:solidFill>
          <a:ln>
            <a:solidFill>
              <a:schemeClr val="bg1"/>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48FC924A-97DC-9608-B546-C0E521782870}"/>
              </a:ext>
            </a:extLst>
          </p:cNvPr>
          <p:cNvCxnSpPr>
            <a:stCxn id="4" idx="1"/>
          </p:cNvCxnSpPr>
          <p:nvPr/>
        </p:nvCxnSpPr>
        <p:spPr>
          <a:xfrm flipH="1">
            <a:off x="978318" y="3428991"/>
            <a:ext cx="3589421"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AD42200C-98E5-681A-9555-019BA17D6B55}"/>
              </a:ext>
            </a:extLst>
          </p:cNvPr>
          <p:cNvCxnSpPr>
            <a:stCxn id="4" idx="3"/>
          </p:cNvCxnSpPr>
          <p:nvPr/>
        </p:nvCxnSpPr>
        <p:spPr>
          <a:xfrm>
            <a:off x="7495423" y="3428991"/>
            <a:ext cx="3380874"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116501C2-0D89-9242-277F-F15A3D5C77D8}"/>
              </a:ext>
            </a:extLst>
          </p:cNvPr>
          <p:cNvCxnSpPr>
            <a:cxnSpLocks/>
          </p:cNvCxnSpPr>
          <p:nvPr/>
        </p:nvCxnSpPr>
        <p:spPr>
          <a:xfrm>
            <a:off x="2462463" y="2971800"/>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6E38B394-44B1-925B-6228-949C62946003}"/>
              </a:ext>
            </a:extLst>
          </p:cNvPr>
          <p:cNvCxnSpPr>
            <a:cxnSpLocks/>
          </p:cNvCxnSpPr>
          <p:nvPr/>
        </p:nvCxnSpPr>
        <p:spPr>
          <a:xfrm>
            <a:off x="9600698" y="2971800"/>
            <a:ext cx="0" cy="922421"/>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8BB91840-D52C-F9C8-A2DA-FB90031378C1}"/>
              </a:ext>
            </a:extLst>
          </p:cNvPr>
          <p:cNvCxnSpPr>
            <a:cxnSpLocks/>
            <a:stCxn id="4" idx="0"/>
            <a:endCxn id="4" idx="2"/>
          </p:cNvCxnSpPr>
          <p:nvPr/>
        </p:nvCxnSpPr>
        <p:spPr>
          <a:xfrm>
            <a:off x="6031581" y="2971791"/>
            <a:ext cx="0" cy="914400"/>
          </a:xfrm>
          <a:prstGeom prst="line">
            <a:avLst/>
          </a:prstGeom>
        </p:spPr>
        <p:style>
          <a:lnRef idx="3">
            <a:schemeClr val="dk1"/>
          </a:lnRef>
          <a:fillRef idx="0">
            <a:schemeClr val="dk1"/>
          </a:fillRef>
          <a:effectRef idx="2">
            <a:schemeClr val="dk1"/>
          </a:effectRef>
          <a:fontRef idx="minor">
            <a:schemeClr val="tx1"/>
          </a:fontRef>
        </p:style>
      </p:cxnSp>
      <p:sp>
        <p:nvSpPr>
          <p:cNvPr id="18" name="Oval 17">
            <a:extLst>
              <a:ext uri="{FF2B5EF4-FFF2-40B4-BE49-F238E27FC236}">
                <a16:creationId xmlns:a16="http://schemas.microsoft.com/office/drawing/2014/main" id="{A4C9FBEB-C982-4BB8-611C-DD3988F3ADEE}"/>
              </a:ext>
            </a:extLst>
          </p:cNvPr>
          <p:cNvSpPr/>
          <p:nvPr/>
        </p:nvSpPr>
        <p:spPr>
          <a:xfrm>
            <a:off x="5285874" y="3160295"/>
            <a:ext cx="344905" cy="268696"/>
          </a:xfrm>
          <a:prstGeom prst="ellipse">
            <a:avLst/>
          </a:prstGeom>
          <a:solidFill>
            <a:schemeClr val="tx1"/>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6CCCC430-5FE9-B7E6-CCA4-EABAB939E10C}"/>
              </a:ext>
            </a:extLst>
          </p:cNvPr>
          <p:cNvSpPr/>
          <p:nvPr/>
        </p:nvSpPr>
        <p:spPr>
          <a:xfrm>
            <a:off x="3601704" y="3164314"/>
            <a:ext cx="344905" cy="26869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6D305EF5-1EAC-1D84-4AA5-88E9E8472EDC}"/>
              </a:ext>
            </a:extLst>
          </p:cNvPr>
          <p:cNvSpPr/>
          <p:nvPr/>
        </p:nvSpPr>
        <p:spPr>
          <a:xfrm>
            <a:off x="2859631" y="3559321"/>
            <a:ext cx="344905" cy="26869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8491E937-D9F4-EE5A-98F8-04C0F6D01FBD}"/>
              </a:ext>
            </a:extLst>
          </p:cNvPr>
          <p:cNvSpPr/>
          <p:nvPr/>
        </p:nvSpPr>
        <p:spPr>
          <a:xfrm>
            <a:off x="8375608" y="2955750"/>
            <a:ext cx="344905" cy="26869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56BF2161-6D3F-8D74-9D0C-192CEB97E24F}"/>
              </a:ext>
            </a:extLst>
          </p:cNvPr>
          <p:cNvSpPr/>
          <p:nvPr/>
        </p:nvSpPr>
        <p:spPr>
          <a:xfrm>
            <a:off x="8860507" y="3593432"/>
            <a:ext cx="344905" cy="26869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84C5520E-1C42-606C-CC47-E231177CF07F}"/>
              </a:ext>
            </a:extLst>
          </p:cNvPr>
          <p:cNvSpPr/>
          <p:nvPr/>
        </p:nvSpPr>
        <p:spPr>
          <a:xfrm>
            <a:off x="1199400" y="3029966"/>
            <a:ext cx="344905" cy="268696"/>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6C76498-66A4-4630-04D8-285E0E35D5FB}"/>
              </a:ext>
            </a:extLst>
          </p:cNvPr>
          <p:cNvSpPr/>
          <p:nvPr/>
        </p:nvSpPr>
        <p:spPr>
          <a:xfrm>
            <a:off x="1607469" y="3559321"/>
            <a:ext cx="344905" cy="26869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9A1F31ED-872A-6F1D-5621-C01AF9BB46C1}"/>
              </a:ext>
            </a:extLst>
          </p:cNvPr>
          <p:cNvSpPr/>
          <p:nvPr/>
        </p:nvSpPr>
        <p:spPr>
          <a:xfrm>
            <a:off x="10004006" y="2989860"/>
            <a:ext cx="344905" cy="26869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07084612-F983-A20B-D977-D2EC0439B386}"/>
              </a:ext>
            </a:extLst>
          </p:cNvPr>
          <p:cNvSpPr/>
          <p:nvPr/>
        </p:nvSpPr>
        <p:spPr>
          <a:xfrm>
            <a:off x="9913144" y="3667631"/>
            <a:ext cx="344905" cy="26869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91448CEF-64E8-50D7-E733-3873B48DC33A}"/>
              </a:ext>
            </a:extLst>
          </p:cNvPr>
          <p:cNvSpPr/>
          <p:nvPr/>
        </p:nvSpPr>
        <p:spPr>
          <a:xfrm>
            <a:off x="4806491" y="3483129"/>
            <a:ext cx="344905" cy="268696"/>
          </a:xfrm>
          <a:prstGeom prst="ellipse">
            <a:avLst/>
          </a:prstGeom>
          <a:solidFill>
            <a:schemeClr val="tx1"/>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FD0092E6-A468-76DC-7672-B3692E0BFB59}"/>
              </a:ext>
            </a:extLst>
          </p:cNvPr>
          <p:cNvSpPr/>
          <p:nvPr/>
        </p:nvSpPr>
        <p:spPr>
          <a:xfrm>
            <a:off x="6190247" y="3208404"/>
            <a:ext cx="344905" cy="268696"/>
          </a:xfrm>
          <a:prstGeom prst="ellipse">
            <a:avLst/>
          </a:prstGeom>
          <a:solidFill>
            <a:schemeClr val="tx1"/>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0601FB35-2C76-CF3E-DFC9-23FA3C1DA3C0}"/>
              </a:ext>
            </a:extLst>
          </p:cNvPr>
          <p:cNvSpPr/>
          <p:nvPr/>
        </p:nvSpPr>
        <p:spPr>
          <a:xfrm>
            <a:off x="6757985" y="3483129"/>
            <a:ext cx="344905" cy="268696"/>
          </a:xfrm>
          <a:prstGeom prst="ellipse">
            <a:avLst/>
          </a:prstGeom>
          <a:solidFill>
            <a:schemeClr val="tx1"/>
          </a:solidFill>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872A99-57B5-394A-7B01-FB291DE56F80}"/>
                  </a:ext>
                </a:extLst>
              </p:cNvPr>
              <p:cNvSpPr txBox="1"/>
              <p:nvPr/>
            </p:nvSpPr>
            <p:spPr>
              <a:xfrm>
                <a:off x="4318247" y="2598441"/>
                <a:ext cx="498983" cy="369332"/>
              </a:xfrm>
              <a:prstGeom prst="rect">
                <a:avLst/>
              </a:prstGeom>
              <a:solidFill>
                <a:schemeClr val="bg2"/>
              </a:solidFill>
              <a:ln>
                <a:solidFill>
                  <a:srgbClr val="0070C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m:t>
                          </m:r>
                        </m:sub>
                      </m:sSub>
                    </m:oMath>
                  </m:oMathPara>
                </a14:m>
                <a:endParaRPr lang="en-IN" dirty="0"/>
              </a:p>
            </p:txBody>
          </p:sp>
        </mc:Choice>
        <mc:Fallback xmlns="">
          <p:sp>
            <p:nvSpPr>
              <p:cNvPr id="34" name="TextBox 33">
                <a:extLst>
                  <a:ext uri="{FF2B5EF4-FFF2-40B4-BE49-F238E27FC236}">
                    <a16:creationId xmlns:a16="http://schemas.microsoft.com/office/drawing/2014/main" id="{81872A99-57B5-394A-7B01-FB291DE56F80}"/>
                  </a:ext>
                </a:extLst>
              </p:cNvPr>
              <p:cNvSpPr txBox="1">
                <a:spLocks noRot="1" noChangeAspect="1" noMove="1" noResize="1" noEditPoints="1" noAdjustHandles="1" noChangeArrowheads="1" noChangeShapeType="1" noTextEdit="1"/>
              </p:cNvSpPr>
              <p:nvPr/>
            </p:nvSpPr>
            <p:spPr>
              <a:xfrm>
                <a:off x="4318247" y="2598441"/>
                <a:ext cx="498983" cy="369332"/>
              </a:xfrm>
              <a:prstGeom prst="rect">
                <a:avLst/>
              </a:prstGeom>
              <a:blipFill>
                <a:blip r:embed="rId2"/>
                <a:stretch>
                  <a:fillRect b="-7937"/>
                </a:stretch>
              </a:blipFill>
              <a:ln>
                <a:solidFill>
                  <a:srgbClr val="0070C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15E38D7-9B66-4072-85AE-6C802C2D95D4}"/>
                  </a:ext>
                </a:extLst>
              </p:cNvPr>
              <p:cNvSpPr txBox="1"/>
              <p:nvPr/>
            </p:nvSpPr>
            <p:spPr>
              <a:xfrm>
                <a:off x="7245931" y="2586418"/>
                <a:ext cx="504304" cy="369332"/>
              </a:xfrm>
              <a:prstGeom prst="rect">
                <a:avLst/>
              </a:prstGeom>
              <a:solidFill>
                <a:schemeClr val="bg2"/>
              </a:solidFill>
              <a:ln>
                <a:solidFill>
                  <a:srgbClr val="0070C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3</m:t>
                          </m:r>
                        </m:sub>
                      </m:sSub>
                    </m:oMath>
                  </m:oMathPara>
                </a14:m>
                <a:endParaRPr lang="en-IN" dirty="0"/>
              </a:p>
            </p:txBody>
          </p:sp>
        </mc:Choice>
        <mc:Fallback xmlns="">
          <p:sp>
            <p:nvSpPr>
              <p:cNvPr id="35" name="TextBox 34">
                <a:extLst>
                  <a:ext uri="{FF2B5EF4-FFF2-40B4-BE49-F238E27FC236}">
                    <a16:creationId xmlns:a16="http://schemas.microsoft.com/office/drawing/2014/main" id="{B15E38D7-9B66-4072-85AE-6C802C2D95D4}"/>
                  </a:ext>
                </a:extLst>
              </p:cNvPr>
              <p:cNvSpPr txBox="1">
                <a:spLocks noRot="1" noChangeAspect="1" noMove="1" noResize="1" noEditPoints="1" noAdjustHandles="1" noChangeArrowheads="1" noChangeShapeType="1" noTextEdit="1"/>
              </p:cNvSpPr>
              <p:nvPr/>
            </p:nvSpPr>
            <p:spPr>
              <a:xfrm>
                <a:off x="7245931" y="2586418"/>
                <a:ext cx="504304" cy="369332"/>
              </a:xfrm>
              <a:prstGeom prst="rect">
                <a:avLst/>
              </a:prstGeom>
              <a:blipFill>
                <a:blip r:embed="rId3"/>
                <a:stretch>
                  <a:fillRect b="-7937"/>
                </a:stretch>
              </a:blipFill>
              <a:ln>
                <a:solidFill>
                  <a:srgbClr val="0070C0"/>
                </a:solidFill>
              </a:ln>
            </p:spPr>
            <p:txBody>
              <a:bodyPr/>
              <a:lstStyle/>
              <a:p>
                <a:r>
                  <a:rPr lang="en-IN">
                    <a:noFill/>
                  </a:rPr>
                  <a:t> </a:t>
                </a:r>
              </a:p>
            </p:txBody>
          </p:sp>
        </mc:Fallback>
      </mc:AlternateContent>
      <p:cxnSp>
        <p:nvCxnSpPr>
          <p:cNvPr id="37" name="Straight Arrow Connector 36">
            <a:extLst>
              <a:ext uri="{FF2B5EF4-FFF2-40B4-BE49-F238E27FC236}">
                <a16:creationId xmlns:a16="http://schemas.microsoft.com/office/drawing/2014/main" id="{DCB79CA8-350B-BA8B-D659-7491F3875285}"/>
              </a:ext>
            </a:extLst>
          </p:cNvPr>
          <p:cNvCxnSpPr/>
          <p:nvPr/>
        </p:nvCxnSpPr>
        <p:spPr>
          <a:xfrm>
            <a:off x="6362699" y="4275221"/>
            <a:ext cx="11327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7D4DCAD3-C94A-C08C-B753-FAE0DF6671F7}"/>
              </a:ext>
            </a:extLst>
          </p:cNvPr>
          <p:cNvCxnSpPr/>
          <p:nvPr/>
        </p:nvCxnSpPr>
        <p:spPr>
          <a:xfrm flipH="1">
            <a:off x="4567738" y="4275221"/>
            <a:ext cx="12961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33B203DC-A82F-E718-A44D-E32B4B495E5F}"/>
              </a:ext>
            </a:extLst>
          </p:cNvPr>
          <p:cNvCxnSpPr/>
          <p:nvPr/>
        </p:nvCxnSpPr>
        <p:spPr>
          <a:xfrm>
            <a:off x="4567738" y="4100767"/>
            <a:ext cx="0" cy="348907"/>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567F60C3-4477-7261-862E-957C3CD01769}"/>
              </a:ext>
            </a:extLst>
          </p:cNvPr>
          <p:cNvCxnSpPr/>
          <p:nvPr/>
        </p:nvCxnSpPr>
        <p:spPr>
          <a:xfrm>
            <a:off x="7495423" y="4100767"/>
            <a:ext cx="0" cy="348907"/>
          </a:xfrm>
          <a:prstGeom prst="line">
            <a:avLst/>
          </a:prstGeom>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DBAAC75B-A9C9-4288-FE38-2F08A90DA4DF}"/>
              </a:ext>
            </a:extLst>
          </p:cNvPr>
          <p:cNvSpPr txBox="1"/>
          <p:nvPr/>
        </p:nvSpPr>
        <p:spPr>
          <a:xfrm>
            <a:off x="5885690" y="4080342"/>
            <a:ext cx="529312" cy="369332"/>
          </a:xfrm>
          <a:prstGeom prst="rect">
            <a:avLst/>
          </a:prstGeom>
          <a:noFill/>
        </p:spPr>
        <p:txBody>
          <a:bodyPr wrap="none" rtlCol="0">
            <a:spAutoFit/>
          </a:bodyPr>
          <a:lstStyle/>
          <a:p>
            <a:r>
              <a:rPr lang="en-IN" dirty="0">
                <a:solidFill>
                  <a:schemeClr val="bg1"/>
                </a:solidFill>
              </a:rPr>
              <a:t>IQR</a:t>
            </a:r>
          </a:p>
        </p:txBody>
      </p:sp>
      <p:cxnSp>
        <p:nvCxnSpPr>
          <p:cNvPr id="47" name="Straight Arrow Connector 46">
            <a:extLst>
              <a:ext uri="{FF2B5EF4-FFF2-40B4-BE49-F238E27FC236}">
                <a16:creationId xmlns:a16="http://schemas.microsoft.com/office/drawing/2014/main" id="{7A121D85-921C-8F4F-4C64-D00EAE03CE39}"/>
              </a:ext>
            </a:extLst>
          </p:cNvPr>
          <p:cNvCxnSpPr/>
          <p:nvPr/>
        </p:nvCxnSpPr>
        <p:spPr>
          <a:xfrm>
            <a:off x="3280611" y="2069432"/>
            <a:ext cx="0" cy="9605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DE2C400F-C768-36C1-F62A-3CACE76405AD}"/>
              </a:ext>
            </a:extLst>
          </p:cNvPr>
          <p:cNvCxnSpPr/>
          <p:nvPr/>
        </p:nvCxnSpPr>
        <p:spPr>
          <a:xfrm>
            <a:off x="3280611" y="2069432"/>
            <a:ext cx="5157537"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76445A40-A2A1-E66D-9F3B-E6C9D2011C24}"/>
              </a:ext>
            </a:extLst>
          </p:cNvPr>
          <p:cNvCxnSpPr/>
          <p:nvPr/>
        </p:nvCxnSpPr>
        <p:spPr>
          <a:xfrm>
            <a:off x="8438148" y="2069432"/>
            <a:ext cx="0" cy="7940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E411BD9A-397F-FF87-27B3-B161C7988895}"/>
              </a:ext>
            </a:extLst>
          </p:cNvPr>
          <p:cNvCxnSpPr>
            <a:cxnSpLocks/>
          </p:cNvCxnSpPr>
          <p:nvPr/>
        </p:nvCxnSpPr>
        <p:spPr>
          <a:xfrm>
            <a:off x="1403685" y="1283368"/>
            <a:ext cx="0" cy="16844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501822C7-763E-86C3-9D93-93E50FA033B3}"/>
              </a:ext>
            </a:extLst>
          </p:cNvPr>
          <p:cNvCxnSpPr>
            <a:cxnSpLocks/>
          </p:cNvCxnSpPr>
          <p:nvPr/>
        </p:nvCxnSpPr>
        <p:spPr>
          <a:xfrm>
            <a:off x="1403685" y="1283368"/>
            <a:ext cx="8702841" cy="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5B949E6D-2532-F11A-5B2F-359F720E5958}"/>
              </a:ext>
            </a:extLst>
          </p:cNvPr>
          <p:cNvCxnSpPr>
            <a:cxnSpLocks/>
          </p:cNvCxnSpPr>
          <p:nvPr/>
        </p:nvCxnSpPr>
        <p:spPr>
          <a:xfrm>
            <a:off x="10106526" y="1283368"/>
            <a:ext cx="1" cy="16723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44DE6C8A-81F4-3F3F-F9AF-FB9ADC06D38B}"/>
              </a:ext>
            </a:extLst>
          </p:cNvPr>
          <p:cNvSpPr txBox="1"/>
          <p:nvPr/>
        </p:nvSpPr>
        <p:spPr>
          <a:xfrm>
            <a:off x="5079784" y="906017"/>
            <a:ext cx="2287999" cy="369332"/>
          </a:xfrm>
          <a:prstGeom prst="rect">
            <a:avLst/>
          </a:prstGeom>
          <a:noFill/>
        </p:spPr>
        <p:txBody>
          <a:bodyPr wrap="none" rtlCol="0">
            <a:spAutoFit/>
          </a:bodyPr>
          <a:lstStyle/>
          <a:p>
            <a:r>
              <a:rPr lang="en-IN" dirty="0">
                <a:solidFill>
                  <a:schemeClr val="bg1"/>
                </a:solidFill>
              </a:rPr>
              <a:t>Noisy-Suspected Pixels</a:t>
            </a:r>
          </a:p>
        </p:txBody>
      </p:sp>
      <p:sp>
        <p:nvSpPr>
          <p:cNvPr id="62" name="TextBox 61">
            <a:extLst>
              <a:ext uri="{FF2B5EF4-FFF2-40B4-BE49-F238E27FC236}">
                <a16:creationId xmlns:a16="http://schemas.microsoft.com/office/drawing/2014/main" id="{50A91E5D-148E-2E55-1FEA-1FE599AF06D6}"/>
              </a:ext>
            </a:extLst>
          </p:cNvPr>
          <p:cNvSpPr txBox="1"/>
          <p:nvPr/>
        </p:nvSpPr>
        <p:spPr>
          <a:xfrm>
            <a:off x="5374736" y="1644966"/>
            <a:ext cx="1698094" cy="369332"/>
          </a:xfrm>
          <a:prstGeom prst="rect">
            <a:avLst/>
          </a:prstGeom>
          <a:noFill/>
        </p:spPr>
        <p:txBody>
          <a:bodyPr wrap="none" rtlCol="0">
            <a:spAutoFit/>
          </a:bodyPr>
          <a:lstStyle/>
          <a:p>
            <a:r>
              <a:rPr lang="en-IN" dirty="0">
                <a:solidFill>
                  <a:schemeClr val="bg1"/>
                </a:solidFill>
              </a:rPr>
              <a:t>Suspected Pixels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E3980DD-7BC3-A6A9-4A50-A5978118A8E0}"/>
                  </a:ext>
                </a:extLst>
              </p:cNvPr>
              <p:cNvSpPr txBox="1"/>
              <p:nvPr/>
            </p:nvSpPr>
            <p:spPr>
              <a:xfrm>
                <a:off x="2272157" y="2642927"/>
                <a:ext cx="463845" cy="369332"/>
              </a:xfrm>
              <a:prstGeom prst="rect">
                <a:avLst/>
              </a:prstGeom>
              <a:noFill/>
            </p:spPr>
            <p:txBody>
              <a:bodyPr wrap="none" rtlCol="0">
                <a:spAutoFit/>
              </a:bodyPr>
              <a:lstStyle/>
              <a:p>
                <a:r>
                  <a:rPr lang="en-IN" dirty="0">
                    <a:solidFill>
                      <a:schemeClr val="bg1"/>
                    </a:solidFill>
                  </a:rPr>
                  <a:t> </a:t>
                </a:r>
                <a14:m>
                  <m:oMath xmlns:m="http://schemas.openxmlformats.org/officeDocument/2006/math">
                    <m:sSub>
                      <m:sSubPr>
                        <m:ctrlPr>
                          <a:rPr lang="en-IN"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𝑇</m:t>
                        </m:r>
                      </m:e>
                      <m:sub>
                        <m:r>
                          <a:rPr lang="en-IN" b="0" i="1" smtClean="0">
                            <a:solidFill>
                              <a:schemeClr val="bg1"/>
                            </a:solidFill>
                            <a:latin typeface="Cambria Math" panose="02040503050406030204" pitchFamily="18" charset="0"/>
                          </a:rPr>
                          <m:t>1</m:t>
                        </m:r>
                      </m:sub>
                    </m:sSub>
                  </m:oMath>
                </a14:m>
                <a:endParaRPr lang="en-IN" dirty="0">
                  <a:solidFill>
                    <a:schemeClr val="bg1"/>
                  </a:solidFill>
                </a:endParaRPr>
              </a:p>
            </p:txBody>
          </p:sp>
        </mc:Choice>
        <mc:Fallback xmlns="">
          <p:sp>
            <p:nvSpPr>
              <p:cNvPr id="36" name="TextBox 35">
                <a:extLst>
                  <a:ext uri="{FF2B5EF4-FFF2-40B4-BE49-F238E27FC236}">
                    <a16:creationId xmlns:a16="http://schemas.microsoft.com/office/drawing/2014/main" id="{AE3980DD-7BC3-A6A9-4A50-A5978118A8E0}"/>
                  </a:ext>
                </a:extLst>
              </p:cNvPr>
              <p:cNvSpPr txBox="1">
                <a:spLocks noRot="1" noChangeAspect="1" noMove="1" noResize="1" noEditPoints="1" noAdjustHandles="1" noChangeArrowheads="1" noChangeShapeType="1" noTextEdit="1"/>
              </p:cNvSpPr>
              <p:nvPr/>
            </p:nvSpPr>
            <p:spPr>
              <a:xfrm>
                <a:off x="2272157" y="2642927"/>
                <a:ext cx="463845"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05462D6-2F04-9244-8E5C-B8DA8684AA18}"/>
                  </a:ext>
                </a:extLst>
              </p:cNvPr>
              <p:cNvSpPr txBox="1"/>
              <p:nvPr/>
            </p:nvSpPr>
            <p:spPr>
              <a:xfrm>
                <a:off x="9388433" y="2660634"/>
                <a:ext cx="469167" cy="369332"/>
              </a:xfrm>
              <a:prstGeom prst="rect">
                <a:avLst/>
              </a:prstGeom>
              <a:noFill/>
            </p:spPr>
            <p:txBody>
              <a:bodyPr wrap="none" rtlCol="0">
                <a:spAutoFit/>
              </a:bodyPr>
              <a:lstStyle/>
              <a:p>
                <a:r>
                  <a:rPr lang="en-IN" dirty="0">
                    <a:solidFill>
                      <a:schemeClr val="bg1"/>
                    </a:solidFill>
                  </a:rPr>
                  <a:t> </a:t>
                </a:r>
                <a14:m>
                  <m:oMath xmlns:m="http://schemas.openxmlformats.org/officeDocument/2006/math">
                    <m:sSub>
                      <m:sSubPr>
                        <m:ctrlPr>
                          <a:rPr lang="en-IN"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𝑇</m:t>
                        </m:r>
                      </m:e>
                      <m:sub>
                        <m:r>
                          <a:rPr lang="en-IN" b="0" i="1" smtClean="0">
                            <a:solidFill>
                              <a:schemeClr val="bg1"/>
                            </a:solidFill>
                            <a:latin typeface="Cambria Math" panose="02040503050406030204" pitchFamily="18" charset="0"/>
                          </a:rPr>
                          <m:t>2</m:t>
                        </m:r>
                      </m:sub>
                    </m:sSub>
                  </m:oMath>
                </a14:m>
                <a:endParaRPr lang="en-IN" dirty="0">
                  <a:solidFill>
                    <a:schemeClr val="bg1"/>
                  </a:solidFill>
                </a:endParaRPr>
              </a:p>
            </p:txBody>
          </p:sp>
        </mc:Choice>
        <mc:Fallback xmlns="">
          <p:sp>
            <p:nvSpPr>
              <p:cNvPr id="38" name="TextBox 37">
                <a:extLst>
                  <a:ext uri="{FF2B5EF4-FFF2-40B4-BE49-F238E27FC236}">
                    <a16:creationId xmlns:a16="http://schemas.microsoft.com/office/drawing/2014/main" id="{405462D6-2F04-9244-8E5C-B8DA8684AA18}"/>
                  </a:ext>
                </a:extLst>
              </p:cNvPr>
              <p:cNvSpPr txBox="1">
                <a:spLocks noRot="1" noChangeAspect="1" noMove="1" noResize="1" noEditPoints="1" noAdjustHandles="1" noChangeArrowheads="1" noChangeShapeType="1" noTextEdit="1"/>
              </p:cNvSpPr>
              <p:nvPr/>
            </p:nvSpPr>
            <p:spPr>
              <a:xfrm>
                <a:off x="9388433" y="2660634"/>
                <a:ext cx="469167"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08C20BB-1B95-7603-D384-F90A6A2DE53A}"/>
                  </a:ext>
                </a:extLst>
              </p:cNvPr>
              <p:cNvSpPr txBox="1"/>
              <p:nvPr/>
            </p:nvSpPr>
            <p:spPr>
              <a:xfrm>
                <a:off x="1658110" y="3939982"/>
                <a:ext cx="1691938" cy="646331"/>
              </a:xfrm>
              <a:prstGeom prst="rect">
                <a:avLst/>
              </a:prstGeom>
              <a:noFill/>
            </p:spPr>
            <p:txBody>
              <a:bodyPr wrap="none" rtlCol="0">
                <a:spAutoFit/>
              </a:bodyPr>
              <a:lstStyle/>
              <a:p>
                <a:r>
                  <a:rPr lang="en-IN" dirty="0">
                    <a:solidFill>
                      <a:schemeClr val="bg1"/>
                    </a:solidFill>
                  </a:rPr>
                  <a:t> </a:t>
                </a:r>
                <a14:m>
                  <m:oMath xmlns:m="http://schemas.openxmlformats.org/officeDocument/2006/math">
                    <m:sSub>
                      <m:sSubPr>
                        <m:ctrlPr>
                          <a:rPr lang="en-IN"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𝑄</m:t>
                        </m:r>
                      </m:e>
                      <m:sub>
                        <m:r>
                          <a:rPr lang="en-IN" b="0" i="1" smtClean="0">
                            <a:solidFill>
                              <a:schemeClr val="bg1"/>
                            </a:solidFill>
                            <a:latin typeface="Cambria Math" panose="02040503050406030204" pitchFamily="18" charset="0"/>
                          </a:rPr>
                          <m:t>1</m:t>
                        </m:r>
                      </m:sub>
                    </m:sSub>
                    <m:r>
                      <a:rPr lang="en-IN" b="0" i="1" smtClean="0">
                        <a:solidFill>
                          <a:schemeClr val="bg1"/>
                        </a:solidFill>
                        <a:latin typeface="Cambria Math" panose="02040503050406030204" pitchFamily="18" charset="0"/>
                      </a:rPr>
                      <m:t>−1.5∗</m:t>
                    </m:r>
                    <m:r>
                      <a:rPr lang="en-IN" b="0" i="1" smtClean="0">
                        <a:solidFill>
                          <a:schemeClr val="bg1"/>
                        </a:solidFill>
                        <a:latin typeface="Cambria Math" panose="02040503050406030204" pitchFamily="18" charset="0"/>
                      </a:rPr>
                      <m:t>𝐼𝑄𝑅</m:t>
                    </m:r>
                  </m:oMath>
                </a14:m>
                <a:endParaRPr lang="en-IN" dirty="0">
                  <a:solidFill>
                    <a:schemeClr val="bg1"/>
                  </a:solidFill>
                </a:endParaRPr>
              </a:p>
              <a:p>
                <a:r>
                  <a:rPr lang="en-IN" dirty="0">
                    <a:solidFill>
                      <a:schemeClr val="bg1"/>
                    </a:solidFill>
                  </a:rPr>
                  <a:t>(Minimum)</a:t>
                </a:r>
              </a:p>
            </p:txBody>
          </p:sp>
        </mc:Choice>
        <mc:Fallback xmlns="">
          <p:sp>
            <p:nvSpPr>
              <p:cNvPr id="40" name="TextBox 39">
                <a:extLst>
                  <a:ext uri="{FF2B5EF4-FFF2-40B4-BE49-F238E27FC236}">
                    <a16:creationId xmlns:a16="http://schemas.microsoft.com/office/drawing/2014/main" id="{608C20BB-1B95-7603-D384-F90A6A2DE53A}"/>
                  </a:ext>
                </a:extLst>
              </p:cNvPr>
              <p:cNvSpPr txBox="1">
                <a:spLocks noRot="1" noChangeAspect="1" noMove="1" noResize="1" noEditPoints="1" noAdjustHandles="1" noChangeArrowheads="1" noChangeShapeType="1" noTextEdit="1"/>
              </p:cNvSpPr>
              <p:nvPr/>
            </p:nvSpPr>
            <p:spPr>
              <a:xfrm>
                <a:off x="1658110" y="3939982"/>
                <a:ext cx="1691938" cy="646331"/>
              </a:xfrm>
              <a:prstGeom prst="rect">
                <a:avLst/>
              </a:prstGeom>
              <a:blipFill>
                <a:blip r:embed="rId6"/>
                <a:stretch>
                  <a:fillRect l="-2878" b="-141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E055B20-9A15-C254-866D-E86A926E9207}"/>
                  </a:ext>
                </a:extLst>
              </p:cNvPr>
              <p:cNvSpPr txBox="1"/>
              <p:nvPr/>
            </p:nvSpPr>
            <p:spPr>
              <a:xfrm>
                <a:off x="8777047" y="4045442"/>
                <a:ext cx="1697260" cy="646331"/>
              </a:xfrm>
              <a:prstGeom prst="rect">
                <a:avLst/>
              </a:prstGeom>
              <a:noFill/>
            </p:spPr>
            <p:txBody>
              <a:bodyPr wrap="none" rtlCol="0">
                <a:spAutoFit/>
              </a:bodyPr>
              <a:lstStyle/>
              <a:p>
                <a:r>
                  <a:rPr lang="en-IN" dirty="0">
                    <a:solidFill>
                      <a:schemeClr val="bg1"/>
                    </a:solidFill>
                  </a:rPr>
                  <a:t> </a:t>
                </a:r>
                <a14:m>
                  <m:oMath xmlns:m="http://schemas.openxmlformats.org/officeDocument/2006/math">
                    <m:sSub>
                      <m:sSubPr>
                        <m:ctrlPr>
                          <a:rPr lang="en-IN"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𝑄</m:t>
                        </m:r>
                      </m:e>
                      <m:sub>
                        <m:r>
                          <a:rPr lang="en-IN" b="0" i="1" smtClean="0">
                            <a:solidFill>
                              <a:schemeClr val="bg1"/>
                            </a:solidFill>
                            <a:latin typeface="Cambria Math" panose="02040503050406030204" pitchFamily="18" charset="0"/>
                          </a:rPr>
                          <m:t>3</m:t>
                        </m:r>
                      </m:sub>
                    </m:sSub>
                    <m:r>
                      <a:rPr lang="en-IN" b="0" i="1" smtClean="0">
                        <a:solidFill>
                          <a:schemeClr val="bg1"/>
                        </a:solidFill>
                        <a:latin typeface="Cambria Math" panose="02040503050406030204" pitchFamily="18" charset="0"/>
                      </a:rPr>
                      <m:t>+1.5∗</m:t>
                    </m:r>
                    <m:r>
                      <a:rPr lang="en-IN" b="0" i="1" smtClean="0">
                        <a:solidFill>
                          <a:schemeClr val="bg1"/>
                        </a:solidFill>
                        <a:latin typeface="Cambria Math" panose="02040503050406030204" pitchFamily="18" charset="0"/>
                      </a:rPr>
                      <m:t>𝐼𝑄𝑅</m:t>
                    </m:r>
                  </m:oMath>
                </a14:m>
                <a:endParaRPr lang="en-IN" dirty="0">
                  <a:solidFill>
                    <a:schemeClr val="bg1"/>
                  </a:solidFill>
                </a:endParaRPr>
              </a:p>
              <a:p>
                <a:r>
                  <a:rPr lang="en-IN" dirty="0">
                    <a:solidFill>
                      <a:schemeClr val="bg1"/>
                    </a:solidFill>
                  </a:rPr>
                  <a:t>(Maximum)</a:t>
                </a:r>
              </a:p>
            </p:txBody>
          </p:sp>
        </mc:Choice>
        <mc:Fallback xmlns="">
          <p:sp>
            <p:nvSpPr>
              <p:cNvPr id="44" name="TextBox 43">
                <a:extLst>
                  <a:ext uri="{FF2B5EF4-FFF2-40B4-BE49-F238E27FC236}">
                    <a16:creationId xmlns:a16="http://schemas.microsoft.com/office/drawing/2014/main" id="{EE055B20-9A15-C254-866D-E86A926E9207}"/>
                  </a:ext>
                </a:extLst>
              </p:cNvPr>
              <p:cNvSpPr txBox="1">
                <a:spLocks noRot="1" noChangeAspect="1" noMove="1" noResize="1" noEditPoints="1" noAdjustHandles="1" noChangeArrowheads="1" noChangeShapeType="1" noTextEdit="1"/>
              </p:cNvSpPr>
              <p:nvPr/>
            </p:nvSpPr>
            <p:spPr>
              <a:xfrm>
                <a:off x="8777047" y="4045442"/>
                <a:ext cx="1697260" cy="646331"/>
              </a:xfrm>
              <a:prstGeom prst="rect">
                <a:avLst/>
              </a:prstGeom>
              <a:blipFill>
                <a:blip r:embed="rId7"/>
                <a:stretch>
                  <a:fillRect l="-3237" b="-14151"/>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CCAECE6E-E15E-D24F-4FA2-2EEA26AE0803}"/>
              </a:ext>
            </a:extLst>
          </p:cNvPr>
          <p:cNvSpPr>
            <a:spLocks noGrp="1"/>
          </p:cNvSpPr>
          <p:nvPr>
            <p:ph type="ftr" sz="quarter" idx="11"/>
          </p:nvPr>
        </p:nvSpPr>
        <p:spPr/>
        <p:txBody>
          <a:bodyPr/>
          <a:lstStyle/>
          <a:p>
            <a:r>
              <a:rPr lang="en-US"/>
              <a:t>Department of Statistics, Shivaji University, Kolhapur.</a:t>
            </a:r>
            <a:endParaRPr lang="en-IN"/>
          </a:p>
        </p:txBody>
      </p:sp>
      <p:sp>
        <p:nvSpPr>
          <p:cNvPr id="7" name="Slide Number Placeholder 6">
            <a:extLst>
              <a:ext uri="{FF2B5EF4-FFF2-40B4-BE49-F238E27FC236}">
                <a16:creationId xmlns:a16="http://schemas.microsoft.com/office/drawing/2014/main" id="{41E5E714-7ED7-5FF1-0CB1-4F7F5EA9B8F2}"/>
              </a:ext>
            </a:extLst>
          </p:cNvPr>
          <p:cNvSpPr>
            <a:spLocks noGrp="1"/>
          </p:cNvSpPr>
          <p:nvPr>
            <p:ph type="sldNum" sz="quarter" idx="12"/>
          </p:nvPr>
        </p:nvSpPr>
        <p:spPr/>
        <p:txBody>
          <a:bodyPr/>
          <a:lstStyle/>
          <a:p>
            <a:fld id="{58BE912D-E9CF-4787-B43B-9C9D25E2C356}" type="slidenum">
              <a:rPr lang="en-IN" smtClean="0"/>
              <a:t>9</a:t>
            </a:fld>
            <a:endParaRPr lang="en-IN"/>
          </a:p>
        </p:txBody>
      </p:sp>
    </p:spTree>
    <p:extLst>
      <p:ext uri="{BB962C8B-B14F-4D97-AF65-F5344CB8AC3E}">
        <p14:creationId xmlns:p14="http://schemas.microsoft.com/office/powerpoint/2010/main" val="42321675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1308</TotalTime>
  <Words>892</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Cambria Math</vt:lpstr>
      <vt:lpstr>Montserrat</vt:lpstr>
      <vt:lpstr>Roboto</vt:lpstr>
      <vt:lpstr>Sylfaen</vt:lpstr>
      <vt:lpstr>Times New Roman</vt:lpstr>
      <vt:lpstr>Tw Cen MT</vt:lpstr>
      <vt:lpstr>Wingdings</vt:lpstr>
      <vt:lpstr>Droplet</vt:lpstr>
      <vt:lpstr>DEPARTMENT OF STATISTICS Shivaji University, KolHAPUR.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Denoising Using Interquartile Range Filter with Local Averaging</dc:title>
  <dc:creator>sangramsinh</dc:creator>
  <cp:lastModifiedBy>Sangramsinh Godase</cp:lastModifiedBy>
  <cp:revision>16</cp:revision>
  <dcterms:created xsi:type="dcterms:W3CDTF">2022-10-05T06:28:47Z</dcterms:created>
  <dcterms:modified xsi:type="dcterms:W3CDTF">2023-11-08T02:20:00Z</dcterms:modified>
</cp:coreProperties>
</file>