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3218180" indent="-457200" algn="ctr">
              <a:buAutoNum type="arabicPeriod"/>
            </a:pPr>
            <a:r>
              <a:rPr lang="en-US" sz="2000" b="1" spc="1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00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Sankar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Srinivasan 2021303032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Chemical Engineering </a:t>
            </a:r>
            <a:r>
              <a:rPr lang="en-US" sz="2000" b="1" spc="-30" dirty="0" err="1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spc="-30" dirty="0" err="1" smtClean="0">
                <a:solidFill>
                  <a:srgbClr val="FFFFFF"/>
                </a:solidFill>
                <a:latin typeface="Arial"/>
                <a:cs typeface="Arial"/>
              </a:rPr>
              <a:t>Actech</a:t>
            </a:r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2000" b="1" spc="-7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20</TotalTime>
  <Words>1269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825</cp:revision>
  <dcterms:created xsi:type="dcterms:W3CDTF">2024-04-01T16:53:49Z</dcterms:created>
  <dcterms:modified xsi:type="dcterms:W3CDTF">2024-04-30T14:45:40Z</dcterms:modified>
</cp:coreProperties>
</file>