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3" r:id="rId2"/>
    <p:sldId id="345" r:id="rId3"/>
    <p:sldId id="347" r:id="rId4"/>
    <p:sldId id="348" r:id="rId5"/>
    <p:sldId id="349" r:id="rId6"/>
    <p:sldId id="350" r:id="rId7"/>
  </p:sldIdLst>
  <p:sldSz cx="9144000" cy="5143500" type="screen16x9"/>
  <p:notesSz cx="6858000" cy="9144000"/>
  <p:defaultTextStyle>
    <a:lvl1pPr defTabSz="685800">
      <a:defRPr sz="1300">
        <a:latin typeface="Arial"/>
        <a:ea typeface="Arial"/>
        <a:cs typeface="Arial"/>
        <a:sym typeface="Arial"/>
      </a:defRPr>
    </a:lvl1pPr>
    <a:lvl2pPr indent="342900" defTabSz="685800">
      <a:defRPr sz="1300">
        <a:latin typeface="Arial"/>
        <a:ea typeface="Arial"/>
        <a:cs typeface="Arial"/>
        <a:sym typeface="Arial"/>
      </a:defRPr>
    </a:lvl2pPr>
    <a:lvl3pPr indent="685800" defTabSz="685800">
      <a:defRPr sz="1300">
        <a:latin typeface="Arial"/>
        <a:ea typeface="Arial"/>
        <a:cs typeface="Arial"/>
        <a:sym typeface="Arial"/>
      </a:defRPr>
    </a:lvl3pPr>
    <a:lvl4pPr indent="1028700" defTabSz="685800">
      <a:defRPr sz="1300">
        <a:latin typeface="Arial"/>
        <a:ea typeface="Arial"/>
        <a:cs typeface="Arial"/>
        <a:sym typeface="Arial"/>
      </a:defRPr>
    </a:lvl4pPr>
    <a:lvl5pPr indent="1371600" defTabSz="685800">
      <a:defRPr sz="1300">
        <a:latin typeface="Arial"/>
        <a:ea typeface="Arial"/>
        <a:cs typeface="Arial"/>
        <a:sym typeface="Arial"/>
      </a:defRPr>
    </a:lvl5pPr>
    <a:lvl6pPr indent="1714500" defTabSz="685800">
      <a:defRPr sz="1300">
        <a:latin typeface="Arial"/>
        <a:ea typeface="Arial"/>
        <a:cs typeface="Arial"/>
        <a:sym typeface="Arial"/>
      </a:defRPr>
    </a:lvl6pPr>
    <a:lvl7pPr indent="2057400" defTabSz="685800">
      <a:defRPr sz="1300">
        <a:latin typeface="Arial"/>
        <a:ea typeface="Arial"/>
        <a:cs typeface="Arial"/>
        <a:sym typeface="Arial"/>
      </a:defRPr>
    </a:lvl7pPr>
    <a:lvl8pPr indent="2400300" defTabSz="685800">
      <a:defRPr sz="1300">
        <a:latin typeface="Arial"/>
        <a:ea typeface="Arial"/>
        <a:cs typeface="Arial"/>
        <a:sym typeface="Arial"/>
      </a:defRPr>
    </a:lvl8pPr>
    <a:lvl9pPr indent="2743200" defTabSz="685800">
      <a:defRPr sz="13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4D1"/>
    <a:srgbClr val="1D4A9B"/>
    <a:srgbClr val="00B7B2"/>
    <a:srgbClr val="E3F7FF"/>
    <a:srgbClr val="DAE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CEDE"/>
          </a:solidFill>
        </a:fill>
      </a:tcStyle>
    </a:wholeTbl>
    <a:band2H>
      <a:tcTxStyle/>
      <a:tcStyle>
        <a:tcBdr/>
        <a:fill>
          <a:solidFill>
            <a:srgbClr val="E7E8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D499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D499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D499B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8CBDB"/>
          </a:solidFill>
        </a:fill>
      </a:tcStyle>
    </a:wholeTbl>
    <a:band2H>
      <a:tcTxStyle/>
      <a:tcStyle>
        <a:tcBdr/>
        <a:fill>
          <a:solidFill>
            <a:srgbClr val="FCE7EE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289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289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289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D499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D499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5"/>
    <p:restoredTop sz="92876"/>
  </p:normalViewPr>
  <p:slideViewPr>
    <p:cSldViewPr snapToGrid="0" snapToObjects="1">
      <p:cViewPr varScale="1">
        <p:scale>
          <a:sx n="90" d="100"/>
          <a:sy n="90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>
              <a:solidFill>
                <a:srgbClr val="1D4A9B"/>
              </a:solidFill>
            </a:rPr>
            <a:t>Explore</a:t>
          </a:r>
          <a:endParaRPr lang="en-US" dirty="0">
            <a:solidFill>
              <a:srgbClr val="1D4A9B"/>
            </a:solidFill>
          </a:endParaRP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1D4A9B"/>
              </a:solidFill>
            </a:rPr>
            <a:t>Experiment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1D4A9B"/>
              </a:solidFill>
            </a:rPr>
            <a:t>Evaluate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Heart monitor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Engine temperature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Smartwatch motion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B9849FB0-8C66-4B7F-8EA3-C900A10B7EB4}" type="pres">
      <dgm:prSet presAssocID="{7E5AA53B-3EEE-4DE4-BB81-9044890C2946}" presName="diagram" presStyleCnt="0">
        <dgm:presLayoutVars>
          <dgm:dir/>
          <dgm:resizeHandles val="exact"/>
        </dgm:presLayoutVars>
      </dgm:prSet>
      <dgm:spPr/>
    </dgm:pt>
    <dgm:pt modelId="{65C552B5-799A-4AE0-839C-8AA888B66354}" type="pres">
      <dgm:prSet presAssocID="{6750AC01-D39D-4F3A-9DC8-2A211EE986A2}" presName="node" presStyleLbl="node1" presStyleIdx="0" presStyleCnt="3">
        <dgm:presLayoutVars>
          <dgm:bulletEnabled val="1"/>
        </dgm:presLayoutVars>
      </dgm:prSet>
      <dgm:spPr/>
    </dgm:pt>
    <dgm:pt modelId="{BFB37D86-2A12-48AC-A9D9-9D4DD6B5FA8E}" type="pres">
      <dgm:prSet presAssocID="{CA077D98-8478-47EA-B6A9-99ACE60C64D4}" presName="sibTrans" presStyleCnt="0"/>
      <dgm:spPr/>
    </dgm:pt>
    <dgm:pt modelId="{C8B852AF-6FAC-4E52-9282-49E368D1DB8E}" type="pres">
      <dgm:prSet presAssocID="{0BEF68B8-1228-47BB-83B5-7B9CD1E3F84E}" presName="node" presStyleLbl="node1" presStyleIdx="1" presStyleCnt="3">
        <dgm:presLayoutVars>
          <dgm:bulletEnabled val="1"/>
        </dgm:presLayoutVars>
      </dgm:prSet>
      <dgm:spPr/>
    </dgm:pt>
    <dgm:pt modelId="{7F976A0C-5F5A-4F85-B750-9BA60CEC7E09}" type="pres">
      <dgm:prSet presAssocID="{FD949706-EDCC-4ADC-8EDF-8EDA49C92325}" presName="sibTrans" presStyleCnt="0"/>
      <dgm:spPr/>
    </dgm:pt>
    <dgm:pt modelId="{9911F054-B4A3-4225-B6D4-B3D89C0DFCA3}" type="pres">
      <dgm:prSet presAssocID="{5605D28D-2CE6-4513-8566-952984E21E14}" presName="node" presStyleLbl="node1" presStyleIdx="2" presStyleCnt="3">
        <dgm:presLayoutVars>
          <dgm:bulletEnabled val="1"/>
        </dgm:presLayoutVars>
      </dgm:prSet>
      <dgm:spPr/>
    </dgm:pt>
  </dgm:ptLst>
  <dgm:cxnLst>
    <dgm:cxn modelId="{C7697913-B9C4-4A38-8284-69027E5B5520}" type="presOf" srcId="{6750AC01-D39D-4F3A-9DC8-2A211EE986A2}" destId="{65C552B5-799A-4AE0-839C-8AA888B66354}" srcOrd="0" destOrd="0" presId="urn:microsoft.com/office/officeart/2005/8/layout/default"/>
    <dgm:cxn modelId="{28725F31-8B59-4A46-8448-F46C668B2D7C}" type="presOf" srcId="{0BEF68B8-1228-47BB-83B5-7B9CD1E3F84E}" destId="{C8B852AF-6FAC-4E52-9282-49E368D1DB8E}" srcOrd="0" destOrd="0" presId="urn:microsoft.com/office/officeart/2005/8/layout/defaul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6DAA296-A17C-4D49-946B-2C3EC8C4718E}" type="presOf" srcId="{7E5AA53B-3EEE-4DE4-BB81-9044890C2946}" destId="{B9849FB0-8C66-4B7F-8EA3-C900A10B7EB4}" srcOrd="0" destOrd="0" presId="urn:microsoft.com/office/officeart/2005/8/layout/default"/>
    <dgm:cxn modelId="{9735B0F8-5F48-4A98-8D72-2B7C0F426324}" type="presOf" srcId="{5605D28D-2CE6-4513-8566-952984E21E14}" destId="{9911F054-B4A3-4225-B6D4-B3D89C0DFCA3}" srcOrd="0" destOrd="0" presId="urn:microsoft.com/office/officeart/2005/8/layout/default"/>
    <dgm:cxn modelId="{A5D92A6C-5CB2-4FE1-AF35-7BB8C1FE91A7}" type="presParOf" srcId="{B9849FB0-8C66-4B7F-8EA3-C900A10B7EB4}" destId="{65C552B5-799A-4AE0-839C-8AA888B66354}" srcOrd="0" destOrd="0" presId="urn:microsoft.com/office/officeart/2005/8/layout/default"/>
    <dgm:cxn modelId="{4E2C1A7E-CCC5-4E85-A511-5535DFC3654A}" type="presParOf" srcId="{B9849FB0-8C66-4B7F-8EA3-C900A10B7EB4}" destId="{BFB37D86-2A12-48AC-A9D9-9D4DD6B5FA8E}" srcOrd="1" destOrd="0" presId="urn:microsoft.com/office/officeart/2005/8/layout/default"/>
    <dgm:cxn modelId="{90D7D185-628D-4654-A6FB-118C17F0B741}" type="presParOf" srcId="{B9849FB0-8C66-4B7F-8EA3-C900A10B7EB4}" destId="{C8B852AF-6FAC-4E52-9282-49E368D1DB8E}" srcOrd="2" destOrd="0" presId="urn:microsoft.com/office/officeart/2005/8/layout/default"/>
    <dgm:cxn modelId="{9E03DA9B-4100-45DF-AF66-4CA9543D47F4}" type="presParOf" srcId="{B9849FB0-8C66-4B7F-8EA3-C900A10B7EB4}" destId="{7F976A0C-5F5A-4F85-B750-9BA60CEC7E09}" srcOrd="3" destOrd="0" presId="urn:microsoft.com/office/officeart/2005/8/layout/default"/>
    <dgm:cxn modelId="{5B6599D8-2817-4ABC-A95B-7B0AD7893217}" type="presParOf" srcId="{B9849FB0-8C66-4B7F-8EA3-C900A10B7EB4}" destId="{9911F054-B4A3-4225-B6D4-B3D89C0DFCA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>
        <a:xfrm>
          <a:off x="494988" y="355239"/>
          <a:ext cx="5101323" cy="710478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  <a:buNone/>
          </a:pPr>
          <a:r>
            <a:rPr lang="en-US" dirty="0">
              <a:latin typeface="Gill Sans MT" panose="020B0502020104020203"/>
              <a:ea typeface="+mn-ea"/>
              <a:cs typeface="+mn-cs"/>
            </a:rPr>
            <a:t>0 : walking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>
        <a:xfrm>
          <a:off x="-4015511" y="-616411"/>
          <a:ext cx="4785214" cy="4785214"/>
        </a:xfrm>
        <a:prstGeom prst="blockArc">
          <a:avLst>
            <a:gd name="adj1" fmla="val 18900000"/>
            <a:gd name="adj2" fmla="val 2700000"/>
            <a:gd name="adj3" fmla="val 451"/>
          </a:avLst>
        </a:prstGeom>
      </dgm:spPr>
      <dgm:t>
        <a:bodyPr/>
        <a:lstStyle/>
        <a:p>
          <a:endParaRPr lang="en-US"/>
        </a:p>
      </dgm:t>
    </dgm:pt>
    <dgm:pt modelId="{0BEF68B8-1228-47BB-83B5-7B9CD1E3F84E}">
      <dgm:prSet phldrT="[Text]"/>
      <dgm:spPr>
        <a:xfrm>
          <a:off x="753247" y="1420956"/>
          <a:ext cx="4843065" cy="710478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  <a:buNone/>
          </a:pPr>
          <a:r>
            <a:rPr lang="en-US" dirty="0">
              <a:latin typeface="Gill Sans MT" panose="020B0502020104020203"/>
              <a:ea typeface="+mn-ea"/>
              <a:cs typeface="+mn-cs"/>
            </a:rPr>
            <a:t>1 : running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>
        <a:xfrm>
          <a:off x="494988" y="2486674"/>
          <a:ext cx="5101323" cy="710478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  <a:buNone/>
          </a:pPr>
          <a:r>
            <a:rPr lang="en-US" dirty="0">
              <a:latin typeface="Gill Sans MT" panose="020B0502020104020203"/>
              <a:ea typeface="+mn-ea"/>
              <a:cs typeface="+mn-cs"/>
            </a:rPr>
            <a:t>2 : eating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>
        <a:xfrm>
          <a:off x="50939" y="266429"/>
          <a:ext cx="888098" cy="88809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B w="152400"/>
        </a:sp3d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>
        <a:xfrm>
          <a:off x="309198" y="1332147"/>
          <a:ext cx="888098" cy="888098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B w="152400"/>
        </a:sp3d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>
        <a:xfrm>
          <a:off x="50939" y="2397864"/>
          <a:ext cx="888098" cy="88809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B w="152400"/>
        </a:sp3d>
      </dgm:spPr>
      <dgm:extLst>
        <a:ext uri="{E40237B7-FDA0-4F09-8148-C483321AD2D9}">
          <dgm14:cNvPr xmlns:dgm14="http://schemas.microsoft.com/office/drawing/2010/diagram" id="0" name="" descr="Hot dog"/>
        </a:ext>
      </dgm:extLst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>
        <a:xfrm>
          <a:off x="496568" y="356393"/>
          <a:ext cx="6310391" cy="712787"/>
        </a:xfrm>
      </dgm:spPr>
      <dgm:t>
        <a:bodyPr/>
        <a:lstStyle/>
        <a:p>
          <a:r>
            <a:rPr lang="en-US" dirty="0"/>
            <a:t>Data capture and processing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</dgm:spPr>
      <dgm:t>
        <a:bodyPr/>
        <a:lstStyle/>
        <a:p>
          <a:endParaRPr lang="en-US"/>
        </a:p>
      </dgm:t>
    </dgm:pt>
    <dgm:pt modelId="{0BEF68B8-1228-47BB-83B5-7B9CD1E3F84E}">
      <dgm:prSet phldrT="[Text]" custT="1"/>
      <dgm:spPr>
        <a:xfrm>
          <a:off x="755666" y="1425575"/>
          <a:ext cx="6051292" cy="712787"/>
        </a:xfrm>
      </dgm:spPr>
      <dgm:t>
        <a:bodyPr/>
        <a:lstStyle/>
        <a:p>
          <a:r>
            <a:rPr lang="en-US" sz="2800" dirty="0"/>
            <a:t>Model development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>
        <a:xfrm>
          <a:off x="496568" y="2494756"/>
          <a:ext cx="6310391" cy="712787"/>
        </a:xfrm>
      </dgm:spPr>
      <dgm:t>
        <a:bodyPr/>
        <a:lstStyle/>
        <a:p>
          <a:r>
            <a:rPr lang="en-US" dirty="0"/>
            <a:t>Using a trained model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EB32A06C-D1D9-4B73-8C98-2709237018FE}" type="pres">
      <dgm:prSet presAssocID="{7E5AA53B-3EEE-4DE4-BB81-9044890C2946}" presName="Name0" presStyleCnt="0">
        <dgm:presLayoutVars>
          <dgm:dir/>
          <dgm:resizeHandles val="exact"/>
        </dgm:presLayoutVars>
      </dgm:prSet>
      <dgm:spPr/>
    </dgm:pt>
    <dgm:pt modelId="{47060E0F-B3C6-4885-BE2E-810C25F84935}" type="pres">
      <dgm:prSet presAssocID="{6750AC01-D39D-4F3A-9DC8-2A211EE986A2}" presName="node" presStyleLbl="node1" presStyleIdx="0" presStyleCnt="3">
        <dgm:presLayoutVars>
          <dgm:bulletEnabled val="1"/>
        </dgm:presLayoutVars>
      </dgm:prSet>
      <dgm:spPr/>
    </dgm:pt>
    <dgm:pt modelId="{9ACECE4D-4647-488B-AC54-8F33C0E8A419}" type="pres">
      <dgm:prSet presAssocID="{CA077D98-8478-47EA-B6A9-99ACE60C64D4}" presName="sibTrans" presStyleCnt="0"/>
      <dgm:spPr/>
    </dgm:pt>
    <dgm:pt modelId="{4996D430-0E48-4C97-8C2E-41AD176DD495}" type="pres">
      <dgm:prSet presAssocID="{0BEF68B8-1228-47BB-83B5-7B9CD1E3F84E}" presName="node" presStyleLbl="node1" presStyleIdx="1" presStyleCnt="3">
        <dgm:presLayoutVars>
          <dgm:bulletEnabled val="1"/>
        </dgm:presLayoutVars>
      </dgm:prSet>
      <dgm:spPr/>
    </dgm:pt>
    <dgm:pt modelId="{3BF704B6-CDB2-4A28-BF96-1ADB68580D17}" type="pres">
      <dgm:prSet presAssocID="{FD949706-EDCC-4ADC-8EDF-8EDA49C92325}" presName="sibTrans" presStyleCnt="0"/>
      <dgm:spPr/>
    </dgm:pt>
    <dgm:pt modelId="{2473E626-A4B8-4344-846A-EAE8B741F3C2}" type="pres">
      <dgm:prSet presAssocID="{5605D28D-2CE6-4513-8566-952984E21E14}" presName="node" presStyleLbl="node1" presStyleIdx="2" presStyleCnt="3">
        <dgm:presLayoutVars>
          <dgm:bulletEnabled val="1"/>
        </dgm:presLayoutVars>
      </dgm:prSet>
      <dgm:spPr/>
    </dgm:pt>
  </dgm:ptLst>
  <dgm:cxnLst>
    <dgm:cxn modelId="{BCB8E11B-F0D0-4673-B9F8-9F8BFD445E2D}" type="presOf" srcId="{0BEF68B8-1228-47BB-83B5-7B9CD1E3F84E}" destId="{4996D430-0E48-4C97-8C2E-41AD176DD495}" srcOrd="0" destOrd="0" presId="urn:microsoft.com/office/officeart/2005/8/layout/hList6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5B21119F-1389-4504-A455-D54460E50555}" type="presOf" srcId="{6750AC01-D39D-4F3A-9DC8-2A211EE986A2}" destId="{47060E0F-B3C6-4885-BE2E-810C25F84935}" srcOrd="0" destOrd="0" presId="urn:microsoft.com/office/officeart/2005/8/layout/hList6"/>
    <dgm:cxn modelId="{CECAD0F0-AB47-4947-A7F6-C2A10CDE0212}" type="presOf" srcId="{5605D28D-2CE6-4513-8566-952984E21E14}" destId="{2473E626-A4B8-4344-846A-EAE8B741F3C2}" srcOrd="0" destOrd="0" presId="urn:microsoft.com/office/officeart/2005/8/layout/hList6"/>
    <dgm:cxn modelId="{D0723DF7-08CA-46E6-8524-9E18AFD18D9A}" type="presOf" srcId="{7E5AA53B-3EEE-4DE4-BB81-9044890C2946}" destId="{EB32A06C-D1D9-4B73-8C98-2709237018FE}" srcOrd="0" destOrd="0" presId="urn:microsoft.com/office/officeart/2005/8/layout/hList6"/>
    <dgm:cxn modelId="{F6333EC8-E61A-47DE-BDF8-F54DA26673FC}" type="presParOf" srcId="{EB32A06C-D1D9-4B73-8C98-2709237018FE}" destId="{47060E0F-B3C6-4885-BE2E-810C25F84935}" srcOrd="0" destOrd="0" presId="urn:microsoft.com/office/officeart/2005/8/layout/hList6"/>
    <dgm:cxn modelId="{DF74F2DA-6C9A-4E89-9116-FC7A0857DA91}" type="presParOf" srcId="{EB32A06C-D1D9-4B73-8C98-2709237018FE}" destId="{9ACECE4D-4647-488B-AC54-8F33C0E8A419}" srcOrd="1" destOrd="0" presId="urn:microsoft.com/office/officeart/2005/8/layout/hList6"/>
    <dgm:cxn modelId="{EC9D8C59-032F-4BFF-AACB-B5C495690B43}" type="presParOf" srcId="{EB32A06C-D1D9-4B73-8C98-2709237018FE}" destId="{4996D430-0E48-4C97-8C2E-41AD176DD495}" srcOrd="2" destOrd="0" presId="urn:microsoft.com/office/officeart/2005/8/layout/hList6"/>
    <dgm:cxn modelId="{0FCECB05-4EB8-4D44-BD46-6EAB4473CF1C}" type="presParOf" srcId="{EB32A06C-D1D9-4B73-8C98-2709237018FE}" destId="{3BF704B6-CDB2-4A28-BF96-1ADB68580D17}" srcOrd="3" destOrd="0" presId="urn:microsoft.com/office/officeart/2005/8/layout/hList6"/>
    <dgm:cxn modelId="{58702399-8404-47CC-B145-7077F4FA84B3}" type="presParOf" srcId="{EB32A06C-D1D9-4B73-8C98-2709237018FE}" destId="{2473E626-A4B8-4344-846A-EAE8B741F3C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584558" y="355989"/>
          <a:ext cx="1578375" cy="1578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920933" y="692364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79995" y="242598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800" kern="1200" dirty="0">
              <a:solidFill>
                <a:srgbClr val="1D4A9B"/>
              </a:solidFill>
            </a:rPr>
            <a:t>Explore</a:t>
          </a:r>
          <a:endParaRPr lang="en-US" sz="3800" kern="1200" dirty="0">
            <a:solidFill>
              <a:srgbClr val="1D4A9B"/>
            </a:solidFill>
          </a:endParaRPr>
        </a:p>
      </dsp:txBody>
      <dsp:txXfrm>
        <a:off x="79995" y="2425989"/>
        <a:ext cx="2587500" cy="720000"/>
      </dsp:txXfrm>
    </dsp:sp>
    <dsp:sp modelId="{AE6D994C-35CC-4E2D-93F7-0749D531DB38}">
      <dsp:nvSpPr>
        <dsp:cNvPr id="0" name=""/>
        <dsp:cNvSpPr/>
      </dsp:nvSpPr>
      <dsp:spPr>
        <a:xfrm>
          <a:off x="3624871" y="355989"/>
          <a:ext cx="1578375" cy="1578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3961246" y="692364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120308" y="242598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dirty="0">
              <a:solidFill>
                <a:srgbClr val="1D4A9B"/>
              </a:solidFill>
            </a:rPr>
            <a:t>Experiment</a:t>
          </a:r>
        </a:p>
      </dsp:txBody>
      <dsp:txXfrm>
        <a:off x="3120308" y="2425989"/>
        <a:ext cx="2587500" cy="720000"/>
      </dsp:txXfrm>
    </dsp:sp>
    <dsp:sp modelId="{8B8DA957-4F6D-47EE-BF0F-6ACDA82AAC07}">
      <dsp:nvSpPr>
        <dsp:cNvPr id="0" name=""/>
        <dsp:cNvSpPr/>
      </dsp:nvSpPr>
      <dsp:spPr>
        <a:xfrm>
          <a:off x="6665183" y="355989"/>
          <a:ext cx="1578375" cy="1578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7001558" y="692364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6160621" y="242598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dirty="0">
              <a:solidFill>
                <a:srgbClr val="1D4A9B"/>
              </a:solidFill>
            </a:rPr>
            <a:t>Evaluate</a:t>
          </a:r>
        </a:p>
      </dsp:txBody>
      <dsp:txXfrm>
        <a:off x="6160621" y="2425989"/>
        <a:ext cx="25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552B5-799A-4AE0-839C-8AA888B66354}">
      <dsp:nvSpPr>
        <dsp:cNvPr id="0" name=""/>
        <dsp:cNvSpPr/>
      </dsp:nvSpPr>
      <dsp:spPr>
        <a:xfrm>
          <a:off x="495" y="66977"/>
          <a:ext cx="1930879" cy="115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Heart monitor	</a:t>
          </a:r>
        </a:p>
      </dsp:txBody>
      <dsp:txXfrm>
        <a:off x="495" y="66977"/>
        <a:ext cx="1930879" cy="1158527"/>
      </dsp:txXfrm>
    </dsp:sp>
    <dsp:sp modelId="{C8B852AF-6FAC-4E52-9282-49E368D1DB8E}">
      <dsp:nvSpPr>
        <dsp:cNvPr id="0" name=""/>
        <dsp:cNvSpPr/>
      </dsp:nvSpPr>
      <dsp:spPr>
        <a:xfrm>
          <a:off x="2124462" y="66977"/>
          <a:ext cx="1930879" cy="115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Engine temperature</a:t>
          </a:r>
        </a:p>
      </dsp:txBody>
      <dsp:txXfrm>
        <a:off x="2124462" y="66977"/>
        <a:ext cx="1930879" cy="1158527"/>
      </dsp:txXfrm>
    </dsp:sp>
    <dsp:sp modelId="{9911F054-B4A3-4225-B6D4-B3D89C0DFCA3}">
      <dsp:nvSpPr>
        <dsp:cNvPr id="0" name=""/>
        <dsp:cNvSpPr/>
      </dsp:nvSpPr>
      <dsp:spPr>
        <a:xfrm>
          <a:off x="1062479" y="1418593"/>
          <a:ext cx="1930879" cy="115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Smartwatch motion</a:t>
          </a:r>
        </a:p>
      </dsp:txBody>
      <dsp:txXfrm>
        <a:off x="1062479" y="1418593"/>
        <a:ext cx="1930879" cy="1158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307831" y="-508825"/>
          <a:ext cx="3944541" cy="3944541"/>
        </a:xfrm>
        <a:prstGeom prst="blockArc">
          <a:avLst>
            <a:gd name="adj1" fmla="val 18900000"/>
            <a:gd name="adj2" fmla="val 2700000"/>
            <a:gd name="adj3" fmla="val 4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9416" y="292689"/>
          <a:ext cx="2791424" cy="585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464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Gill Sans MT" panose="020B0502020104020203"/>
              <a:ea typeface="+mn-ea"/>
              <a:cs typeface="+mn-cs"/>
            </a:rPr>
            <a:t>0 : walking	</a:t>
          </a:r>
        </a:p>
      </dsp:txBody>
      <dsp:txXfrm>
        <a:off x="409416" y="292689"/>
        <a:ext cx="2791424" cy="585378"/>
      </dsp:txXfrm>
    </dsp:sp>
    <dsp:sp modelId="{07CB3071-D555-47DA-A36A-69EB91531FD8}">
      <dsp:nvSpPr>
        <dsp:cNvPr id="0" name=""/>
        <dsp:cNvSpPr/>
      </dsp:nvSpPr>
      <dsp:spPr>
        <a:xfrm>
          <a:off x="43555" y="219516"/>
          <a:ext cx="731722" cy="731722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22201" y="1170756"/>
          <a:ext cx="2578639" cy="585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464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Gill Sans MT" panose="020B0502020104020203"/>
              <a:ea typeface="+mn-ea"/>
              <a:cs typeface="+mn-cs"/>
            </a:rPr>
            <a:t>1 : running</a:t>
          </a:r>
        </a:p>
      </dsp:txBody>
      <dsp:txXfrm>
        <a:off x="622201" y="1170756"/>
        <a:ext cx="2578639" cy="585378"/>
      </dsp:txXfrm>
    </dsp:sp>
    <dsp:sp modelId="{3F8116AC-FAC3-4E95-9865-93CCFEB191B9}">
      <dsp:nvSpPr>
        <dsp:cNvPr id="0" name=""/>
        <dsp:cNvSpPr/>
      </dsp:nvSpPr>
      <dsp:spPr>
        <a:xfrm>
          <a:off x="256340" y="1097584"/>
          <a:ext cx="731722" cy="731722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09416" y="2048823"/>
          <a:ext cx="2791424" cy="585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464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Gill Sans MT" panose="020B0502020104020203"/>
              <a:ea typeface="+mn-ea"/>
              <a:cs typeface="+mn-cs"/>
            </a:rPr>
            <a:t>2 : eating</a:t>
          </a:r>
        </a:p>
      </dsp:txBody>
      <dsp:txXfrm>
        <a:off x="409416" y="2048823"/>
        <a:ext cx="2791424" cy="585378"/>
      </dsp:txXfrm>
    </dsp:sp>
    <dsp:sp modelId="{A965097E-32F1-4AB8-8C4E-2814A7596B2F}">
      <dsp:nvSpPr>
        <dsp:cNvPr id="0" name=""/>
        <dsp:cNvSpPr/>
      </dsp:nvSpPr>
      <dsp:spPr>
        <a:xfrm>
          <a:off x="43555" y="1975651"/>
          <a:ext cx="731722" cy="731722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60E0F-B3C6-4885-BE2E-810C25F84935}">
      <dsp:nvSpPr>
        <dsp:cNvPr id="0" name=""/>
        <dsp:cNvSpPr/>
      </dsp:nvSpPr>
      <dsp:spPr>
        <a:xfrm rot="16200000">
          <a:off x="-553814" y="554758"/>
          <a:ext cx="3563938" cy="24544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391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capture and processing	</a:t>
          </a:r>
        </a:p>
      </dsp:txBody>
      <dsp:txXfrm rot="5400000">
        <a:off x="945" y="712787"/>
        <a:ext cx="2454420" cy="2138362"/>
      </dsp:txXfrm>
    </dsp:sp>
    <dsp:sp modelId="{4996D430-0E48-4C97-8C2E-41AD176DD495}">
      <dsp:nvSpPr>
        <dsp:cNvPr id="0" name=""/>
        <dsp:cNvSpPr/>
      </dsp:nvSpPr>
      <dsp:spPr>
        <a:xfrm rot="16200000">
          <a:off x="2084687" y="554758"/>
          <a:ext cx="3563938" cy="24544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development</a:t>
          </a:r>
        </a:p>
      </dsp:txBody>
      <dsp:txXfrm rot="5400000">
        <a:off x="2639446" y="712787"/>
        <a:ext cx="2454420" cy="2138362"/>
      </dsp:txXfrm>
    </dsp:sp>
    <dsp:sp modelId="{2473E626-A4B8-4344-846A-EAE8B741F3C2}">
      <dsp:nvSpPr>
        <dsp:cNvPr id="0" name=""/>
        <dsp:cNvSpPr/>
      </dsp:nvSpPr>
      <dsp:spPr>
        <a:xfrm rot="16200000">
          <a:off x="4723189" y="554758"/>
          <a:ext cx="3563938" cy="24544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391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Using a trained model</a:t>
          </a:r>
        </a:p>
      </dsp:txBody>
      <dsp:txXfrm rot="5400000">
        <a:off x="5277948" y="712787"/>
        <a:ext cx="2454420" cy="2138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74546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92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79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74320" y="2160000"/>
            <a:ext cx="8614701" cy="1006993"/>
          </a:xfrm>
          <a:prstGeom prst="rect">
            <a:avLst/>
          </a:prstGeom>
          <a:noFill/>
        </p:spPr>
        <p:txBody>
          <a:bodyPr anchor="t"/>
          <a:lstStyle>
            <a:lvl1pPr defTabSz="685782"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274320" y="3166991"/>
            <a:ext cx="8614702" cy="1535175"/>
          </a:xfrm>
          <a:prstGeom prst="rect">
            <a:avLst/>
          </a:prstGeom>
        </p:spPr>
        <p:txBody>
          <a:bodyPr/>
          <a:lstStyle>
            <a:lvl1pPr defTabSz="685782">
              <a:spcBef>
                <a:spcPts val="700"/>
              </a:spcBef>
              <a:defRPr sz="1800">
                <a:solidFill>
                  <a:srgbClr val="FFFFFF"/>
                </a:solidFill>
              </a:defRPr>
            </a:lvl1pPr>
            <a:lvl2pPr indent="342890" defTabSz="685782">
              <a:spcBef>
                <a:spcPts val="700"/>
              </a:spcBef>
              <a:defRPr sz="1800">
                <a:solidFill>
                  <a:srgbClr val="FFFFFF"/>
                </a:solidFill>
              </a:defRPr>
            </a:lvl2pPr>
            <a:lvl3pPr indent="685782" defTabSz="685782">
              <a:spcBef>
                <a:spcPts val="700"/>
              </a:spcBef>
              <a:defRPr sz="1800">
                <a:solidFill>
                  <a:srgbClr val="FFFFFF"/>
                </a:solidFill>
              </a:defRPr>
            </a:lvl3pPr>
            <a:lvl4pPr indent="1028674" defTabSz="685782">
              <a:spcBef>
                <a:spcPts val="700"/>
              </a:spcBef>
              <a:defRPr sz="1800">
                <a:solidFill>
                  <a:srgbClr val="FFFFFF"/>
                </a:solidFill>
              </a:defRPr>
            </a:lvl4pPr>
            <a:lvl5pPr indent="1371565" defTabSz="685782">
              <a:spcBef>
                <a:spcPts val="700"/>
              </a:spcBef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09C73-775E-C740-9A04-DC9BC87AB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58" y="4185353"/>
            <a:ext cx="1902972" cy="69432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2159998" y="2160000"/>
            <a:ext cx="5400001" cy="1006992"/>
          </a:xfrm>
          <a:prstGeom prst="rect">
            <a:avLst/>
          </a:prstGeom>
          <a:noFill/>
        </p:spPr>
        <p:txBody>
          <a:bodyPr anchor="t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2159999" y="3166991"/>
            <a:ext cx="5400001" cy="17844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rgbClr val="FFFFFF"/>
                </a:solidFill>
              </a:defRPr>
            </a:lvl1pPr>
            <a:lvl2pPr indent="342890">
              <a:spcBef>
                <a:spcPts val="0"/>
              </a:spcBef>
              <a:defRPr sz="1800">
                <a:solidFill>
                  <a:srgbClr val="FFFFFF"/>
                </a:solidFill>
              </a:defRPr>
            </a:lvl2pPr>
            <a:lvl3pPr indent="685782">
              <a:spcBef>
                <a:spcPts val="0"/>
              </a:spcBef>
              <a:defRPr sz="1800">
                <a:solidFill>
                  <a:srgbClr val="FFFFFF"/>
                </a:solidFill>
              </a:defRPr>
            </a:lvl3pPr>
            <a:lvl4pPr indent="1028674">
              <a:spcBef>
                <a:spcPts val="0"/>
              </a:spcBef>
              <a:defRPr sz="1800">
                <a:solidFill>
                  <a:srgbClr val="FFFFFF"/>
                </a:solidFill>
              </a:defRPr>
            </a:lvl4pPr>
            <a:lvl5pPr indent="1371565">
              <a:spcBef>
                <a:spcPts val="0"/>
              </a:spcBef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- 2 col text / med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8784000" y="4877092"/>
            <a:ext cx="360001" cy="172815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31999" y="1079999"/>
            <a:ext cx="1800002" cy="4063501"/>
          </a:xfrm>
          <a:prstGeom prst="rect">
            <a:avLst/>
          </a:prstGeom>
        </p:spPr>
        <p:txBody>
          <a:bodyPr/>
          <a:lstStyle>
            <a:lvl2pPr marL="685782" indent="-228593">
              <a:buSzPct val="100000"/>
              <a:buChar char="•"/>
            </a:lvl2pPr>
            <a:lvl3pPr marL="1142971" indent="-228593">
              <a:buSzPct val="100000"/>
              <a:buChar char="•"/>
            </a:lvl3pPr>
            <a:lvl4pPr marL="1600159" indent="-228593">
              <a:buSzPct val="100000"/>
              <a:buChar char="•"/>
            </a:lvl4pPr>
            <a:lvl5pPr marL="2057349" indent="-228593">
              <a:buSzPct val="100000"/>
              <a:buChar char="•"/>
            </a:lvl5pPr>
          </a:lstStyle>
          <a:p>
            <a:pPr lvl="0">
              <a:defRPr sz="1800"/>
            </a:pPr>
            <a:r>
              <a:rPr sz="1200"/>
              <a:t>Body Level One</a:t>
            </a:r>
          </a:p>
          <a:p>
            <a:pPr lvl="1">
              <a:defRPr sz="1800"/>
            </a:pPr>
            <a:r>
              <a:rPr sz="1200"/>
              <a:t>Body Level Two</a:t>
            </a:r>
          </a:p>
          <a:p>
            <a:pPr lvl="2">
              <a:defRPr sz="1800"/>
            </a:pPr>
            <a:r>
              <a:rPr sz="1200"/>
              <a:t>Body Level Three</a:t>
            </a:r>
          </a:p>
          <a:p>
            <a:pPr lvl="3">
              <a:defRPr sz="1800"/>
            </a:pPr>
            <a:r>
              <a:rPr sz="1200"/>
              <a:t>Body Level Four</a:t>
            </a:r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  <p:sp>
        <p:nvSpPr>
          <p:cNvPr id="56" name="Shape 56"/>
          <p:cNvSpPr/>
          <p:nvPr/>
        </p:nvSpPr>
        <p:spPr>
          <a:xfrm>
            <a:off x="2592001" y="1080361"/>
            <a:ext cx="6192001" cy="3703139"/>
          </a:xfrm>
          <a:prstGeom prst="rect">
            <a:avLst/>
          </a:prstGeom>
          <a:solidFill>
            <a:srgbClr val="CCCCCC">
              <a:alpha val="3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388801" y="0"/>
            <a:ext cx="1260001" cy="101192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96F92-351F-FD4D-9F4E-AD4AF09AEB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5013" y="240521"/>
            <a:ext cx="1255076" cy="45442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- 2 col text / char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784000" y="4877092"/>
            <a:ext cx="360001" cy="172815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432001" y="3136922"/>
            <a:ext cx="3395663" cy="2006578"/>
          </a:xfrm>
          <a:prstGeom prst="rect">
            <a:avLst/>
          </a:prstGeom>
        </p:spPr>
        <p:txBody>
          <a:bodyPr/>
          <a:lstStyle>
            <a:lvl1pPr marL="171446" indent="-171446">
              <a:buClr>
                <a:srgbClr val="F26522"/>
              </a:buClr>
              <a:buSzPct val="100000"/>
              <a:buFont typeface="Arial"/>
              <a:buChar char="•"/>
            </a:lvl1pPr>
            <a:lvl2pPr marL="685782" indent="-228593">
              <a:buClr>
                <a:srgbClr val="F26522"/>
              </a:buClr>
              <a:buSzPct val="100000"/>
              <a:buFont typeface="Arial"/>
              <a:buChar char="•"/>
            </a:lvl2pPr>
            <a:lvl3pPr marL="1142971" indent="-228593">
              <a:buClr>
                <a:srgbClr val="F26522"/>
              </a:buClr>
              <a:buSzPct val="100000"/>
              <a:buFont typeface="Arial"/>
              <a:buChar char="•"/>
            </a:lvl3pPr>
            <a:lvl4pPr marL="1600159" indent="-228593">
              <a:buClr>
                <a:srgbClr val="F26522"/>
              </a:buClr>
              <a:buSzPct val="100000"/>
              <a:buFont typeface="Arial"/>
              <a:buChar char="•"/>
            </a:lvl4pPr>
            <a:lvl5pPr marL="2057349" indent="-228593">
              <a:buClr>
                <a:srgbClr val="F26522"/>
              </a:buClr>
              <a:buSzPct val="100000"/>
              <a:buFont typeface="Arial"/>
              <a:buChar char="•"/>
            </a:lvl5pPr>
          </a:lstStyle>
          <a:p>
            <a:pPr lvl="0">
              <a:defRPr sz="1800"/>
            </a:pPr>
            <a:r>
              <a:rPr sz="1200"/>
              <a:t>Body Level One</a:t>
            </a:r>
          </a:p>
          <a:p>
            <a:pPr lvl="1">
              <a:defRPr sz="1800"/>
            </a:pPr>
            <a:r>
              <a:rPr sz="1200"/>
              <a:t>Body Level Two</a:t>
            </a:r>
          </a:p>
          <a:p>
            <a:pPr lvl="2">
              <a:defRPr sz="1800"/>
            </a:pPr>
            <a:r>
              <a:rPr sz="1200"/>
              <a:t>Body Level Three</a:t>
            </a:r>
          </a:p>
          <a:p>
            <a:pPr lvl="3">
              <a:defRPr sz="1800"/>
            </a:pPr>
            <a:r>
              <a:rPr sz="1200"/>
              <a:t>Body Level Four</a:t>
            </a:r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  <p:sp>
        <p:nvSpPr>
          <p:cNvPr id="67" name="Shape 67"/>
          <p:cNvSpPr/>
          <p:nvPr/>
        </p:nvSpPr>
        <p:spPr>
          <a:xfrm>
            <a:off x="4186802" y="1080361"/>
            <a:ext cx="4597199" cy="3703139"/>
          </a:xfrm>
          <a:prstGeom prst="rect">
            <a:avLst/>
          </a:prstGeom>
          <a:solidFill>
            <a:srgbClr val="CCCCCC">
              <a:alpha val="3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388801" y="0"/>
            <a:ext cx="1260001" cy="101192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F41CF2-6988-0D4F-B4BC-43822C78BE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5013" y="240521"/>
            <a:ext cx="1255076" cy="45442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- 3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xfrm>
            <a:off x="8784000" y="4877092"/>
            <a:ext cx="360001" cy="172815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31999" y="1079999"/>
            <a:ext cx="2160000" cy="4063501"/>
          </a:xfrm>
          <a:prstGeom prst="rect">
            <a:avLst/>
          </a:prstGeom>
        </p:spPr>
        <p:txBody>
          <a:bodyPr/>
          <a:lstStyle>
            <a:lvl2pPr marL="685782" indent="-228593">
              <a:buSzPct val="100000"/>
              <a:buChar char="•"/>
            </a:lvl2pPr>
            <a:lvl3pPr marL="1142971" indent="-228593">
              <a:buSzPct val="100000"/>
              <a:buChar char="•"/>
            </a:lvl3pPr>
            <a:lvl4pPr marL="1600159" indent="-228593">
              <a:buSzPct val="100000"/>
              <a:buChar char="•"/>
            </a:lvl4pPr>
            <a:lvl5pPr marL="2057349" indent="-228593">
              <a:buSzPct val="100000"/>
              <a:buChar char="•"/>
            </a:lvl5pPr>
          </a:lstStyle>
          <a:p>
            <a:pPr lvl="0">
              <a:defRPr sz="1800"/>
            </a:pPr>
            <a:r>
              <a:rPr sz="1200"/>
              <a:t>Body Level One</a:t>
            </a:r>
          </a:p>
          <a:p>
            <a:pPr lvl="1">
              <a:defRPr sz="1800"/>
            </a:pPr>
            <a:r>
              <a:rPr sz="1200"/>
              <a:t>Body Level Two</a:t>
            </a:r>
          </a:p>
          <a:p>
            <a:pPr lvl="2">
              <a:defRPr sz="1800"/>
            </a:pPr>
            <a:r>
              <a:rPr sz="1200"/>
              <a:t>Body Level Three</a:t>
            </a:r>
          </a:p>
          <a:p>
            <a:pPr lvl="3">
              <a:defRPr sz="1800"/>
            </a:pPr>
            <a:r>
              <a:rPr sz="1200"/>
              <a:t>Body Level Four</a:t>
            </a:r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388801" y="0"/>
            <a:ext cx="1260001" cy="101192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2106A-1167-0241-9AE7-10A583003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5013" y="240521"/>
            <a:ext cx="1255076" cy="45442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xecutive Summar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395536" y="143162"/>
            <a:ext cx="7416825" cy="383882"/>
          </a:xfrm>
          <a:prstGeom prst="rect">
            <a:avLst/>
          </a:prstGeom>
          <a:noFill/>
        </p:spPr>
        <p:txBody>
          <a:bodyPr/>
          <a:lstStyle>
            <a:lvl1pPr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100"/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395536" y="527043"/>
            <a:ext cx="7416825" cy="1565311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rgbClr val="80808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  <a:lvl2pPr marL="704832" indent="-247643">
              <a:buSzPct val="100000"/>
              <a:buChar char="•"/>
              <a:defRPr sz="1300">
                <a:solidFill>
                  <a:srgbClr val="808080"/>
                </a:solidFill>
                <a:latin typeface="Arial Bold"/>
                <a:ea typeface="Arial Bold"/>
                <a:cs typeface="Arial Bold"/>
                <a:sym typeface="Arial Bold"/>
              </a:defRPr>
            </a:lvl2pPr>
            <a:lvl3pPr marL="1162020" indent="-247643">
              <a:buSzPct val="100000"/>
              <a:buChar char="•"/>
              <a:defRPr sz="1300">
                <a:solidFill>
                  <a:srgbClr val="808080"/>
                </a:solidFill>
                <a:latin typeface="Arial Bold"/>
                <a:ea typeface="Arial Bold"/>
                <a:cs typeface="Arial Bold"/>
                <a:sym typeface="Arial Bold"/>
              </a:defRPr>
            </a:lvl3pPr>
            <a:lvl4pPr marL="1619209" indent="-247643">
              <a:buSzPct val="100000"/>
              <a:buChar char="•"/>
              <a:defRPr sz="1300">
                <a:solidFill>
                  <a:srgbClr val="808080"/>
                </a:solidFill>
                <a:latin typeface="Arial Bold"/>
                <a:ea typeface="Arial Bold"/>
                <a:cs typeface="Arial Bold"/>
                <a:sym typeface="Arial Bold"/>
              </a:defRPr>
            </a:lvl4pPr>
            <a:lvl5pPr marL="2076398" indent="-247643">
              <a:buSzPct val="100000"/>
              <a:buChar char="•"/>
              <a:defRPr sz="1300">
                <a:solidFill>
                  <a:srgbClr val="808080"/>
                </a:solidFill>
                <a:latin typeface="Arial Bold"/>
                <a:ea typeface="Arial Bold"/>
                <a:cs typeface="Arial Bold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82" name="Shape 82"/>
          <p:cNvSpPr/>
          <p:nvPr/>
        </p:nvSpPr>
        <p:spPr>
          <a:xfrm>
            <a:off x="395545" y="490203"/>
            <a:ext cx="6434865" cy="1"/>
          </a:xfrm>
          <a:prstGeom prst="line">
            <a:avLst/>
          </a:prstGeom>
          <a:ln w="38100" cap="rnd">
            <a:solidFill>
              <a:srgbClr val="1D499B"/>
            </a:solidFill>
            <a:prstDash val="sysDot"/>
            <a:miter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8746972" y="4826291"/>
            <a:ext cx="382317" cy="219048"/>
          </a:xfrm>
          <a:prstGeom prst="rect">
            <a:avLst/>
          </a:prstGeom>
        </p:spPr>
        <p:txBody>
          <a:bodyPr lIns="47893" tIns="47893" rIns="47893" bIns="47893"/>
          <a:lstStyle>
            <a:lvl1pPr>
              <a:defRPr sz="900"/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A8F6E-6049-E64C-806B-CFF156629C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5013" y="240521"/>
            <a:ext cx="1255076" cy="45442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1_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28176" y="4803221"/>
            <a:ext cx="258624" cy="2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14863DB-75D0-DC41-B018-1D0E73496F79}" type="datetimeFigureOut">
              <a:rPr lang="en-US" smtClean="0"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C352DB3-ACE1-1E4F-8C3C-A6BD590D7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9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9D7BEA-AD16-5E41-8A5A-470E6257A05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82" y="230142"/>
            <a:ext cx="1338817" cy="4884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2" r:id="rId4"/>
    <p:sldLayoutId id="2147483663" r:id="rId5"/>
    <p:sldLayoutId id="2147483665" r:id="rId6"/>
    <p:sldLayoutId id="2147483668" r:id="rId7"/>
    <p:sldLayoutId id="2147483671" r:id="rId8"/>
  </p:sldLayoutIdLst>
  <p:transition spd="med"/>
  <p:txStyles>
    <p:titleStyle>
      <a:lvl1pPr defTabSz="914377">
        <a:lnSpc>
          <a:spcPct val="90000"/>
        </a:lnSpc>
        <a:defRPr sz="14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1pPr>
      <a:lvl2pPr defTabSz="914377">
        <a:lnSpc>
          <a:spcPct val="90000"/>
        </a:lnSpc>
        <a:defRPr sz="14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2pPr>
      <a:lvl3pPr defTabSz="914377">
        <a:lnSpc>
          <a:spcPct val="90000"/>
        </a:lnSpc>
        <a:defRPr sz="14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3pPr>
      <a:lvl4pPr defTabSz="914377">
        <a:lnSpc>
          <a:spcPct val="90000"/>
        </a:lnSpc>
        <a:defRPr sz="14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4pPr>
      <a:lvl5pPr defTabSz="914377">
        <a:lnSpc>
          <a:spcPct val="90000"/>
        </a:lnSpc>
        <a:defRPr sz="14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5pPr>
      <a:lvl6pPr defTabSz="914377">
        <a:lnSpc>
          <a:spcPct val="90000"/>
        </a:lnSpc>
        <a:defRPr sz="14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6pPr>
      <a:lvl7pPr defTabSz="914377">
        <a:lnSpc>
          <a:spcPct val="90000"/>
        </a:lnSpc>
        <a:defRPr sz="14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7pPr>
      <a:lvl8pPr defTabSz="914377">
        <a:lnSpc>
          <a:spcPct val="90000"/>
        </a:lnSpc>
        <a:defRPr sz="14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8pPr>
      <a:lvl9pPr defTabSz="914377">
        <a:lnSpc>
          <a:spcPct val="90000"/>
        </a:lnSpc>
        <a:defRPr sz="1400">
          <a:solidFill>
            <a:srgbClr val="FFFFFF"/>
          </a:solidFill>
          <a:latin typeface="Arial Bold"/>
          <a:ea typeface="Arial Bold"/>
          <a:cs typeface="Arial Bold"/>
          <a:sym typeface="Arial Bold"/>
        </a:defRPr>
      </a:lvl9pPr>
    </p:titleStyle>
    <p:bodyStyle>
      <a:lvl1pPr defTabSz="914377">
        <a:lnSpc>
          <a:spcPct val="90000"/>
        </a:lnSpc>
        <a:spcBef>
          <a:spcPts val="1000"/>
        </a:spcBef>
        <a:defRPr sz="1200">
          <a:latin typeface="Arial"/>
          <a:ea typeface="Arial"/>
          <a:cs typeface="Arial"/>
          <a:sym typeface="Arial"/>
        </a:defRPr>
      </a:lvl1pPr>
      <a:lvl2pPr indent="457189" defTabSz="914377">
        <a:lnSpc>
          <a:spcPct val="90000"/>
        </a:lnSpc>
        <a:spcBef>
          <a:spcPts val="1000"/>
        </a:spcBef>
        <a:defRPr sz="1200">
          <a:latin typeface="Arial"/>
          <a:ea typeface="Arial"/>
          <a:cs typeface="Arial"/>
          <a:sym typeface="Arial"/>
        </a:defRPr>
      </a:lvl2pPr>
      <a:lvl3pPr indent="914377" defTabSz="914377">
        <a:lnSpc>
          <a:spcPct val="90000"/>
        </a:lnSpc>
        <a:spcBef>
          <a:spcPts val="1000"/>
        </a:spcBef>
        <a:defRPr sz="1200">
          <a:latin typeface="Arial"/>
          <a:ea typeface="Arial"/>
          <a:cs typeface="Arial"/>
          <a:sym typeface="Arial"/>
        </a:defRPr>
      </a:lvl3pPr>
      <a:lvl4pPr indent="1371565" defTabSz="914377">
        <a:lnSpc>
          <a:spcPct val="90000"/>
        </a:lnSpc>
        <a:spcBef>
          <a:spcPts val="1000"/>
        </a:spcBef>
        <a:defRPr sz="1200">
          <a:latin typeface="Arial"/>
          <a:ea typeface="Arial"/>
          <a:cs typeface="Arial"/>
          <a:sym typeface="Arial"/>
        </a:defRPr>
      </a:lvl4pPr>
      <a:lvl5pPr indent="1828754" defTabSz="914377">
        <a:lnSpc>
          <a:spcPct val="90000"/>
        </a:lnSpc>
        <a:spcBef>
          <a:spcPts val="1000"/>
        </a:spcBef>
        <a:defRPr sz="1200">
          <a:latin typeface="Arial"/>
          <a:ea typeface="Arial"/>
          <a:cs typeface="Arial"/>
          <a:sym typeface="Arial"/>
        </a:defRPr>
      </a:lvl5pPr>
      <a:lvl6pPr marL="2438338" indent="-152395" defTabSz="914377">
        <a:lnSpc>
          <a:spcPct val="90000"/>
        </a:lnSpc>
        <a:spcBef>
          <a:spcPts val="1000"/>
        </a:spcBef>
        <a:buSzPct val="100000"/>
        <a:buChar char="•"/>
        <a:defRPr sz="1200">
          <a:latin typeface="Arial"/>
          <a:ea typeface="Arial"/>
          <a:cs typeface="Arial"/>
          <a:sym typeface="Arial"/>
        </a:defRPr>
      </a:lvl6pPr>
      <a:lvl7pPr marL="2895527" indent="-152395" defTabSz="914377">
        <a:lnSpc>
          <a:spcPct val="90000"/>
        </a:lnSpc>
        <a:spcBef>
          <a:spcPts val="1000"/>
        </a:spcBef>
        <a:buSzPct val="100000"/>
        <a:buChar char="•"/>
        <a:defRPr sz="1200">
          <a:latin typeface="Arial"/>
          <a:ea typeface="Arial"/>
          <a:cs typeface="Arial"/>
          <a:sym typeface="Arial"/>
        </a:defRPr>
      </a:lvl7pPr>
      <a:lvl8pPr marL="3352715" indent="-152395" defTabSz="914377">
        <a:lnSpc>
          <a:spcPct val="90000"/>
        </a:lnSpc>
        <a:spcBef>
          <a:spcPts val="1000"/>
        </a:spcBef>
        <a:buSzPct val="100000"/>
        <a:buChar char="•"/>
        <a:defRPr sz="1200">
          <a:latin typeface="Arial"/>
          <a:ea typeface="Arial"/>
          <a:cs typeface="Arial"/>
          <a:sym typeface="Arial"/>
        </a:defRPr>
      </a:lvl8pPr>
      <a:lvl9pPr marL="3809905" indent="-152395" defTabSz="914377">
        <a:lnSpc>
          <a:spcPct val="90000"/>
        </a:lnSpc>
        <a:spcBef>
          <a:spcPts val="1000"/>
        </a:spcBef>
        <a:buSzPct val="100000"/>
        <a:buChar char="•"/>
        <a:defRPr sz="1200">
          <a:latin typeface="Arial"/>
          <a:ea typeface="Arial"/>
          <a:cs typeface="Arial"/>
          <a:sym typeface="Arial"/>
        </a:defRPr>
      </a:lvl9pPr>
    </p:bodyStyle>
    <p:otherStyle>
      <a:lvl1pPr algn="ctr" defTabSz="6858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342900" algn="ctr" defTabSz="6858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685800" algn="ctr" defTabSz="6858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028700" algn="ctr" defTabSz="6858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371600" algn="ctr" defTabSz="6858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1714500" algn="ctr" defTabSz="6858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057400" algn="ctr" defTabSz="6858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2400300" algn="ctr" defTabSz="6858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2743200" algn="ctr" defTabSz="6858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0.em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1F6C-2A2A-CA48-BD76-53D54ED2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" y="3586779"/>
            <a:ext cx="4904653" cy="100699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7CEBFF"/>
                </a:solidFill>
              </a:rPr>
              <a:t>Using machine learning to determine the surface under a robot’s feet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62A3-7A76-6D4F-87F5-3A8028311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0" y="2966484"/>
            <a:ext cx="8614702" cy="620296"/>
          </a:xfrm>
        </p:spPr>
        <p:txBody>
          <a:bodyPr/>
          <a:lstStyle/>
          <a:p>
            <a:r>
              <a:rPr lang="en-US" sz="3600" dirty="0">
                <a:solidFill>
                  <a:srgbClr val="FFFEFF"/>
                </a:solidFill>
              </a:rPr>
              <a:t>Time Series Classification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1DBF6-8754-2844-9013-3DDB3B303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741" y="23132"/>
            <a:ext cx="1258259" cy="3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694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D4A9B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Time Series Classification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0B06544A-C7A6-4F79-9546-CC7068D58E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702013"/>
              </p:ext>
            </p:extLst>
          </p:nvPr>
        </p:nvGraphicFramePr>
        <p:xfrm>
          <a:off x="0" y="1283832"/>
          <a:ext cx="8828117" cy="350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9861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F6B9-B204-4051-BF14-BA8D662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D4A9B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Time series</a:t>
            </a:r>
            <a:endParaRPr lang="en-GB" dirty="0">
              <a:solidFill>
                <a:srgbClr val="1D4A9B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graphicFrame>
        <p:nvGraphicFramePr>
          <p:cNvPr id="4" name="Content Placeholder 5" descr="SmartArt">
            <a:extLst>
              <a:ext uri="{FF2B5EF4-FFF2-40B4-BE49-F238E27FC236}">
                <a16:creationId xmlns:a16="http://schemas.microsoft.com/office/drawing/2014/main" id="{4BA75843-804B-448B-A7DF-13E1A8F82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88220"/>
              </p:ext>
            </p:extLst>
          </p:nvPr>
        </p:nvGraphicFramePr>
        <p:xfrm>
          <a:off x="4692626" y="1454075"/>
          <a:ext cx="4055838" cy="264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A9C1E66-78F3-4347-B38C-C7D1939BF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1664015"/>
            <a:ext cx="4055838" cy="24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266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5D17-858A-4E4C-9279-4E371098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D4A9B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Classification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2836BB6-E019-4703-8F42-79E904697470}"/>
              </a:ext>
            </a:extLst>
          </p:cNvPr>
          <p:cNvSpPr txBox="1">
            <a:spLocks/>
          </p:cNvSpPr>
          <p:nvPr/>
        </p:nvSpPr>
        <p:spPr>
          <a:xfrm>
            <a:off x="0" y="690590"/>
            <a:ext cx="3717513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 0 : walking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AB5530-2E83-4869-93DA-8BF5D451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02" y="1576862"/>
            <a:ext cx="2158988" cy="10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0FE2E0-6498-4D67-8FE3-0BA027A86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39" y="2345000"/>
            <a:ext cx="2158988" cy="10333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BCDCAA-0CA8-4534-97AD-1370A186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664" y="3194580"/>
            <a:ext cx="2158988" cy="1033362"/>
          </a:xfrm>
          <a:prstGeom prst="rect">
            <a:avLst/>
          </a:prstGeom>
        </p:spPr>
      </p:pic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41BDFD31-5DA8-4F66-BB1E-D277F7788AFE}"/>
              </a:ext>
            </a:extLst>
          </p:cNvPr>
          <p:cNvSpPr txBox="1">
            <a:spLocks/>
          </p:cNvSpPr>
          <p:nvPr/>
        </p:nvSpPr>
        <p:spPr>
          <a:xfrm>
            <a:off x="2711960" y="678583"/>
            <a:ext cx="3593523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 1 : running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4E270AC-95B7-4495-BD70-3326B4646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038" y="1576862"/>
            <a:ext cx="2158988" cy="103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A8981C6-D6CC-4A27-83C8-02680D0554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6045" y="2345000"/>
            <a:ext cx="2158988" cy="10333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24DA66-7D78-407A-9703-DA598C561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993" y="3194580"/>
            <a:ext cx="2158988" cy="1033362"/>
          </a:xfrm>
          <a:prstGeom prst="rect">
            <a:avLst/>
          </a:prstGeom>
        </p:spPr>
      </p:pic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D8F1737E-9FB2-44B8-8638-DFE59BC80D49}"/>
              </a:ext>
            </a:extLst>
          </p:cNvPr>
          <p:cNvSpPr txBox="1">
            <a:spLocks/>
          </p:cNvSpPr>
          <p:nvPr/>
        </p:nvSpPr>
        <p:spPr>
          <a:xfrm>
            <a:off x="5581026" y="690590"/>
            <a:ext cx="3717513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4590B8"/>
              </a:buClr>
            </a:pPr>
            <a:r>
              <a:rPr lang="en-GB" dirty="0">
                <a:solidFill>
                  <a:srgbClr val="4590B8"/>
                </a:solidFill>
                <a:latin typeface="Gill Sans MT" panose="020B0502020104020203"/>
              </a:rPr>
              <a:t>Class 2 : eating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6866F58-4FD8-4AF2-A759-4B77AC6C1E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3544" y="1555149"/>
            <a:ext cx="2158988" cy="1033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F2CFF90-5042-441C-A5B8-58B4EB03D8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2806" y="2383016"/>
            <a:ext cx="2158988" cy="10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195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0863-2426-494C-9AFA-3C69A176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D4A9B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Classification</a:t>
            </a:r>
            <a:endParaRPr lang="en-GB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6C99C-6ABF-48DD-AD9D-B6277D57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90496"/>
            <a:ext cx="2691000" cy="1288000"/>
          </a:xfrm>
          <a:prstGeom prst="rect">
            <a:avLst/>
          </a:prstGeom>
        </p:spPr>
      </p:pic>
      <p:graphicFrame>
        <p:nvGraphicFramePr>
          <p:cNvPr id="5" name="Content Placeholder 5" descr="SmartArt">
            <a:extLst>
              <a:ext uri="{FF2B5EF4-FFF2-40B4-BE49-F238E27FC236}">
                <a16:creationId xmlns:a16="http://schemas.microsoft.com/office/drawing/2014/main" id="{21AAB41F-F915-4882-9EC3-A7F389CAF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889797"/>
              </p:ext>
            </p:extLst>
          </p:nvPr>
        </p:nvGraphicFramePr>
        <p:xfrm>
          <a:off x="5618854" y="1198254"/>
          <a:ext cx="3238068" cy="2926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B208E61C-5EDF-4DA5-A97B-9D8BA4EBA6A0}"/>
              </a:ext>
            </a:extLst>
          </p:cNvPr>
          <p:cNvSpPr/>
          <p:nvPr/>
        </p:nvSpPr>
        <p:spPr>
          <a:xfrm>
            <a:off x="3505634" y="2167534"/>
            <a:ext cx="1981200" cy="988332"/>
          </a:xfrm>
          <a:prstGeom prst="notchedRightArrow">
            <a:avLst/>
          </a:prstGeom>
          <a:solidFill>
            <a:srgbClr val="1D4A9B"/>
          </a:solidFill>
          <a:ln w="22225" cap="rnd" cmpd="sng" algn="ctr">
            <a:solidFill>
              <a:srgbClr val="1D4A9B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Which class?</a:t>
            </a:r>
          </a:p>
        </p:txBody>
      </p:sp>
    </p:spTree>
    <p:extLst>
      <p:ext uri="{BB962C8B-B14F-4D97-AF65-F5344CB8AC3E}">
        <p14:creationId xmlns:p14="http://schemas.microsoft.com/office/powerpoint/2010/main" val="32675253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3C06-EA6B-47BD-9B34-7B861784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D4A9B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Today’s workshop</a:t>
            </a:r>
            <a:endParaRPr lang="en-GB" dirty="0">
              <a:solidFill>
                <a:srgbClr val="1D4A9B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graphicFrame>
        <p:nvGraphicFramePr>
          <p:cNvPr id="4" name="Content Placeholder 5" descr="SmartArt">
            <a:extLst>
              <a:ext uri="{FF2B5EF4-FFF2-40B4-BE49-F238E27FC236}">
                <a16:creationId xmlns:a16="http://schemas.microsoft.com/office/drawing/2014/main" id="{402BF698-8C6D-494E-8DB1-12F6D5594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740749"/>
              </p:ext>
            </p:extLst>
          </p:nvPr>
        </p:nvGraphicFramePr>
        <p:xfrm>
          <a:off x="719570" y="996775"/>
          <a:ext cx="7733313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3939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499B"/>
      </a:accent1>
      <a:accent2>
        <a:srgbClr val="F26522"/>
      </a:accent2>
      <a:accent3>
        <a:srgbClr val="ED2891"/>
      </a:accent3>
      <a:accent4>
        <a:srgbClr val="00B7B2"/>
      </a:accent4>
      <a:accent5>
        <a:srgbClr val="A7A9AC"/>
      </a:accent5>
      <a:accent6>
        <a:srgbClr val="70707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1D499B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858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1D499B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499B"/>
      </a:accent1>
      <a:accent2>
        <a:srgbClr val="F26522"/>
      </a:accent2>
      <a:accent3>
        <a:srgbClr val="ED2891"/>
      </a:accent3>
      <a:accent4>
        <a:srgbClr val="00B7B2"/>
      </a:accent4>
      <a:accent5>
        <a:srgbClr val="A7A9AC"/>
      </a:accent5>
      <a:accent6>
        <a:srgbClr val="70707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1D499B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858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1D499B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</TotalTime>
  <Words>66</Words>
  <Application>Microsoft Office PowerPoint</Application>
  <PresentationFormat>On-screen Show (16:9)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Bold</vt:lpstr>
      <vt:lpstr>Avenir Roman</vt:lpstr>
      <vt:lpstr>Calibri</vt:lpstr>
      <vt:lpstr>Gill Sans MT</vt:lpstr>
      <vt:lpstr>Helvetica</vt:lpstr>
      <vt:lpstr>Wingdings 2</vt:lpstr>
      <vt:lpstr>Default</vt:lpstr>
      <vt:lpstr>Using machine learning to determine the surface under a robot’s feet</vt:lpstr>
      <vt:lpstr>Time Series Classification</vt:lpstr>
      <vt:lpstr>Time series</vt:lpstr>
      <vt:lpstr>Classification</vt:lpstr>
      <vt:lpstr>Classification</vt:lpstr>
      <vt:lpstr>Today’s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Jhumar.Johnson</dc:creator>
  <cp:lastModifiedBy>Lucy Withington</cp:lastModifiedBy>
  <cp:revision>166</cp:revision>
  <cp:lastPrinted>2018-10-30T12:35:47Z</cp:lastPrinted>
  <dcterms:modified xsi:type="dcterms:W3CDTF">2019-07-11T09:56:55Z</dcterms:modified>
</cp:coreProperties>
</file>