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61" r:id="rId5"/>
    <p:sldId id="258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C15D91-9305-4F0E-9C8F-2F1F5F148DF5}">
          <p14:sldIdLst>
            <p14:sldId id="261"/>
            <p14:sldId id="258"/>
            <p14:sldId id="262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9" autoAdjust="0"/>
    <p:restoredTop sz="94648" autoAdjust="0"/>
  </p:normalViewPr>
  <p:slideViewPr>
    <p:cSldViewPr snapToGrid="0">
      <p:cViewPr varScale="1">
        <p:scale>
          <a:sx n="76" d="100"/>
          <a:sy n="76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/>
            <a:t>Explore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Experiment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Evaluate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Heart monitor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Engine temperature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Smartwatch motion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0 : walking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 : running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 : eating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capture and processing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development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a trained model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4000" kern="1200" dirty="0"/>
            <a:t>Explore</a:t>
          </a:r>
          <a:endParaRPr lang="en-US" sz="4000" kern="1200" dirty="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Experiment</a:t>
          </a:r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Evaluate</a:t>
          </a:r>
        </a:p>
      </dsp:txBody>
      <dsp:txXfrm>
        <a:off x="7717162" y="278411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15511" y="-616411"/>
          <a:ext cx="4785214" cy="4785214"/>
        </a:xfrm>
        <a:prstGeom prst="blockArc">
          <a:avLst>
            <a:gd name="adj1" fmla="val 18900000"/>
            <a:gd name="adj2" fmla="val 2700000"/>
            <a:gd name="adj3" fmla="val 451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4988" y="355239"/>
          <a:ext cx="5101323" cy="7104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3942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Heart monitor	</a:t>
          </a:r>
        </a:p>
      </dsp:txBody>
      <dsp:txXfrm>
        <a:off x="494988" y="355239"/>
        <a:ext cx="5101323" cy="710478"/>
      </dsp:txXfrm>
    </dsp:sp>
    <dsp:sp modelId="{07CB3071-D555-47DA-A36A-69EB91531FD8}">
      <dsp:nvSpPr>
        <dsp:cNvPr id="0" name=""/>
        <dsp:cNvSpPr/>
      </dsp:nvSpPr>
      <dsp:spPr>
        <a:xfrm>
          <a:off x="50939" y="266429"/>
          <a:ext cx="888098" cy="888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3247" y="1420956"/>
          <a:ext cx="4843065" cy="7104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3942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Engine temperature</a:t>
          </a:r>
        </a:p>
      </dsp:txBody>
      <dsp:txXfrm>
        <a:off x="753247" y="1420956"/>
        <a:ext cx="4843065" cy="710478"/>
      </dsp:txXfrm>
    </dsp:sp>
    <dsp:sp modelId="{3F8116AC-FAC3-4E95-9865-93CCFEB191B9}">
      <dsp:nvSpPr>
        <dsp:cNvPr id="0" name=""/>
        <dsp:cNvSpPr/>
      </dsp:nvSpPr>
      <dsp:spPr>
        <a:xfrm>
          <a:off x="309198" y="1332147"/>
          <a:ext cx="888098" cy="888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4988" y="2486674"/>
          <a:ext cx="5101323" cy="7104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3942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Smartwatch motion</a:t>
          </a:r>
        </a:p>
      </dsp:txBody>
      <dsp:txXfrm>
        <a:off x="494988" y="2486674"/>
        <a:ext cx="5101323" cy="710478"/>
      </dsp:txXfrm>
    </dsp:sp>
    <dsp:sp modelId="{A965097E-32F1-4AB8-8C4E-2814A7596B2F}">
      <dsp:nvSpPr>
        <dsp:cNvPr id="0" name=""/>
        <dsp:cNvSpPr/>
      </dsp:nvSpPr>
      <dsp:spPr>
        <a:xfrm>
          <a:off x="50939" y="2397864"/>
          <a:ext cx="888098" cy="888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15511" y="-616411"/>
          <a:ext cx="4785214" cy="4785214"/>
        </a:xfrm>
        <a:prstGeom prst="blockArc">
          <a:avLst>
            <a:gd name="adj1" fmla="val 18900000"/>
            <a:gd name="adj2" fmla="val 2700000"/>
            <a:gd name="adj3" fmla="val 451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4988" y="355239"/>
          <a:ext cx="5101323" cy="7104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3942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0 : walking	</a:t>
          </a:r>
        </a:p>
      </dsp:txBody>
      <dsp:txXfrm>
        <a:off x="494988" y="355239"/>
        <a:ext cx="5101323" cy="710478"/>
      </dsp:txXfrm>
    </dsp:sp>
    <dsp:sp modelId="{07CB3071-D555-47DA-A36A-69EB91531FD8}">
      <dsp:nvSpPr>
        <dsp:cNvPr id="0" name=""/>
        <dsp:cNvSpPr/>
      </dsp:nvSpPr>
      <dsp:spPr>
        <a:xfrm>
          <a:off x="50939" y="266429"/>
          <a:ext cx="888098" cy="888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3247" y="1420956"/>
          <a:ext cx="4843065" cy="7104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3942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1 : running</a:t>
          </a:r>
        </a:p>
      </dsp:txBody>
      <dsp:txXfrm>
        <a:off x="753247" y="1420956"/>
        <a:ext cx="4843065" cy="710478"/>
      </dsp:txXfrm>
    </dsp:sp>
    <dsp:sp modelId="{3F8116AC-FAC3-4E95-9865-93CCFEB191B9}">
      <dsp:nvSpPr>
        <dsp:cNvPr id="0" name=""/>
        <dsp:cNvSpPr/>
      </dsp:nvSpPr>
      <dsp:spPr>
        <a:xfrm>
          <a:off x="309198" y="1332147"/>
          <a:ext cx="888098" cy="888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4988" y="2486674"/>
          <a:ext cx="5101323" cy="7104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3942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2 : eating</a:t>
          </a:r>
        </a:p>
      </dsp:txBody>
      <dsp:txXfrm>
        <a:off x="494988" y="2486674"/>
        <a:ext cx="5101323" cy="710478"/>
      </dsp:txXfrm>
    </dsp:sp>
    <dsp:sp modelId="{A965097E-32F1-4AB8-8C4E-2814A7596B2F}">
      <dsp:nvSpPr>
        <dsp:cNvPr id="0" name=""/>
        <dsp:cNvSpPr/>
      </dsp:nvSpPr>
      <dsp:spPr>
        <a:xfrm>
          <a:off x="50939" y="2397864"/>
          <a:ext cx="888098" cy="8880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capture and processing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Model development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Using a trained model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6/16/2019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2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6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emf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48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Time Series Classification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28639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51F50F6F-6931-49F5-8C46-6ADCD0C443E9}"/>
              </a:ext>
            </a:extLst>
          </p:cNvPr>
          <p:cNvSpPr txBox="1">
            <a:spLocks/>
          </p:cNvSpPr>
          <p:nvPr/>
        </p:nvSpPr>
        <p:spPr>
          <a:xfrm>
            <a:off x="581025" y="1199279"/>
            <a:ext cx="10993546" cy="484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CEBFF"/>
                </a:solidFill>
              </a:rPr>
              <a:t>Using machine learning to determine the surface under a robot’s feet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graphicFrame>
        <p:nvGraphicFramePr>
          <p:cNvPr id="12" name="Content Placeholder 5" descr="SmartArt">
            <a:extLst>
              <a:ext uri="{FF2B5EF4-FFF2-40B4-BE49-F238E27FC236}">
                <a16:creationId xmlns:a16="http://schemas.microsoft.com/office/drawing/2014/main" id="{8146E020-7EE3-4864-B447-5D79FD88C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416848"/>
              </p:ext>
            </p:extLst>
          </p:nvPr>
        </p:nvGraphicFramePr>
        <p:xfrm>
          <a:off x="6095999" y="2146300"/>
          <a:ext cx="5643419" cy="3552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B2688E3-87A8-4359-B3A0-9DA58C071E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582" y="2304096"/>
            <a:ext cx="5393213" cy="32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D38D27-777E-4A5D-83AA-B923A852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2072823"/>
            <a:ext cx="3717513" cy="536005"/>
          </a:xfrm>
        </p:spPr>
        <p:txBody>
          <a:bodyPr/>
          <a:lstStyle/>
          <a:p>
            <a:pPr algn="ctr"/>
            <a:r>
              <a:rPr lang="en-GB" dirty="0"/>
              <a:t>Class 0 : walking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0C7323A-7BD3-435D-985B-495D8EBE8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99238" y="2072823"/>
            <a:ext cx="3593523" cy="553373"/>
          </a:xfrm>
        </p:spPr>
        <p:txBody>
          <a:bodyPr/>
          <a:lstStyle/>
          <a:p>
            <a:pPr algn="ctr"/>
            <a:r>
              <a:rPr lang="en-GB" dirty="0"/>
              <a:t>Class 1 : running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461DEB82-4F38-41D4-9DD8-6999BE38A96E}"/>
              </a:ext>
            </a:extLst>
          </p:cNvPr>
          <p:cNvSpPr txBox="1">
            <a:spLocks/>
          </p:cNvSpPr>
          <p:nvPr/>
        </p:nvSpPr>
        <p:spPr>
          <a:xfrm>
            <a:off x="8017288" y="2072823"/>
            <a:ext cx="3717513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Class 2 : eating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CBE72DE-36AE-464C-BEEE-8058B915C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00" y="2981413"/>
            <a:ext cx="2691000" cy="128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1CAD93-B527-4DB4-9B77-BBDB16493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837" y="3749551"/>
            <a:ext cx="2691000" cy="1288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55EF50-B4F2-4A09-BEC0-6B302236B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001" y="2981413"/>
            <a:ext cx="2691000" cy="1288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DF23B5E-8B88-4937-9F6C-0F8321B7F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754" y="3993062"/>
            <a:ext cx="2691000" cy="128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C353442-A581-43F1-AC19-5715DAC0C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9001" y="4927057"/>
            <a:ext cx="2691000" cy="1288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5D408D-8E76-4A5D-8569-CD70F6E64D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0544" y="2926052"/>
            <a:ext cx="2691000" cy="1288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868F952-8A5A-4355-8F13-A1FDE9EB2E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9806" y="3869908"/>
            <a:ext cx="2691000" cy="128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A4370A-199A-4C94-9588-693AB1A01A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193" y="4726926"/>
            <a:ext cx="2691000" cy="1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2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18489-553B-4CEB-B6E3-D97A25841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03" y="3278496"/>
            <a:ext cx="2691000" cy="1288000"/>
          </a:xfrm>
          <a:prstGeom prst="rect">
            <a:avLst/>
          </a:prstGeom>
        </p:spPr>
      </p:pic>
      <p:graphicFrame>
        <p:nvGraphicFramePr>
          <p:cNvPr id="20" name="Content Placeholder 5" descr="SmartArt">
            <a:extLst>
              <a:ext uri="{FF2B5EF4-FFF2-40B4-BE49-F238E27FC236}">
                <a16:creationId xmlns:a16="http://schemas.microsoft.com/office/drawing/2014/main" id="{EFB4B941-688D-45C9-864E-77ACFDCE6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896385"/>
              </p:ext>
            </p:extLst>
          </p:nvPr>
        </p:nvGraphicFramePr>
        <p:xfrm>
          <a:off x="6095999" y="2146300"/>
          <a:ext cx="5643419" cy="3552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B097A4F8-4DDD-4349-8F89-9543E992F159}"/>
              </a:ext>
            </a:extLst>
          </p:cNvPr>
          <p:cNvSpPr/>
          <p:nvPr/>
        </p:nvSpPr>
        <p:spPr>
          <a:xfrm>
            <a:off x="3695701" y="3455534"/>
            <a:ext cx="1981200" cy="9883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Which class?</a:t>
            </a:r>
          </a:p>
        </p:txBody>
      </p:sp>
    </p:spTree>
    <p:extLst>
      <p:ext uri="{BB962C8B-B14F-4D97-AF65-F5344CB8AC3E}">
        <p14:creationId xmlns:p14="http://schemas.microsoft.com/office/powerpoint/2010/main" val="291407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8737600" cy="1121871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Today’s walkthrough</a:t>
            </a:r>
            <a:br>
              <a:rPr lang="en-US" dirty="0"/>
            </a:br>
            <a:r>
              <a:rPr lang="en-US" sz="2000" dirty="0">
                <a:solidFill>
                  <a:srgbClr val="7CEBFF"/>
                </a:solidFill>
                <a:latin typeface="+mn-lt"/>
                <a:ea typeface="+mn-ea"/>
                <a:cs typeface="+mn-cs"/>
              </a:rPr>
              <a:t>Using machine learning to determine the surface under a robot’s feet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73780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16c05727-aa75-4e4a-9b5f-8a80a1165891"/>
    <ds:schemaRef ds:uri="http://www.w3.org/XML/1998/namespace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68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Gill Sans MT</vt:lpstr>
      <vt:lpstr>Wingdings 2</vt:lpstr>
      <vt:lpstr>Dividend</vt:lpstr>
      <vt:lpstr>Time Series Classification</vt:lpstr>
      <vt:lpstr>Time series</vt:lpstr>
      <vt:lpstr>Classification</vt:lpstr>
      <vt:lpstr>Classification</vt:lpstr>
      <vt:lpstr>Today’s walkthrough Using machine learning to determine the surface under a robot’s feet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2019-06-14T13:57:58Z</dcterms:created>
  <dcterms:modified xsi:type="dcterms:W3CDTF">2019-06-16T17:07:10Z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