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6"/>
  </p:notesMasterIdLst>
  <p:handoutMasterIdLst>
    <p:handoutMasterId r:id="rId17"/>
  </p:handoutMasterIdLst>
  <p:sldIdLst>
    <p:sldId id="365" r:id="rId5"/>
    <p:sldId id="484" r:id="rId6"/>
    <p:sldId id="492" r:id="rId7"/>
    <p:sldId id="491" r:id="rId8"/>
    <p:sldId id="485" r:id="rId9"/>
    <p:sldId id="486" r:id="rId10"/>
    <p:sldId id="487" r:id="rId11"/>
    <p:sldId id="467" r:id="rId12"/>
    <p:sldId id="488" r:id="rId13"/>
    <p:sldId id="489" r:id="rId14"/>
    <p:sldId id="490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36"/>
    <a:srgbClr val="353990"/>
    <a:srgbClr val="359D2C"/>
    <a:srgbClr val="6A6EC8"/>
    <a:srgbClr val="FDBB2C"/>
    <a:srgbClr val="435E71"/>
    <a:srgbClr val="CB6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E9316-9862-482D-BD2A-0CBA178D52F1}" v="28" dt="2022-09-22T19:43:47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73009" autoAdjust="0"/>
  </p:normalViewPr>
  <p:slideViewPr>
    <p:cSldViewPr snapToGrid="0" showGuides="1">
      <p:cViewPr varScale="1">
        <p:scale>
          <a:sx n="58" d="100"/>
          <a:sy n="58" d="100"/>
        </p:scale>
        <p:origin x="988" y="4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Japs" userId="d8ed7eda-dbb2-4951-9842-a6ff0a078b38" providerId="ADAL" clId="{BCCE9316-9862-482D-BD2A-0CBA178D52F1}"/>
    <pc:docChg chg="undo custSel addSld delSld modSld sldOrd">
      <pc:chgData name="Anna Japs" userId="d8ed7eda-dbb2-4951-9842-a6ff0a078b38" providerId="ADAL" clId="{BCCE9316-9862-482D-BD2A-0CBA178D52F1}" dt="2022-09-22T19:49:37.399" v="2689" actId="20577"/>
      <pc:docMkLst>
        <pc:docMk/>
      </pc:docMkLst>
      <pc:sldChg chg="modSp mod">
        <pc:chgData name="Anna Japs" userId="d8ed7eda-dbb2-4951-9842-a6ff0a078b38" providerId="ADAL" clId="{BCCE9316-9862-482D-BD2A-0CBA178D52F1}" dt="2022-09-22T16:34:16.032" v="28" actId="20577"/>
        <pc:sldMkLst>
          <pc:docMk/>
          <pc:sldMk cId="3316716307" sldId="365"/>
        </pc:sldMkLst>
        <pc:spChg chg="mod">
          <ac:chgData name="Anna Japs" userId="d8ed7eda-dbb2-4951-9842-a6ff0a078b38" providerId="ADAL" clId="{BCCE9316-9862-482D-BD2A-0CBA178D52F1}" dt="2022-09-22T16:34:16.032" v="28" actId="20577"/>
          <ac:spMkLst>
            <pc:docMk/>
            <pc:sldMk cId="3316716307" sldId="365"/>
            <ac:spMk id="4" creationId="{85A67CD6-80D8-4183-B28F-C8F5C17E6F87}"/>
          </ac:spMkLst>
        </pc:spChg>
      </pc:sldChg>
      <pc:sldChg chg="del">
        <pc:chgData name="Anna Japs" userId="d8ed7eda-dbb2-4951-9842-a6ff0a078b38" providerId="ADAL" clId="{BCCE9316-9862-482D-BD2A-0CBA178D52F1}" dt="2022-09-22T18:08:56.596" v="1950" actId="47"/>
        <pc:sldMkLst>
          <pc:docMk/>
          <pc:sldMk cId="454463140" sldId="458"/>
        </pc:sldMkLst>
      </pc:sldChg>
      <pc:sldChg chg="del">
        <pc:chgData name="Anna Japs" userId="d8ed7eda-dbb2-4951-9842-a6ff0a078b38" providerId="ADAL" clId="{BCCE9316-9862-482D-BD2A-0CBA178D52F1}" dt="2022-09-22T16:34:31.855" v="29" actId="47"/>
        <pc:sldMkLst>
          <pc:docMk/>
          <pc:sldMk cId="2055961835" sldId="465"/>
        </pc:sldMkLst>
      </pc:sldChg>
      <pc:sldChg chg="del">
        <pc:chgData name="Anna Japs" userId="d8ed7eda-dbb2-4951-9842-a6ff0a078b38" providerId="ADAL" clId="{BCCE9316-9862-482D-BD2A-0CBA178D52F1}" dt="2022-09-22T16:34:33.035" v="30" actId="47"/>
        <pc:sldMkLst>
          <pc:docMk/>
          <pc:sldMk cId="1968380554" sldId="466"/>
        </pc:sldMkLst>
      </pc:sldChg>
      <pc:sldChg chg="addSp delSp modSp mod modClrScheme chgLayout">
        <pc:chgData name="Anna Japs" userId="d8ed7eda-dbb2-4951-9842-a6ff0a078b38" providerId="ADAL" clId="{BCCE9316-9862-482D-BD2A-0CBA178D52F1}" dt="2022-09-22T18:26:26.404" v="1952" actId="1076"/>
        <pc:sldMkLst>
          <pc:docMk/>
          <pc:sldMk cId="1017102884" sldId="467"/>
        </pc:sldMkLst>
        <pc:spChg chg="add del mod ord">
          <ac:chgData name="Anna Japs" userId="d8ed7eda-dbb2-4951-9842-a6ff0a078b38" providerId="ADAL" clId="{BCCE9316-9862-482D-BD2A-0CBA178D52F1}" dt="2022-09-22T17:56:15.299" v="1331" actId="22"/>
          <ac:spMkLst>
            <pc:docMk/>
            <pc:sldMk cId="1017102884" sldId="467"/>
            <ac:spMk id="2" creationId="{18129EAE-87B2-A856-F539-6452188E9E2C}"/>
          </ac:spMkLst>
        </pc:spChg>
        <pc:spChg chg="mod ord">
          <ac:chgData name="Anna Japs" userId="d8ed7eda-dbb2-4951-9842-a6ff0a078b38" providerId="ADAL" clId="{BCCE9316-9862-482D-BD2A-0CBA178D52F1}" dt="2022-09-22T17:26:16.406" v="1276" actId="700"/>
          <ac:spMkLst>
            <pc:docMk/>
            <pc:sldMk cId="1017102884" sldId="467"/>
            <ac:spMk id="3" creationId="{55CE4DB1-57C0-AD39-0ACF-2342D966F5C2}"/>
          </ac:spMkLst>
        </pc:spChg>
        <pc:spChg chg="mod ord">
          <ac:chgData name="Anna Japs" userId="d8ed7eda-dbb2-4951-9842-a6ff0a078b38" providerId="ADAL" clId="{BCCE9316-9862-482D-BD2A-0CBA178D52F1}" dt="2022-09-22T18:00:14.442" v="1584" actId="20577"/>
          <ac:spMkLst>
            <pc:docMk/>
            <pc:sldMk cId="1017102884" sldId="467"/>
            <ac:spMk id="4" creationId="{C352E1F2-78C4-8B90-51D5-78F06FA79F5B}"/>
          </ac:spMkLst>
        </pc:spChg>
        <pc:spChg chg="add mod">
          <ac:chgData name="Anna Japs" userId="d8ed7eda-dbb2-4951-9842-a6ff0a078b38" providerId="ADAL" clId="{BCCE9316-9862-482D-BD2A-0CBA178D52F1}" dt="2022-09-22T18:26:26.404" v="1952" actId="1076"/>
          <ac:spMkLst>
            <pc:docMk/>
            <pc:sldMk cId="1017102884" sldId="467"/>
            <ac:spMk id="8" creationId="{91994653-9FD8-DA4E-FEF9-2D8E61A5BC2F}"/>
          </ac:spMkLst>
        </pc:spChg>
        <pc:picChg chg="add mod ord">
          <ac:chgData name="Anna Japs" userId="d8ed7eda-dbb2-4951-9842-a6ff0a078b38" providerId="ADAL" clId="{BCCE9316-9862-482D-BD2A-0CBA178D52F1}" dt="2022-09-22T17:56:15.299" v="1331" actId="22"/>
          <ac:picMkLst>
            <pc:docMk/>
            <pc:sldMk cId="1017102884" sldId="467"/>
            <ac:picMk id="6" creationId="{AAF4BBAE-101E-521A-4C7B-82A57D3B1066}"/>
          </ac:picMkLst>
        </pc:picChg>
      </pc:sldChg>
      <pc:sldChg chg="del">
        <pc:chgData name="Anna Japs" userId="d8ed7eda-dbb2-4951-9842-a6ff0a078b38" providerId="ADAL" clId="{BCCE9316-9862-482D-BD2A-0CBA178D52F1}" dt="2022-09-22T16:34:34.875" v="31" actId="47"/>
        <pc:sldMkLst>
          <pc:docMk/>
          <pc:sldMk cId="3965364248" sldId="468"/>
        </pc:sldMkLst>
      </pc:sldChg>
      <pc:sldChg chg="del">
        <pc:chgData name="Anna Japs" userId="d8ed7eda-dbb2-4951-9842-a6ff0a078b38" providerId="ADAL" clId="{BCCE9316-9862-482D-BD2A-0CBA178D52F1}" dt="2022-09-22T16:34:35.090" v="32" actId="47"/>
        <pc:sldMkLst>
          <pc:docMk/>
          <pc:sldMk cId="2756147607" sldId="469"/>
        </pc:sldMkLst>
      </pc:sldChg>
      <pc:sldChg chg="del">
        <pc:chgData name="Anna Japs" userId="d8ed7eda-dbb2-4951-9842-a6ff0a078b38" providerId="ADAL" clId="{BCCE9316-9862-482D-BD2A-0CBA178D52F1}" dt="2022-09-22T16:34:35.470" v="33" actId="47"/>
        <pc:sldMkLst>
          <pc:docMk/>
          <pc:sldMk cId="77067220" sldId="470"/>
        </pc:sldMkLst>
      </pc:sldChg>
      <pc:sldChg chg="delSp del mod">
        <pc:chgData name="Anna Japs" userId="d8ed7eda-dbb2-4951-9842-a6ff0a078b38" providerId="ADAL" clId="{BCCE9316-9862-482D-BD2A-0CBA178D52F1}" dt="2022-09-22T19:45:18.512" v="2579" actId="47"/>
        <pc:sldMkLst>
          <pc:docMk/>
          <pc:sldMk cId="3852553629" sldId="483"/>
        </pc:sldMkLst>
        <pc:picChg chg="del">
          <ac:chgData name="Anna Japs" userId="d8ed7eda-dbb2-4951-9842-a6ff0a078b38" providerId="ADAL" clId="{BCCE9316-9862-482D-BD2A-0CBA178D52F1}" dt="2022-09-22T18:35:40.054" v="2315" actId="478"/>
          <ac:picMkLst>
            <pc:docMk/>
            <pc:sldMk cId="3852553629" sldId="483"/>
            <ac:picMk id="3" creationId="{652A66FB-11FB-824C-364E-036D16436646}"/>
          </ac:picMkLst>
        </pc:picChg>
      </pc:sldChg>
      <pc:sldChg chg="addSp delSp modSp new mod modClrScheme chgLayout modNotesTx">
        <pc:chgData name="Anna Japs" userId="d8ed7eda-dbb2-4951-9842-a6ff0a078b38" providerId="ADAL" clId="{BCCE9316-9862-482D-BD2A-0CBA178D52F1}" dt="2022-09-22T19:48:40.641" v="2667" actId="20577"/>
        <pc:sldMkLst>
          <pc:docMk/>
          <pc:sldMk cId="2832886030" sldId="484"/>
        </pc:sldMkLst>
        <pc:spChg chg="del mod ord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2" creationId="{7E4FFB60-3DEA-5A94-21B5-C987297B0179}"/>
          </ac:spMkLst>
        </pc:spChg>
        <pc:spChg chg="del mod ord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3" creationId="{25C82B86-ECD6-9BCC-957A-2C561E13B756}"/>
          </ac:spMkLst>
        </pc:spChg>
        <pc:spChg chg="del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4" creationId="{C99D1D40-29F6-CDF9-4D82-EA773E87D61E}"/>
          </ac:spMkLst>
        </pc:spChg>
        <pc:spChg chg="del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5" creationId="{29FE4521-FF18-8C43-7C83-6BDC4AE96782}"/>
          </ac:spMkLst>
        </pc:spChg>
        <pc:spChg chg="del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6" creationId="{667F8EC2-12C3-A284-F526-F57AC1903D2A}"/>
          </ac:spMkLst>
        </pc:spChg>
        <pc:spChg chg="del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7" creationId="{FD268B78-6F67-7551-1CB8-9C06DBFEDC32}"/>
          </ac:spMkLst>
        </pc:spChg>
        <pc:spChg chg="del">
          <ac:chgData name="Anna Japs" userId="d8ed7eda-dbb2-4951-9842-a6ff0a078b38" providerId="ADAL" clId="{BCCE9316-9862-482D-BD2A-0CBA178D52F1}" dt="2022-09-22T16:35:04.666" v="42" actId="700"/>
          <ac:spMkLst>
            <pc:docMk/>
            <pc:sldMk cId="2832886030" sldId="484"/>
            <ac:spMk id="8" creationId="{3D116066-0381-B1F6-742C-B63011677DE8}"/>
          </ac:spMkLst>
        </pc:spChg>
        <pc:spChg chg="add mod ord">
          <ac:chgData name="Anna Japs" userId="d8ed7eda-dbb2-4951-9842-a6ff0a078b38" providerId="ADAL" clId="{BCCE9316-9862-482D-BD2A-0CBA178D52F1}" dt="2022-09-22T19:40:41.006" v="2366" actId="700"/>
          <ac:spMkLst>
            <pc:docMk/>
            <pc:sldMk cId="2832886030" sldId="484"/>
            <ac:spMk id="9" creationId="{152B7FD2-9867-9CF6-EE0E-64FC9CE22397}"/>
          </ac:spMkLst>
        </pc:spChg>
        <pc:spChg chg="add del mod ord">
          <ac:chgData name="Anna Japs" userId="d8ed7eda-dbb2-4951-9842-a6ff0a078b38" providerId="ADAL" clId="{BCCE9316-9862-482D-BD2A-0CBA178D52F1}" dt="2022-09-22T19:40:00.806" v="2356" actId="478"/>
          <ac:spMkLst>
            <pc:docMk/>
            <pc:sldMk cId="2832886030" sldId="484"/>
            <ac:spMk id="10" creationId="{A9734937-343C-125D-A576-B1B99C9FA62D}"/>
          </ac:spMkLst>
        </pc:spChg>
        <pc:spChg chg="add mod ord">
          <ac:chgData name="Anna Japs" userId="d8ed7eda-dbb2-4951-9842-a6ff0a078b38" providerId="ADAL" clId="{BCCE9316-9862-482D-BD2A-0CBA178D52F1}" dt="2022-09-22T19:42:16.946" v="2564" actId="27636"/>
          <ac:spMkLst>
            <pc:docMk/>
            <pc:sldMk cId="2832886030" sldId="484"/>
            <ac:spMk id="12" creationId="{13C996A4-CDF8-E61F-371D-6AA9606D23C6}"/>
          </ac:spMkLst>
        </pc:spChg>
        <pc:spChg chg="add del mod ord">
          <ac:chgData name="Anna Japs" userId="d8ed7eda-dbb2-4951-9842-a6ff0a078b38" providerId="ADAL" clId="{BCCE9316-9862-482D-BD2A-0CBA178D52F1}" dt="2022-09-22T19:42:04.857" v="2560" actId="478"/>
          <ac:spMkLst>
            <pc:docMk/>
            <pc:sldMk cId="2832886030" sldId="484"/>
            <ac:spMk id="13" creationId="{814ABC5F-3AB7-18A7-8873-3D30B2EB3CA0}"/>
          </ac:spMkLst>
        </pc:spChg>
        <pc:picChg chg="add mod">
          <ac:chgData name="Anna Japs" userId="d8ed7eda-dbb2-4951-9842-a6ff0a078b38" providerId="ADAL" clId="{BCCE9316-9862-482D-BD2A-0CBA178D52F1}" dt="2022-09-22T19:40:32.672" v="2364" actId="1076"/>
          <ac:picMkLst>
            <pc:docMk/>
            <pc:sldMk cId="2832886030" sldId="484"/>
            <ac:picMk id="11" creationId="{840BB680-D3AB-03DD-D0C1-F5286137FA44}"/>
          </ac:picMkLst>
        </pc:picChg>
        <pc:picChg chg="add del mod">
          <ac:chgData name="Anna Japs" userId="d8ed7eda-dbb2-4951-9842-a6ff0a078b38" providerId="ADAL" clId="{BCCE9316-9862-482D-BD2A-0CBA178D52F1}" dt="2022-09-22T19:42:02.662" v="2559" actId="478"/>
          <ac:picMkLst>
            <pc:docMk/>
            <pc:sldMk cId="2832886030" sldId="484"/>
            <ac:picMk id="1025" creationId="{F69B3137-5447-CA03-6301-4540586D9790}"/>
          </ac:picMkLst>
        </pc:picChg>
      </pc:sldChg>
      <pc:sldChg chg="del">
        <pc:chgData name="Anna Japs" userId="d8ed7eda-dbb2-4951-9842-a6ff0a078b38" providerId="ADAL" clId="{BCCE9316-9862-482D-BD2A-0CBA178D52F1}" dt="2022-09-22T16:34:35.940" v="34" actId="47"/>
        <pc:sldMkLst>
          <pc:docMk/>
          <pc:sldMk cId="1679277288" sldId="485"/>
        </pc:sldMkLst>
      </pc:sldChg>
      <pc:sldChg chg="addSp delSp modSp new mod ord modClrScheme chgLayout">
        <pc:chgData name="Anna Japs" userId="d8ed7eda-dbb2-4951-9842-a6ff0a078b38" providerId="ADAL" clId="{BCCE9316-9862-482D-BD2A-0CBA178D52F1}" dt="2022-09-22T17:19:58.481" v="861" actId="20577"/>
        <pc:sldMkLst>
          <pc:docMk/>
          <pc:sldMk cId="3934757275" sldId="485"/>
        </pc:sldMkLst>
        <pc:spChg chg="mod ord">
          <ac:chgData name="Anna Japs" userId="d8ed7eda-dbb2-4951-9842-a6ff0a078b38" providerId="ADAL" clId="{BCCE9316-9862-482D-BD2A-0CBA178D52F1}" dt="2022-09-22T16:59:43.400" v="161" actId="700"/>
          <ac:spMkLst>
            <pc:docMk/>
            <pc:sldMk cId="3934757275" sldId="485"/>
            <ac:spMk id="2" creationId="{D81105E9-7460-42F2-D7BB-8471B4DB2BD1}"/>
          </ac:spMkLst>
        </pc:spChg>
        <pc:spChg chg="mod ord">
          <ac:chgData name="Anna Japs" userId="d8ed7eda-dbb2-4951-9842-a6ff0a078b38" providerId="ADAL" clId="{BCCE9316-9862-482D-BD2A-0CBA178D52F1}" dt="2022-09-22T17:19:58.481" v="861" actId="20577"/>
          <ac:spMkLst>
            <pc:docMk/>
            <pc:sldMk cId="3934757275" sldId="485"/>
            <ac:spMk id="3" creationId="{F402B232-284B-E698-BF2A-ABF01329116A}"/>
          </ac:spMkLst>
        </pc:spChg>
        <pc:spChg chg="add del mod ord">
          <ac:chgData name="Anna Japs" userId="d8ed7eda-dbb2-4951-9842-a6ff0a078b38" providerId="ADAL" clId="{BCCE9316-9862-482D-BD2A-0CBA178D52F1}" dt="2022-09-22T17:02:11.874" v="165" actId="22"/>
          <ac:spMkLst>
            <pc:docMk/>
            <pc:sldMk cId="3934757275" sldId="485"/>
            <ac:spMk id="4" creationId="{29FEA815-1094-C1BC-8D2A-8079D14D9B6D}"/>
          </ac:spMkLst>
        </pc:spChg>
        <pc:spChg chg="add mod">
          <ac:chgData name="Anna Japs" userId="d8ed7eda-dbb2-4951-9842-a6ff0a078b38" providerId="ADAL" clId="{BCCE9316-9862-482D-BD2A-0CBA178D52F1}" dt="2022-09-22T17:03:02.259" v="188"/>
          <ac:spMkLst>
            <pc:docMk/>
            <pc:sldMk cId="3934757275" sldId="485"/>
            <ac:spMk id="7" creationId="{5A6186F6-BF66-6289-CA48-6080B29ED7D5}"/>
          </ac:spMkLst>
        </pc:spChg>
        <pc:picChg chg="add mod ord">
          <ac:chgData name="Anna Japs" userId="d8ed7eda-dbb2-4951-9842-a6ff0a078b38" providerId="ADAL" clId="{BCCE9316-9862-482D-BD2A-0CBA178D52F1}" dt="2022-09-22T17:02:19.440" v="166" actId="1440"/>
          <ac:picMkLst>
            <pc:docMk/>
            <pc:sldMk cId="3934757275" sldId="485"/>
            <ac:picMk id="6" creationId="{8B3FF78B-AE0C-54D5-F7D0-E37018AE99FF}"/>
          </ac:picMkLst>
        </pc:picChg>
      </pc:sldChg>
      <pc:sldChg chg="del">
        <pc:chgData name="Anna Japs" userId="d8ed7eda-dbb2-4951-9842-a6ff0a078b38" providerId="ADAL" clId="{BCCE9316-9862-482D-BD2A-0CBA178D52F1}" dt="2022-09-22T16:34:36.684" v="35" actId="47"/>
        <pc:sldMkLst>
          <pc:docMk/>
          <pc:sldMk cId="544769935" sldId="486"/>
        </pc:sldMkLst>
      </pc:sldChg>
      <pc:sldChg chg="addSp delSp modSp new mod">
        <pc:chgData name="Anna Japs" userId="d8ed7eda-dbb2-4951-9842-a6ff0a078b38" providerId="ADAL" clId="{BCCE9316-9862-482D-BD2A-0CBA178D52F1}" dt="2022-09-22T19:49:37.399" v="2689" actId="20577"/>
        <pc:sldMkLst>
          <pc:docMk/>
          <pc:sldMk cId="3157407185" sldId="486"/>
        </pc:sldMkLst>
        <pc:spChg chg="mod">
          <ac:chgData name="Anna Japs" userId="d8ed7eda-dbb2-4951-9842-a6ff0a078b38" providerId="ADAL" clId="{BCCE9316-9862-482D-BD2A-0CBA178D52F1}" dt="2022-09-22T17:15:26.606" v="678" actId="20577"/>
          <ac:spMkLst>
            <pc:docMk/>
            <pc:sldMk cId="3157407185" sldId="486"/>
            <ac:spMk id="2" creationId="{70ACD8B4-86C1-0A9B-A7EE-746B2AABAD36}"/>
          </ac:spMkLst>
        </pc:spChg>
        <pc:spChg chg="del">
          <ac:chgData name="Anna Japs" userId="d8ed7eda-dbb2-4951-9842-a6ff0a078b38" providerId="ADAL" clId="{BCCE9316-9862-482D-BD2A-0CBA178D52F1}" dt="2022-09-22T17:09:03.824" v="505" actId="478"/>
          <ac:spMkLst>
            <pc:docMk/>
            <pc:sldMk cId="3157407185" sldId="486"/>
            <ac:spMk id="3" creationId="{90E32F53-607B-FB6F-8200-7FB78CBA7609}"/>
          </ac:spMkLst>
        </pc:spChg>
        <pc:spChg chg="add mod">
          <ac:chgData name="Anna Japs" userId="d8ed7eda-dbb2-4951-9842-a6ff0a078b38" providerId="ADAL" clId="{BCCE9316-9862-482D-BD2A-0CBA178D52F1}" dt="2022-09-22T17:11:44.459" v="532"/>
          <ac:spMkLst>
            <pc:docMk/>
            <pc:sldMk cId="3157407185" sldId="486"/>
            <ac:spMk id="8" creationId="{F6741618-16F1-4063-720A-CE2DAD1C2AA4}"/>
          </ac:spMkLst>
        </pc:spChg>
        <pc:spChg chg="add mod">
          <ac:chgData name="Anna Japs" userId="d8ed7eda-dbb2-4951-9842-a6ff0a078b38" providerId="ADAL" clId="{BCCE9316-9862-482D-BD2A-0CBA178D52F1}" dt="2022-09-22T19:49:37.399" v="2689" actId="20577"/>
          <ac:spMkLst>
            <pc:docMk/>
            <pc:sldMk cId="3157407185" sldId="486"/>
            <ac:spMk id="9" creationId="{5EF63CDE-F04D-8E84-38D3-58D13962406B}"/>
          </ac:spMkLst>
        </pc:spChg>
        <pc:spChg chg="add mod">
          <ac:chgData name="Anna Japs" userId="d8ed7eda-dbb2-4951-9842-a6ff0a078b38" providerId="ADAL" clId="{BCCE9316-9862-482D-BD2A-0CBA178D52F1}" dt="2022-09-22T17:17:08.431" v="820" actId="20577"/>
          <ac:spMkLst>
            <pc:docMk/>
            <pc:sldMk cId="3157407185" sldId="486"/>
            <ac:spMk id="10" creationId="{CD237E60-7041-1097-21A5-2A0710E04CF8}"/>
          </ac:spMkLst>
        </pc:spChg>
        <pc:picChg chg="add mod">
          <ac:chgData name="Anna Japs" userId="d8ed7eda-dbb2-4951-9842-a6ff0a078b38" providerId="ADAL" clId="{BCCE9316-9862-482D-BD2A-0CBA178D52F1}" dt="2022-09-22T17:15:18.559" v="664" actId="1440"/>
          <ac:picMkLst>
            <pc:docMk/>
            <pc:sldMk cId="3157407185" sldId="486"/>
            <ac:picMk id="5" creationId="{93267B7A-3C56-5E49-D6FB-EEDAEA29FBD2}"/>
          </ac:picMkLst>
        </pc:picChg>
        <pc:picChg chg="add mod">
          <ac:chgData name="Anna Japs" userId="d8ed7eda-dbb2-4951-9842-a6ff0a078b38" providerId="ADAL" clId="{BCCE9316-9862-482D-BD2A-0CBA178D52F1}" dt="2022-09-22T17:15:18.559" v="664" actId="1440"/>
          <ac:picMkLst>
            <pc:docMk/>
            <pc:sldMk cId="3157407185" sldId="486"/>
            <ac:picMk id="7" creationId="{DE51989C-F16B-4B1B-4013-D9BD25BBC497}"/>
          </ac:picMkLst>
        </pc:picChg>
      </pc:sldChg>
      <pc:sldChg chg="del">
        <pc:chgData name="Anna Japs" userId="d8ed7eda-dbb2-4951-9842-a6ff0a078b38" providerId="ADAL" clId="{BCCE9316-9862-482D-BD2A-0CBA178D52F1}" dt="2022-09-22T16:34:39.253" v="37" actId="47"/>
        <pc:sldMkLst>
          <pc:docMk/>
          <pc:sldMk cId="802019888" sldId="487"/>
        </pc:sldMkLst>
      </pc:sldChg>
      <pc:sldChg chg="addSp delSp modSp add mod">
        <pc:chgData name="Anna Japs" userId="d8ed7eda-dbb2-4951-9842-a6ff0a078b38" providerId="ADAL" clId="{BCCE9316-9862-482D-BD2A-0CBA178D52F1}" dt="2022-09-22T17:25:07.574" v="1244" actId="404"/>
        <pc:sldMkLst>
          <pc:docMk/>
          <pc:sldMk cId="3320907284" sldId="487"/>
        </pc:sldMkLst>
        <pc:spChg chg="mod">
          <ac:chgData name="Anna Japs" userId="d8ed7eda-dbb2-4951-9842-a6ff0a078b38" providerId="ADAL" clId="{BCCE9316-9862-482D-BD2A-0CBA178D52F1}" dt="2022-09-22T17:20:20.497" v="904" actId="20577"/>
          <ac:spMkLst>
            <pc:docMk/>
            <pc:sldMk cId="3320907284" sldId="487"/>
            <ac:spMk id="2" creationId="{D81105E9-7460-42F2-D7BB-8471B4DB2BD1}"/>
          </ac:spMkLst>
        </pc:spChg>
        <pc:spChg chg="mod">
          <ac:chgData name="Anna Japs" userId="d8ed7eda-dbb2-4951-9842-a6ff0a078b38" providerId="ADAL" clId="{BCCE9316-9862-482D-BD2A-0CBA178D52F1}" dt="2022-09-22T17:25:07.574" v="1244" actId="404"/>
          <ac:spMkLst>
            <pc:docMk/>
            <pc:sldMk cId="3320907284" sldId="487"/>
            <ac:spMk id="3" creationId="{F402B232-284B-E698-BF2A-ABF01329116A}"/>
          </ac:spMkLst>
        </pc:spChg>
        <pc:spChg chg="del">
          <ac:chgData name="Anna Japs" userId="d8ed7eda-dbb2-4951-9842-a6ff0a078b38" providerId="ADAL" clId="{BCCE9316-9862-482D-BD2A-0CBA178D52F1}" dt="2022-09-22T17:21:36.647" v="913" actId="478"/>
          <ac:spMkLst>
            <pc:docMk/>
            <pc:sldMk cId="3320907284" sldId="487"/>
            <ac:spMk id="7" creationId="{5A6186F6-BF66-6289-CA48-6080B29ED7D5}"/>
          </ac:spMkLst>
        </pc:spChg>
        <pc:spChg chg="add del mod">
          <ac:chgData name="Anna Japs" userId="d8ed7eda-dbb2-4951-9842-a6ff0a078b38" providerId="ADAL" clId="{BCCE9316-9862-482D-BD2A-0CBA178D52F1}" dt="2022-09-22T17:21:25.967" v="909" actId="478"/>
          <ac:spMkLst>
            <pc:docMk/>
            <pc:sldMk cId="3320907284" sldId="487"/>
            <ac:spMk id="10" creationId="{49E32E09-F6B3-E6C9-A239-6B2706631A1E}"/>
          </ac:spMkLst>
        </pc:spChg>
        <pc:spChg chg="add mod">
          <ac:chgData name="Anna Japs" userId="d8ed7eda-dbb2-4951-9842-a6ff0a078b38" providerId="ADAL" clId="{BCCE9316-9862-482D-BD2A-0CBA178D52F1}" dt="2022-09-22T17:22:20.303" v="926" actId="1038"/>
          <ac:spMkLst>
            <pc:docMk/>
            <pc:sldMk cId="3320907284" sldId="487"/>
            <ac:spMk id="11" creationId="{45B1415F-E013-9D24-2CA9-3EDEDFEAAAC9}"/>
          </ac:spMkLst>
        </pc:spChg>
        <pc:picChg chg="add del mod">
          <ac:chgData name="Anna Japs" userId="d8ed7eda-dbb2-4951-9842-a6ff0a078b38" providerId="ADAL" clId="{BCCE9316-9862-482D-BD2A-0CBA178D52F1}" dt="2022-09-22T17:20:58.669" v="906" actId="478"/>
          <ac:picMkLst>
            <pc:docMk/>
            <pc:sldMk cId="3320907284" sldId="487"/>
            <ac:picMk id="4" creationId="{C473A9AE-B382-3616-AA87-4BFDE0BC9EDA}"/>
          </ac:picMkLst>
        </pc:picChg>
        <pc:picChg chg="del">
          <ac:chgData name="Anna Japs" userId="d8ed7eda-dbb2-4951-9842-a6ff0a078b38" providerId="ADAL" clId="{BCCE9316-9862-482D-BD2A-0CBA178D52F1}" dt="2022-09-22T17:21:17.255" v="908" actId="478"/>
          <ac:picMkLst>
            <pc:docMk/>
            <pc:sldMk cId="3320907284" sldId="487"/>
            <ac:picMk id="6" creationId="{8B3FF78B-AE0C-54D5-F7D0-E37018AE99FF}"/>
          </ac:picMkLst>
        </pc:picChg>
        <pc:picChg chg="add mod">
          <ac:chgData name="Anna Japs" userId="d8ed7eda-dbb2-4951-9842-a6ff0a078b38" providerId="ADAL" clId="{BCCE9316-9862-482D-BD2A-0CBA178D52F1}" dt="2022-09-22T17:21:59.041" v="919" actId="1076"/>
          <ac:picMkLst>
            <pc:docMk/>
            <pc:sldMk cId="3320907284" sldId="487"/>
            <ac:picMk id="8" creationId="{82E821CC-D754-CF96-BF67-FD5A7D7D534A}"/>
          </ac:picMkLst>
        </pc:picChg>
      </pc:sldChg>
      <pc:sldChg chg="addSp delSp modSp new mod ord modNotesTx">
        <pc:chgData name="Anna Japs" userId="d8ed7eda-dbb2-4951-9842-a6ff0a078b38" providerId="ADAL" clId="{BCCE9316-9862-482D-BD2A-0CBA178D52F1}" dt="2022-09-22T18:34:57.812" v="2304" actId="5793"/>
        <pc:sldMkLst>
          <pc:docMk/>
          <pc:sldMk cId="1864632407" sldId="488"/>
        </pc:sldMkLst>
        <pc:spChg chg="mod">
          <ac:chgData name="Anna Japs" userId="d8ed7eda-dbb2-4951-9842-a6ff0a078b38" providerId="ADAL" clId="{BCCE9316-9862-482D-BD2A-0CBA178D52F1}" dt="2022-09-22T17:29:12.077" v="1329" actId="5793"/>
          <ac:spMkLst>
            <pc:docMk/>
            <pc:sldMk cId="1864632407" sldId="488"/>
            <ac:spMk id="2" creationId="{5A68C93F-80D3-DC8A-3BBF-1F6B29DA3E60}"/>
          </ac:spMkLst>
        </pc:spChg>
        <pc:spChg chg="mod">
          <ac:chgData name="Anna Japs" userId="d8ed7eda-dbb2-4951-9842-a6ff0a078b38" providerId="ADAL" clId="{BCCE9316-9862-482D-BD2A-0CBA178D52F1}" dt="2022-09-22T18:34:57.812" v="2304" actId="5793"/>
          <ac:spMkLst>
            <pc:docMk/>
            <pc:sldMk cId="1864632407" sldId="488"/>
            <ac:spMk id="3" creationId="{D545185B-3177-F7F8-E229-43AA57569A29}"/>
          </ac:spMkLst>
        </pc:spChg>
        <pc:spChg chg="del">
          <ac:chgData name="Anna Japs" userId="d8ed7eda-dbb2-4951-9842-a6ff0a078b38" providerId="ADAL" clId="{BCCE9316-9862-482D-BD2A-0CBA178D52F1}" dt="2022-09-22T17:29:24.458" v="1330" actId="22"/>
          <ac:spMkLst>
            <pc:docMk/>
            <pc:sldMk cId="1864632407" sldId="488"/>
            <ac:spMk id="4" creationId="{B2D2AE3B-CE13-80F7-57EE-8E18956F0686}"/>
          </ac:spMkLst>
        </pc:spChg>
        <pc:spChg chg="add mod">
          <ac:chgData name="Anna Japs" userId="d8ed7eda-dbb2-4951-9842-a6ff0a078b38" providerId="ADAL" clId="{BCCE9316-9862-482D-BD2A-0CBA178D52F1}" dt="2022-09-22T18:03:31.579" v="1836" actId="1076"/>
          <ac:spMkLst>
            <pc:docMk/>
            <pc:sldMk cId="1864632407" sldId="488"/>
            <ac:spMk id="9" creationId="{C8686507-2899-D6EA-3A59-25D4180AFE10}"/>
          </ac:spMkLst>
        </pc:spChg>
        <pc:picChg chg="add mod ord modCrop">
          <ac:chgData name="Anna Japs" userId="d8ed7eda-dbb2-4951-9842-a6ff0a078b38" providerId="ADAL" clId="{BCCE9316-9862-482D-BD2A-0CBA178D52F1}" dt="2022-09-22T18:03:03.693" v="1830" actId="732"/>
          <ac:picMkLst>
            <pc:docMk/>
            <pc:sldMk cId="1864632407" sldId="488"/>
            <ac:picMk id="6" creationId="{863B90D3-DCC9-3B0F-C64F-39D3C372FFE1}"/>
          </ac:picMkLst>
        </pc:picChg>
        <pc:picChg chg="add mod">
          <ac:chgData name="Anna Japs" userId="d8ed7eda-dbb2-4951-9842-a6ff0a078b38" providerId="ADAL" clId="{BCCE9316-9862-482D-BD2A-0CBA178D52F1}" dt="2022-09-22T18:02:50.913" v="1829" actId="1440"/>
          <ac:picMkLst>
            <pc:docMk/>
            <pc:sldMk cId="1864632407" sldId="488"/>
            <ac:picMk id="8" creationId="{A2A191A9-809D-0439-823C-CAC0EABF7D9C}"/>
          </ac:picMkLst>
        </pc:picChg>
      </pc:sldChg>
      <pc:sldChg chg="addSp delSp modSp new mod">
        <pc:chgData name="Anna Japs" userId="d8ed7eda-dbb2-4951-9842-a6ff0a078b38" providerId="ADAL" clId="{BCCE9316-9862-482D-BD2A-0CBA178D52F1}" dt="2022-09-22T18:35:17.216" v="2314" actId="20577"/>
        <pc:sldMkLst>
          <pc:docMk/>
          <pc:sldMk cId="1346946243" sldId="489"/>
        </pc:sldMkLst>
        <pc:spChg chg="mod">
          <ac:chgData name="Anna Japs" userId="d8ed7eda-dbb2-4951-9842-a6ff0a078b38" providerId="ADAL" clId="{BCCE9316-9862-482D-BD2A-0CBA178D52F1}" dt="2022-09-22T18:28:15.095" v="1975" actId="5793"/>
          <ac:spMkLst>
            <pc:docMk/>
            <pc:sldMk cId="1346946243" sldId="489"/>
            <ac:spMk id="2" creationId="{804DD32B-B25F-AA52-020B-BE0E1533E29B}"/>
          </ac:spMkLst>
        </pc:spChg>
        <pc:spChg chg="mod">
          <ac:chgData name="Anna Japs" userId="d8ed7eda-dbb2-4951-9842-a6ff0a078b38" providerId="ADAL" clId="{BCCE9316-9862-482D-BD2A-0CBA178D52F1}" dt="2022-09-22T18:35:17.216" v="2314" actId="20577"/>
          <ac:spMkLst>
            <pc:docMk/>
            <pc:sldMk cId="1346946243" sldId="489"/>
            <ac:spMk id="3" creationId="{D6E6EDF5-CFA1-2699-0483-4AC26465D3E2}"/>
          </ac:spMkLst>
        </pc:spChg>
        <pc:spChg chg="del">
          <ac:chgData name="Anna Japs" userId="d8ed7eda-dbb2-4951-9842-a6ff0a078b38" providerId="ADAL" clId="{BCCE9316-9862-482D-BD2A-0CBA178D52F1}" dt="2022-09-22T18:28:36.846" v="1976" actId="22"/>
          <ac:spMkLst>
            <pc:docMk/>
            <pc:sldMk cId="1346946243" sldId="489"/>
            <ac:spMk id="4" creationId="{4CA8BB3B-3081-C8E7-342A-38E260A54974}"/>
          </ac:spMkLst>
        </pc:spChg>
        <pc:picChg chg="add mod ord">
          <ac:chgData name="Anna Japs" userId="d8ed7eda-dbb2-4951-9842-a6ff0a078b38" providerId="ADAL" clId="{BCCE9316-9862-482D-BD2A-0CBA178D52F1}" dt="2022-09-22T18:28:36.846" v="1976" actId="22"/>
          <ac:picMkLst>
            <pc:docMk/>
            <pc:sldMk cId="1346946243" sldId="489"/>
            <ac:picMk id="6" creationId="{64D89203-5183-9E1A-69D5-8C69BAD0C059}"/>
          </ac:picMkLst>
        </pc:picChg>
      </pc:sldChg>
      <pc:sldChg chg="addSp delSp modSp new mod modClrScheme chgLayout modNotesTx">
        <pc:chgData name="Anna Japs" userId="d8ed7eda-dbb2-4951-9842-a6ff0a078b38" providerId="ADAL" clId="{BCCE9316-9862-482D-BD2A-0CBA178D52F1}" dt="2022-09-22T19:32:12.887" v="2355"/>
        <pc:sldMkLst>
          <pc:docMk/>
          <pc:sldMk cId="1924497274" sldId="490"/>
        </pc:sldMkLst>
        <pc:spChg chg="mod ord">
          <ac:chgData name="Anna Japs" userId="d8ed7eda-dbb2-4951-9842-a6ff0a078b38" providerId="ADAL" clId="{BCCE9316-9862-482D-BD2A-0CBA178D52F1}" dt="2022-09-22T18:33:10.375" v="2290" actId="700"/>
          <ac:spMkLst>
            <pc:docMk/>
            <pc:sldMk cId="1924497274" sldId="490"/>
            <ac:spMk id="2" creationId="{C9FDC6B3-1A95-6543-A75A-286A810D0DB5}"/>
          </ac:spMkLst>
        </pc:spChg>
        <pc:spChg chg="del mod ord">
          <ac:chgData name="Anna Japs" userId="d8ed7eda-dbb2-4951-9842-a6ff0a078b38" providerId="ADAL" clId="{BCCE9316-9862-482D-BD2A-0CBA178D52F1}" dt="2022-09-22T18:33:10.375" v="2290" actId="700"/>
          <ac:spMkLst>
            <pc:docMk/>
            <pc:sldMk cId="1924497274" sldId="490"/>
            <ac:spMk id="3" creationId="{A6E3AAD9-41CC-A2C9-5437-6A5AFDB1CDE9}"/>
          </ac:spMkLst>
        </pc:spChg>
        <pc:spChg chg="del">
          <ac:chgData name="Anna Japs" userId="d8ed7eda-dbb2-4951-9842-a6ff0a078b38" providerId="ADAL" clId="{BCCE9316-9862-482D-BD2A-0CBA178D52F1}" dt="2022-09-22T18:33:10.375" v="2290" actId="700"/>
          <ac:spMkLst>
            <pc:docMk/>
            <pc:sldMk cId="1924497274" sldId="490"/>
            <ac:spMk id="4" creationId="{2A5CB189-5999-86C1-54F1-CE940AB69FCD}"/>
          </ac:spMkLst>
        </pc:spChg>
        <pc:spChg chg="add del mod ord">
          <ac:chgData name="Anna Japs" userId="d8ed7eda-dbb2-4951-9842-a6ff0a078b38" providerId="ADAL" clId="{BCCE9316-9862-482D-BD2A-0CBA178D52F1}" dt="2022-09-22T18:33:13.003" v="2291" actId="22"/>
          <ac:spMkLst>
            <pc:docMk/>
            <pc:sldMk cId="1924497274" sldId="490"/>
            <ac:spMk id="5" creationId="{0BE52078-7D45-63A0-519F-65B222FC7F22}"/>
          </ac:spMkLst>
        </pc:spChg>
        <pc:spChg chg="add mod">
          <ac:chgData name="Anna Japs" userId="d8ed7eda-dbb2-4951-9842-a6ff0a078b38" providerId="ADAL" clId="{BCCE9316-9862-482D-BD2A-0CBA178D52F1}" dt="2022-09-22T18:46:43.788" v="2354" actId="20577"/>
          <ac:spMkLst>
            <pc:docMk/>
            <pc:sldMk cId="1924497274" sldId="490"/>
            <ac:spMk id="9" creationId="{1059800A-00FB-F993-D363-3106CCAF30E9}"/>
          </ac:spMkLst>
        </pc:spChg>
        <pc:picChg chg="add mod ord">
          <ac:chgData name="Anna Japs" userId="d8ed7eda-dbb2-4951-9842-a6ff0a078b38" providerId="ADAL" clId="{BCCE9316-9862-482D-BD2A-0CBA178D52F1}" dt="2022-09-22T18:46:24.602" v="2349" actId="1035"/>
          <ac:picMkLst>
            <pc:docMk/>
            <pc:sldMk cId="1924497274" sldId="490"/>
            <ac:picMk id="7" creationId="{3F378B7D-5516-D62F-343A-EC5E0F05111D}"/>
          </ac:picMkLst>
        </pc:picChg>
      </pc:sldChg>
      <pc:sldChg chg="addSp delSp modSp new mod modClrScheme chgLayout">
        <pc:chgData name="Anna Japs" userId="d8ed7eda-dbb2-4951-9842-a6ff0a078b38" providerId="ADAL" clId="{BCCE9316-9862-482D-BD2A-0CBA178D52F1}" dt="2022-09-22T19:43:12.649" v="2572" actId="1076"/>
        <pc:sldMkLst>
          <pc:docMk/>
          <pc:sldMk cId="1971520825" sldId="491"/>
        </pc:sldMkLst>
        <pc:spChg chg="del">
          <ac:chgData name="Anna Japs" userId="d8ed7eda-dbb2-4951-9842-a6ff0a078b38" providerId="ADAL" clId="{BCCE9316-9862-482D-BD2A-0CBA178D52F1}" dt="2022-09-22T19:42:54.102" v="2568" actId="478"/>
          <ac:spMkLst>
            <pc:docMk/>
            <pc:sldMk cId="1971520825" sldId="491"/>
            <ac:spMk id="2" creationId="{77C238E2-C645-BD55-2B4F-7CFF4D1B2184}"/>
          </ac:spMkLst>
        </pc:spChg>
        <pc:spChg chg="del">
          <ac:chgData name="Anna Japs" userId="d8ed7eda-dbb2-4951-9842-a6ff0a078b38" providerId="ADAL" clId="{BCCE9316-9862-482D-BD2A-0CBA178D52F1}" dt="2022-09-22T19:43:02.028" v="2569" actId="700"/>
          <ac:spMkLst>
            <pc:docMk/>
            <pc:sldMk cId="1971520825" sldId="491"/>
            <ac:spMk id="3" creationId="{1DEBFE8C-5E1B-5CBC-2DE2-DD83F973A6AD}"/>
          </ac:spMkLst>
        </pc:spChg>
        <pc:spChg chg="del">
          <ac:chgData name="Anna Japs" userId="d8ed7eda-dbb2-4951-9842-a6ff0a078b38" providerId="ADAL" clId="{BCCE9316-9862-482D-BD2A-0CBA178D52F1}" dt="2022-09-22T19:43:02.028" v="2569" actId="700"/>
          <ac:spMkLst>
            <pc:docMk/>
            <pc:sldMk cId="1971520825" sldId="491"/>
            <ac:spMk id="4" creationId="{D6CD9EF2-7B07-C075-2485-38804D47ABC0}"/>
          </ac:spMkLst>
        </pc:spChg>
        <pc:picChg chg="add mod">
          <ac:chgData name="Anna Japs" userId="d8ed7eda-dbb2-4951-9842-a6ff0a078b38" providerId="ADAL" clId="{BCCE9316-9862-482D-BD2A-0CBA178D52F1}" dt="2022-09-22T19:43:12.649" v="2572" actId="1076"/>
          <ac:picMkLst>
            <pc:docMk/>
            <pc:sldMk cId="1971520825" sldId="491"/>
            <ac:picMk id="2049" creationId="{1B5D1963-ECD2-3F8D-D292-3AFBB479EDA2}"/>
          </ac:picMkLst>
        </pc:picChg>
      </pc:sldChg>
      <pc:sldChg chg="addSp delSp modSp new mod modClrScheme chgLayout">
        <pc:chgData name="Anna Japs" userId="d8ed7eda-dbb2-4951-9842-a6ff0a078b38" providerId="ADAL" clId="{BCCE9316-9862-482D-BD2A-0CBA178D52F1}" dt="2022-09-22T19:43:47.344" v="2578" actId="1076"/>
        <pc:sldMkLst>
          <pc:docMk/>
          <pc:sldMk cId="1227607587" sldId="492"/>
        </pc:sldMkLst>
        <pc:spChg chg="del">
          <ac:chgData name="Anna Japs" userId="d8ed7eda-dbb2-4951-9842-a6ff0a078b38" providerId="ADAL" clId="{BCCE9316-9862-482D-BD2A-0CBA178D52F1}" dt="2022-09-22T19:43:39.030" v="2574" actId="700"/>
          <ac:spMkLst>
            <pc:docMk/>
            <pc:sldMk cId="1227607587" sldId="492"/>
            <ac:spMk id="2" creationId="{2D865A8A-ED2A-FA8D-0B54-C35589E746B4}"/>
          </ac:spMkLst>
        </pc:spChg>
        <pc:spChg chg="del">
          <ac:chgData name="Anna Japs" userId="d8ed7eda-dbb2-4951-9842-a6ff0a078b38" providerId="ADAL" clId="{BCCE9316-9862-482D-BD2A-0CBA178D52F1}" dt="2022-09-22T19:43:39.030" v="2574" actId="700"/>
          <ac:spMkLst>
            <pc:docMk/>
            <pc:sldMk cId="1227607587" sldId="492"/>
            <ac:spMk id="3" creationId="{53E34012-1A9B-7EE1-C954-2B9FD75B77D4}"/>
          </ac:spMkLst>
        </pc:spChg>
        <pc:spChg chg="del">
          <ac:chgData name="Anna Japs" userId="d8ed7eda-dbb2-4951-9842-a6ff0a078b38" providerId="ADAL" clId="{BCCE9316-9862-482D-BD2A-0CBA178D52F1}" dt="2022-09-22T19:43:39.030" v="2574" actId="700"/>
          <ac:spMkLst>
            <pc:docMk/>
            <pc:sldMk cId="1227607587" sldId="492"/>
            <ac:spMk id="4" creationId="{C861CAD9-FA2B-71B4-9EDF-EF47E901DC03}"/>
          </ac:spMkLst>
        </pc:spChg>
        <pc:picChg chg="add mod">
          <ac:chgData name="Anna Japs" userId="d8ed7eda-dbb2-4951-9842-a6ff0a078b38" providerId="ADAL" clId="{BCCE9316-9862-482D-BD2A-0CBA178D52F1}" dt="2022-09-22T19:43:47.344" v="2578" actId="1076"/>
          <ac:picMkLst>
            <pc:docMk/>
            <pc:sldMk cId="1227607587" sldId="492"/>
            <ac:picMk id="3073" creationId="{FDB2789B-E1A8-F02F-23F1-D888F74B6133}"/>
          </ac:picMkLst>
        </pc:picChg>
      </pc:sldChg>
      <pc:sldChg chg="del">
        <pc:chgData name="Anna Japs" userId="d8ed7eda-dbb2-4951-9842-a6ff0a078b38" providerId="ADAL" clId="{BCCE9316-9862-482D-BD2A-0CBA178D52F1}" dt="2022-09-22T16:34:38.770" v="36" actId="47"/>
        <pc:sldMkLst>
          <pc:docMk/>
          <pc:sldMk cId="532931973" sldId="503"/>
        </pc:sldMkLst>
      </pc:sldChg>
      <pc:sldChg chg="del">
        <pc:chgData name="Anna Japs" userId="d8ed7eda-dbb2-4951-9842-a6ff0a078b38" providerId="ADAL" clId="{BCCE9316-9862-482D-BD2A-0CBA178D52F1}" dt="2022-09-22T16:34:39.827" v="38" actId="47"/>
        <pc:sldMkLst>
          <pc:docMk/>
          <pc:sldMk cId="3205417015" sldId="504"/>
        </pc:sldMkLst>
      </pc:sldChg>
      <pc:sldChg chg="del">
        <pc:chgData name="Anna Japs" userId="d8ed7eda-dbb2-4951-9842-a6ff0a078b38" providerId="ADAL" clId="{BCCE9316-9862-482D-BD2A-0CBA178D52F1}" dt="2022-09-22T16:34:40.446" v="39" actId="47"/>
        <pc:sldMkLst>
          <pc:docMk/>
          <pc:sldMk cId="1976060690" sldId="505"/>
        </pc:sldMkLst>
      </pc:sldChg>
      <pc:sldChg chg="del">
        <pc:chgData name="Anna Japs" userId="d8ed7eda-dbb2-4951-9842-a6ff0a078b38" providerId="ADAL" clId="{BCCE9316-9862-482D-BD2A-0CBA178D52F1}" dt="2022-09-22T16:34:41.155" v="40" actId="47"/>
        <pc:sldMkLst>
          <pc:docMk/>
          <pc:sldMk cId="1099708476" sldId="506"/>
        </pc:sldMkLst>
      </pc:sldChg>
    </pc:docChg>
  </pc:docChgLst>
  <pc:docChgLst>
    <pc:chgData name="L: Anna Japs" userId="d8ed7eda-dbb2-4951-9842-a6ff0a078b38" providerId="ADAL" clId="{5B098C35-9DE7-443D-A054-DEEFDB5B0C85}"/>
    <pc:docChg chg="delSld modSld">
      <pc:chgData name="L: Anna Japs" userId="d8ed7eda-dbb2-4951-9842-a6ff0a078b38" providerId="ADAL" clId="{5B098C35-9DE7-443D-A054-DEEFDB5B0C85}" dt="2020-03-31T17:35:03.464" v="18" actId="207"/>
      <pc:docMkLst>
        <pc:docMk/>
      </pc:docMkLst>
      <pc:sldChg chg="modSp">
        <pc:chgData name="L: Anna Japs" userId="d8ed7eda-dbb2-4951-9842-a6ff0a078b38" providerId="ADAL" clId="{5B098C35-9DE7-443D-A054-DEEFDB5B0C85}" dt="2020-03-31T17:35:03.464" v="18" actId="207"/>
        <pc:sldMkLst>
          <pc:docMk/>
          <pc:sldMk cId="3316716307" sldId="365"/>
        </pc:sldMkLst>
        <pc:spChg chg="mod">
          <ac:chgData name="L: Anna Japs" userId="d8ed7eda-dbb2-4951-9842-a6ff0a078b38" providerId="ADAL" clId="{5B098C35-9DE7-443D-A054-DEEFDB5B0C85}" dt="2020-03-31T17:35:03.464" v="18" actId="207"/>
          <ac:spMkLst>
            <pc:docMk/>
            <pc:sldMk cId="3316716307" sldId="365"/>
            <ac:spMk id="22" creationId="{D0582D3F-97AA-4714-BDBC-EB01F1467889}"/>
          </ac:spMkLst>
        </pc:spChg>
      </pc:sldChg>
      <pc:sldChg chg="del">
        <pc:chgData name="L: Anna Japs" userId="d8ed7eda-dbb2-4951-9842-a6ff0a078b38" providerId="ADAL" clId="{5B098C35-9DE7-443D-A054-DEEFDB5B0C85}" dt="2020-03-31T17:11:02.772" v="0" actId="2696"/>
        <pc:sldMkLst>
          <pc:docMk/>
          <pc:sldMk cId="2499036443" sldId="384"/>
        </pc:sldMkLst>
      </pc:sldChg>
      <pc:sldChg chg="del">
        <pc:chgData name="L: Anna Japs" userId="d8ed7eda-dbb2-4951-9842-a6ff0a078b38" providerId="ADAL" clId="{5B098C35-9DE7-443D-A054-DEEFDB5B0C85}" dt="2020-03-31T17:11:16.897" v="13" actId="2696"/>
        <pc:sldMkLst>
          <pc:docMk/>
          <pc:sldMk cId="1291678725" sldId="385"/>
        </pc:sldMkLst>
      </pc:sldChg>
      <pc:sldChg chg="del">
        <pc:chgData name="L: Anna Japs" userId="d8ed7eda-dbb2-4951-9842-a6ff0a078b38" providerId="ADAL" clId="{5B098C35-9DE7-443D-A054-DEEFDB5B0C85}" dt="2020-03-31T17:11:10.355" v="7" actId="2696"/>
        <pc:sldMkLst>
          <pc:docMk/>
          <pc:sldMk cId="1272245778" sldId="386"/>
        </pc:sldMkLst>
      </pc:sldChg>
      <pc:sldChg chg="del">
        <pc:chgData name="L: Anna Japs" userId="d8ed7eda-dbb2-4951-9842-a6ff0a078b38" providerId="ADAL" clId="{5B098C35-9DE7-443D-A054-DEEFDB5B0C85}" dt="2020-03-31T17:11:05.038" v="2" actId="2696"/>
        <pc:sldMkLst>
          <pc:docMk/>
          <pc:sldMk cId="2680237589" sldId="387"/>
        </pc:sldMkLst>
      </pc:sldChg>
      <pc:sldChg chg="del">
        <pc:chgData name="L: Anna Japs" userId="d8ed7eda-dbb2-4951-9842-a6ff0a078b38" providerId="ADAL" clId="{5B098C35-9DE7-443D-A054-DEEFDB5B0C85}" dt="2020-03-31T17:11:04.250" v="1" actId="2696"/>
        <pc:sldMkLst>
          <pc:docMk/>
          <pc:sldMk cId="1606028912" sldId="388"/>
        </pc:sldMkLst>
      </pc:sldChg>
      <pc:sldChg chg="del">
        <pc:chgData name="L: Anna Japs" userId="d8ed7eda-dbb2-4951-9842-a6ff0a078b38" providerId="ADAL" clId="{5B098C35-9DE7-443D-A054-DEEFDB5B0C85}" dt="2020-03-31T17:11:20.538" v="16" actId="2696"/>
        <pc:sldMkLst>
          <pc:docMk/>
          <pc:sldMk cId="1832875106" sldId="394"/>
        </pc:sldMkLst>
      </pc:sldChg>
      <pc:sldChg chg="del">
        <pc:chgData name="L: Anna Japs" userId="d8ed7eda-dbb2-4951-9842-a6ff0a078b38" providerId="ADAL" clId="{5B098C35-9DE7-443D-A054-DEEFDB5B0C85}" dt="2020-03-31T17:11:15.593" v="12" actId="2696"/>
        <pc:sldMkLst>
          <pc:docMk/>
          <pc:sldMk cId="1938055136" sldId="396"/>
        </pc:sldMkLst>
      </pc:sldChg>
      <pc:sldChg chg="del">
        <pc:chgData name="L: Anna Japs" userId="d8ed7eda-dbb2-4951-9842-a6ff0a078b38" providerId="ADAL" clId="{5B098C35-9DE7-443D-A054-DEEFDB5B0C85}" dt="2020-03-31T17:11:14.782" v="11" actId="2696"/>
        <pc:sldMkLst>
          <pc:docMk/>
          <pc:sldMk cId="1364029791" sldId="397"/>
        </pc:sldMkLst>
      </pc:sldChg>
      <pc:sldChg chg="del">
        <pc:chgData name="L: Anna Japs" userId="d8ed7eda-dbb2-4951-9842-a6ff0a078b38" providerId="ADAL" clId="{5B098C35-9DE7-443D-A054-DEEFDB5B0C85}" dt="2020-03-31T17:11:18.710" v="15" actId="2696"/>
        <pc:sldMkLst>
          <pc:docMk/>
          <pc:sldMk cId="3006113546" sldId="398"/>
        </pc:sldMkLst>
      </pc:sldChg>
      <pc:sldChg chg="del">
        <pc:chgData name="L: Anna Japs" userId="d8ed7eda-dbb2-4951-9842-a6ff0a078b38" providerId="ADAL" clId="{5B098C35-9DE7-443D-A054-DEEFDB5B0C85}" dt="2020-03-31T17:11:17.690" v="14" actId="2696"/>
        <pc:sldMkLst>
          <pc:docMk/>
          <pc:sldMk cId="376820888" sldId="399"/>
        </pc:sldMkLst>
      </pc:sldChg>
      <pc:sldChg chg="del">
        <pc:chgData name="L: Anna Japs" userId="d8ed7eda-dbb2-4951-9842-a6ff0a078b38" providerId="ADAL" clId="{5B098C35-9DE7-443D-A054-DEEFDB5B0C85}" dt="2020-03-31T17:11:14.077" v="10" actId="2696"/>
        <pc:sldMkLst>
          <pc:docMk/>
          <pc:sldMk cId="2726539062" sldId="400"/>
        </pc:sldMkLst>
      </pc:sldChg>
      <pc:sldChg chg="del">
        <pc:chgData name="L: Anna Japs" userId="d8ed7eda-dbb2-4951-9842-a6ff0a078b38" providerId="ADAL" clId="{5B098C35-9DE7-443D-A054-DEEFDB5B0C85}" dt="2020-03-31T17:11:11.145" v="8" actId="2696"/>
        <pc:sldMkLst>
          <pc:docMk/>
          <pc:sldMk cId="661159930" sldId="402"/>
        </pc:sldMkLst>
      </pc:sldChg>
      <pc:sldChg chg="del">
        <pc:chgData name="L: Anna Japs" userId="d8ed7eda-dbb2-4951-9842-a6ff0a078b38" providerId="ADAL" clId="{5B098C35-9DE7-443D-A054-DEEFDB5B0C85}" dt="2020-03-31T17:11:11.975" v="9" actId="2696"/>
        <pc:sldMkLst>
          <pc:docMk/>
          <pc:sldMk cId="911876547" sldId="403"/>
        </pc:sldMkLst>
      </pc:sldChg>
      <pc:sldChg chg="del">
        <pc:chgData name="L: Anna Japs" userId="d8ed7eda-dbb2-4951-9842-a6ff0a078b38" providerId="ADAL" clId="{5B098C35-9DE7-443D-A054-DEEFDB5B0C85}" dt="2020-03-31T17:11:06.055" v="3" actId="2696"/>
        <pc:sldMkLst>
          <pc:docMk/>
          <pc:sldMk cId="3654966132" sldId="404"/>
        </pc:sldMkLst>
      </pc:sldChg>
      <pc:sldChg chg="del">
        <pc:chgData name="L: Anna Japs" userId="d8ed7eda-dbb2-4951-9842-a6ff0a078b38" providerId="ADAL" clId="{5B098C35-9DE7-443D-A054-DEEFDB5B0C85}" dt="2020-03-31T17:11:08.877" v="6" actId="2696"/>
        <pc:sldMkLst>
          <pc:docMk/>
          <pc:sldMk cId="3331105234" sldId="405"/>
        </pc:sldMkLst>
      </pc:sldChg>
      <pc:sldChg chg="del">
        <pc:chgData name="L: Anna Japs" userId="d8ed7eda-dbb2-4951-9842-a6ff0a078b38" providerId="ADAL" clId="{5B098C35-9DE7-443D-A054-DEEFDB5B0C85}" dt="2020-03-31T17:11:07.593" v="5" actId="2696"/>
        <pc:sldMkLst>
          <pc:docMk/>
          <pc:sldMk cId="3504328178" sldId="406"/>
        </pc:sldMkLst>
      </pc:sldChg>
      <pc:sldChg chg="del">
        <pc:chgData name="L: Anna Japs" userId="d8ed7eda-dbb2-4951-9842-a6ff0a078b38" providerId="ADAL" clId="{5B098C35-9DE7-443D-A054-DEEFDB5B0C85}" dt="2020-03-31T17:11:06.845" v="4" actId="2696"/>
        <pc:sldMkLst>
          <pc:docMk/>
          <pc:sldMk cId="4287593525" sldId="407"/>
        </pc:sldMkLst>
      </pc:sldChg>
    </pc:docChg>
  </pc:docChgLst>
  <pc:docChgLst>
    <pc:chgData name="Anna Japs" userId="d8ed7eda-dbb2-4951-9842-a6ff0a078b38" providerId="ADAL" clId="{D89612C7-EB4B-431C-8B98-C2A98DF16F33}"/>
    <pc:docChg chg="undo custSel addSld delSld modSld sldOrd">
      <pc:chgData name="Anna Japs" userId="d8ed7eda-dbb2-4951-9842-a6ff0a078b38" providerId="ADAL" clId="{D89612C7-EB4B-431C-8B98-C2A98DF16F33}" dt="2022-02-15T09:01:05.139" v="4293" actId="20577"/>
      <pc:docMkLst>
        <pc:docMk/>
      </pc:docMkLst>
      <pc:sldChg chg="modSp mod">
        <pc:chgData name="Anna Japs" userId="d8ed7eda-dbb2-4951-9842-a6ff0a078b38" providerId="ADAL" clId="{D89612C7-EB4B-431C-8B98-C2A98DF16F33}" dt="2021-09-10T07:53:09.109" v="3849" actId="255"/>
        <pc:sldMkLst>
          <pc:docMk/>
          <pc:sldMk cId="3316716307" sldId="365"/>
        </pc:sldMkLst>
        <pc:spChg chg="mod">
          <ac:chgData name="Anna Japs" userId="d8ed7eda-dbb2-4951-9842-a6ff0a078b38" providerId="ADAL" clId="{D89612C7-EB4B-431C-8B98-C2A98DF16F33}" dt="2021-09-10T07:53:09.109" v="3849" actId="255"/>
          <ac:spMkLst>
            <pc:docMk/>
            <pc:sldMk cId="3316716307" sldId="365"/>
            <ac:spMk id="4" creationId="{85A67CD6-80D8-4183-B28F-C8F5C17E6F87}"/>
          </ac:spMkLst>
        </pc:spChg>
      </pc:sldChg>
      <pc:sldChg chg="modSp mod">
        <pc:chgData name="Anna Japs" userId="d8ed7eda-dbb2-4951-9842-a6ff0a078b38" providerId="ADAL" clId="{D89612C7-EB4B-431C-8B98-C2A98DF16F33}" dt="2022-02-15T08:49:07.619" v="3965" actId="27636"/>
        <pc:sldMkLst>
          <pc:docMk/>
          <pc:sldMk cId="2150000855" sldId="395"/>
        </pc:sldMkLst>
        <pc:spChg chg="mod">
          <ac:chgData name="Anna Japs" userId="d8ed7eda-dbb2-4951-9842-a6ff0a078b38" providerId="ADAL" clId="{D89612C7-EB4B-431C-8B98-C2A98DF16F33}" dt="2022-02-15T08:49:07.619" v="3965" actId="27636"/>
          <ac:spMkLst>
            <pc:docMk/>
            <pc:sldMk cId="2150000855" sldId="395"/>
            <ac:spMk id="2" creationId="{CDF4B4E2-18D9-4E30-BEBD-A5AC1B4B2731}"/>
          </ac:spMkLst>
        </pc:spChg>
      </pc:sldChg>
      <pc:sldChg chg="addSp delSp modSp new mod modClrScheme chgLayout">
        <pc:chgData name="Anna Japs" userId="d8ed7eda-dbb2-4951-9842-a6ff0a078b38" providerId="ADAL" clId="{D89612C7-EB4B-431C-8B98-C2A98DF16F33}" dt="2022-02-15T08:55:53.739" v="4273" actId="20577"/>
        <pc:sldMkLst>
          <pc:docMk/>
          <pc:sldMk cId="2617697735" sldId="396"/>
        </pc:sldMkLst>
        <pc:spChg chg="del mod ord">
          <ac:chgData name="Anna Japs" userId="d8ed7eda-dbb2-4951-9842-a6ff0a078b38" providerId="ADAL" clId="{D89612C7-EB4B-431C-8B98-C2A98DF16F33}" dt="2021-09-02T10:04:46.860" v="82" actId="700"/>
          <ac:spMkLst>
            <pc:docMk/>
            <pc:sldMk cId="2617697735" sldId="396"/>
            <ac:spMk id="2" creationId="{416C534C-BAE9-49CC-B0FF-47C52A330212}"/>
          </ac:spMkLst>
        </pc:spChg>
        <pc:spChg chg="del mod ord">
          <ac:chgData name="Anna Japs" userId="d8ed7eda-dbb2-4951-9842-a6ff0a078b38" providerId="ADAL" clId="{D89612C7-EB4B-431C-8B98-C2A98DF16F33}" dt="2021-09-02T10:04:46.860" v="82" actId="700"/>
          <ac:spMkLst>
            <pc:docMk/>
            <pc:sldMk cId="2617697735" sldId="396"/>
            <ac:spMk id="3" creationId="{D7B410F4-6944-445E-92BE-5A5EF6CBBA89}"/>
          </ac:spMkLst>
        </pc:spChg>
        <pc:spChg chg="add mod ord">
          <ac:chgData name="Anna Japs" userId="d8ed7eda-dbb2-4951-9842-a6ff0a078b38" providerId="ADAL" clId="{D89612C7-EB4B-431C-8B98-C2A98DF16F33}" dt="2021-09-02T10:04:51.425" v="91" actId="20577"/>
          <ac:spMkLst>
            <pc:docMk/>
            <pc:sldMk cId="2617697735" sldId="396"/>
            <ac:spMk id="4" creationId="{A028831D-08AB-4EF3-84CF-11E64A2FDD26}"/>
          </ac:spMkLst>
        </pc:spChg>
        <pc:spChg chg="add mod ord">
          <ac:chgData name="Anna Japs" userId="d8ed7eda-dbb2-4951-9842-a6ff0a078b38" providerId="ADAL" clId="{D89612C7-EB4B-431C-8B98-C2A98DF16F33}" dt="2021-09-02T10:07:43.363" v="425" actId="20577"/>
          <ac:spMkLst>
            <pc:docMk/>
            <pc:sldMk cId="2617697735" sldId="396"/>
            <ac:spMk id="5" creationId="{2DB12224-E9B3-40CC-BCCF-DC8744CD1D5A}"/>
          </ac:spMkLst>
        </pc:spChg>
        <pc:spChg chg="add mod ord">
          <ac:chgData name="Anna Japs" userId="d8ed7eda-dbb2-4951-9842-a6ff0a078b38" providerId="ADAL" clId="{D89612C7-EB4B-431C-8B98-C2A98DF16F33}" dt="2021-09-02T10:06:21.010" v="244" actId="20577"/>
          <ac:spMkLst>
            <pc:docMk/>
            <pc:sldMk cId="2617697735" sldId="396"/>
            <ac:spMk id="6" creationId="{53403D09-26F3-4D78-B0CC-86ED0309CC40}"/>
          </ac:spMkLst>
        </pc:spChg>
        <pc:spChg chg="add mod ord">
          <ac:chgData name="Anna Japs" userId="d8ed7eda-dbb2-4951-9842-a6ff0a078b38" providerId="ADAL" clId="{D89612C7-EB4B-431C-8B98-C2A98DF16F33}" dt="2021-09-02T10:07:47.921" v="440" actId="20577"/>
          <ac:spMkLst>
            <pc:docMk/>
            <pc:sldMk cId="2617697735" sldId="396"/>
            <ac:spMk id="7" creationId="{E2DA95D5-4A99-4F6D-9D27-DBBC0581EC18}"/>
          </ac:spMkLst>
        </pc:spChg>
        <pc:spChg chg="add mod ord">
          <ac:chgData name="Anna Japs" userId="d8ed7eda-dbb2-4951-9842-a6ff0a078b38" providerId="ADAL" clId="{D89612C7-EB4B-431C-8B98-C2A98DF16F33}" dt="2021-09-02T11:24:36.899" v="3266" actId="20577"/>
          <ac:spMkLst>
            <pc:docMk/>
            <pc:sldMk cId="2617697735" sldId="396"/>
            <ac:spMk id="8" creationId="{F05DE6AE-9BCB-4221-AE64-6B67014B3D3B}"/>
          </ac:spMkLst>
        </pc:spChg>
        <pc:spChg chg="add mod ord">
          <ac:chgData name="Anna Japs" userId="d8ed7eda-dbb2-4951-9842-a6ff0a078b38" providerId="ADAL" clId="{D89612C7-EB4B-431C-8B98-C2A98DF16F33}" dt="2021-09-02T10:07:51.350" v="451" actId="20577"/>
          <ac:spMkLst>
            <pc:docMk/>
            <pc:sldMk cId="2617697735" sldId="396"/>
            <ac:spMk id="9" creationId="{E072727A-33DD-425A-A3DD-C0E2386AE3CD}"/>
          </ac:spMkLst>
        </pc:spChg>
        <pc:spChg chg="add mod ord">
          <ac:chgData name="Anna Japs" userId="d8ed7eda-dbb2-4951-9842-a6ff0a078b38" providerId="ADAL" clId="{D89612C7-EB4B-431C-8B98-C2A98DF16F33}" dt="2022-02-15T08:55:53.739" v="4273" actId="20577"/>
          <ac:spMkLst>
            <pc:docMk/>
            <pc:sldMk cId="2617697735" sldId="396"/>
            <ac:spMk id="10" creationId="{3BF9217E-0852-481C-BAFA-67C5D9A25826}"/>
          </ac:spMkLst>
        </pc:spChg>
      </pc:sldChg>
      <pc:sldChg chg="addSp delSp modSp new mod modClrScheme chgLayout">
        <pc:chgData name="Anna Japs" userId="d8ed7eda-dbb2-4951-9842-a6ff0a078b38" providerId="ADAL" clId="{D89612C7-EB4B-431C-8B98-C2A98DF16F33}" dt="2021-09-02T10:58:57.563" v="1766" actId="20577"/>
        <pc:sldMkLst>
          <pc:docMk/>
          <pc:sldMk cId="1525955291" sldId="397"/>
        </pc:sldMkLst>
        <pc:spChg chg="del mod ord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2" creationId="{4E07632F-5AAF-4C4D-B917-B3D2127CF86E}"/>
          </ac:spMkLst>
        </pc:spChg>
        <pc:spChg chg="del mod ord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3" creationId="{758D814D-E84A-4BE9-A941-88845AB3C108}"/>
          </ac:spMkLst>
        </pc:spChg>
        <pc:spChg chg="del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4" creationId="{400DE5F7-2D25-410E-9C08-A8F9B91D4DF2}"/>
          </ac:spMkLst>
        </pc:spChg>
        <pc:spChg chg="del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5" creationId="{BD4A5817-FAA4-43B0-A448-B442CC86842B}"/>
          </ac:spMkLst>
        </pc:spChg>
        <pc:spChg chg="del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6" creationId="{64D953D2-7242-472F-A7A3-7971F2F0E7E2}"/>
          </ac:spMkLst>
        </pc:spChg>
        <pc:spChg chg="del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7" creationId="{8D6250AA-ADA8-410F-B9CA-85EC1CE53101}"/>
          </ac:spMkLst>
        </pc:spChg>
        <pc:spChg chg="del">
          <ac:chgData name="Anna Japs" userId="d8ed7eda-dbb2-4951-9842-a6ff0a078b38" providerId="ADAL" clId="{D89612C7-EB4B-431C-8B98-C2A98DF16F33}" dt="2021-09-02T10:08:02.601" v="453" actId="700"/>
          <ac:spMkLst>
            <pc:docMk/>
            <pc:sldMk cId="1525955291" sldId="397"/>
            <ac:spMk id="8" creationId="{7F327A7B-7022-4E25-A085-B04F6A556A47}"/>
          </ac:spMkLst>
        </pc:spChg>
        <pc:spChg chg="add mod ord">
          <ac:chgData name="Anna Japs" userId="d8ed7eda-dbb2-4951-9842-a6ff0a078b38" providerId="ADAL" clId="{D89612C7-EB4B-431C-8B98-C2A98DF16F33}" dt="2021-09-02T10:08:47.619" v="499" actId="114"/>
          <ac:spMkLst>
            <pc:docMk/>
            <pc:sldMk cId="1525955291" sldId="397"/>
            <ac:spMk id="9" creationId="{3BC097EF-B698-4B9D-8F53-8EBA9236BCFF}"/>
          </ac:spMkLst>
        </pc:spChg>
        <pc:spChg chg="add mod ord">
          <ac:chgData name="Anna Japs" userId="d8ed7eda-dbb2-4951-9842-a6ff0a078b38" providerId="ADAL" clId="{D89612C7-EB4B-431C-8B98-C2A98DF16F33}" dt="2021-09-02T10:58:57.563" v="1766" actId="20577"/>
          <ac:spMkLst>
            <pc:docMk/>
            <pc:sldMk cId="1525955291" sldId="397"/>
            <ac:spMk id="10" creationId="{833D39F3-60C8-4B30-824F-EA5258CEDC51}"/>
          </ac:spMkLst>
        </pc:spChg>
      </pc:sldChg>
      <pc:sldChg chg="modSp new mod ord">
        <pc:chgData name="Anna Japs" userId="d8ed7eda-dbb2-4951-9842-a6ff0a078b38" providerId="ADAL" clId="{D89612C7-EB4B-431C-8B98-C2A98DF16F33}" dt="2021-09-02T11:25:53.300" v="3509"/>
        <pc:sldMkLst>
          <pc:docMk/>
          <pc:sldMk cId="3880497894" sldId="398"/>
        </pc:sldMkLst>
        <pc:spChg chg="mod">
          <ac:chgData name="Anna Japs" userId="d8ed7eda-dbb2-4951-9842-a6ff0a078b38" providerId="ADAL" clId="{D89612C7-EB4B-431C-8B98-C2A98DF16F33}" dt="2021-09-02T11:03:20.839" v="2070" actId="20577"/>
          <ac:spMkLst>
            <pc:docMk/>
            <pc:sldMk cId="3880497894" sldId="398"/>
            <ac:spMk id="2" creationId="{4E34DAA6-07F3-400D-BB7E-53C1E861CB9F}"/>
          </ac:spMkLst>
        </pc:spChg>
        <pc:spChg chg="mod">
          <ac:chgData name="Anna Japs" userId="d8ed7eda-dbb2-4951-9842-a6ff0a078b38" providerId="ADAL" clId="{D89612C7-EB4B-431C-8B98-C2A98DF16F33}" dt="2021-09-02T10:49:58.782" v="1272" actId="5793"/>
          <ac:spMkLst>
            <pc:docMk/>
            <pc:sldMk cId="3880497894" sldId="398"/>
            <ac:spMk id="3" creationId="{BF7EAB75-5C4F-4E03-8441-154FC7C326D4}"/>
          </ac:spMkLst>
        </pc:spChg>
      </pc:sldChg>
      <pc:sldChg chg="addSp delSp modSp new del mod modTransition modShow">
        <pc:chgData name="Anna Japs" userId="d8ed7eda-dbb2-4951-9842-a6ff0a078b38" providerId="ADAL" clId="{D89612C7-EB4B-431C-8B98-C2A98DF16F33}" dt="2021-09-02T10:48:37.198" v="1263" actId="47"/>
        <pc:sldMkLst>
          <pc:docMk/>
          <pc:sldMk cId="1944200669" sldId="399"/>
        </pc:sldMkLst>
        <pc:spChg chg="mod">
          <ac:chgData name="Anna Japs" userId="d8ed7eda-dbb2-4951-9842-a6ff0a078b38" providerId="ADAL" clId="{D89612C7-EB4B-431C-8B98-C2A98DF16F33}" dt="2021-09-02T10:14:08.868" v="733" actId="20577"/>
          <ac:spMkLst>
            <pc:docMk/>
            <pc:sldMk cId="1944200669" sldId="399"/>
            <ac:spMk id="2" creationId="{2324A264-D946-4629-B1F1-AEF3B6940A81}"/>
          </ac:spMkLst>
        </pc:spChg>
        <pc:spChg chg="del">
          <ac:chgData name="Anna Japs" userId="d8ed7eda-dbb2-4951-9842-a6ff0a078b38" providerId="ADAL" clId="{D89612C7-EB4B-431C-8B98-C2A98DF16F33}" dt="2021-09-02T10:14:56.773" v="734" actId="478"/>
          <ac:spMkLst>
            <pc:docMk/>
            <pc:sldMk cId="1944200669" sldId="399"/>
            <ac:spMk id="3" creationId="{9ADEBC84-4F56-4908-A4C9-6F8E35FCD264}"/>
          </ac:spMkLst>
        </pc:spChg>
        <pc:spChg chg="add mod">
          <ac:chgData name="Anna Japs" userId="d8ed7eda-dbb2-4951-9842-a6ff0a078b38" providerId="ADAL" clId="{D89612C7-EB4B-431C-8B98-C2A98DF16F33}" dt="2021-09-02T10:17:08.422" v="849" actId="1076"/>
          <ac:spMkLst>
            <pc:docMk/>
            <pc:sldMk cId="1944200669" sldId="399"/>
            <ac:spMk id="4" creationId="{9E9DA3D0-B238-418B-A93C-A37209151902}"/>
          </ac:spMkLst>
        </pc:spChg>
        <pc:spChg chg="add mod">
          <ac:chgData name="Anna Japs" userId="d8ed7eda-dbb2-4951-9842-a6ff0a078b38" providerId="ADAL" clId="{D89612C7-EB4B-431C-8B98-C2A98DF16F33}" dt="2021-09-02T10:15:40.999" v="791" actId="1076"/>
          <ac:spMkLst>
            <pc:docMk/>
            <pc:sldMk cId="1944200669" sldId="399"/>
            <ac:spMk id="5" creationId="{308BA68C-7D82-489F-B1EC-29F81B43C174}"/>
          </ac:spMkLst>
        </pc:spChg>
        <pc:spChg chg="add mod">
          <ac:chgData name="Anna Japs" userId="d8ed7eda-dbb2-4951-9842-a6ff0a078b38" providerId="ADAL" clId="{D89612C7-EB4B-431C-8B98-C2A98DF16F33}" dt="2021-09-02T10:24:55.764" v="1082" actId="1076"/>
          <ac:spMkLst>
            <pc:docMk/>
            <pc:sldMk cId="1944200669" sldId="399"/>
            <ac:spMk id="6" creationId="{2B429A86-0F11-4A62-90D1-E2195D4CDD0A}"/>
          </ac:spMkLst>
        </pc:spChg>
        <pc:spChg chg="add del mod">
          <ac:chgData name="Anna Japs" userId="d8ed7eda-dbb2-4951-9842-a6ff0a078b38" providerId="ADAL" clId="{D89612C7-EB4B-431C-8B98-C2A98DF16F33}" dt="2021-09-02T10:16:29.127" v="822" actId="478"/>
          <ac:spMkLst>
            <pc:docMk/>
            <pc:sldMk cId="1944200669" sldId="399"/>
            <ac:spMk id="7" creationId="{BFC9A696-D575-4674-8F00-2C8FD458A990}"/>
          </ac:spMkLst>
        </pc:spChg>
        <pc:spChg chg="add mod">
          <ac:chgData name="Anna Japs" userId="d8ed7eda-dbb2-4951-9842-a6ff0a078b38" providerId="ADAL" clId="{D89612C7-EB4B-431C-8B98-C2A98DF16F33}" dt="2021-09-02T10:24:40.009" v="1077" actId="1076"/>
          <ac:spMkLst>
            <pc:docMk/>
            <pc:sldMk cId="1944200669" sldId="399"/>
            <ac:spMk id="8" creationId="{F97EE323-1A15-4FA9-81E5-FD77CE719DC1}"/>
          </ac:spMkLst>
        </pc:spChg>
        <pc:spChg chg="add mod">
          <ac:chgData name="Anna Japs" userId="d8ed7eda-dbb2-4951-9842-a6ff0a078b38" providerId="ADAL" clId="{D89612C7-EB4B-431C-8B98-C2A98DF16F33}" dt="2021-09-02T10:24:37.389" v="1076" actId="1076"/>
          <ac:spMkLst>
            <pc:docMk/>
            <pc:sldMk cId="1944200669" sldId="399"/>
            <ac:spMk id="9" creationId="{DB25D8E9-815A-4813-A84A-6E577418E905}"/>
          </ac:spMkLst>
        </pc:spChg>
        <pc:spChg chg="add mod">
          <ac:chgData name="Anna Japs" userId="d8ed7eda-dbb2-4951-9842-a6ff0a078b38" providerId="ADAL" clId="{D89612C7-EB4B-431C-8B98-C2A98DF16F33}" dt="2021-09-02T10:24:31.742" v="1074" actId="1076"/>
          <ac:spMkLst>
            <pc:docMk/>
            <pc:sldMk cId="1944200669" sldId="399"/>
            <ac:spMk id="10" creationId="{92076DF0-F771-45CA-8CCE-2BF9DA701C81}"/>
          </ac:spMkLst>
        </pc:spChg>
        <pc:spChg chg="add mod">
          <ac:chgData name="Anna Japs" userId="d8ed7eda-dbb2-4951-9842-a6ff0a078b38" providerId="ADAL" clId="{D89612C7-EB4B-431C-8B98-C2A98DF16F33}" dt="2021-09-02T10:24:23.451" v="1072" actId="1076"/>
          <ac:spMkLst>
            <pc:docMk/>
            <pc:sldMk cId="1944200669" sldId="399"/>
            <ac:spMk id="11" creationId="{CDC171BD-0662-43B2-8F64-F1E656EBBAF2}"/>
          </ac:spMkLst>
        </pc:spChg>
        <pc:spChg chg="add mod">
          <ac:chgData name="Anna Japs" userId="d8ed7eda-dbb2-4951-9842-a6ff0a078b38" providerId="ADAL" clId="{D89612C7-EB4B-431C-8B98-C2A98DF16F33}" dt="2021-09-02T10:24:26.592" v="1073" actId="1076"/>
          <ac:spMkLst>
            <pc:docMk/>
            <pc:sldMk cId="1944200669" sldId="399"/>
            <ac:spMk id="12" creationId="{A7859182-27A6-457F-B990-3527AA367FA0}"/>
          </ac:spMkLst>
        </pc:spChg>
        <pc:spChg chg="add mod">
          <ac:chgData name="Anna Japs" userId="d8ed7eda-dbb2-4951-9842-a6ff0a078b38" providerId="ADAL" clId="{D89612C7-EB4B-431C-8B98-C2A98DF16F33}" dt="2021-09-02T10:24:14.933" v="1070" actId="1076"/>
          <ac:spMkLst>
            <pc:docMk/>
            <pc:sldMk cId="1944200669" sldId="399"/>
            <ac:spMk id="13" creationId="{CA217054-CC26-4B32-B69D-84DB2BBDED51}"/>
          </ac:spMkLst>
        </pc:spChg>
        <pc:spChg chg="add mod">
          <ac:chgData name="Anna Japs" userId="d8ed7eda-dbb2-4951-9842-a6ff0a078b38" providerId="ADAL" clId="{D89612C7-EB4B-431C-8B98-C2A98DF16F33}" dt="2021-09-02T10:24:58.525" v="1083" actId="1076"/>
          <ac:spMkLst>
            <pc:docMk/>
            <pc:sldMk cId="1944200669" sldId="399"/>
            <ac:spMk id="14" creationId="{20185A4C-C14C-4D35-A908-AA99858C59BC}"/>
          </ac:spMkLst>
        </pc:spChg>
        <pc:spChg chg="add mod">
          <ac:chgData name="Anna Japs" userId="d8ed7eda-dbb2-4951-9842-a6ff0a078b38" providerId="ADAL" clId="{D89612C7-EB4B-431C-8B98-C2A98DF16F33}" dt="2021-09-02T10:44:43.310" v="1243" actId="20577"/>
          <ac:spMkLst>
            <pc:docMk/>
            <pc:sldMk cId="1944200669" sldId="399"/>
            <ac:spMk id="15" creationId="{997EDFEF-85EB-402C-A9D4-C1566994B058}"/>
          </ac:spMkLst>
        </pc:spChg>
        <pc:spChg chg="add mod">
          <ac:chgData name="Anna Japs" userId="d8ed7eda-dbb2-4951-9842-a6ff0a078b38" providerId="ADAL" clId="{D89612C7-EB4B-431C-8B98-C2A98DF16F33}" dt="2021-09-02T10:24:50.335" v="1080" actId="1076"/>
          <ac:spMkLst>
            <pc:docMk/>
            <pc:sldMk cId="1944200669" sldId="399"/>
            <ac:spMk id="16" creationId="{ECA439C9-D71C-4DFD-A2E7-B19351B52070}"/>
          </ac:spMkLst>
        </pc:spChg>
        <pc:spChg chg="add mod">
          <ac:chgData name="Anna Japs" userId="d8ed7eda-dbb2-4951-9842-a6ff0a078b38" providerId="ADAL" clId="{D89612C7-EB4B-431C-8B98-C2A98DF16F33}" dt="2021-09-02T10:24:45.361" v="1079" actId="1076"/>
          <ac:spMkLst>
            <pc:docMk/>
            <pc:sldMk cId="1944200669" sldId="399"/>
            <ac:spMk id="17" creationId="{195BA4AF-9A24-4277-8577-B60C0D6176BE}"/>
          </ac:spMkLst>
        </pc:spChg>
        <pc:spChg chg="add mod">
          <ac:chgData name="Anna Japs" userId="d8ed7eda-dbb2-4951-9842-a6ff0a078b38" providerId="ADAL" clId="{D89612C7-EB4B-431C-8B98-C2A98DF16F33}" dt="2021-09-02T10:24:17.654" v="1071" actId="1076"/>
          <ac:spMkLst>
            <pc:docMk/>
            <pc:sldMk cId="1944200669" sldId="399"/>
            <ac:spMk id="18" creationId="{DDC9068C-7DEC-40F0-951B-600597BCAC99}"/>
          </ac:spMkLst>
        </pc:spChg>
        <pc:spChg chg="add mod">
          <ac:chgData name="Anna Japs" userId="d8ed7eda-dbb2-4951-9842-a6ff0a078b38" providerId="ADAL" clId="{D89612C7-EB4B-431C-8B98-C2A98DF16F33}" dt="2021-09-02T10:21:46.680" v="1030" actId="1076"/>
          <ac:spMkLst>
            <pc:docMk/>
            <pc:sldMk cId="1944200669" sldId="399"/>
            <ac:spMk id="19" creationId="{A6F51642-F7EA-4713-A117-961D6F15599F}"/>
          </ac:spMkLst>
        </pc:spChg>
        <pc:spChg chg="add mod">
          <ac:chgData name="Anna Japs" userId="d8ed7eda-dbb2-4951-9842-a6ff0a078b38" providerId="ADAL" clId="{D89612C7-EB4B-431C-8B98-C2A98DF16F33}" dt="2021-09-02T10:24:43.320" v="1078" actId="1076"/>
          <ac:spMkLst>
            <pc:docMk/>
            <pc:sldMk cId="1944200669" sldId="399"/>
            <ac:spMk id="20" creationId="{B342AA4B-74FA-4316-90F1-2B3A3C1DF3E0}"/>
          </ac:spMkLst>
        </pc:spChg>
        <pc:spChg chg="add mod">
          <ac:chgData name="Anna Japs" userId="d8ed7eda-dbb2-4951-9842-a6ff0a078b38" providerId="ADAL" clId="{D89612C7-EB4B-431C-8B98-C2A98DF16F33}" dt="2021-09-02T10:25:02.149" v="1084" actId="1076"/>
          <ac:spMkLst>
            <pc:docMk/>
            <pc:sldMk cId="1944200669" sldId="399"/>
            <ac:spMk id="21" creationId="{1E72A330-3082-4427-8612-0FDC2F0743A2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2" creationId="{009DA930-FBFD-4CCA-975F-D2E51409FD09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3" creationId="{2CEA6AB0-9C7C-4570-8ED7-E9A8BCE4B8C0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4" creationId="{DDE6BA1D-8D99-475E-BA34-52765791833D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5" creationId="{3C4B3C0B-2BB7-4506-B4E2-29F47025F065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6" creationId="{6ECFF5D8-0252-4D6D-A9E7-2A7F723146CD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7" creationId="{4DF471DC-6DCB-4739-8475-4CD5C1BF5B6E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8" creationId="{9D03BBA6-8951-4ACD-A562-E05734691500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29" creationId="{B254760A-D815-48F2-97A9-68E06E4F9424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0" creationId="{F2096A0C-C3A3-42AB-84B1-532237D6A5C5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1" creationId="{9BDBA8BE-B912-40A3-9D4C-03570452BBA1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2" creationId="{A83E1330-9EA1-4751-8413-C64D80D3219B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3" creationId="{D0120EAE-B226-4652-8A6D-BADD29A2B7A5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4" creationId="{6FCE0151-468D-48F3-8D63-31F230AA86E9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5" creationId="{DAD64CED-72EE-4094-826F-400FA090A28C}"/>
          </ac:spMkLst>
        </pc:spChg>
        <pc:spChg chg="add del mod">
          <ac:chgData name="Anna Japs" userId="d8ed7eda-dbb2-4951-9842-a6ff0a078b38" providerId="ADAL" clId="{D89612C7-EB4B-431C-8B98-C2A98DF16F33}" dt="2021-09-02T10:46:55.952" v="1253"/>
          <ac:spMkLst>
            <pc:docMk/>
            <pc:sldMk cId="1944200669" sldId="399"/>
            <ac:spMk id="36" creationId="{B81B73FF-DD09-42B2-A166-EA21BC358E3F}"/>
          </ac:spMkLst>
        </pc:spChg>
      </pc:sldChg>
      <pc:sldChg chg="modSp add del mod ord modTransition">
        <pc:chgData name="Anna Japs" userId="d8ed7eda-dbb2-4951-9842-a6ff0a078b38" providerId="ADAL" clId="{D89612C7-EB4B-431C-8B98-C2A98DF16F33}" dt="2021-09-02T10:48:35.661" v="1262" actId="47"/>
        <pc:sldMkLst>
          <pc:docMk/>
          <pc:sldMk cId="1763013641" sldId="400"/>
        </pc:sldMkLst>
        <pc:spChg chg="mod">
          <ac:chgData name="Anna Japs" userId="d8ed7eda-dbb2-4951-9842-a6ff0a078b38" providerId="ADAL" clId="{D89612C7-EB4B-431C-8B98-C2A98DF16F33}" dt="2021-09-02T10:44:33.068" v="1235" actId="20577"/>
          <ac:spMkLst>
            <pc:docMk/>
            <pc:sldMk cId="1763013641" sldId="400"/>
            <ac:spMk id="15" creationId="{997EDFEF-85EB-402C-A9D4-C1566994B058}"/>
          </ac:spMkLst>
        </pc:spChg>
      </pc:sldChg>
      <pc:sldChg chg="addSp delSp modSp add mod modTransition">
        <pc:chgData name="Anna Japs" userId="d8ed7eda-dbb2-4951-9842-a6ff0a078b38" providerId="ADAL" clId="{D89612C7-EB4B-431C-8B98-C2A98DF16F33}" dt="2021-09-02T10:48:59.565" v="1265" actId="13822"/>
        <pc:sldMkLst>
          <pc:docMk/>
          <pc:sldMk cId="1752071929" sldId="401"/>
        </pc:sldMkLst>
        <pc:spChg chg="add del mod ord">
          <ac:chgData name="Anna Japs" userId="d8ed7eda-dbb2-4951-9842-a6ff0a078b38" providerId="ADAL" clId="{D89612C7-EB4B-431C-8B98-C2A98DF16F33}" dt="2021-09-02T10:26:45.871" v="1095"/>
          <ac:spMkLst>
            <pc:docMk/>
            <pc:sldMk cId="1752071929" sldId="401"/>
            <ac:spMk id="3" creationId="{4EB5899C-E0C1-4353-B4D4-F4C60BB3D685}"/>
          </ac:spMkLst>
        </pc:spChg>
        <pc:spChg chg="add del mod">
          <ac:chgData name="Anna Japs" userId="d8ed7eda-dbb2-4951-9842-a6ff0a078b38" providerId="ADAL" clId="{D89612C7-EB4B-431C-8B98-C2A98DF16F33}" dt="2021-09-02T10:26:45.871" v="1095"/>
          <ac:spMkLst>
            <pc:docMk/>
            <pc:sldMk cId="1752071929" sldId="401"/>
            <ac:spMk id="7" creationId="{2FFDC1C0-6E2D-4522-B431-A68D4A3F26BB}"/>
          </ac:spMkLst>
        </pc:spChg>
        <pc:spChg chg="mod">
          <ac:chgData name="Anna Japs" userId="d8ed7eda-dbb2-4951-9842-a6ff0a078b38" providerId="ADAL" clId="{D89612C7-EB4B-431C-8B98-C2A98DF16F33}" dt="2021-09-02T10:44:27.168" v="1227" actId="20577"/>
          <ac:spMkLst>
            <pc:docMk/>
            <pc:sldMk cId="1752071929" sldId="401"/>
            <ac:spMk id="15" creationId="{997EDFEF-85EB-402C-A9D4-C1566994B058}"/>
          </ac:spMkLst>
        </pc:spChg>
        <pc:spChg chg="mod">
          <ac:chgData name="Anna Japs" userId="d8ed7eda-dbb2-4951-9842-a6ff0a078b38" providerId="ADAL" clId="{D89612C7-EB4B-431C-8B98-C2A98DF16F33}" dt="2021-09-02T10:48:59.565" v="1265" actId="13822"/>
          <ac:spMkLst>
            <pc:docMk/>
            <pc:sldMk cId="1752071929" sldId="401"/>
            <ac:spMk id="17" creationId="{195BA4AF-9A24-4277-8577-B60C0D6176BE}"/>
          </ac:spMkLst>
        </pc:spChg>
        <pc:spChg chg="del mod">
          <ac:chgData name="Anna Japs" userId="d8ed7eda-dbb2-4951-9842-a6ff0a078b38" providerId="ADAL" clId="{D89612C7-EB4B-431C-8B98-C2A98DF16F33}" dt="2021-09-02T10:27:11.121" v="1099"/>
          <ac:spMkLst>
            <pc:docMk/>
            <pc:sldMk cId="1752071929" sldId="401"/>
            <ac:spMk id="22" creationId="{AE100B1B-C87A-4430-AA93-10E2C88B0ECA}"/>
          </ac:spMkLst>
        </pc:spChg>
        <pc:spChg chg="add del mod">
          <ac:chgData name="Anna Japs" userId="d8ed7eda-dbb2-4951-9842-a6ff0a078b38" providerId="ADAL" clId="{D89612C7-EB4B-431C-8B98-C2A98DF16F33}" dt="2021-09-02T10:27:11.121" v="1099"/>
          <ac:spMkLst>
            <pc:docMk/>
            <pc:sldMk cId="1752071929" sldId="401"/>
            <ac:spMk id="23" creationId="{946BAD40-E519-4421-854A-D9173506E04B}"/>
          </ac:spMkLst>
        </pc:spChg>
        <pc:spChg chg="mod">
          <ac:chgData name="Anna Japs" userId="d8ed7eda-dbb2-4951-9842-a6ff0a078b38" providerId="ADAL" clId="{D89612C7-EB4B-431C-8B98-C2A98DF16F33}" dt="2021-09-02T10:27:21.029" v="1101" actId="208"/>
          <ac:spMkLst>
            <pc:docMk/>
            <pc:sldMk cId="1752071929" sldId="401"/>
            <ac:spMk id="24" creationId="{FF46C5B4-1D4C-4122-9CC6-F4A9309D3E28}"/>
          </ac:spMkLst>
        </pc:spChg>
      </pc:sldChg>
      <pc:sldChg chg="addSp delSp modSp add mod ord modTransition modNotesTx">
        <pc:chgData name="Anna Japs" userId="d8ed7eda-dbb2-4951-9842-a6ff0a078b38" providerId="ADAL" clId="{D89612C7-EB4B-431C-8B98-C2A98DF16F33}" dt="2021-09-02T11:19:34.370" v="2884" actId="20577"/>
        <pc:sldMkLst>
          <pc:docMk/>
          <pc:sldMk cId="539903934" sldId="402"/>
        </pc:sldMkLst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6" creationId="{2B429A86-0F11-4A62-90D1-E2195D4CDD0A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8" creationId="{F97EE323-1A15-4FA9-81E5-FD77CE719DC1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9" creationId="{DB25D8E9-815A-4813-A84A-6E577418E905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0" creationId="{92076DF0-F771-45CA-8CCE-2BF9DA701C81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1" creationId="{CDC171BD-0662-43B2-8F64-F1E656EBBAF2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2" creationId="{A7859182-27A6-457F-B990-3527AA367FA0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3" creationId="{CA217054-CC26-4B32-B69D-84DB2BBDED51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4" creationId="{20185A4C-C14C-4D35-A908-AA99858C59BC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5" creationId="{997EDFEF-85EB-402C-A9D4-C1566994B058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6" creationId="{ECA439C9-D71C-4DFD-A2E7-B19351B52070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7" creationId="{195BA4AF-9A24-4277-8577-B60C0D6176BE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8" creationId="{DDC9068C-7DEC-40F0-951B-600597BCAC99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19" creationId="{A6F51642-F7EA-4713-A117-961D6F15599F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20" creationId="{B342AA4B-74FA-4316-90F1-2B3A3C1DF3E0}"/>
          </ac:spMkLst>
        </pc:spChg>
        <pc:spChg chg="del mod">
          <ac:chgData name="Anna Japs" userId="d8ed7eda-dbb2-4951-9842-a6ff0a078b38" providerId="ADAL" clId="{D89612C7-EB4B-431C-8B98-C2A98DF16F33}" dt="2021-09-02T10:47:01.853" v="1254" actId="478"/>
          <ac:spMkLst>
            <pc:docMk/>
            <pc:sldMk cId="539903934" sldId="402"/>
            <ac:spMk id="21" creationId="{1E72A330-3082-4427-8612-0FDC2F0743A2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2" creationId="{2E745521-B784-4ED2-848A-CE724271ABF6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3" creationId="{434FDF72-5AEC-4784-99F3-0403EB0DD5B7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4" creationId="{56779A31-24F0-40A1-AEB0-713B095ECFB2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5" creationId="{9CE9A470-B942-49A1-A2E4-952CFB11E27D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6" creationId="{609B7B69-5A87-405E-993C-54F6DD936F87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7" creationId="{EBDBC9DB-337D-477C-9D66-6E876F8F7975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8" creationId="{2C445554-FE59-42E8-BCBF-DC341D50752B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29" creationId="{56F58A74-8864-4595-841E-B83FD93CD5C6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0" creationId="{8E613AA2-AB0B-4983-A8CC-DF6E11193896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1" creationId="{8CF099E9-9B6D-4E6D-84C1-646DB7FE989D}"/>
          </ac:spMkLst>
        </pc:spChg>
        <pc:spChg chg="add mod">
          <ac:chgData name="Anna Japs" userId="d8ed7eda-dbb2-4951-9842-a6ff0a078b38" providerId="ADAL" clId="{D89612C7-EB4B-431C-8B98-C2A98DF16F33}" dt="2021-09-02T10:47:33.832" v="1260" actId="207"/>
          <ac:spMkLst>
            <pc:docMk/>
            <pc:sldMk cId="539903934" sldId="402"/>
            <ac:spMk id="32" creationId="{A5541D11-56DA-43E5-944F-CB4613BDBCDD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3" creationId="{E9C5E48F-E864-443D-AE85-574ACD4279BB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4" creationId="{3AEB6F1D-8A77-46A7-B476-F1F55CC340B6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5" creationId="{E636DD8C-539D-40C5-829C-DA5EE44059B7}"/>
          </ac:spMkLst>
        </pc:spChg>
        <pc:spChg chg="add mod">
          <ac:chgData name="Anna Japs" userId="d8ed7eda-dbb2-4951-9842-a6ff0a078b38" providerId="ADAL" clId="{D89612C7-EB4B-431C-8B98-C2A98DF16F33}" dt="2021-09-02T10:47:18.723" v="1258" actId="693"/>
          <ac:spMkLst>
            <pc:docMk/>
            <pc:sldMk cId="539903934" sldId="402"/>
            <ac:spMk id="36" creationId="{1772876E-9A52-449B-9E2E-96314C547BF9}"/>
          </ac:spMkLst>
        </pc:spChg>
      </pc:sldChg>
      <pc:sldChg chg="modSp new mod">
        <pc:chgData name="Anna Japs" userId="d8ed7eda-dbb2-4951-9842-a6ff0a078b38" providerId="ADAL" clId="{D89612C7-EB4B-431C-8B98-C2A98DF16F33}" dt="2022-02-15T08:49:07.631" v="3966" actId="27636"/>
        <pc:sldMkLst>
          <pc:docMk/>
          <pc:sldMk cId="3867351972" sldId="403"/>
        </pc:sldMkLst>
        <pc:spChg chg="mod">
          <ac:chgData name="Anna Japs" userId="d8ed7eda-dbb2-4951-9842-a6ff0a078b38" providerId="ADAL" clId="{D89612C7-EB4B-431C-8B98-C2A98DF16F33}" dt="2021-09-02T11:00:03.336" v="1805" actId="6549"/>
          <ac:spMkLst>
            <pc:docMk/>
            <pc:sldMk cId="3867351972" sldId="403"/>
            <ac:spMk id="2" creationId="{136A1B55-D8FC-425F-897D-CDD121E91F19}"/>
          </ac:spMkLst>
        </pc:spChg>
        <pc:spChg chg="mod">
          <ac:chgData name="Anna Japs" userId="d8ed7eda-dbb2-4951-9842-a6ff0a078b38" providerId="ADAL" clId="{D89612C7-EB4B-431C-8B98-C2A98DF16F33}" dt="2022-02-15T08:49:07.631" v="3966" actId="27636"/>
          <ac:spMkLst>
            <pc:docMk/>
            <pc:sldMk cId="3867351972" sldId="403"/>
            <ac:spMk id="3" creationId="{1E9E8595-6C50-44B4-90CF-E20CFD2BE4FA}"/>
          </ac:spMkLst>
        </pc:spChg>
      </pc:sldChg>
      <pc:sldChg chg="del">
        <pc:chgData name="Anna Japs" userId="d8ed7eda-dbb2-4951-9842-a6ff0a078b38" providerId="ADAL" clId="{D89612C7-EB4B-431C-8B98-C2A98DF16F33}" dt="2021-09-02T10:04:13.612" v="17" actId="47"/>
        <pc:sldMkLst>
          <pc:docMk/>
          <pc:sldMk cId="686994133" sldId="404"/>
        </pc:sldMkLst>
      </pc:sldChg>
      <pc:sldChg chg="modSp add mod modNotesTx">
        <pc:chgData name="Anna Japs" userId="d8ed7eda-dbb2-4951-9842-a6ff0a078b38" providerId="ADAL" clId="{D89612C7-EB4B-431C-8B98-C2A98DF16F33}" dt="2021-09-02T11:20:35.162" v="3060" actId="20577"/>
        <pc:sldMkLst>
          <pc:docMk/>
          <pc:sldMk cId="3003385295" sldId="404"/>
        </pc:sldMkLst>
        <pc:spChg chg="mod">
          <ac:chgData name="Anna Japs" userId="d8ed7eda-dbb2-4951-9842-a6ff0a078b38" providerId="ADAL" clId="{D89612C7-EB4B-431C-8B98-C2A98DF16F33}" dt="2021-09-02T10:42:48.210" v="1179" actId="13822"/>
          <ac:spMkLst>
            <pc:docMk/>
            <pc:sldMk cId="3003385295" sldId="404"/>
            <ac:spMk id="6" creationId="{2B429A86-0F11-4A62-90D1-E2195D4CDD0A}"/>
          </ac:spMkLst>
        </pc:spChg>
        <pc:spChg chg="mod">
          <ac:chgData name="Anna Japs" userId="d8ed7eda-dbb2-4951-9842-a6ff0a078b38" providerId="ADAL" clId="{D89612C7-EB4B-431C-8B98-C2A98DF16F33}" dt="2021-09-02T10:43:20.289" v="1184" actId="108"/>
          <ac:spMkLst>
            <pc:docMk/>
            <pc:sldMk cId="3003385295" sldId="404"/>
            <ac:spMk id="9" creationId="{DB25D8E9-815A-4813-A84A-6E577418E905}"/>
          </ac:spMkLst>
        </pc:spChg>
        <pc:spChg chg="mod">
          <ac:chgData name="Anna Japs" userId="d8ed7eda-dbb2-4951-9842-a6ff0a078b38" providerId="ADAL" clId="{D89612C7-EB4B-431C-8B98-C2A98DF16F33}" dt="2021-09-02T10:43:15.440" v="1182" actId="108"/>
          <ac:spMkLst>
            <pc:docMk/>
            <pc:sldMk cId="3003385295" sldId="404"/>
            <ac:spMk id="14" creationId="{20185A4C-C14C-4D35-A908-AA99858C59BC}"/>
          </ac:spMkLst>
        </pc:spChg>
        <pc:spChg chg="mod">
          <ac:chgData name="Anna Japs" userId="d8ed7eda-dbb2-4951-9842-a6ff0a078b38" providerId="ADAL" clId="{D89612C7-EB4B-431C-8B98-C2A98DF16F33}" dt="2021-09-02T10:44:18.701" v="1207" actId="20577"/>
          <ac:spMkLst>
            <pc:docMk/>
            <pc:sldMk cId="3003385295" sldId="404"/>
            <ac:spMk id="15" creationId="{997EDFEF-85EB-402C-A9D4-C1566994B058}"/>
          </ac:spMkLst>
        </pc:spChg>
        <pc:spChg chg="mod">
          <ac:chgData name="Anna Japs" userId="d8ed7eda-dbb2-4951-9842-a6ff0a078b38" providerId="ADAL" clId="{D89612C7-EB4B-431C-8B98-C2A98DF16F33}" dt="2021-09-02T10:43:13.694" v="1180" actId="108"/>
          <ac:spMkLst>
            <pc:docMk/>
            <pc:sldMk cId="3003385295" sldId="404"/>
            <ac:spMk id="16" creationId="{ECA439C9-D71C-4DFD-A2E7-B19351B52070}"/>
          </ac:spMkLst>
        </pc:spChg>
        <pc:spChg chg="mod">
          <ac:chgData name="Anna Japs" userId="d8ed7eda-dbb2-4951-9842-a6ff0a078b38" providerId="ADAL" clId="{D89612C7-EB4B-431C-8B98-C2A98DF16F33}" dt="2021-09-02T10:49:08.558" v="1266" actId="13822"/>
          <ac:spMkLst>
            <pc:docMk/>
            <pc:sldMk cId="3003385295" sldId="404"/>
            <ac:spMk id="17" creationId="{195BA4AF-9A24-4277-8577-B60C0D6176BE}"/>
          </ac:spMkLst>
        </pc:spChg>
        <pc:spChg chg="mod">
          <ac:chgData name="Anna Japs" userId="d8ed7eda-dbb2-4951-9842-a6ff0a078b38" providerId="ADAL" clId="{D89612C7-EB4B-431C-8B98-C2A98DF16F33}" dt="2021-09-02T10:43:17.414" v="1183" actId="108"/>
          <ac:spMkLst>
            <pc:docMk/>
            <pc:sldMk cId="3003385295" sldId="404"/>
            <ac:spMk id="18" creationId="{DDC9068C-7DEC-40F0-951B-600597BCAC99}"/>
          </ac:spMkLst>
        </pc:spChg>
      </pc:sldChg>
      <pc:sldChg chg="addSp delSp modSp new del mod modClrScheme chgLayout">
        <pc:chgData name="Anna Japs" userId="d8ed7eda-dbb2-4951-9842-a6ff0a078b38" providerId="ADAL" clId="{D89612C7-EB4B-431C-8B98-C2A98DF16F33}" dt="2021-09-02T11:24:20.871" v="3256" actId="47"/>
        <pc:sldMkLst>
          <pc:docMk/>
          <pc:sldMk cId="540192387" sldId="405"/>
        </pc:sldMkLst>
        <pc:spChg chg="del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2" creationId="{0996AEEA-DB16-4F3A-9AE4-98EFD2FFAA11}"/>
          </ac:spMkLst>
        </pc:spChg>
        <pc:spChg chg="del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3" creationId="{059C5E2A-1838-4515-9A0F-16A9D3F63B07}"/>
          </ac:spMkLst>
        </pc:spChg>
        <pc:spChg chg="add mod ord">
          <ac:chgData name="Anna Japs" userId="d8ed7eda-dbb2-4951-9842-a6ff0a078b38" providerId="ADAL" clId="{D89612C7-EB4B-431C-8B98-C2A98DF16F33}" dt="2021-09-02T11:04:34.465" v="2077" actId="20577"/>
          <ac:spMkLst>
            <pc:docMk/>
            <pc:sldMk cId="540192387" sldId="405"/>
            <ac:spMk id="4" creationId="{32FA4184-9E2F-4877-8B59-D1000FBC6D16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5" creationId="{1F9D0DFD-C4E5-40CD-B3E3-AC3023F70C72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6" creationId="{37B06511-4548-4760-BD91-E98EF57216AA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7" creationId="{BE26E98E-EE4A-4FF4-BDFC-F839CB8F43AC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8" creationId="{59ADCC17-1CD7-42D3-A7D3-EFC5D9EDC54E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9" creationId="{E7AAF203-021E-414A-B20D-563D686D5328}"/>
          </ac:spMkLst>
        </pc:spChg>
        <pc:spChg chg="add mod ord">
          <ac:chgData name="Anna Japs" userId="d8ed7eda-dbb2-4951-9842-a6ff0a078b38" providerId="ADAL" clId="{D89612C7-EB4B-431C-8B98-C2A98DF16F33}" dt="2021-09-02T11:04:31.627" v="2072" actId="700"/>
          <ac:spMkLst>
            <pc:docMk/>
            <pc:sldMk cId="540192387" sldId="405"/>
            <ac:spMk id="10" creationId="{BC9BA37E-FDD2-4829-B418-158F8C3673C5}"/>
          </ac:spMkLst>
        </pc:spChg>
      </pc:sldChg>
      <pc:sldChg chg="del">
        <pc:chgData name="Anna Japs" userId="d8ed7eda-dbb2-4951-9842-a6ff0a078b38" providerId="ADAL" clId="{D89612C7-EB4B-431C-8B98-C2A98DF16F33}" dt="2021-09-02T10:04:09.356" v="3" actId="47"/>
        <pc:sldMkLst>
          <pc:docMk/>
          <pc:sldMk cId="1226276603" sldId="405"/>
        </pc:sldMkLst>
      </pc:sldChg>
      <pc:sldChg chg="modSp add del mod ord">
        <pc:chgData name="Anna Japs" userId="d8ed7eda-dbb2-4951-9842-a6ff0a078b38" providerId="ADAL" clId="{D89612C7-EB4B-431C-8B98-C2A98DF16F33}" dt="2022-02-15T08:50:01.599" v="3999" actId="20577"/>
        <pc:sldMkLst>
          <pc:docMk/>
          <pc:sldMk cId="1426989494" sldId="406"/>
        </pc:sldMkLst>
        <pc:spChg chg="mod">
          <ac:chgData name="Anna Japs" userId="d8ed7eda-dbb2-4951-9842-a6ff0a078b38" providerId="ADAL" clId="{D89612C7-EB4B-431C-8B98-C2A98DF16F33}" dt="2021-09-02T11:21:00.319" v="3102" actId="20577"/>
          <ac:spMkLst>
            <pc:docMk/>
            <pc:sldMk cId="1426989494" sldId="406"/>
            <ac:spMk id="2" creationId="{E89E60BD-064D-4E01-90C0-2670793D9DC0}"/>
          </ac:spMkLst>
        </pc:spChg>
        <pc:spChg chg="mod">
          <ac:chgData name="Anna Japs" userId="d8ed7eda-dbb2-4951-9842-a6ff0a078b38" providerId="ADAL" clId="{D89612C7-EB4B-431C-8B98-C2A98DF16F33}" dt="2022-02-15T08:48:33.801" v="3963" actId="20577"/>
          <ac:spMkLst>
            <pc:docMk/>
            <pc:sldMk cId="1426989494" sldId="406"/>
            <ac:spMk id="10" creationId="{06451250-354C-4C38-96B7-ACCD1A66729E}"/>
          </ac:spMkLst>
        </pc:spChg>
        <pc:spChg chg="mod">
          <ac:chgData name="Anna Japs" userId="d8ed7eda-dbb2-4951-9842-a6ff0a078b38" providerId="ADAL" clId="{D89612C7-EB4B-431C-8B98-C2A98DF16F33}" dt="2022-02-15T08:49:40.163" v="3986" actId="20577"/>
          <ac:spMkLst>
            <pc:docMk/>
            <pc:sldMk cId="1426989494" sldId="406"/>
            <ac:spMk id="11" creationId="{C8BC0D7F-50A5-4907-9098-C389989F5EE4}"/>
          </ac:spMkLst>
        </pc:spChg>
        <pc:spChg chg="mod">
          <ac:chgData name="Anna Japs" userId="d8ed7eda-dbb2-4951-9842-a6ff0a078b38" providerId="ADAL" clId="{D89612C7-EB4B-431C-8B98-C2A98DF16F33}" dt="2022-02-15T08:50:01.599" v="3999" actId="20577"/>
          <ac:spMkLst>
            <pc:docMk/>
            <pc:sldMk cId="1426989494" sldId="406"/>
            <ac:spMk id="12" creationId="{241299AC-4E60-43DA-82A7-5375D7B0F8BB}"/>
          </ac:spMkLst>
        </pc:spChg>
        <pc:spChg chg="mod">
          <ac:chgData name="Anna Japs" userId="d8ed7eda-dbb2-4951-9842-a6ff0a078b38" providerId="ADAL" clId="{D89612C7-EB4B-431C-8B98-C2A98DF16F33}" dt="2022-02-15T08:49:21.567" v="3977" actId="20577"/>
          <ac:spMkLst>
            <pc:docMk/>
            <pc:sldMk cId="1426989494" sldId="406"/>
            <ac:spMk id="13" creationId="{F12C4096-04BF-4CE8-BF03-7B6652DF3705}"/>
          </ac:spMkLst>
        </pc:spChg>
        <pc:picChg chg="mod">
          <ac:chgData name="Anna Japs" userId="d8ed7eda-dbb2-4951-9842-a6ff0a078b38" providerId="ADAL" clId="{D89612C7-EB4B-431C-8B98-C2A98DF16F33}" dt="2021-09-02T11:22:13.393" v="3175" actId="1035"/>
          <ac:picMkLst>
            <pc:docMk/>
            <pc:sldMk cId="1426989494" sldId="406"/>
            <ac:picMk id="5" creationId="{CF235F9C-E7D3-47B7-A16E-EAEEAB75E265}"/>
          </ac:picMkLst>
        </pc:picChg>
        <pc:picChg chg="mod">
          <ac:chgData name="Anna Japs" userId="d8ed7eda-dbb2-4951-9842-a6ff0a078b38" providerId="ADAL" clId="{D89612C7-EB4B-431C-8B98-C2A98DF16F33}" dt="2021-09-02T11:22:13.393" v="3175" actId="1035"/>
          <ac:picMkLst>
            <pc:docMk/>
            <pc:sldMk cId="1426989494" sldId="406"/>
            <ac:picMk id="7" creationId="{FB5E1C46-B7E6-40B2-BECF-13B4F33F4B42}"/>
          </ac:picMkLst>
        </pc:picChg>
        <pc:picChg chg="mod">
          <ac:chgData name="Anna Japs" userId="d8ed7eda-dbb2-4951-9842-a6ff0a078b38" providerId="ADAL" clId="{D89612C7-EB4B-431C-8B98-C2A98DF16F33}" dt="2021-09-02T11:22:13.393" v="3175" actId="1035"/>
          <ac:picMkLst>
            <pc:docMk/>
            <pc:sldMk cId="1426989494" sldId="406"/>
            <ac:picMk id="9" creationId="{16EFF26A-B257-42AF-AD7C-632BD5BE64F5}"/>
          </ac:picMkLst>
        </pc:picChg>
      </pc:sldChg>
      <pc:sldChg chg="del">
        <pc:chgData name="Anna Japs" userId="d8ed7eda-dbb2-4951-9842-a6ff0a078b38" providerId="ADAL" clId="{D89612C7-EB4B-431C-8B98-C2A98DF16F33}" dt="2021-09-02T10:04:11.065" v="8" actId="47"/>
        <pc:sldMkLst>
          <pc:docMk/>
          <pc:sldMk cId="1096791412" sldId="409"/>
        </pc:sldMkLst>
      </pc:sldChg>
      <pc:sldChg chg="del">
        <pc:chgData name="Anna Japs" userId="d8ed7eda-dbb2-4951-9842-a6ff0a078b38" providerId="ADAL" clId="{D89612C7-EB4B-431C-8B98-C2A98DF16F33}" dt="2021-09-02T10:04:11.453" v="10" actId="47"/>
        <pc:sldMkLst>
          <pc:docMk/>
          <pc:sldMk cId="638559997" sldId="410"/>
        </pc:sldMkLst>
      </pc:sldChg>
      <pc:sldChg chg="del">
        <pc:chgData name="Anna Japs" userId="d8ed7eda-dbb2-4951-9842-a6ff0a078b38" providerId="ADAL" clId="{D89612C7-EB4B-431C-8B98-C2A98DF16F33}" dt="2021-09-02T10:04:12.382" v="13" actId="47"/>
        <pc:sldMkLst>
          <pc:docMk/>
          <pc:sldMk cId="3434676287" sldId="412"/>
        </pc:sldMkLst>
      </pc:sldChg>
      <pc:sldChg chg="del">
        <pc:chgData name="Anna Japs" userId="d8ed7eda-dbb2-4951-9842-a6ff0a078b38" providerId="ADAL" clId="{D89612C7-EB4B-431C-8B98-C2A98DF16F33}" dt="2021-09-02T10:04:08.911" v="2" actId="47"/>
        <pc:sldMkLst>
          <pc:docMk/>
          <pc:sldMk cId="2280828229" sldId="413"/>
        </pc:sldMkLst>
      </pc:sldChg>
      <pc:sldChg chg="del">
        <pc:chgData name="Anna Japs" userId="d8ed7eda-dbb2-4951-9842-a6ff0a078b38" providerId="ADAL" clId="{D89612C7-EB4B-431C-8B98-C2A98DF16F33}" dt="2021-09-02T10:04:13.063" v="15" actId="47"/>
        <pc:sldMkLst>
          <pc:docMk/>
          <pc:sldMk cId="1162801763" sldId="414"/>
        </pc:sldMkLst>
      </pc:sldChg>
      <pc:sldChg chg="del">
        <pc:chgData name="Anna Japs" userId="d8ed7eda-dbb2-4951-9842-a6ff0a078b38" providerId="ADAL" clId="{D89612C7-EB4B-431C-8B98-C2A98DF16F33}" dt="2021-09-02T10:04:09.812" v="4" actId="47"/>
        <pc:sldMkLst>
          <pc:docMk/>
          <pc:sldMk cId="1566854303" sldId="415"/>
        </pc:sldMkLst>
      </pc:sldChg>
      <pc:sldChg chg="del">
        <pc:chgData name="Anna Japs" userId="d8ed7eda-dbb2-4951-9842-a6ff0a078b38" providerId="ADAL" clId="{D89612C7-EB4B-431C-8B98-C2A98DF16F33}" dt="2021-09-02T10:04:11.245" v="9" actId="47"/>
        <pc:sldMkLst>
          <pc:docMk/>
          <pc:sldMk cId="3738417111" sldId="416"/>
        </pc:sldMkLst>
      </pc:sldChg>
      <pc:sldChg chg="del">
        <pc:chgData name="Anna Japs" userId="d8ed7eda-dbb2-4951-9842-a6ff0a078b38" providerId="ADAL" clId="{D89612C7-EB4B-431C-8B98-C2A98DF16F33}" dt="2021-09-02T10:04:11.707" v="11" actId="47"/>
        <pc:sldMkLst>
          <pc:docMk/>
          <pc:sldMk cId="3656489312" sldId="417"/>
        </pc:sldMkLst>
      </pc:sldChg>
      <pc:sldChg chg="del">
        <pc:chgData name="Anna Japs" userId="d8ed7eda-dbb2-4951-9842-a6ff0a078b38" providerId="ADAL" clId="{D89612C7-EB4B-431C-8B98-C2A98DF16F33}" dt="2021-09-02T10:04:12.701" v="14" actId="47"/>
        <pc:sldMkLst>
          <pc:docMk/>
          <pc:sldMk cId="2691485905" sldId="418"/>
        </pc:sldMkLst>
      </pc:sldChg>
      <pc:sldChg chg="addSp modSp add del mod">
        <pc:chgData name="Anna Japs" userId="d8ed7eda-dbb2-4951-9842-a6ff0a078b38" providerId="ADAL" clId="{D89612C7-EB4B-431C-8B98-C2A98DF16F33}" dt="2022-02-15T09:01:05.139" v="4293" actId="20577"/>
        <pc:sldMkLst>
          <pc:docMk/>
          <pc:sldMk cId="398918632" sldId="454"/>
        </pc:sldMkLst>
        <pc:spChg chg="add mod">
          <ac:chgData name="Anna Japs" userId="d8ed7eda-dbb2-4951-9842-a6ff0a078b38" providerId="ADAL" clId="{D89612C7-EB4B-431C-8B98-C2A98DF16F33}" dt="2022-02-15T08:59:41.827" v="4287" actId="404"/>
          <ac:spMkLst>
            <pc:docMk/>
            <pc:sldMk cId="398918632" sldId="454"/>
            <ac:spMk id="8" creationId="{3E0C2746-2141-49B2-9B83-70441F36FA2E}"/>
          </ac:spMkLst>
        </pc:spChg>
        <pc:spChg chg="mod">
          <ac:chgData name="Anna Japs" userId="d8ed7eda-dbb2-4951-9842-a6ff0a078b38" providerId="ADAL" clId="{D89612C7-EB4B-431C-8B98-C2A98DF16F33}" dt="2022-02-15T08:53:26.557" v="4120" actId="1076"/>
          <ac:spMkLst>
            <pc:docMk/>
            <pc:sldMk cId="398918632" sldId="454"/>
            <ac:spMk id="9" creationId="{692C71DE-371B-4402-A8D2-2A206FF81AC2}"/>
          </ac:spMkLst>
        </pc:spChg>
        <pc:spChg chg="mod">
          <ac:chgData name="Anna Japs" userId="d8ed7eda-dbb2-4951-9842-a6ff0a078b38" providerId="ADAL" clId="{D89612C7-EB4B-431C-8B98-C2A98DF16F33}" dt="2022-02-15T08:52:45.538" v="4090" actId="1036"/>
          <ac:spMkLst>
            <pc:docMk/>
            <pc:sldMk cId="398918632" sldId="454"/>
            <ac:spMk id="10" creationId="{751309B6-B92A-4672-85C6-4D300F896394}"/>
          </ac:spMkLst>
        </pc:spChg>
        <pc:spChg chg="mod">
          <ac:chgData name="Anna Japs" userId="d8ed7eda-dbb2-4951-9842-a6ff0a078b38" providerId="ADAL" clId="{D89612C7-EB4B-431C-8B98-C2A98DF16F33}" dt="2022-02-15T08:53:26.557" v="4120" actId="1076"/>
          <ac:spMkLst>
            <pc:docMk/>
            <pc:sldMk cId="398918632" sldId="454"/>
            <ac:spMk id="11" creationId="{323B4B4B-93AB-4704-8C9E-87D8957DF73D}"/>
          </ac:spMkLst>
        </pc:spChg>
        <pc:spChg chg="add mod">
          <ac:chgData name="Anna Japs" userId="d8ed7eda-dbb2-4951-9842-a6ff0a078b38" providerId="ADAL" clId="{D89612C7-EB4B-431C-8B98-C2A98DF16F33}" dt="2022-02-15T09:01:05.139" v="4293" actId="20577"/>
          <ac:spMkLst>
            <pc:docMk/>
            <pc:sldMk cId="398918632" sldId="454"/>
            <ac:spMk id="12" creationId="{4422A466-2133-4A0F-95E4-017BC7B7A624}"/>
          </ac:spMkLst>
        </pc:spChg>
        <pc:spChg chg="mod">
          <ac:chgData name="Anna Japs" userId="d8ed7eda-dbb2-4951-9842-a6ff0a078b38" providerId="ADAL" clId="{D89612C7-EB4B-431C-8B98-C2A98DF16F33}" dt="2022-02-15T08:52:45.538" v="4090" actId="1036"/>
          <ac:spMkLst>
            <pc:docMk/>
            <pc:sldMk cId="398918632" sldId="454"/>
            <ac:spMk id="17" creationId="{1D78C1D6-7C9F-4ECB-B5F9-D26DC8BE9245}"/>
          </ac:spMkLst>
        </pc:spChg>
        <pc:spChg chg="mod">
          <ac:chgData name="Anna Japs" userId="d8ed7eda-dbb2-4951-9842-a6ff0a078b38" providerId="ADAL" clId="{D89612C7-EB4B-431C-8B98-C2A98DF16F33}" dt="2022-02-15T08:52:45.538" v="4090" actId="1036"/>
          <ac:spMkLst>
            <pc:docMk/>
            <pc:sldMk cId="398918632" sldId="454"/>
            <ac:spMk id="19" creationId="{EBF7FFEA-EA66-47F2-BD7D-33ACAC8E4177}"/>
          </ac:spMkLst>
        </pc:spChg>
      </pc:sldChg>
      <pc:sldChg chg="del">
        <pc:chgData name="Anna Japs" userId="d8ed7eda-dbb2-4951-9842-a6ff0a078b38" providerId="ADAL" clId="{D89612C7-EB4B-431C-8B98-C2A98DF16F33}" dt="2021-09-02T10:04:14.245" v="18" actId="47"/>
        <pc:sldMkLst>
          <pc:docMk/>
          <pc:sldMk cId="515999253" sldId="455"/>
        </pc:sldMkLst>
      </pc:sldChg>
      <pc:sldChg chg="modSp add mod ord">
        <pc:chgData name="Anna Japs" userId="d8ed7eda-dbb2-4951-9842-a6ff0a078b38" providerId="ADAL" clId="{D89612C7-EB4B-431C-8B98-C2A98DF16F33}" dt="2022-02-15T08:50:52.608" v="4015" actId="27636"/>
        <pc:sldMkLst>
          <pc:docMk/>
          <pc:sldMk cId="686994133" sldId="455"/>
        </pc:sldMkLst>
        <pc:spChg chg="mod">
          <ac:chgData name="Anna Japs" userId="d8ed7eda-dbb2-4951-9842-a6ff0a078b38" providerId="ADAL" clId="{D89612C7-EB4B-431C-8B98-C2A98DF16F33}" dt="2022-02-15T08:50:52.608" v="4015" actId="27636"/>
          <ac:spMkLst>
            <pc:docMk/>
            <pc:sldMk cId="686994133" sldId="455"/>
            <ac:spMk id="5" creationId="{7B547F20-7D37-48AE-8458-4D8E1AA0E10F}"/>
          </ac:spMkLst>
        </pc:spChg>
      </pc:sldChg>
      <pc:sldChg chg="addSp delSp modSp new mod modClrScheme chgLayout">
        <pc:chgData name="Anna Japs" userId="d8ed7eda-dbb2-4951-9842-a6ff0a078b38" providerId="ADAL" clId="{D89612C7-EB4B-431C-8B98-C2A98DF16F33}" dt="2021-09-02T11:18:48.881" v="2788" actId="14100"/>
        <pc:sldMkLst>
          <pc:docMk/>
          <pc:sldMk cId="1612378143" sldId="456"/>
        </pc:sldMkLst>
        <pc:spChg chg="del">
          <ac:chgData name="Anna Japs" userId="d8ed7eda-dbb2-4951-9842-a6ff0a078b38" providerId="ADAL" clId="{D89612C7-EB4B-431C-8B98-C2A98DF16F33}" dt="2021-09-02T11:18:42.464" v="2785" actId="700"/>
          <ac:spMkLst>
            <pc:docMk/>
            <pc:sldMk cId="1612378143" sldId="456"/>
            <ac:spMk id="2" creationId="{F3A1E901-A3E4-425B-AF8A-5D2499A006C6}"/>
          </ac:spMkLst>
        </pc:spChg>
        <pc:spChg chg="del">
          <ac:chgData name="Anna Japs" userId="d8ed7eda-dbb2-4951-9842-a6ff0a078b38" providerId="ADAL" clId="{D89612C7-EB4B-431C-8B98-C2A98DF16F33}" dt="2021-09-02T11:18:42.464" v="2785" actId="700"/>
          <ac:spMkLst>
            <pc:docMk/>
            <pc:sldMk cId="1612378143" sldId="456"/>
            <ac:spMk id="3" creationId="{0696B252-7D67-465A-A749-CCA80BBE245D}"/>
          </ac:spMkLst>
        </pc:spChg>
        <pc:picChg chg="add mod">
          <ac:chgData name="Anna Japs" userId="d8ed7eda-dbb2-4951-9842-a6ff0a078b38" providerId="ADAL" clId="{D89612C7-EB4B-431C-8B98-C2A98DF16F33}" dt="2021-09-02T11:18:48.881" v="2788" actId="14100"/>
          <ac:picMkLst>
            <pc:docMk/>
            <pc:sldMk cId="1612378143" sldId="456"/>
            <ac:picMk id="5" creationId="{5882981E-F0F7-41E9-9DE1-5FFF0B2330EB}"/>
          </ac:picMkLst>
        </pc:picChg>
      </pc:sldChg>
      <pc:sldChg chg="del">
        <pc:chgData name="Anna Japs" userId="d8ed7eda-dbb2-4951-9842-a6ff0a078b38" providerId="ADAL" clId="{D89612C7-EB4B-431C-8B98-C2A98DF16F33}" dt="2021-09-02T10:04:10.620" v="6" actId="47"/>
        <pc:sldMkLst>
          <pc:docMk/>
          <pc:sldMk cId="2415929705" sldId="456"/>
        </pc:sldMkLst>
      </pc:sldChg>
      <pc:sldChg chg="addSp delSp modSp new mod modClrScheme chgLayout">
        <pc:chgData name="Anna Japs" userId="d8ed7eda-dbb2-4951-9842-a6ff0a078b38" providerId="ADAL" clId="{D89612C7-EB4B-431C-8B98-C2A98DF16F33}" dt="2022-02-15T08:55:21.270" v="4180" actId="1582"/>
        <pc:sldMkLst>
          <pc:docMk/>
          <pc:sldMk cId="1958624383" sldId="457"/>
        </pc:sldMkLst>
        <pc:spChg chg="del">
          <ac:chgData name="Anna Japs" userId="d8ed7eda-dbb2-4951-9842-a6ff0a078b38" providerId="ADAL" clId="{D89612C7-EB4B-431C-8B98-C2A98DF16F33}" dt="2021-09-02T11:30:50.126" v="3520" actId="700"/>
          <ac:spMkLst>
            <pc:docMk/>
            <pc:sldMk cId="1958624383" sldId="457"/>
            <ac:spMk id="2" creationId="{A727170E-605C-4EE0-A7A3-EAAF6B7C3E03}"/>
          </ac:spMkLst>
        </pc:spChg>
        <pc:spChg chg="del">
          <ac:chgData name="Anna Japs" userId="d8ed7eda-dbb2-4951-9842-a6ff0a078b38" providerId="ADAL" clId="{D89612C7-EB4B-431C-8B98-C2A98DF16F33}" dt="2021-09-02T11:30:50.126" v="3520" actId="700"/>
          <ac:spMkLst>
            <pc:docMk/>
            <pc:sldMk cId="1958624383" sldId="457"/>
            <ac:spMk id="3" creationId="{D13C071C-2A2F-4B8C-9328-90DF7B88FBB3}"/>
          </ac:spMkLst>
        </pc:spChg>
        <pc:spChg chg="add mod">
          <ac:chgData name="Anna Japs" userId="d8ed7eda-dbb2-4951-9842-a6ff0a078b38" providerId="ADAL" clId="{D89612C7-EB4B-431C-8B98-C2A98DF16F33}" dt="2021-09-02T11:31:46.663" v="3531" actId="14100"/>
          <ac:spMkLst>
            <pc:docMk/>
            <pc:sldMk cId="1958624383" sldId="457"/>
            <ac:spMk id="6" creationId="{204D0CEC-1D0F-4214-8324-55DED9E49CC1}"/>
          </ac:spMkLst>
        </pc:spChg>
        <pc:spChg chg="add mod">
          <ac:chgData name="Anna Japs" userId="d8ed7eda-dbb2-4951-9842-a6ff0a078b38" providerId="ADAL" clId="{D89612C7-EB4B-431C-8B98-C2A98DF16F33}" dt="2022-02-15T08:47:51.447" v="3954" actId="1076"/>
          <ac:spMkLst>
            <pc:docMk/>
            <pc:sldMk cId="1958624383" sldId="457"/>
            <ac:spMk id="11" creationId="{6EE1B3CE-C91F-4E75-8CE4-72433B0A80B2}"/>
          </ac:spMkLst>
        </pc:spChg>
        <pc:spChg chg="add mod">
          <ac:chgData name="Anna Japs" userId="d8ed7eda-dbb2-4951-9842-a6ff0a078b38" providerId="ADAL" clId="{D89612C7-EB4B-431C-8B98-C2A98DF16F33}" dt="2022-02-15T08:47:57.927" v="3956" actId="1076"/>
          <ac:spMkLst>
            <pc:docMk/>
            <pc:sldMk cId="1958624383" sldId="457"/>
            <ac:spMk id="12" creationId="{C581D414-615B-42E0-BADF-4BB718E6FD99}"/>
          </ac:spMkLst>
        </pc:spChg>
        <pc:spChg chg="add mod">
          <ac:chgData name="Anna Japs" userId="d8ed7eda-dbb2-4951-9842-a6ff0a078b38" providerId="ADAL" clId="{D89612C7-EB4B-431C-8B98-C2A98DF16F33}" dt="2022-02-15T08:55:21.270" v="4180" actId="1582"/>
          <ac:spMkLst>
            <pc:docMk/>
            <pc:sldMk cId="1958624383" sldId="457"/>
            <ac:spMk id="13" creationId="{7F125B2B-4724-4466-A9A0-DEF3A9E9F33C}"/>
          </ac:spMkLst>
        </pc:spChg>
        <pc:picChg chg="add mod ord modCrop">
          <ac:chgData name="Anna Japs" userId="d8ed7eda-dbb2-4951-9842-a6ff0a078b38" providerId="ADAL" clId="{D89612C7-EB4B-431C-8B98-C2A98DF16F33}" dt="2022-02-15T08:47:46.373" v="3953" actId="732"/>
          <ac:picMkLst>
            <pc:docMk/>
            <pc:sldMk cId="1958624383" sldId="457"/>
            <ac:picMk id="3" creationId="{CC977F98-3E6D-41CC-B168-25F2B89382D0}"/>
          </ac:picMkLst>
        </pc:picChg>
        <pc:picChg chg="add del mod modCrop">
          <ac:chgData name="Anna Japs" userId="d8ed7eda-dbb2-4951-9842-a6ff0a078b38" providerId="ADAL" clId="{D89612C7-EB4B-431C-8B98-C2A98DF16F33}" dt="2022-02-15T08:46:46.236" v="3850" actId="478"/>
          <ac:picMkLst>
            <pc:docMk/>
            <pc:sldMk cId="1958624383" sldId="457"/>
            <ac:picMk id="5" creationId="{6AC102CC-B851-4B76-B74C-E6953224F905}"/>
          </ac:picMkLst>
        </pc:picChg>
        <pc:picChg chg="add mod">
          <ac:chgData name="Anna Japs" userId="d8ed7eda-dbb2-4951-9842-a6ff0a078b38" providerId="ADAL" clId="{D89612C7-EB4B-431C-8B98-C2A98DF16F33}" dt="2022-02-15T08:48:19.336" v="3959" actId="1076"/>
          <ac:picMkLst>
            <pc:docMk/>
            <pc:sldMk cId="1958624383" sldId="457"/>
            <ac:picMk id="7" creationId="{EF77057B-160E-4A5C-83EC-0A430413BDB9}"/>
          </ac:picMkLst>
        </pc:picChg>
        <pc:picChg chg="add mod modCrop">
          <ac:chgData name="Anna Japs" userId="d8ed7eda-dbb2-4951-9842-a6ff0a078b38" providerId="ADAL" clId="{D89612C7-EB4B-431C-8B98-C2A98DF16F33}" dt="2022-02-15T08:47:55.430" v="3955" actId="1076"/>
          <ac:picMkLst>
            <pc:docMk/>
            <pc:sldMk cId="1958624383" sldId="457"/>
            <ac:picMk id="8" creationId="{50335F81-785F-44C4-9CF6-7BC8CC8CB83B}"/>
          </ac:picMkLst>
        </pc:picChg>
        <pc:picChg chg="add del mod">
          <ac:chgData name="Anna Japs" userId="d8ed7eda-dbb2-4951-9842-a6ff0a078b38" providerId="ADAL" clId="{D89612C7-EB4B-431C-8B98-C2A98DF16F33}" dt="2022-02-15T08:48:12.207" v="3957" actId="478"/>
          <ac:picMkLst>
            <pc:docMk/>
            <pc:sldMk cId="1958624383" sldId="457"/>
            <ac:picMk id="10" creationId="{4DC44350-C486-4D25-82C2-033EA6F5D89A}"/>
          </ac:picMkLst>
        </pc:picChg>
      </pc:sldChg>
      <pc:sldChg chg="del">
        <pc:chgData name="Anna Japs" userId="d8ed7eda-dbb2-4951-9842-a6ff0a078b38" providerId="ADAL" clId="{D89612C7-EB4B-431C-8B98-C2A98DF16F33}" dt="2021-09-02T10:04:10.246" v="5" actId="47"/>
        <pc:sldMkLst>
          <pc:docMk/>
          <pc:sldMk cId="2588429026" sldId="457"/>
        </pc:sldMkLst>
      </pc:sldChg>
      <pc:sldChg chg="new del">
        <pc:chgData name="Anna Japs" userId="d8ed7eda-dbb2-4951-9842-a6ff0a078b38" providerId="ADAL" clId="{D89612C7-EB4B-431C-8B98-C2A98DF16F33}" dt="2022-02-15T08:51:00.825" v="4016" actId="47"/>
        <pc:sldMkLst>
          <pc:docMk/>
          <pc:sldMk cId="120911347" sldId="458"/>
        </pc:sldMkLst>
      </pc:sldChg>
      <pc:sldChg chg="del">
        <pc:chgData name="Anna Japs" userId="d8ed7eda-dbb2-4951-9842-a6ff0a078b38" providerId="ADAL" clId="{D89612C7-EB4B-431C-8B98-C2A98DF16F33}" dt="2021-09-02T10:04:10.874" v="7" actId="47"/>
        <pc:sldMkLst>
          <pc:docMk/>
          <pc:sldMk cId="2638181569" sldId="458"/>
        </pc:sldMkLst>
      </pc:sldChg>
      <pc:sldChg chg="del">
        <pc:chgData name="Anna Japs" userId="d8ed7eda-dbb2-4951-9842-a6ff0a078b38" providerId="ADAL" clId="{D89612C7-EB4B-431C-8B98-C2A98DF16F33}" dt="2021-09-02T10:04:12.033" v="12" actId="47"/>
        <pc:sldMkLst>
          <pc:docMk/>
          <pc:sldMk cId="2126526951" sldId="459"/>
        </pc:sldMkLst>
      </pc:sldChg>
      <pc:sldChg chg="del">
        <pc:chgData name="Anna Japs" userId="d8ed7eda-dbb2-4951-9842-a6ff0a078b38" providerId="ADAL" clId="{D89612C7-EB4B-431C-8B98-C2A98DF16F33}" dt="2021-09-02T10:04:15.376" v="20" actId="47"/>
        <pc:sldMkLst>
          <pc:docMk/>
          <pc:sldMk cId="2144415295" sldId="460"/>
        </pc:sldMkLst>
      </pc:sldChg>
      <pc:sldChg chg="del">
        <pc:chgData name="Anna Japs" userId="d8ed7eda-dbb2-4951-9842-a6ff0a078b38" providerId="ADAL" clId="{D89612C7-EB4B-431C-8B98-C2A98DF16F33}" dt="2021-09-02T10:04:15.890" v="21" actId="47"/>
        <pc:sldMkLst>
          <pc:docMk/>
          <pc:sldMk cId="3512691246" sldId="461"/>
        </pc:sldMkLst>
      </pc:sldChg>
    </pc:docChg>
  </pc:docChgLst>
  <pc:docChgLst>
    <pc:chgData name="Anna Japs" userId="d8ed7eda-dbb2-4951-9842-a6ff0a078b38" providerId="ADAL" clId="{DCA4DFC5-9D66-479B-BB7E-983142B654EE}"/>
    <pc:docChg chg="undo custSel addSld delSld modSld sldOrd">
      <pc:chgData name="Anna Japs" userId="d8ed7eda-dbb2-4951-9842-a6ff0a078b38" providerId="ADAL" clId="{DCA4DFC5-9D66-479B-BB7E-983142B654EE}" dt="2021-07-15T07:10:55.310" v="6246" actId="20577"/>
      <pc:docMkLst>
        <pc:docMk/>
      </pc:docMkLst>
      <pc:sldChg chg="modSp mod">
        <pc:chgData name="Anna Japs" userId="d8ed7eda-dbb2-4951-9842-a6ff0a078b38" providerId="ADAL" clId="{DCA4DFC5-9D66-479B-BB7E-983142B654EE}" dt="2021-07-14T07:01:21.594" v="1250" actId="404"/>
        <pc:sldMkLst>
          <pc:docMk/>
          <pc:sldMk cId="3316716307" sldId="365"/>
        </pc:sldMkLst>
        <pc:spChg chg="mod">
          <ac:chgData name="Anna Japs" userId="d8ed7eda-dbb2-4951-9842-a6ff0a078b38" providerId="ADAL" clId="{DCA4DFC5-9D66-479B-BB7E-983142B654EE}" dt="2021-07-14T07:01:21.594" v="1250" actId="404"/>
          <ac:spMkLst>
            <pc:docMk/>
            <pc:sldMk cId="3316716307" sldId="365"/>
            <ac:spMk id="4" creationId="{85A67CD6-80D8-4183-B28F-C8F5C17E6F87}"/>
          </ac:spMkLst>
        </pc:spChg>
        <pc:spChg chg="mod">
          <ac:chgData name="Anna Japs" userId="d8ed7eda-dbb2-4951-9842-a6ff0a078b38" providerId="ADAL" clId="{DCA4DFC5-9D66-479B-BB7E-983142B654EE}" dt="2021-07-14T07:01:13.075" v="1248" actId="20577"/>
          <ac:spMkLst>
            <pc:docMk/>
            <pc:sldMk cId="3316716307" sldId="365"/>
            <ac:spMk id="5" creationId="{F88D832B-C2D4-437E-A215-66F2A2EE249A}"/>
          </ac:spMkLst>
        </pc:spChg>
      </pc:sldChg>
      <pc:sldChg chg="modSp mod">
        <pc:chgData name="Anna Japs" userId="d8ed7eda-dbb2-4951-9842-a6ff0a078b38" providerId="ADAL" clId="{DCA4DFC5-9D66-479B-BB7E-983142B654EE}" dt="2021-07-15T06:23:48.497" v="5005" actId="122"/>
        <pc:sldMkLst>
          <pc:docMk/>
          <pc:sldMk cId="2150000855" sldId="395"/>
        </pc:sldMkLst>
        <pc:spChg chg="mod">
          <ac:chgData name="Anna Japs" userId="d8ed7eda-dbb2-4951-9842-a6ff0a078b38" providerId="ADAL" clId="{DCA4DFC5-9D66-479B-BB7E-983142B654EE}" dt="2021-07-15T06:23:48.497" v="5005" actId="122"/>
          <ac:spMkLst>
            <pc:docMk/>
            <pc:sldMk cId="2150000855" sldId="395"/>
            <ac:spMk id="3" creationId="{89B52B9C-8C50-4D45-AAAC-6BC297056426}"/>
          </ac:spMkLst>
        </pc:spChg>
      </pc:sldChg>
      <pc:sldChg chg="addSp delSp modSp new del mod modClrScheme chgLayout">
        <pc:chgData name="Anna Japs" userId="d8ed7eda-dbb2-4951-9842-a6ff0a078b38" providerId="ADAL" clId="{DCA4DFC5-9D66-479B-BB7E-983142B654EE}" dt="2021-07-13T14:54:16.003" v="11" actId="680"/>
        <pc:sldMkLst>
          <pc:docMk/>
          <pc:sldMk cId="4104719526" sldId="396"/>
        </pc:sldMkLst>
        <pc:spChg chg="add del mod ord">
          <ac:chgData name="Anna Japs" userId="d8ed7eda-dbb2-4951-9842-a6ff0a078b38" providerId="ADAL" clId="{DCA4DFC5-9D66-479B-BB7E-983142B654EE}" dt="2021-07-13T14:54:15.671" v="10" actId="700"/>
          <ac:spMkLst>
            <pc:docMk/>
            <pc:sldMk cId="4104719526" sldId="396"/>
            <ac:spMk id="2" creationId="{EB2950F2-7102-416C-8F69-3E6D644435F9}"/>
          </ac:spMkLst>
        </pc:spChg>
        <pc:spChg chg="add del mod ord">
          <ac:chgData name="Anna Japs" userId="d8ed7eda-dbb2-4951-9842-a6ff0a078b38" providerId="ADAL" clId="{DCA4DFC5-9D66-479B-BB7E-983142B654EE}" dt="2021-07-13T14:54:15.671" v="10" actId="700"/>
          <ac:spMkLst>
            <pc:docMk/>
            <pc:sldMk cId="4104719526" sldId="396"/>
            <ac:spMk id="3" creationId="{EDC7D989-8C74-4C6F-9E48-B016D70A7985}"/>
          </ac:spMkLst>
        </pc:spChg>
        <pc:spChg chg="add del mod ord">
          <ac:chgData name="Anna Japs" userId="d8ed7eda-dbb2-4951-9842-a6ff0a078b38" providerId="ADAL" clId="{DCA4DFC5-9D66-479B-BB7E-983142B654EE}" dt="2021-07-13T14:54:15.671" v="10" actId="700"/>
          <ac:spMkLst>
            <pc:docMk/>
            <pc:sldMk cId="4104719526" sldId="396"/>
            <ac:spMk id="4" creationId="{5C981D95-F274-4945-A6D0-194CAAAB9781}"/>
          </ac:spMkLst>
        </pc:spChg>
        <pc:spChg chg="add del mod ord">
          <ac:chgData name="Anna Japs" userId="d8ed7eda-dbb2-4951-9842-a6ff0a078b38" providerId="ADAL" clId="{DCA4DFC5-9D66-479B-BB7E-983142B654EE}" dt="2021-07-13T14:54:15.671" v="10" actId="700"/>
          <ac:spMkLst>
            <pc:docMk/>
            <pc:sldMk cId="4104719526" sldId="396"/>
            <ac:spMk id="5" creationId="{31CE7A4E-F95B-4206-876B-FC9BA715C8B9}"/>
          </ac:spMkLst>
        </pc:spChg>
      </pc:sldChg>
      <pc:sldChg chg="add del">
        <pc:chgData name="Anna Japs" userId="d8ed7eda-dbb2-4951-9842-a6ff0a078b38" providerId="ADAL" clId="{DCA4DFC5-9D66-479B-BB7E-983142B654EE}" dt="2021-07-13T14:57:35.603" v="47" actId="47"/>
        <pc:sldMkLst>
          <pc:docMk/>
          <pc:sldMk cId="2390650298" sldId="401"/>
        </pc:sldMkLst>
      </pc:sldChg>
      <pc:sldChg chg="del">
        <pc:chgData name="Anna Japs" userId="d8ed7eda-dbb2-4951-9842-a6ff0a078b38" providerId="ADAL" clId="{DCA4DFC5-9D66-479B-BB7E-983142B654EE}" dt="2021-07-13T14:51:30.633" v="5" actId="47"/>
        <pc:sldMkLst>
          <pc:docMk/>
          <pc:sldMk cId="3953706033" sldId="402"/>
        </pc:sldMkLst>
      </pc:sldChg>
      <pc:sldChg chg="addSp delSp modSp new add del mod modClrScheme modShow chgLayout">
        <pc:chgData name="Anna Japs" userId="d8ed7eda-dbb2-4951-9842-a6ff0a078b38" providerId="ADAL" clId="{DCA4DFC5-9D66-479B-BB7E-983142B654EE}" dt="2021-07-14T07:24:05.042" v="1956" actId="47"/>
        <pc:sldMkLst>
          <pc:docMk/>
          <pc:sldMk cId="264796087" sldId="403"/>
        </pc:sldMkLst>
        <pc:spChg chg="del mod ord">
          <ac:chgData name="Anna Japs" userId="d8ed7eda-dbb2-4951-9842-a6ff0a078b38" providerId="ADAL" clId="{DCA4DFC5-9D66-479B-BB7E-983142B654EE}" dt="2021-07-13T14:47:59.597" v="1" actId="700"/>
          <ac:spMkLst>
            <pc:docMk/>
            <pc:sldMk cId="264796087" sldId="403"/>
            <ac:spMk id="2" creationId="{6FA19441-9189-4B02-AA7F-1BF5D16C0448}"/>
          </ac:spMkLst>
        </pc:spChg>
        <pc:spChg chg="del mod ord">
          <ac:chgData name="Anna Japs" userId="d8ed7eda-dbb2-4951-9842-a6ff0a078b38" providerId="ADAL" clId="{DCA4DFC5-9D66-479B-BB7E-983142B654EE}" dt="2021-07-13T14:47:59.597" v="1" actId="700"/>
          <ac:spMkLst>
            <pc:docMk/>
            <pc:sldMk cId="264796087" sldId="403"/>
            <ac:spMk id="3" creationId="{DD2C2C05-CC15-48AD-8F74-EE3B18A84760}"/>
          </ac:spMkLst>
        </pc:spChg>
        <pc:spChg chg="add del mod ord">
          <ac:chgData name="Anna Japs" userId="d8ed7eda-dbb2-4951-9842-a6ff0a078b38" providerId="ADAL" clId="{DCA4DFC5-9D66-479B-BB7E-983142B654EE}" dt="2021-07-13T14:50:42.308" v="3" actId="478"/>
          <ac:spMkLst>
            <pc:docMk/>
            <pc:sldMk cId="264796087" sldId="403"/>
            <ac:spMk id="4" creationId="{423E3EFB-A094-4FB8-A4FD-98E47812454A}"/>
          </ac:spMkLst>
        </pc:spChg>
        <pc:spChg chg="add del mod ord">
          <ac:chgData name="Anna Japs" userId="d8ed7eda-dbb2-4951-9842-a6ff0a078b38" providerId="ADAL" clId="{DCA4DFC5-9D66-479B-BB7E-983142B654EE}" dt="2021-07-13T14:50:40.206" v="2" actId="478"/>
          <ac:spMkLst>
            <pc:docMk/>
            <pc:sldMk cId="264796087" sldId="403"/>
            <ac:spMk id="5" creationId="{8BF44810-C3FE-4A14-A6C1-14E9E45F5AD0}"/>
          </ac:spMkLst>
        </pc:spChg>
        <pc:spChg chg="add 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6" creationId="{BD53EED7-88B7-4DCE-B343-745F7618B5AD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8" creationId="{FCDD2365-F63A-46D8-93DA-623839BE9234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9" creationId="{2CE99F9D-9691-4E5A-8FCF-BF27425F066E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0" creationId="{99501C14-2246-4BC2-AF4A-5F0D6BFF99AE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1" creationId="{62AB91B1-3382-4D02-B131-BA740DD2333F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2" creationId="{B38DE633-2B0A-4CCD-A367-3D3359A792DE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3" creationId="{A3C9897F-47D6-4C68-A806-0D03D1487EA4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4" creationId="{8D4C21C3-B758-475B-8250-188B38DAC5B1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5" creationId="{1258DB1C-5A4D-4C80-B625-F29E9F52167A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6" creationId="{060713D4-3801-4AB3-B46A-183EA505511C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7" creationId="{7102F2DA-A299-4C18-860B-7597CB052E15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8" creationId="{3652ED6B-4E9C-4836-9047-79E8F4C8BA25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19" creationId="{5C6DD245-004E-45DC-902B-8389CAB123FE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20" creationId="{983FA5A5-98D9-47A3-87A1-9B9E6B2BFF00}"/>
          </ac:spMkLst>
        </pc:spChg>
        <pc:spChg chg="mod">
          <ac:chgData name="Anna Japs" userId="d8ed7eda-dbb2-4951-9842-a6ff0a078b38" providerId="ADAL" clId="{DCA4DFC5-9D66-479B-BB7E-983142B654EE}" dt="2021-07-13T14:50:43.965" v="4"/>
          <ac:spMkLst>
            <pc:docMk/>
            <pc:sldMk cId="264796087" sldId="403"/>
            <ac:spMk id="21" creationId="{7A647E49-D966-4D9F-A5D3-0BFF6C2A6AE3}"/>
          </ac:spMkLst>
        </pc:spChg>
        <pc:grpChg chg="add mod">
          <ac:chgData name="Anna Japs" userId="d8ed7eda-dbb2-4951-9842-a6ff0a078b38" providerId="ADAL" clId="{DCA4DFC5-9D66-479B-BB7E-983142B654EE}" dt="2021-07-13T14:50:43.965" v="4"/>
          <ac:grpSpMkLst>
            <pc:docMk/>
            <pc:sldMk cId="264796087" sldId="403"/>
            <ac:grpSpMk id="7" creationId="{637A69C5-CC3F-413E-8B92-76CF9292E14B}"/>
          </ac:grpSpMkLst>
        </pc:grpChg>
      </pc:sldChg>
      <pc:sldChg chg="addSp delSp modSp new mod modClrScheme chgLayout">
        <pc:chgData name="Anna Japs" userId="d8ed7eda-dbb2-4951-9842-a6ff0a078b38" providerId="ADAL" clId="{DCA4DFC5-9D66-479B-BB7E-983142B654EE}" dt="2021-07-15T06:22:55.533" v="5000" actId="20577"/>
        <pc:sldMkLst>
          <pc:docMk/>
          <pc:sldMk cId="686994133" sldId="404"/>
        </pc:sldMkLst>
        <pc:spChg chg="del">
          <ac:chgData name="Anna Japs" userId="d8ed7eda-dbb2-4951-9842-a6ff0a078b38" providerId="ADAL" clId="{DCA4DFC5-9D66-479B-BB7E-983142B654EE}" dt="2021-07-13T14:54:37.697" v="15" actId="700"/>
          <ac:spMkLst>
            <pc:docMk/>
            <pc:sldMk cId="686994133" sldId="404"/>
            <ac:spMk id="2" creationId="{66015AB5-2BD3-4F08-8F2F-640FD02A34AB}"/>
          </ac:spMkLst>
        </pc:spChg>
        <pc:spChg chg="add del mod">
          <ac:chgData name="Anna Japs" userId="d8ed7eda-dbb2-4951-9842-a6ff0a078b38" providerId="ADAL" clId="{DCA4DFC5-9D66-479B-BB7E-983142B654EE}" dt="2021-07-13T19:58:08.212" v="863" actId="931"/>
          <ac:spMkLst>
            <pc:docMk/>
            <pc:sldMk cId="686994133" sldId="404"/>
            <ac:spMk id="3" creationId="{0150CEAB-E737-4EE0-B078-BA55A27A0154}"/>
          </ac:spMkLst>
        </pc:spChg>
        <pc:spChg chg="del mod ord">
          <ac:chgData name="Anna Japs" userId="d8ed7eda-dbb2-4951-9842-a6ff0a078b38" providerId="ADAL" clId="{DCA4DFC5-9D66-479B-BB7E-983142B654EE}" dt="2021-07-13T14:54:37.697" v="15" actId="700"/>
          <ac:spMkLst>
            <pc:docMk/>
            <pc:sldMk cId="686994133" sldId="404"/>
            <ac:spMk id="3" creationId="{D769B192-68A2-4140-85DA-3BED6B393BD6}"/>
          </ac:spMkLst>
        </pc:spChg>
        <pc:spChg chg="add del mod ord">
          <ac:chgData name="Anna Japs" userId="d8ed7eda-dbb2-4951-9842-a6ff0a078b38" providerId="ADAL" clId="{DCA4DFC5-9D66-479B-BB7E-983142B654EE}" dt="2021-07-13T14:54:58.619" v="35" actId="931"/>
          <ac:spMkLst>
            <pc:docMk/>
            <pc:sldMk cId="686994133" sldId="404"/>
            <ac:spMk id="4" creationId="{0FD0CBF7-71F6-4343-BFF7-0B0FEC43626D}"/>
          </ac:spMkLst>
        </pc:spChg>
        <pc:spChg chg="add mod ord">
          <ac:chgData name="Anna Japs" userId="d8ed7eda-dbb2-4951-9842-a6ff0a078b38" providerId="ADAL" clId="{DCA4DFC5-9D66-479B-BB7E-983142B654EE}" dt="2021-07-15T06:22:55.533" v="5000" actId="20577"/>
          <ac:spMkLst>
            <pc:docMk/>
            <pc:sldMk cId="686994133" sldId="404"/>
            <ac:spMk id="5" creationId="{7B547F20-7D37-48AE-8458-4D8E1AA0E10F}"/>
          </ac:spMkLst>
        </pc:spChg>
        <pc:spChg chg="add del mod">
          <ac:chgData name="Anna Japs" userId="d8ed7eda-dbb2-4951-9842-a6ff0a078b38" providerId="ADAL" clId="{DCA4DFC5-9D66-479B-BB7E-983142B654EE}" dt="2021-07-13T19:57:46.466" v="862" actId="931"/>
          <ac:spMkLst>
            <pc:docMk/>
            <pc:sldMk cId="686994133" sldId="404"/>
            <ac:spMk id="7" creationId="{30237DD0-FEFE-4AA9-BC9C-57AF95DCEE2E}"/>
          </ac:spMkLst>
        </pc:spChg>
        <pc:spChg chg="add del mod">
          <ac:chgData name="Anna Japs" userId="d8ed7eda-dbb2-4951-9842-a6ff0a078b38" providerId="ADAL" clId="{DCA4DFC5-9D66-479B-BB7E-983142B654EE}" dt="2021-07-13T14:56:27.664" v="46" actId="931"/>
          <ac:spMkLst>
            <pc:docMk/>
            <pc:sldMk cId="686994133" sldId="404"/>
            <ac:spMk id="9" creationId="{3108E1B4-02A3-443F-B465-A1B041E9E4CC}"/>
          </ac:spMkLst>
        </pc:spChg>
        <pc:spChg chg="add del mod">
          <ac:chgData name="Anna Japs" userId="d8ed7eda-dbb2-4951-9842-a6ff0a078b38" providerId="ADAL" clId="{DCA4DFC5-9D66-479B-BB7E-983142B654EE}" dt="2021-07-13T14:56:06.920" v="45" actId="931"/>
          <ac:spMkLst>
            <pc:docMk/>
            <pc:sldMk cId="686994133" sldId="404"/>
            <ac:spMk id="12" creationId="{C40EF41C-9CE3-4201-A564-5A7A00892624}"/>
          </ac:spMkLst>
        </pc:spChg>
        <pc:picChg chg="add del mod">
          <ac:chgData name="Anna Japs" userId="d8ed7eda-dbb2-4951-9842-a6ff0a078b38" providerId="ADAL" clId="{DCA4DFC5-9D66-479B-BB7E-983142B654EE}" dt="2021-07-13T19:57:46.466" v="862" actId="931"/>
          <ac:picMkLst>
            <pc:docMk/>
            <pc:sldMk cId="686994133" sldId="404"/>
            <ac:picMk id="6" creationId="{6200CE31-06D5-4F87-9332-7A86AE3E180D}"/>
          </ac:picMkLst>
        </pc:picChg>
        <pc:picChg chg="add del mod">
          <ac:chgData name="Anna Japs" userId="d8ed7eda-dbb2-4951-9842-a6ff0a078b38" providerId="ADAL" clId="{DCA4DFC5-9D66-479B-BB7E-983142B654EE}" dt="2021-07-13T14:55:06.766" v="38" actId="478"/>
          <ac:picMkLst>
            <pc:docMk/>
            <pc:sldMk cId="686994133" sldId="404"/>
            <ac:picMk id="7" creationId="{80EF48E9-AD9C-4CD3-9E51-F593761F4556}"/>
          </ac:picMkLst>
        </pc:picChg>
        <pc:picChg chg="add mod">
          <ac:chgData name="Anna Japs" userId="d8ed7eda-dbb2-4951-9842-a6ff0a078b38" providerId="ADAL" clId="{DCA4DFC5-9D66-479B-BB7E-983142B654EE}" dt="2021-07-13T19:58:20.054" v="867" actId="1582"/>
          <ac:picMkLst>
            <pc:docMk/>
            <pc:sldMk cId="686994133" sldId="404"/>
            <ac:picMk id="9" creationId="{2DBC75DE-ED90-405C-BC93-10188C3D6D65}"/>
          </ac:picMkLst>
        </pc:picChg>
        <pc:picChg chg="add del mod">
          <ac:chgData name="Anna Japs" userId="d8ed7eda-dbb2-4951-9842-a6ff0a078b38" providerId="ADAL" clId="{DCA4DFC5-9D66-479B-BB7E-983142B654EE}" dt="2021-07-13T14:56:06.920" v="45" actId="931"/>
          <ac:picMkLst>
            <pc:docMk/>
            <pc:sldMk cId="686994133" sldId="404"/>
            <ac:picMk id="11" creationId="{942302F6-A861-4925-8032-E8E68B8483AA}"/>
          </ac:picMkLst>
        </pc:picChg>
        <pc:picChg chg="add del mod">
          <ac:chgData name="Anna Japs" userId="d8ed7eda-dbb2-4951-9842-a6ff0a078b38" providerId="ADAL" clId="{DCA4DFC5-9D66-479B-BB7E-983142B654EE}" dt="2021-07-13T14:56:06.920" v="45" actId="931"/>
          <ac:picMkLst>
            <pc:docMk/>
            <pc:sldMk cId="686994133" sldId="404"/>
            <ac:picMk id="14" creationId="{FC639E2C-3CA7-4D8B-91FB-BECF280078CB}"/>
          </ac:picMkLst>
        </pc:picChg>
        <pc:picChg chg="add del mod">
          <ac:chgData name="Anna Japs" userId="d8ed7eda-dbb2-4951-9842-a6ff0a078b38" providerId="ADAL" clId="{DCA4DFC5-9D66-479B-BB7E-983142B654EE}" dt="2021-07-13T19:57:15.913" v="860" actId="478"/>
          <ac:picMkLst>
            <pc:docMk/>
            <pc:sldMk cId="686994133" sldId="404"/>
            <ac:picMk id="16" creationId="{C08F7464-B2EC-413C-B1A3-9E3AA0FF6879}"/>
          </ac:picMkLst>
        </pc:picChg>
      </pc:sldChg>
      <pc:sldChg chg="addSp delSp modSp new mod ord">
        <pc:chgData name="Anna Japs" userId="d8ed7eda-dbb2-4951-9842-a6ff0a078b38" providerId="ADAL" clId="{DCA4DFC5-9D66-479B-BB7E-983142B654EE}" dt="2021-07-15T05:59:36.305" v="4586" actId="20577"/>
        <pc:sldMkLst>
          <pc:docMk/>
          <pc:sldMk cId="1226276603" sldId="405"/>
        </pc:sldMkLst>
        <pc:spChg chg="mod">
          <ac:chgData name="Anna Japs" userId="d8ed7eda-dbb2-4951-9842-a6ff0a078b38" providerId="ADAL" clId="{DCA4DFC5-9D66-479B-BB7E-983142B654EE}" dt="2021-07-13T15:19:10.704" v="697" actId="20577"/>
          <ac:spMkLst>
            <pc:docMk/>
            <pc:sldMk cId="1226276603" sldId="405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5T05:59:36.305" v="4586" actId="20577"/>
          <ac:spMkLst>
            <pc:docMk/>
            <pc:sldMk cId="1226276603" sldId="405"/>
            <ac:spMk id="3" creationId="{73374017-D666-4203-8722-15A2C291D349}"/>
          </ac:spMkLst>
        </pc:spChg>
        <pc:spChg chg="add mod">
          <ac:chgData name="Anna Japs" userId="d8ed7eda-dbb2-4951-9842-a6ff0a078b38" providerId="ADAL" clId="{DCA4DFC5-9D66-479B-BB7E-983142B654EE}" dt="2021-07-13T14:59:32.398" v="87" actId="1076"/>
          <ac:spMkLst>
            <pc:docMk/>
            <pc:sldMk cId="1226276603" sldId="405"/>
            <ac:spMk id="5" creationId="{B2AA272D-04D1-4267-AD94-C31F73F1E8AB}"/>
          </ac:spMkLst>
        </pc:spChg>
        <pc:spChg chg="add mod">
          <ac:chgData name="Anna Japs" userId="d8ed7eda-dbb2-4951-9842-a6ff0a078b38" providerId="ADAL" clId="{DCA4DFC5-9D66-479B-BB7E-983142B654EE}" dt="2021-07-14T07:24:44.895" v="1990" actId="20577"/>
          <ac:spMkLst>
            <pc:docMk/>
            <pc:sldMk cId="1226276603" sldId="405"/>
            <ac:spMk id="6" creationId="{B499DAE0-42D0-4013-BCD1-5260DC371FAA}"/>
          </ac:spMkLst>
        </pc:spChg>
        <pc:spChg chg="add del mod">
          <ac:chgData name="Anna Japs" userId="d8ed7eda-dbb2-4951-9842-a6ff0a078b38" providerId="ADAL" clId="{DCA4DFC5-9D66-479B-BB7E-983142B654EE}" dt="2021-07-14T07:24:25.135" v="1958" actId="478"/>
          <ac:spMkLst>
            <pc:docMk/>
            <pc:sldMk cId="1226276603" sldId="405"/>
            <ac:spMk id="7" creationId="{3DD87DB5-EB8B-417B-A1D7-1A0B916E7378}"/>
          </ac:spMkLst>
        </pc:spChg>
      </pc:sldChg>
      <pc:sldChg chg="addSp delSp modSp new mod ord modAnim">
        <pc:chgData name="Anna Japs" userId="d8ed7eda-dbb2-4951-9842-a6ff0a078b38" providerId="ADAL" clId="{DCA4DFC5-9D66-479B-BB7E-983142B654EE}" dt="2021-07-15T07:01:36.035" v="5710"/>
        <pc:sldMkLst>
          <pc:docMk/>
          <pc:sldMk cId="1426989494" sldId="406"/>
        </pc:sldMkLst>
        <pc:spChg chg="mod">
          <ac:chgData name="Anna Japs" userId="d8ed7eda-dbb2-4951-9842-a6ff0a078b38" providerId="ADAL" clId="{DCA4DFC5-9D66-479B-BB7E-983142B654EE}" dt="2021-07-15T06:24:34.444" v="5022" actId="5793"/>
          <ac:spMkLst>
            <pc:docMk/>
            <pc:sldMk cId="1426989494" sldId="406"/>
            <ac:spMk id="2" creationId="{E89E60BD-064D-4E01-90C0-2670793D9DC0}"/>
          </ac:spMkLst>
        </pc:spChg>
        <pc:spChg chg="del">
          <ac:chgData name="Anna Japs" userId="d8ed7eda-dbb2-4951-9842-a6ff0a078b38" providerId="ADAL" clId="{DCA4DFC5-9D66-479B-BB7E-983142B654EE}" dt="2021-07-15T06:24:37.396" v="5023" actId="478"/>
          <ac:spMkLst>
            <pc:docMk/>
            <pc:sldMk cId="1426989494" sldId="406"/>
            <ac:spMk id="3" creationId="{73247205-FD4A-4CD8-BECA-81872A61B5A7}"/>
          </ac:spMkLst>
        </pc:spChg>
        <pc:spChg chg="add mod">
          <ac:chgData name="Anna Japs" userId="d8ed7eda-dbb2-4951-9842-a6ff0a078b38" providerId="ADAL" clId="{DCA4DFC5-9D66-479B-BB7E-983142B654EE}" dt="2021-07-15T06:50:07.307" v="5441" actId="20577"/>
          <ac:spMkLst>
            <pc:docMk/>
            <pc:sldMk cId="1426989494" sldId="406"/>
            <ac:spMk id="10" creationId="{06451250-354C-4C38-96B7-ACCD1A66729E}"/>
          </ac:spMkLst>
        </pc:spChg>
        <pc:spChg chg="add mod">
          <ac:chgData name="Anna Japs" userId="d8ed7eda-dbb2-4951-9842-a6ff0a078b38" providerId="ADAL" clId="{DCA4DFC5-9D66-479B-BB7E-983142B654EE}" dt="2021-07-15T06:46:52.779" v="5358" actId="6549"/>
          <ac:spMkLst>
            <pc:docMk/>
            <pc:sldMk cId="1426989494" sldId="406"/>
            <ac:spMk id="11" creationId="{C8BC0D7F-50A5-4907-9098-C389989F5EE4}"/>
          </ac:spMkLst>
        </pc:spChg>
        <pc:spChg chg="add mod">
          <ac:chgData name="Anna Japs" userId="d8ed7eda-dbb2-4951-9842-a6ff0a078b38" providerId="ADAL" clId="{DCA4DFC5-9D66-479B-BB7E-983142B654EE}" dt="2021-07-15T06:48:40.753" v="5430" actId="20577"/>
          <ac:spMkLst>
            <pc:docMk/>
            <pc:sldMk cId="1426989494" sldId="406"/>
            <ac:spMk id="12" creationId="{241299AC-4E60-43DA-82A7-5375D7B0F8BB}"/>
          </ac:spMkLst>
        </pc:spChg>
        <pc:spChg chg="add mod">
          <ac:chgData name="Anna Japs" userId="d8ed7eda-dbb2-4951-9842-a6ff0a078b38" providerId="ADAL" clId="{DCA4DFC5-9D66-479B-BB7E-983142B654EE}" dt="2021-07-15T07:01:29.108" v="5709" actId="207"/>
          <ac:spMkLst>
            <pc:docMk/>
            <pc:sldMk cId="1426989494" sldId="406"/>
            <ac:spMk id="13" creationId="{F12C4096-04BF-4CE8-BF03-7B6652DF3705}"/>
          </ac:spMkLst>
        </pc:spChg>
        <pc:picChg chg="add mod">
          <ac:chgData name="Anna Japs" userId="d8ed7eda-dbb2-4951-9842-a6ff0a078b38" providerId="ADAL" clId="{DCA4DFC5-9D66-479B-BB7E-983142B654EE}" dt="2021-07-15T06:26:56.786" v="5032" actId="1076"/>
          <ac:picMkLst>
            <pc:docMk/>
            <pc:sldMk cId="1426989494" sldId="406"/>
            <ac:picMk id="5" creationId="{CF235F9C-E7D3-47B7-A16E-EAEEAB75E265}"/>
          </ac:picMkLst>
        </pc:picChg>
        <pc:picChg chg="add mod">
          <ac:chgData name="Anna Japs" userId="d8ed7eda-dbb2-4951-9842-a6ff0a078b38" providerId="ADAL" clId="{DCA4DFC5-9D66-479B-BB7E-983142B654EE}" dt="2021-07-15T06:26:09.751" v="5030" actId="1076"/>
          <ac:picMkLst>
            <pc:docMk/>
            <pc:sldMk cId="1426989494" sldId="406"/>
            <ac:picMk id="7" creationId="{FB5E1C46-B7E6-40B2-BECF-13B4F33F4B42}"/>
          </ac:picMkLst>
        </pc:picChg>
        <pc:picChg chg="add mod">
          <ac:chgData name="Anna Japs" userId="d8ed7eda-dbb2-4951-9842-a6ff0a078b38" providerId="ADAL" clId="{DCA4DFC5-9D66-479B-BB7E-983142B654EE}" dt="2021-07-15T06:27:52.298" v="5036" actId="1076"/>
          <ac:picMkLst>
            <pc:docMk/>
            <pc:sldMk cId="1426989494" sldId="406"/>
            <ac:picMk id="9" creationId="{16EFF26A-B257-42AF-AD7C-632BD5BE64F5}"/>
          </ac:picMkLst>
        </pc:picChg>
      </pc:sldChg>
      <pc:sldChg chg="modSp add del mod">
        <pc:chgData name="Anna Japs" userId="d8ed7eda-dbb2-4951-9842-a6ff0a078b38" providerId="ADAL" clId="{DCA4DFC5-9D66-479B-BB7E-983142B654EE}" dt="2021-07-13T15:29:51.202" v="859" actId="47"/>
        <pc:sldMkLst>
          <pc:docMk/>
          <pc:sldMk cId="3320449702" sldId="407"/>
        </pc:sldMkLst>
        <pc:spChg chg="mod">
          <ac:chgData name="Anna Japs" userId="d8ed7eda-dbb2-4951-9842-a6ff0a078b38" providerId="ADAL" clId="{DCA4DFC5-9D66-479B-BB7E-983142B654EE}" dt="2021-07-13T14:59:52.217" v="117" actId="20577"/>
          <ac:spMkLst>
            <pc:docMk/>
            <pc:sldMk cId="3320449702" sldId="407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3T15:04:23.810" v="441" actId="20577"/>
          <ac:spMkLst>
            <pc:docMk/>
            <pc:sldMk cId="3320449702" sldId="407"/>
            <ac:spMk id="3" creationId="{73374017-D666-4203-8722-15A2C291D349}"/>
          </ac:spMkLst>
        </pc:spChg>
      </pc:sldChg>
      <pc:sldChg chg="modSp new del mod">
        <pc:chgData name="Anna Japs" userId="d8ed7eda-dbb2-4951-9842-a6ff0a078b38" providerId="ADAL" clId="{DCA4DFC5-9D66-479B-BB7E-983142B654EE}" dt="2021-07-14T07:26:01.719" v="2006" actId="47"/>
        <pc:sldMkLst>
          <pc:docMk/>
          <pc:sldMk cId="3262904541" sldId="408"/>
        </pc:sldMkLst>
        <pc:spChg chg="mod">
          <ac:chgData name="Anna Japs" userId="d8ed7eda-dbb2-4951-9842-a6ff0a078b38" providerId="ADAL" clId="{DCA4DFC5-9D66-479B-BB7E-983142B654EE}" dt="2021-07-13T15:07:56.929" v="462" actId="20577"/>
          <ac:spMkLst>
            <pc:docMk/>
            <pc:sldMk cId="3262904541" sldId="408"/>
            <ac:spMk id="2" creationId="{71FC29D8-5B07-4FA8-BF48-26DF7658A906}"/>
          </ac:spMkLst>
        </pc:spChg>
      </pc:sldChg>
      <pc:sldChg chg="addSp delSp modSp add mod ord">
        <pc:chgData name="Anna Japs" userId="d8ed7eda-dbb2-4951-9842-a6ff0a078b38" providerId="ADAL" clId="{DCA4DFC5-9D66-479B-BB7E-983142B654EE}" dt="2021-07-15T06:02:11.095" v="4667" actId="20577"/>
        <pc:sldMkLst>
          <pc:docMk/>
          <pc:sldMk cId="1096791412" sldId="409"/>
        </pc:sldMkLst>
        <pc:spChg chg="mod">
          <ac:chgData name="Anna Japs" userId="d8ed7eda-dbb2-4951-9842-a6ff0a078b38" providerId="ADAL" clId="{DCA4DFC5-9D66-479B-BB7E-983142B654EE}" dt="2021-07-13T15:13:58.319" v="539" actId="20577"/>
          <ac:spMkLst>
            <pc:docMk/>
            <pc:sldMk cId="1096791412" sldId="409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5T06:02:11.095" v="4667" actId="20577"/>
          <ac:spMkLst>
            <pc:docMk/>
            <pc:sldMk cId="1096791412" sldId="409"/>
            <ac:spMk id="3" creationId="{73374017-D666-4203-8722-15A2C291D349}"/>
          </ac:spMkLst>
        </pc:spChg>
        <pc:spChg chg="add del mod">
          <ac:chgData name="Anna Japs" userId="d8ed7eda-dbb2-4951-9842-a6ff0a078b38" providerId="ADAL" clId="{DCA4DFC5-9D66-479B-BB7E-983142B654EE}" dt="2021-07-14T07:24:55.722" v="1993" actId="478"/>
          <ac:spMkLst>
            <pc:docMk/>
            <pc:sldMk cId="1096791412" sldId="409"/>
            <ac:spMk id="4" creationId="{CAEAF072-5D8F-42AB-B4F3-62D0FC5C96B3}"/>
          </ac:spMkLst>
        </pc:spChg>
        <pc:spChg chg="add del mod">
          <ac:chgData name="Anna Japs" userId="d8ed7eda-dbb2-4951-9842-a6ff0a078b38" providerId="ADAL" clId="{DCA4DFC5-9D66-479B-BB7E-983142B654EE}" dt="2021-07-14T07:24:50.877" v="1991" actId="478"/>
          <ac:spMkLst>
            <pc:docMk/>
            <pc:sldMk cId="1096791412" sldId="409"/>
            <ac:spMk id="6" creationId="{78C3C410-867F-44D2-B87C-7A630062573E}"/>
          </ac:spMkLst>
        </pc:spChg>
        <pc:spChg chg="add mod">
          <ac:chgData name="Anna Japs" userId="d8ed7eda-dbb2-4951-9842-a6ff0a078b38" providerId="ADAL" clId="{DCA4DFC5-9D66-479B-BB7E-983142B654EE}" dt="2021-07-14T07:26:27.974" v="2017" actId="404"/>
          <ac:spMkLst>
            <pc:docMk/>
            <pc:sldMk cId="1096791412" sldId="409"/>
            <ac:spMk id="7" creationId="{FDB27445-CAB7-4F63-9FA3-E54F079C9E7F}"/>
          </ac:spMkLst>
        </pc:spChg>
      </pc:sldChg>
      <pc:sldChg chg="addSp delSp modSp add mod ord">
        <pc:chgData name="Anna Japs" userId="d8ed7eda-dbb2-4951-9842-a6ff0a078b38" providerId="ADAL" clId="{DCA4DFC5-9D66-479B-BB7E-983142B654EE}" dt="2021-07-14T08:14:18.380" v="2628"/>
        <pc:sldMkLst>
          <pc:docMk/>
          <pc:sldMk cId="638559997" sldId="410"/>
        </pc:sldMkLst>
        <pc:spChg chg="mod">
          <ac:chgData name="Anna Japs" userId="d8ed7eda-dbb2-4951-9842-a6ff0a078b38" providerId="ADAL" clId="{DCA4DFC5-9D66-479B-BB7E-983142B654EE}" dt="2021-07-14T07:35:15.119" v="2506" actId="20577"/>
          <ac:spMkLst>
            <pc:docMk/>
            <pc:sldMk cId="638559997" sldId="410"/>
            <ac:spMk id="3" creationId="{73374017-D666-4203-8722-15A2C291D349}"/>
          </ac:spMkLst>
        </pc:spChg>
        <pc:spChg chg="del mod">
          <ac:chgData name="Anna Japs" userId="d8ed7eda-dbb2-4951-9842-a6ff0a078b38" providerId="ADAL" clId="{DCA4DFC5-9D66-479B-BB7E-983142B654EE}" dt="2021-07-14T07:26:38.550" v="2018" actId="478"/>
          <ac:spMkLst>
            <pc:docMk/>
            <pc:sldMk cId="638559997" sldId="410"/>
            <ac:spMk id="4" creationId="{CAEAF072-5D8F-42AB-B4F3-62D0FC5C96B3}"/>
          </ac:spMkLst>
        </pc:spChg>
        <pc:spChg chg="add mod">
          <ac:chgData name="Anna Japs" userId="d8ed7eda-dbb2-4951-9842-a6ff0a078b38" providerId="ADAL" clId="{DCA4DFC5-9D66-479B-BB7E-983142B654EE}" dt="2021-07-14T07:26:44.655" v="2027" actId="20577"/>
          <ac:spMkLst>
            <pc:docMk/>
            <pc:sldMk cId="638559997" sldId="410"/>
            <ac:spMk id="6" creationId="{4EA12A0D-DC6D-4569-A688-1B70E6C0E9C0}"/>
          </ac:spMkLst>
        </pc:spChg>
      </pc:sldChg>
      <pc:sldChg chg="modSp add del mod">
        <pc:chgData name="Anna Japs" userId="d8ed7eda-dbb2-4951-9842-a6ff0a078b38" providerId="ADAL" clId="{DCA4DFC5-9D66-479B-BB7E-983142B654EE}" dt="2021-07-13T15:22:57.064" v="823" actId="47"/>
        <pc:sldMkLst>
          <pc:docMk/>
          <pc:sldMk cId="1402654936" sldId="411"/>
        </pc:sldMkLst>
        <pc:spChg chg="mod">
          <ac:chgData name="Anna Japs" userId="d8ed7eda-dbb2-4951-9842-a6ff0a078b38" providerId="ADAL" clId="{DCA4DFC5-9D66-479B-BB7E-983142B654EE}" dt="2021-07-13T15:15:27.347" v="635" actId="20577"/>
          <ac:spMkLst>
            <pc:docMk/>
            <pc:sldMk cId="1402654936" sldId="411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3T15:15:39.524" v="637" actId="27636"/>
          <ac:spMkLst>
            <pc:docMk/>
            <pc:sldMk cId="1402654936" sldId="411"/>
            <ac:spMk id="3" creationId="{73374017-D666-4203-8722-15A2C291D349}"/>
          </ac:spMkLst>
        </pc:spChg>
        <pc:spChg chg="mod">
          <ac:chgData name="Anna Japs" userId="d8ed7eda-dbb2-4951-9842-a6ff0a078b38" providerId="ADAL" clId="{DCA4DFC5-9D66-479B-BB7E-983142B654EE}" dt="2021-07-13T15:16:08.875" v="681" actId="20577"/>
          <ac:spMkLst>
            <pc:docMk/>
            <pc:sldMk cId="1402654936" sldId="411"/>
            <ac:spMk id="4" creationId="{CAEAF072-5D8F-42AB-B4F3-62D0FC5C96B3}"/>
          </ac:spMkLst>
        </pc:spChg>
      </pc:sldChg>
      <pc:sldChg chg="addSp delSp modSp add mod ord">
        <pc:chgData name="Anna Japs" userId="d8ed7eda-dbb2-4951-9842-a6ff0a078b38" providerId="ADAL" clId="{DCA4DFC5-9D66-479B-BB7E-983142B654EE}" dt="2021-07-14T10:27:36.813" v="3302" actId="20577"/>
        <pc:sldMkLst>
          <pc:docMk/>
          <pc:sldMk cId="3434676287" sldId="412"/>
        </pc:sldMkLst>
        <pc:spChg chg="mod">
          <ac:chgData name="Anna Japs" userId="d8ed7eda-dbb2-4951-9842-a6ff0a078b38" providerId="ADAL" clId="{DCA4DFC5-9D66-479B-BB7E-983142B654EE}" dt="2021-07-14T10:26:49.666" v="3296" actId="20577"/>
          <ac:spMkLst>
            <pc:docMk/>
            <pc:sldMk cId="3434676287" sldId="412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4T10:27:36.813" v="3302" actId="20577"/>
          <ac:spMkLst>
            <pc:docMk/>
            <pc:sldMk cId="3434676287" sldId="412"/>
            <ac:spMk id="3" creationId="{73374017-D666-4203-8722-15A2C291D349}"/>
          </ac:spMkLst>
        </pc:spChg>
        <pc:spChg chg="del mod">
          <ac:chgData name="Anna Japs" userId="d8ed7eda-dbb2-4951-9842-a6ff0a078b38" providerId="ADAL" clId="{DCA4DFC5-9D66-479B-BB7E-983142B654EE}" dt="2021-07-14T07:26:49.176" v="2028" actId="478"/>
          <ac:spMkLst>
            <pc:docMk/>
            <pc:sldMk cId="3434676287" sldId="412"/>
            <ac:spMk id="4" creationId="{CAEAF072-5D8F-42AB-B4F3-62D0FC5C96B3}"/>
          </ac:spMkLst>
        </pc:spChg>
        <pc:spChg chg="add mod">
          <ac:chgData name="Anna Japs" userId="d8ed7eda-dbb2-4951-9842-a6ff0a078b38" providerId="ADAL" clId="{DCA4DFC5-9D66-479B-BB7E-983142B654EE}" dt="2021-07-14T07:27:07.815" v="2055" actId="404"/>
          <ac:spMkLst>
            <pc:docMk/>
            <pc:sldMk cId="3434676287" sldId="412"/>
            <ac:spMk id="6" creationId="{95ABFDA9-4637-42D5-87F5-C64AD6875959}"/>
          </ac:spMkLst>
        </pc:spChg>
      </pc:sldChg>
      <pc:sldChg chg="addSp delSp modSp new mod modClrScheme modAnim chgLayout modNotesTx">
        <pc:chgData name="Anna Japs" userId="d8ed7eda-dbb2-4951-9842-a6ff0a078b38" providerId="ADAL" clId="{DCA4DFC5-9D66-479B-BB7E-983142B654EE}" dt="2021-07-15T06:07:25.865" v="4774"/>
        <pc:sldMkLst>
          <pc:docMk/>
          <pc:sldMk cId="2280828229" sldId="413"/>
        </pc:sldMkLst>
        <pc:spChg chg="del">
          <ac:chgData name="Anna Japs" userId="d8ed7eda-dbb2-4951-9842-a6ff0a078b38" providerId="ADAL" clId="{DCA4DFC5-9D66-479B-BB7E-983142B654EE}" dt="2021-07-14T07:01:39.589" v="1252" actId="700"/>
          <ac:spMkLst>
            <pc:docMk/>
            <pc:sldMk cId="2280828229" sldId="413"/>
            <ac:spMk id="2" creationId="{FFE2214E-8349-40F6-B171-8DDAFB4556F3}"/>
          </ac:spMkLst>
        </pc:spChg>
        <pc:spChg chg="del">
          <ac:chgData name="Anna Japs" userId="d8ed7eda-dbb2-4951-9842-a6ff0a078b38" providerId="ADAL" clId="{DCA4DFC5-9D66-479B-BB7E-983142B654EE}" dt="2021-07-14T07:01:39.589" v="1252" actId="700"/>
          <ac:spMkLst>
            <pc:docMk/>
            <pc:sldMk cId="2280828229" sldId="413"/>
            <ac:spMk id="3" creationId="{F8BA3862-C9CC-4632-8D37-90E7038B66A5}"/>
          </ac:spMkLst>
        </pc:spChg>
        <pc:spChg chg="add mod">
          <ac:chgData name="Anna Japs" userId="d8ed7eda-dbb2-4951-9842-a6ff0a078b38" providerId="ADAL" clId="{DCA4DFC5-9D66-479B-BB7E-983142B654EE}" dt="2021-07-15T06:07:15.685" v="4772" actId="20577"/>
          <ac:spMkLst>
            <pc:docMk/>
            <pc:sldMk cId="2280828229" sldId="413"/>
            <ac:spMk id="5" creationId="{489897F1-87EF-466A-BAA7-5D2436A7654C}"/>
          </ac:spMkLst>
        </pc:spChg>
        <pc:picChg chg="add mod">
          <ac:chgData name="Anna Japs" userId="d8ed7eda-dbb2-4951-9842-a6ff0a078b38" providerId="ADAL" clId="{DCA4DFC5-9D66-479B-BB7E-983142B654EE}" dt="2021-07-14T07:07:38.120" v="1257" actId="14100"/>
          <ac:picMkLst>
            <pc:docMk/>
            <pc:sldMk cId="2280828229" sldId="413"/>
            <ac:picMk id="4" creationId="{91F316EF-69C8-427F-8A0F-0C5497897B5F}"/>
          </ac:picMkLst>
        </pc:picChg>
      </pc:sldChg>
      <pc:sldChg chg="modSp add mod ord">
        <pc:chgData name="Anna Japs" userId="d8ed7eda-dbb2-4951-9842-a6ff0a078b38" providerId="ADAL" clId="{DCA4DFC5-9D66-479B-BB7E-983142B654EE}" dt="2021-07-14T10:54:30.555" v="4315" actId="20577"/>
        <pc:sldMkLst>
          <pc:docMk/>
          <pc:sldMk cId="1162801763" sldId="414"/>
        </pc:sldMkLst>
        <pc:spChg chg="mod">
          <ac:chgData name="Anna Japs" userId="d8ed7eda-dbb2-4951-9842-a6ff0a078b38" providerId="ADAL" clId="{DCA4DFC5-9D66-479B-BB7E-983142B654EE}" dt="2021-07-14T08:15:03.254" v="2674" actId="20577"/>
          <ac:spMkLst>
            <pc:docMk/>
            <pc:sldMk cId="1162801763" sldId="414"/>
            <ac:spMk id="2" creationId="{2AF02A61-EB48-40E7-BE3A-886F69D038E4}"/>
          </ac:spMkLst>
        </pc:spChg>
        <pc:spChg chg="mod">
          <ac:chgData name="Anna Japs" userId="d8ed7eda-dbb2-4951-9842-a6ff0a078b38" providerId="ADAL" clId="{DCA4DFC5-9D66-479B-BB7E-983142B654EE}" dt="2021-07-14T10:54:30.555" v="4315" actId="20577"/>
          <ac:spMkLst>
            <pc:docMk/>
            <pc:sldMk cId="1162801763" sldId="414"/>
            <ac:spMk id="3" creationId="{73374017-D666-4203-8722-15A2C291D349}"/>
          </ac:spMkLst>
        </pc:spChg>
        <pc:spChg chg="mod">
          <ac:chgData name="Anna Japs" userId="d8ed7eda-dbb2-4951-9842-a6ff0a078b38" providerId="ADAL" clId="{DCA4DFC5-9D66-479B-BB7E-983142B654EE}" dt="2021-07-14T10:42:23.295" v="3486" actId="14100"/>
          <ac:spMkLst>
            <pc:docMk/>
            <pc:sldMk cId="1162801763" sldId="414"/>
            <ac:spMk id="5" creationId="{B2AA272D-04D1-4267-AD94-C31F73F1E8AB}"/>
          </ac:spMkLst>
        </pc:spChg>
        <pc:spChg chg="mod">
          <ac:chgData name="Anna Japs" userId="d8ed7eda-dbb2-4951-9842-a6ff0a078b38" providerId="ADAL" clId="{DCA4DFC5-9D66-479B-BB7E-983142B654EE}" dt="2021-07-14T08:14:52.833" v="2648" actId="404"/>
          <ac:spMkLst>
            <pc:docMk/>
            <pc:sldMk cId="1162801763" sldId="414"/>
            <ac:spMk id="6" creationId="{95ABFDA9-4637-42D5-87F5-C64AD6875959}"/>
          </ac:spMkLst>
        </pc:spChg>
      </pc:sldChg>
      <pc:sldChg chg="addSp delSp modSp new mod modClrScheme chgLayout modNotesTx">
        <pc:chgData name="Anna Japs" userId="d8ed7eda-dbb2-4951-9842-a6ff0a078b38" providerId="ADAL" clId="{DCA4DFC5-9D66-479B-BB7E-983142B654EE}" dt="2021-07-14T10:36:10.548" v="3484" actId="20577"/>
        <pc:sldMkLst>
          <pc:docMk/>
          <pc:sldMk cId="1566854303" sldId="415"/>
        </pc:sldMkLst>
        <pc:spChg chg="del">
          <ac:chgData name="Anna Japs" userId="d8ed7eda-dbb2-4951-9842-a6ff0a078b38" providerId="ADAL" clId="{DCA4DFC5-9D66-479B-BB7E-983142B654EE}" dt="2021-07-14T08:41:45.168" v="2824" actId="700"/>
          <ac:spMkLst>
            <pc:docMk/>
            <pc:sldMk cId="1566854303" sldId="415"/>
            <ac:spMk id="2" creationId="{FCC47D15-459C-4F89-ACA1-C64BAEDF0B5D}"/>
          </ac:spMkLst>
        </pc:spChg>
        <pc:spChg chg="del">
          <ac:chgData name="Anna Japs" userId="d8ed7eda-dbb2-4951-9842-a6ff0a078b38" providerId="ADAL" clId="{DCA4DFC5-9D66-479B-BB7E-983142B654EE}" dt="2021-07-14T08:41:45.168" v="2824" actId="700"/>
          <ac:spMkLst>
            <pc:docMk/>
            <pc:sldMk cId="1566854303" sldId="415"/>
            <ac:spMk id="3" creationId="{D5BA1FE9-DE10-44A6-BFE6-7B7746E00459}"/>
          </ac:spMkLst>
        </pc:spChg>
        <pc:picChg chg="add del">
          <ac:chgData name="Anna Japs" userId="d8ed7eda-dbb2-4951-9842-a6ff0a078b38" providerId="ADAL" clId="{DCA4DFC5-9D66-479B-BB7E-983142B654EE}" dt="2021-07-14T09:38:04.514" v="3275" actId="478"/>
          <ac:picMkLst>
            <pc:docMk/>
            <pc:sldMk cId="1566854303" sldId="415"/>
            <ac:picMk id="5" creationId="{AF34CC09-C51E-4D90-99F0-9F90FBFA1DC6}"/>
          </ac:picMkLst>
        </pc:picChg>
        <pc:picChg chg="add del">
          <ac:chgData name="Anna Japs" userId="d8ed7eda-dbb2-4951-9842-a6ff0a078b38" providerId="ADAL" clId="{DCA4DFC5-9D66-479B-BB7E-983142B654EE}" dt="2021-07-14T09:54:16.656" v="3281" actId="478"/>
          <ac:picMkLst>
            <pc:docMk/>
            <pc:sldMk cId="1566854303" sldId="415"/>
            <ac:picMk id="7" creationId="{C0D78E46-5C14-435C-81C3-544482FE40AF}"/>
          </ac:picMkLst>
        </pc:picChg>
        <pc:picChg chg="add mod modCrop">
          <ac:chgData name="Anna Japs" userId="d8ed7eda-dbb2-4951-9842-a6ff0a078b38" providerId="ADAL" clId="{DCA4DFC5-9D66-479B-BB7E-983142B654EE}" dt="2021-07-14T10:15:13.362" v="3291" actId="732"/>
          <ac:picMkLst>
            <pc:docMk/>
            <pc:sldMk cId="1566854303" sldId="415"/>
            <ac:picMk id="9" creationId="{E6F8D485-745D-4AF6-91A9-2072990FE992}"/>
          </ac:picMkLst>
        </pc:picChg>
        <pc:picChg chg="add del mod">
          <ac:chgData name="Anna Japs" userId="d8ed7eda-dbb2-4951-9842-a6ff0a078b38" providerId="ADAL" clId="{DCA4DFC5-9D66-479B-BB7E-983142B654EE}" dt="2021-07-14T09:00:05.240" v="2971" actId="478"/>
          <ac:picMkLst>
            <pc:docMk/>
            <pc:sldMk cId="1566854303" sldId="415"/>
            <ac:picMk id="1026" creationId="{038CC74F-CDBE-44AA-848D-8C48CC95F0C7}"/>
          </ac:picMkLst>
        </pc:picChg>
        <pc:picChg chg="add del mod">
          <ac:chgData name="Anna Japs" userId="d8ed7eda-dbb2-4951-9842-a6ff0a078b38" providerId="ADAL" clId="{DCA4DFC5-9D66-479B-BB7E-983142B654EE}" dt="2021-07-14T08:59:58.999" v="2969" actId="478"/>
          <ac:picMkLst>
            <pc:docMk/>
            <pc:sldMk cId="1566854303" sldId="415"/>
            <ac:picMk id="1028" creationId="{B08EE23B-A8C5-4366-AF28-A6A744D7D364}"/>
          </ac:picMkLst>
        </pc:picChg>
      </pc:sldChg>
      <pc:sldChg chg="addSp delSp modSp add mod delAnim modAnim">
        <pc:chgData name="Anna Japs" userId="d8ed7eda-dbb2-4951-9842-a6ff0a078b38" providerId="ADAL" clId="{DCA4DFC5-9D66-479B-BB7E-983142B654EE}" dt="2021-07-15T06:05:29.480" v="4749"/>
        <pc:sldMkLst>
          <pc:docMk/>
          <pc:sldMk cId="3738417111" sldId="416"/>
        </pc:sldMkLst>
        <pc:picChg chg="add del mod">
          <ac:chgData name="Anna Japs" userId="d8ed7eda-dbb2-4951-9842-a6ff0a078b38" providerId="ADAL" clId="{DCA4DFC5-9D66-479B-BB7E-983142B654EE}" dt="2021-07-14T09:18:39.280" v="3195" actId="478"/>
          <ac:picMkLst>
            <pc:docMk/>
            <pc:sldMk cId="3738417111" sldId="416"/>
            <ac:picMk id="2" creationId="{EF1C9219-2D7D-4195-9CB3-12E7063FC3F8}"/>
          </ac:picMkLst>
        </pc:picChg>
        <pc:picChg chg="add mod">
          <ac:chgData name="Anna Japs" userId="d8ed7eda-dbb2-4951-9842-a6ff0a078b38" providerId="ADAL" clId="{DCA4DFC5-9D66-479B-BB7E-983142B654EE}" dt="2021-07-14T09:19:21.514" v="3199" actId="14100"/>
          <ac:picMkLst>
            <pc:docMk/>
            <pc:sldMk cId="3738417111" sldId="416"/>
            <ac:picMk id="3" creationId="{7B38A3DF-35C2-4A6A-9207-FD2B270F2F8D}"/>
          </ac:picMkLst>
        </pc:picChg>
      </pc:sldChg>
      <pc:sldChg chg="addSp delSp modSp add mod delAnim modAnim modNotesTx">
        <pc:chgData name="Anna Japs" userId="d8ed7eda-dbb2-4951-9842-a6ff0a078b38" providerId="ADAL" clId="{DCA4DFC5-9D66-479B-BB7E-983142B654EE}" dt="2021-07-15T06:13:56.367" v="4839"/>
        <pc:sldMkLst>
          <pc:docMk/>
          <pc:sldMk cId="3656489312" sldId="417"/>
        </pc:sldMkLst>
        <pc:spChg chg="add del mod">
          <ac:chgData name="Anna Japs" userId="d8ed7eda-dbb2-4951-9842-a6ff0a078b38" providerId="ADAL" clId="{DCA4DFC5-9D66-479B-BB7E-983142B654EE}" dt="2021-07-15T06:13:04.878" v="4830" actId="21"/>
          <ac:spMkLst>
            <pc:docMk/>
            <pc:sldMk cId="3656489312" sldId="417"/>
            <ac:spMk id="3" creationId="{0C47E545-A82A-4D8A-98FD-AE5F1014577F}"/>
          </ac:spMkLst>
        </pc:spChg>
        <pc:picChg chg="add mod">
          <ac:chgData name="Anna Japs" userId="d8ed7eda-dbb2-4951-9842-a6ff0a078b38" providerId="ADAL" clId="{DCA4DFC5-9D66-479B-BB7E-983142B654EE}" dt="2021-07-14T10:26:23.254" v="3295" actId="14100"/>
          <ac:picMkLst>
            <pc:docMk/>
            <pc:sldMk cId="3656489312" sldId="417"/>
            <ac:picMk id="2" creationId="{59985EE3-8708-4938-A37C-13803536F399}"/>
          </ac:picMkLst>
        </pc:picChg>
      </pc:sldChg>
      <pc:sldChg chg="addSp modSp add mod modAnim modNotesTx">
        <pc:chgData name="Anna Japs" userId="d8ed7eda-dbb2-4951-9842-a6ff0a078b38" providerId="ADAL" clId="{DCA4DFC5-9D66-479B-BB7E-983142B654EE}" dt="2021-07-14T11:03:20.202" v="4489" actId="20577"/>
        <pc:sldMkLst>
          <pc:docMk/>
          <pc:sldMk cId="2691485905" sldId="418"/>
        </pc:sldMkLst>
        <pc:picChg chg="add mod">
          <ac:chgData name="Anna Japs" userId="d8ed7eda-dbb2-4951-9842-a6ff0a078b38" providerId="ADAL" clId="{DCA4DFC5-9D66-479B-BB7E-983142B654EE}" dt="2021-07-14T10:55:08.951" v="4318" actId="14100"/>
          <ac:picMkLst>
            <pc:docMk/>
            <pc:sldMk cId="2691485905" sldId="418"/>
            <ac:picMk id="2" creationId="{BA86E333-D16F-48D8-A907-C3F5B11A2F75}"/>
          </ac:picMkLst>
        </pc:picChg>
      </pc:sldChg>
      <pc:sldChg chg="delSp new del mod modClrScheme chgLayout">
        <pc:chgData name="Anna Japs" userId="d8ed7eda-dbb2-4951-9842-a6ff0a078b38" providerId="ADAL" clId="{DCA4DFC5-9D66-479B-BB7E-983142B654EE}" dt="2021-07-14T08:43:24.904" v="2832" actId="47"/>
        <pc:sldMkLst>
          <pc:docMk/>
          <pc:sldMk cId="2915741484" sldId="419"/>
        </pc:sldMkLst>
        <pc:spChg chg="del">
          <ac:chgData name="Anna Japs" userId="d8ed7eda-dbb2-4951-9842-a6ff0a078b38" providerId="ADAL" clId="{DCA4DFC5-9D66-479B-BB7E-983142B654EE}" dt="2021-07-14T08:42:35.825" v="2829" actId="700"/>
          <ac:spMkLst>
            <pc:docMk/>
            <pc:sldMk cId="2915741484" sldId="419"/>
            <ac:spMk id="2" creationId="{8AC6D1EC-AB94-4AD4-80E2-14F307755141}"/>
          </ac:spMkLst>
        </pc:spChg>
        <pc:spChg chg="del">
          <ac:chgData name="Anna Japs" userId="d8ed7eda-dbb2-4951-9842-a6ff0a078b38" providerId="ADAL" clId="{DCA4DFC5-9D66-479B-BB7E-983142B654EE}" dt="2021-07-14T08:42:35.825" v="2829" actId="700"/>
          <ac:spMkLst>
            <pc:docMk/>
            <pc:sldMk cId="2915741484" sldId="419"/>
            <ac:spMk id="3" creationId="{F02F93D1-1825-4BBF-B892-819A808014E7}"/>
          </ac:spMkLst>
        </pc:spChg>
      </pc:sldChg>
      <pc:sldChg chg="addSp delSp modSp add mod setBg delDesignElem">
        <pc:chgData name="Anna Japs" userId="d8ed7eda-dbb2-4951-9842-a6ff0a078b38" providerId="ADAL" clId="{DCA4DFC5-9D66-479B-BB7E-983142B654EE}" dt="2021-07-15T07:10:55.310" v="6246" actId="20577"/>
        <pc:sldMkLst>
          <pc:docMk/>
          <pc:sldMk cId="398918632" sldId="454"/>
        </pc:sldMkLst>
        <pc:spChg chg="del">
          <ac:chgData name="Anna Japs" userId="d8ed7eda-dbb2-4951-9842-a6ff0a078b38" providerId="ADAL" clId="{DCA4DFC5-9D66-479B-BB7E-983142B654EE}" dt="2021-07-14T08:43:22.137" v="2831"/>
          <ac:spMkLst>
            <pc:docMk/>
            <pc:sldMk cId="398918632" sldId="454"/>
            <ac:spMk id="8" creationId="{42A4FC2C-047E-45A5-965D-8E1E3BF09BC6}"/>
          </ac:spMkLst>
        </pc:spChg>
        <pc:spChg chg="add mod">
          <ac:chgData name="Anna Japs" userId="d8ed7eda-dbb2-4951-9842-a6ff0a078b38" providerId="ADAL" clId="{DCA4DFC5-9D66-479B-BB7E-983142B654EE}" dt="2021-07-15T07:10:15.153" v="6224" actId="20577"/>
          <ac:spMkLst>
            <pc:docMk/>
            <pc:sldMk cId="398918632" sldId="454"/>
            <ac:spMk id="9" creationId="{692C71DE-371B-4402-A8D2-2A206FF81AC2}"/>
          </ac:spMkLst>
        </pc:spChg>
        <pc:spChg chg="add mod">
          <ac:chgData name="Anna Japs" userId="d8ed7eda-dbb2-4951-9842-a6ff0a078b38" providerId="ADAL" clId="{DCA4DFC5-9D66-479B-BB7E-983142B654EE}" dt="2021-07-15T07:10:29.123" v="6232" actId="20577"/>
          <ac:spMkLst>
            <pc:docMk/>
            <pc:sldMk cId="398918632" sldId="454"/>
            <ac:spMk id="10" creationId="{751309B6-B92A-4672-85C6-4D300F896394}"/>
          </ac:spMkLst>
        </pc:spChg>
        <pc:spChg chg="mod">
          <ac:chgData name="Anna Japs" userId="d8ed7eda-dbb2-4951-9842-a6ff0a078b38" providerId="ADAL" clId="{DCA4DFC5-9D66-479B-BB7E-983142B654EE}" dt="2021-07-15T06:19:09.551" v="4928" actId="404"/>
          <ac:spMkLst>
            <pc:docMk/>
            <pc:sldMk cId="398918632" sldId="454"/>
            <ac:spMk id="11" creationId="{323B4B4B-93AB-4704-8C9E-87D8957DF73D}"/>
          </ac:spMkLst>
        </pc:spChg>
        <pc:spChg chg="del">
          <ac:chgData name="Anna Japs" userId="d8ed7eda-dbb2-4951-9842-a6ff0a078b38" providerId="ADAL" clId="{DCA4DFC5-9D66-479B-BB7E-983142B654EE}" dt="2021-07-14T08:53:16.013" v="2944" actId="478"/>
          <ac:spMkLst>
            <pc:docMk/>
            <pc:sldMk cId="398918632" sldId="454"/>
            <ac:spMk id="15" creationId="{552BCE04-E6A0-4F30-89BF-7D92B404FE6D}"/>
          </ac:spMkLst>
        </pc:spChg>
        <pc:spChg chg="mod">
          <ac:chgData name="Anna Japs" userId="d8ed7eda-dbb2-4951-9842-a6ff0a078b38" providerId="ADAL" clId="{DCA4DFC5-9D66-479B-BB7E-983142B654EE}" dt="2021-07-15T06:20:41.005" v="4984" actId="404"/>
          <ac:spMkLst>
            <pc:docMk/>
            <pc:sldMk cId="398918632" sldId="454"/>
            <ac:spMk id="17" creationId="{1D78C1D6-7C9F-4ECB-B5F9-D26DC8BE9245}"/>
          </ac:spMkLst>
        </pc:spChg>
        <pc:spChg chg="mod">
          <ac:chgData name="Anna Japs" userId="d8ed7eda-dbb2-4951-9842-a6ff0a078b38" providerId="ADAL" clId="{DCA4DFC5-9D66-479B-BB7E-983142B654EE}" dt="2021-07-15T07:10:55.310" v="6246" actId="20577"/>
          <ac:spMkLst>
            <pc:docMk/>
            <pc:sldMk cId="398918632" sldId="454"/>
            <ac:spMk id="19" creationId="{EBF7FFEA-EA66-47F2-BD7D-33ACAC8E4177}"/>
          </ac:spMkLst>
        </pc:spChg>
      </pc:sldChg>
      <pc:sldChg chg="addSp delSp modSp new mod ord modNotesTx">
        <pc:chgData name="Anna Japs" userId="d8ed7eda-dbb2-4951-9842-a6ff0a078b38" providerId="ADAL" clId="{DCA4DFC5-9D66-479B-BB7E-983142B654EE}" dt="2021-07-15T07:04:58.073" v="6096" actId="20577"/>
        <pc:sldMkLst>
          <pc:docMk/>
          <pc:sldMk cId="515999253" sldId="455"/>
        </pc:sldMkLst>
        <pc:spChg chg="add mod">
          <ac:chgData name="Anna Japs" userId="d8ed7eda-dbb2-4951-9842-a6ff0a078b38" providerId="ADAL" clId="{DCA4DFC5-9D66-479B-BB7E-983142B654EE}" dt="2021-07-14T10:58:23.549" v="4378" actId="14100"/>
          <ac:spMkLst>
            <pc:docMk/>
            <pc:sldMk cId="515999253" sldId="455"/>
            <ac:spMk id="12" creationId="{C50F26BB-B6C5-42BF-99F7-AE2AB20FADEA}"/>
          </ac:spMkLst>
        </pc:spChg>
        <pc:spChg chg="add mod">
          <ac:chgData name="Anna Japs" userId="d8ed7eda-dbb2-4951-9842-a6ff0a078b38" providerId="ADAL" clId="{DCA4DFC5-9D66-479B-BB7E-983142B654EE}" dt="2021-07-14T08:51:26.522" v="2871" actId="1076"/>
          <ac:spMkLst>
            <pc:docMk/>
            <pc:sldMk cId="515999253" sldId="455"/>
            <ac:spMk id="13" creationId="{446BFBC3-82B1-4099-968A-CE463AA3A07D}"/>
          </ac:spMkLst>
        </pc:spChg>
        <pc:spChg chg="add mod">
          <ac:chgData name="Anna Japs" userId="d8ed7eda-dbb2-4951-9842-a6ff0a078b38" providerId="ADAL" clId="{DCA4DFC5-9D66-479B-BB7E-983142B654EE}" dt="2021-07-14T08:51:33.290" v="2873" actId="1076"/>
          <ac:spMkLst>
            <pc:docMk/>
            <pc:sldMk cId="515999253" sldId="455"/>
            <ac:spMk id="14" creationId="{7287ECD6-C774-49DD-AFC6-5F122D7A1973}"/>
          </ac:spMkLst>
        </pc:spChg>
        <pc:spChg chg="add del mod">
          <ac:chgData name="Anna Japs" userId="d8ed7eda-dbb2-4951-9842-a6ff0a078b38" providerId="ADAL" clId="{DCA4DFC5-9D66-479B-BB7E-983142B654EE}" dt="2021-07-15T07:03:39.309" v="5715" actId="478"/>
          <ac:spMkLst>
            <pc:docMk/>
            <pc:sldMk cId="515999253" sldId="455"/>
            <ac:spMk id="15" creationId="{C739F9E9-B5F5-4A7A-8F52-486A087F97E4}"/>
          </ac:spMkLst>
        </pc:spChg>
        <pc:picChg chg="add mod">
          <ac:chgData name="Anna Japs" userId="d8ed7eda-dbb2-4951-9842-a6ff0a078b38" providerId="ADAL" clId="{DCA4DFC5-9D66-479B-BB7E-983142B654EE}" dt="2021-07-14T08:47:37.875" v="2846" actId="14861"/>
          <ac:picMkLst>
            <pc:docMk/>
            <pc:sldMk cId="515999253" sldId="455"/>
            <ac:picMk id="3" creationId="{3546A66A-326E-4BD9-BCC0-B613DC59DF0E}"/>
          </ac:picMkLst>
        </pc:picChg>
        <pc:picChg chg="add mod">
          <ac:chgData name="Anna Japs" userId="d8ed7eda-dbb2-4951-9842-a6ff0a078b38" providerId="ADAL" clId="{DCA4DFC5-9D66-479B-BB7E-983142B654EE}" dt="2021-07-14T08:49:46.039" v="2865" actId="1076"/>
          <ac:picMkLst>
            <pc:docMk/>
            <pc:sldMk cId="515999253" sldId="455"/>
            <ac:picMk id="5" creationId="{5181C0FD-EF34-4D93-AB5F-D4B228DDA529}"/>
          </ac:picMkLst>
        </pc:picChg>
        <pc:picChg chg="add mod">
          <ac:chgData name="Anna Japs" userId="d8ed7eda-dbb2-4951-9842-a6ff0a078b38" providerId="ADAL" clId="{DCA4DFC5-9D66-479B-BB7E-983142B654EE}" dt="2021-07-14T08:49:36.082" v="2864" actId="1076"/>
          <ac:picMkLst>
            <pc:docMk/>
            <pc:sldMk cId="515999253" sldId="455"/>
            <ac:picMk id="7" creationId="{1D693055-49A6-424A-9A17-39C77F269F9A}"/>
          </ac:picMkLst>
        </pc:picChg>
        <pc:picChg chg="add mod ord">
          <ac:chgData name="Anna Japs" userId="d8ed7eda-dbb2-4951-9842-a6ff0a078b38" providerId="ADAL" clId="{DCA4DFC5-9D66-479B-BB7E-983142B654EE}" dt="2021-07-14T08:49:36.082" v="2864" actId="1076"/>
          <ac:picMkLst>
            <pc:docMk/>
            <pc:sldMk cId="515999253" sldId="455"/>
            <ac:picMk id="8" creationId="{A78D7283-FE55-4119-AB67-A8EE238122A7}"/>
          </ac:picMkLst>
        </pc:picChg>
        <pc:picChg chg="add mod ord">
          <ac:chgData name="Anna Japs" userId="d8ed7eda-dbb2-4951-9842-a6ff0a078b38" providerId="ADAL" clId="{DCA4DFC5-9D66-479B-BB7E-983142B654EE}" dt="2021-07-14T08:49:36.082" v="2864" actId="1076"/>
          <ac:picMkLst>
            <pc:docMk/>
            <pc:sldMk cId="515999253" sldId="455"/>
            <ac:picMk id="9" creationId="{8100D30F-0988-4746-B24C-941FB4D62023}"/>
          </ac:picMkLst>
        </pc:picChg>
        <pc:picChg chg="add mod ord">
          <ac:chgData name="Anna Japs" userId="d8ed7eda-dbb2-4951-9842-a6ff0a078b38" providerId="ADAL" clId="{DCA4DFC5-9D66-479B-BB7E-983142B654EE}" dt="2021-07-14T08:49:36.082" v="2864" actId="1076"/>
          <ac:picMkLst>
            <pc:docMk/>
            <pc:sldMk cId="515999253" sldId="455"/>
            <ac:picMk id="10" creationId="{B77C06DD-3C00-4FA9-8D99-D444FF6DE009}"/>
          </ac:picMkLst>
        </pc:picChg>
        <pc:picChg chg="add mod ord">
          <ac:chgData name="Anna Japs" userId="d8ed7eda-dbb2-4951-9842-a6ff0a078b38" providerId="ADAL" clId="{DCA4DFC5-9D66-479B-BB7E-983142B654EE}" dt="2021-07-14T08:49:36.082" v="2864" actId="1076"/>
          <ac:picMkLst>
            <pc:docMk/>
            <pc:sldMk cId="515999253" sldId="455"/>
            <ac:picMk id="11" creationId="{41935318-2B1C-4E89-BD0F-2329885D5A47}"/>
          </ac:picMkLst>
        </pc:picChg>
      </pc:sldChg>
      <pc:sldChg chg="addSp delSp modSp new mod ord modNotesTx">
        <pc:chgData name="Anna Japs" userId="d8ed7eda-dbb2-4951-9842-a6ff0a078b38" providerId="ADAL" clId="{DCA4DFC5-9D66-479B-BB7E-983142B654EE}" dt="2021-07-14T09:55:03.268" v="3289"/>
        <pc:sldMkLst>
          <pc:docMk/>
          <pc:sldMk cId="2415929705" sldId="456"/>
        </pc:sldMkLst>
        <pc:spChg chg="add del mod">
          <ac:chgData name="Anna Japs" userId="d8ed7eda-dbb2-4951-9842-a6ff0a078b38" providerId="ADAL" clId="{DCA4DFC5-9D66-479B-BB7E-983142B654EE}" dt="2021-07-14T09:06:25.941" v="2985" actId="478"/>
          <ac:spMkLst>
            <pc:docMk/>
            <pc:sldMk cId="2415929705" sldId="456"/>
            <ac:spMk id="4" creationId="{F7262FEF-9142-45C4-9A1C-9DD660212F82}"/>
          </ac:spMkLst>
        </pc:spChg>
        <pc:spChg chg="add del mod">
          <ac:chgData name="Anna Japs" userId="d8ed7eda-dbb2-4951-9842-a6ff0a078b38" providerId="ADAL" clId="{DCA4DFC5-9D66-479B-BB7E-983142B654EE}" dt="2021-07-14T09:06:21.530" v="2982" actId="478"/>
          <ac:spMkLst>
            <pc:docMk/>
            <pc:sldMk cId="2415929705" sldId="456"/>
            <ac:spMk id="5" creationId="{6AE23881-0D4A-4A22-AE9D-A9A43BFAB2CD}"/>
          </ac:spMkLst>
        </pc:spChg>
        <pc:picChg chg="add del mod">
          <ac:chgData name="Anna Japs" userId="d8ed7eda-dbb2-4951-9842-a6ff0a078b38" providerId="ADAL" clId="{DCA4DFC5-9D66-479B-BB7E-983142B654EE}" dt="2021-07-14T09:06:23.753" v="2984" actId="478"/>
          <ac:picMkLst>
            <pc:docMk/>
            <pc:sldMk cId="2415929705" sldId="456"/>
            <ac:picMk id="3" creationId="{94E20722-2432-410B-B732-41463EB2F76F}"/>
          </ac:picMkLst>
        </pc:picChg>
      </pc:sldChg>
      <pc:sldChg chg="addSp modSp new mod ord modNotesTx">
        <pc:chgData name="Anna Japs" userId="d8ed7eda-dbb2-4951-9842-a6ff0a078b38" providerId="ADAL" clId="{DCA4DFC5-9D66-479B-BB7E-983142B654EE}" dt="2021-07-14T09:21:53.550" v="3264" actId="20577"/>
        <pc:sldMkLst>
          <pc:docMk/>
          <pc:sldMk cId="2588429026" sldId="457"/>
        </pc:sldMkLst>
        <pc:picChg chg="add mod">
          <ac:chgData name="Anna Japs" userId="d8ed7eda-dbb2-4951-9842-a6ff0a078b38" providerId="ADAL" clId="{DCA4DFC5-9D66-479B-BB7E-983142B654EE}" dt="2021-07-14T09:21:25.119" v="3226" actId="14100"/>
          <ac:picMkLst>
            <pc:docMk/>
            <pc:sldMk cId="2588429026" sldId="457"/>
            <ac:picMk id="3" creationId="{689FE509-C2D6-45CA-8FE3-861B617FCAD2}"/>
          </ac:picMkLst>
        </pc:picChg>
      </pc:sldChg>
      <pc:sldChg chg="addSp modSp new mod ord">
        <pc:chgData name="Anna Japs" userId="d8ed7eda-dbb2-4951-9842-a6ff0a078b38" providerId="ADAL" clId="{DCA4DFC5-9D66-479B-BB7E-983142B654EE}" dt="2021-07-14T09:54:57.541" v="3287"/>
        <pc:sldMkLst>
          <pc:docMk/>
          <pc:sldMk cId="2638181569" sldId="458"/>
        </pc:sldMkLst>
        <pc:picChg chg="add mod">
          <ac:chgData name="Anna Japs" userId="d8ed7eda-dbb2-4951-9842-a6ff0a078b38" providerId="ADAL" clId="{DCA4DFC5-9D66-479B-BB7E-983142B654EE}" dt="2021-07-14T09:23:43.960" v="3272" actId="1076"/>
          <ac:picMkLst>
            <pc:docMk/>
            <pc:sldMk cId="2638181569" sldId="458"/>
            <ac:picMk id="3" creationId="{4D712505-A81E-438A-BF30-3407E07BB994}"/>
          </ac:picMkLst>
        </pc:picChg>
        <pc:picChg chg="add mod">
          <ac:chgData name="Anna Japs" userId="d8ed7eda-dbb2-4951-9842-a6ff0a078b38" providerId="ADAL" clId="{DCA4DFC5-9D66-479B-BB7E-983142B654EE}" dt="2021-07-14T09:50:38.738" v="3280" actId="14100"/>
          <ac:picMkLst>
            <pc:docMk/>
            <pc:sldMk cId="2638181569" sldId="458"/>
            <ac:picMk id="2050" creationId="{D094C405-240D-4F42-9A64-620FAF1A7215}"/>
          </ac:picMkLst>
        </pc:picChg>
      </pc:sldChg>
      <pc:sldChg chg="addSp modSp new mod modAnim">
        <pc:chgData name="Anna Japs" userId="d8ed7eda-dbb2-4951-9842-a6ff0a078b38" providerId="ADAL" clId="{DCA4DFC5-9D66-479B-BB7E-983142B654EE}" dt="2021-07-15T06:13:28.212" v="4838" actId="1076"/>
        <pc:sldMkLst>
          <pc:docMk/>
          <pc:sldMk cId="2126526951" sldId="459"/>
        </pc:sldMkLst>
        <pc:spChg chg="add mod">
          <ac:chgData name="Anna Japs" userId="d8ed7eda-dbb2-4951-9842-a6ff0a078b38" providerId="ADAL" clId="{DCA4DFC5-9D66-479B-BB7E-983142B654EE}" dt="2021-07-15T06:13:28.212" v="4838" actId="1076"/>
          <ac:spMkLst>
            <pc:docMk/>
            <pc:sldMk cId="2126526951" sldId="459"/>
            <ac:spMk id="2" creationId="{A62E7037-684B-4B50-8EDD-76AF27350A92}"/>
          </ac:spMkLst>
        </pc:spChg>
      </pc:sldChg>
      <pc:sldChg chg="addSp modSp new mod modShow modNotesTx">
        <pc:chgData name="Anna Japs" userId="d8ed7eda-dbb2-4951-9842-a6ff0a078b38" providerId="ADAL" clId="{DCA4DFC5-9D66-479B-BB7E-983142B654EE}" dt="2021-07-15T07:09:51.844" v="6220" actId="20577"/>
        <pc:sldMkLst>
          <pc:docMk/>
          <pc:sldMk cId="2144415295" sldId="460"/>
        </pc:sldMkLst>
        <pc:picChg chg="add mod">
          <ac:chgData name="Anna Japs" userId="d8ed7eda-dbb2-4951-9842-a6ff0a078b38" providerId="ADAL" clId="{DCA4DFC5-9D66-479B-BB7E-983142B654EE}" dt="2021-07-15T06:57:28.447" v="5623" actId="14100"/>
          <ac:picMkLst>
            <pc:docMk/>
            <pc:sldMk cId="2144415295" sldId="460"/>
            <ac:picMk id="3074" creationId="{1BF5F30F-1493-491C-BE14-37D072A42204}"/>
          </ac:picMkLst>
        </pc:picChg>
        <pc:picChg chg="add mod">
          <ac:chgData name="Anna Japs" userId="d8ed7eda-dbb2-4951-9842-a6ff0a078b38" providerId="ADAL" clId="{DCA4DFC5-9D66-479B-BB7E-983142B654EE}" dt="2021-07-15T06:57:18.027" v="5622" actId="1076"/>
          <ac:picMkLst>
            <pc:docMk/>
            <pc:sldMk cId="2144415295" sldId="460"/>
            <ac:picMk id="3076" creationId="{419292C8-F853-4A6A-A21B-35B1562F8542}"/>
          </ac:picMkLst>
        </pc:picChg>
      </pc:sldChg>
    </pc:docChg>
  </pc:docChgLst>
  <pc:docChgLst>
    <pc:chgData name="Anna Japs" userId="d8ed7eda-dbb2-4951-9842-a6ff0a078b38" providerId="ADAL" clId="{DF00B1BB-66D7-48D4-AB28-24B568A7598F}"/>
    <pc:docChg chg="addSld modSld">
      <pc:chgData name="Anna Japs" userId="d8ed7eda-dbb2-4951-9842-a6ff0a078b38" providerId="ADAL" clId="{DF00B1BB-66D7-48D4-AB28-24B568A7598F}" dt="2021-08-31T10:29:38.300" v="38" actId="22"/>
      <pc:docMkLst>
        <pc:docMk/>
      </pc:docMkLst>
      <pc:sldChg chg="modSp">
        <pc:chgData name="Anna Japs" userId="d8ed7eda-dbb2-4951-9842-a6ff0a078b38" providerId="ADAL" clId="{DF00B1BB-66D7-48D4-AB28-24B568A7598F}" dt="2021-08-31T07:18:38.741" v="12" actId="20577"/>
        <pc:sldMkLst>
          <pc:docMk/>
          <pc:sldMk cId="1426989494" sldId="406"/>
        </pc:sldMkLst>
        <pc:spChg chg="mod">
          <ac:chgData name="Anna Japs" userId="d8ed7eda-dbb2-4951-9842-a6ff0a078b38" providerId="ADAL" clId="{DF00B1BB-66D7-48D4-AB28-24B568A7598F}" dt="2021-08-31T07:18:38.741" v="12" actId="20577"/>
          <ac:spMkLst>
            <pc:docMk/>
            <pc:sldMk cId="1426989494" sldId="406"/>
            <ac:spMk id="13" creationId="{F12C4096-04BF-4CE8-BF03-7B6652DF3705}"/>
          </ac:spMkLst>
        </pc:spChg>
      </pc:sldChg>
      <pc:sldChg chg="modSp mod modShow">
        <pc:chgData name="Anna Japs" userId="d8ed7eda-dbb2-4951-9842-a6ff0a078b38" providerId="ADAL" clId="{DF00B1BB-66D7-48D4-AB28-24B568A7598F}" dt="2021-08-31T10:00:06.557" v="36" actId="20577"/>
        <pc:sldMkLst>
          <pc:docMk/>
          <pc:sldMk cId="398918632" sldId="454"/>
        </pc:sldMkLst>
        <pc:spChg chg="mod">
          <ac:chgData name="Anna Japs" userId="d8ed7eda-dbb2-4951-9842-a6ff0a078b38" providerId="ADAL" clId="{DF00B1BB-66D7-48D4-AB28-24B568A7598F}" dt="2021-08-31T10:00:06.557" v="36" actId="20577"/>
          <ac:spMkLst>
            <pc:docMk/>
            <pc:sldMk cId="398918632" sldId="454"/>
            <ac:spMk id="9" creationId="{692C71DE-371B-4402-A8D2-2A206FF81AC2}"/>
          </ac:spMkLst>
        </pc:spChg>
        <pc:spChg chg="mod">
          <ac:chgData name="Anna Japs" userId="d8ed7eda-dbb2-4951-9842-a6ff0a078b38" providerId="ADAL" clId="{DF00B1BB-66D7-48D4-AB28-24B568A7598F}" dt="2021-08-31T09:59:55.019" v="34" actId="14100"/>
          <ac:spMkLst>
            <pc:docMk/>
            <pc:sldMk cId="398918632" sldId="454"/>
            <ac:spMk id="19" creationId="{EBF7FFEA-EA66-47F2-BD7D-33ACAC8E4177}"/>
          </ac:spMkLst>
        </pc:spChg>
      </pc:sldChg>
      <pc:sldChg chg="addSp new mod">
        <pc:chgData name="Anna Japs" userId="d8ed7eda-dbb2-4951-9842-a6ff0a078b38" providerId="ADAL" clId="{DF00B1BB-66D7-48D4-AB28-24B568A7598F}" dt="2021-08-31T10:29:38.300" v="38" actId="22"/>
        <pc:sldMkLst>
          <pc:docMk/>
          <pc:sldMk cId="3512691246" sldId="461"/>
        </pc:sldMkLst>
        <pc:spChg chg="add">
          <ac:chgData name="Anna Japs" userId="d8ed7eda-dbb2-4951-9842-a6ff0a078b38" providerId="ADAL" clId="{DF00B1BB-66D7-48D4-AB28-24B568A7598F}" dt="2021-08-31T10:29:38.300" v="38" actId="22"/>
          <ac:spMkLst>
            <pc:docMk/>
            <pc:sldMk cId="3512691246" sldId="461"/>
            <ac:spMk id="3" creationId="{BABFBA8F-8F6E-440D-8653-3899E3AF5461}"/>
          </ac:spMkLst>
        </pc:spChg>
      </pc:sldChg>
    </pc:docChg>
  </pc:docChgLst>
  <pc:docChgLst>
    <pc:chgData name="Anna Japs" userId="d8ed7eda-dbb2-4951-9842-a6ff0a078b38" providerId="ADAL" clId="{110E8A12-B1A5-4684-9F92-CF84AAD2B443}"/>
    <pc:docChg chg="undo custSel addSld delSld modSld sldOrd">
      <pc:chgData name="Anna Japs" userId="d8ed7eda-dbb2-4951-9842-a6ff0a078b38" providerId="ADAL" clId="{110E8A12-B1A5-4684-9F92-CF84AAD2B443}" dt="2022-09-18T12:52:52.896" v="5530" actId="680"/>
      <pc:docMkLst>
        <pc:docMk/>
      </pc:docMkLst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2150000855" sldId="395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2617697735" sldId="396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525955291" sldId="397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3880497894" sldId="398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752071929" sldId="401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539903934" sldId="402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3867351972" sldId="403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3003385295" sldId="404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426989494" sldId="406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398918632" sldId="454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686994133" sldId="455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612378143" sldId="456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958624383" sldId="457"/>
        </pc:sldMkLst>
      </pc:sldChg>
      <pc:sldChg chg="modSp del mod modNotesTx">
        <pc:chgData name="Anna Japs" userId="d8ed7eda-dbb2-4951-9842-a6ff0a078b38" providerId="ADAL" clId="{110E8A12-B1A5-4684-9F92-CF84AAD2B443}" dt="2022-09-18T09:56:25.814" v="5073" actId="47"/>
        <pc:sldMkLst>
          <pc:docMk/>
          <pc:sldMk cId="320409086" sldId="459"/>
        </pc:sldMkLst>
        <pc:spChg chg="mod">
          <ac:chgData name="Anna Japs" userId="d8ed7eda-dbb2-4951-9842-a6ff0a078b38" providerId="ADAL" clId="{110E8A12-B1A5-4684-9F92-CF84AAD2B443}" dt="2022-09-04T16:23:30.655" v="1895" actId="207"/>
          <ac:spMkLst>
            <pc:docMk/>
            <pc:sldMk cId="320409086" sldId="459"/>
            <ac:spMk id="18" creationId="{CCA055C1-5A7F-D164-E46A-24FB4EF2A427}"/>
          </ac:spMkLst>
        </pc:spChg>
        <pc:spChg chg="mod">
          <ac:chgData name="Anna Japs" userId="d8ed7eda-dbb2-4951-9842-a6ff0a078b38" providerId="ADAL" clId="{110E8A12-B1A5-4684-9F92-CF84AAD2B443}" dt="2022-09-04T16:24:21.728" v="1896" actId="207"/>
          <ac:spMkLst>
            <pc:docMk/>
            <pc:sldMk cId="320409086" sldId="459"/>
            <ac:spMk id="20" creationId="{0BE26945-12B7-A3EF-5B7A-3A69C8224F7F}"/>
          </ac:spMkLst>
        </pc:spChg>
        <pc:spChg chg="mod">
          <ac:chgData name="Anna Japs" userId="d8ed7eda-dbb2-4951-9842-a6ff0a078b38" providerId="ADAL" clId="{110E8A12-B1A5-4684-9F92-CF84AAD2B443}" dt="2022-09-04T16:24:24.656" v="1897" actId="207"/>
          <ac:spMkLst>
            <pc:docMk/>
            <pc:sldMk cId="320409086" sldId="459"/>
            <ac:spMk id="22" creationId="{163BA99A-7827-5FD1-123A-8E8CE230CC7C}"/>
          </ac:spMkLst>
        </pc:spChg>
        <pc:spChg chg="mod">
          <ac:chgData name="Anna Japs" userId="d8ed7eda-dbb2-4951-9842-a6ff0a078b38" providerId="ADAL" clId="{110E8A12-B1A5-4684-9F92-CF84AAD2B443}" dt="2022-09-04T16:24:26.345" v="1898" actId="207"/>
          <ac:spMkLst>
            <pc:docMk/>
            <pc:sldMk cId="320409086" sldId="459"/>
            <ac:spMk id="23" creationId="{B2703758-7861-2059-2E2C-7642364A41CC}"/>
          </ac:spMkLst>
        </pc:spChg>
      </pc:sldChg>
      <pc:sldChg chg="modSp del mod">
        <pc:chgData name="Anna Japs" userId="d8ed7eda-dbb2-4951-9842-a6ff0a078b38" providerId="ADAL" clId="{110E8A12-B1A5-4684-9F92-CF84AAD2B443}" dt="2022-09-18T09:56:25.814" v="5073" actId="47"/>
        <pc:sldMkLst>
          <pc:docMk/>
          <pc:sldMk cId="3147289554" sldId="460"/>
        </pc:sldMkLst>
        <pc:spChg chg="mod">
          <ac:chgData name="Anna Japs" userId="d8ed7eda-dbb2-4951-9842-a6ff0a078b38" providerId="ADAL" clId="{110E8A12-B1A5-4684-9F92-CF84AAD2B443}" dt="2022-09-04T17:23:37.774" v="5033" actId="20577"/>
          <ac:spMkLst>
            <pc:docMk/>
            <pc:sldMk cId="3147289554" sldId="460"/>
            <ac:spMk id="4" creationId="{D1EE6A6A-8A93-C4EF-C9E1-2225BEC6D4D9}"/>
          </ac:spMkLst>
        </pc:spChg>
      </pc:sldChg>
      <pc:sldChg chg="modSp del mod">
        <pc:chgData name="Anna Japs" userId="d8ed7eda-dbb2-4951-9842-a6ff0a078b38" providerId="ADAL" clId="{110E8A12-B1A5-4684-9F92-CF84AAD2B443}" dt="2022-09-18T09:56:25.814" v="5073" actId="47"/>
        <pc:sldMkLst>
          <pc:docMk/>
          <pc:sldMk cId="1768097961" sldId="461"/>
        </pc:sldMkLst>
        <pc:spChg chg="mod">
          <ac:chgData name="Anna Japs" userId="d8ed7eda-dbb2-4951-9842-a6ff0a078b38" providerId="ADAL" clId="{110E8A12-B1A5-4684-9F92-CF84AAD2B443}" dt="2022-09-04T07:43:00.624" v="21" actId="20577"/>
          <ac:spMkLst>
            <pc:docMk/>
            <pc:sldMk cId="1768097961" sldId="461"/>
            <ac:spMk id="3" creationId="{1A0D4E85-6764-B443-6923-0C76986F471C}"/>
          </ac:spMkLst>
        </pc:spChg>
      </pc:sldChg>
      <pc:sldChg chg="modSp del mod">
        <pc:chgData name="Anna Japs" userId="d8ed7eda-dbb2-4951-9842-a6ff0a078b38" providerId="ADAL" clId="{110E8A12-B1A5-4684-9F92-CF84AAD2B443}" dt="2022-09-18T09:56:25.814" v="5073" actId="47"/>
        <pc:sldMkLst>
          <pc:docMk/>
          <pc:sldMk cId="2323997196" sldId="462"/>
        </pc:sldMkLst>
        <pc:spChg chg="mod">
          <ac:chgData name="Anna Japs" userId="d8ed7eda-dbb2-4951-9842-a6ff0a078b38" providerId="ADAL" clId="{110E8A12-B1A5-4684-9F92-CF84AAD2B443}" dt="2022-09-04T07:43:38.992" v="24" actId="20577"/>
          <ac:spMkLst>
            <pc:docMk/>
            <pc:sldMk cId="2323997196" sldId="462"/>
            <ac:spMk id="3" creationId="{86FD02E4-0716-C99C-9DDF-BC6006E8292C}"/>
          </ac:spMkLst>
        </pc:spChg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1897834510" sldId="463"/>
        </pc:sldMkLst>
      </pc:sldChg>
      <pc:sldChg chg="del">
        <pc:chgData name="Anna Japs" userId="d8ed7eda-dbb2-4951-9842-a6ff0a078b38" providerId="ADAL" clId="{110E8A12-B1A5-4684-9F92-CF84AAD2B443}" dt="2022-09-18T09:56:25.814" v="5073" actId="47"/>
        <pc:sldMkLst>
          <pc:docMk/>
          <pc:sldMk cId="3373698546" sldId="464"/>
        </pc:sldMkLst>
      </pc:sldChg>
      <pc:sldChg chg="modSp mod">
        <pc:chgData name="Anna Japs" userId="d8ed7eda-dbb2-4951-9842-a6ff0a078b38" providerId="ADAL" clId="{110E8A12-B1A5-4684-9F92-CF84AAD2B443}" dt="2022-09-04T13:40:08.539" v="293" actId="20577"/>
        <pc:sldMkLst>
          <pc:docMk/>
          <pc:sldMk cId="1968380554" sldId="466"/>
        </pc:sldMkLst>
        <pc:spChg chg="mod">
          <ac:chgData name="Anna Japs" userId="d8ed7eda-dbb2-4951-9842-a6ff0a078b38" providerId="ADAL" clId="{110E8A12-B1A5-4684-9F92-CF84AAD2B443}" dt="2022-09-04T13:40:08.539" v="293" actId="20577"/>
          <ac:spMkLst>
            <pc:docMk/>
            <pc:sldMk cId="1968380554" sldId="466"/>
            <ac:spMk id="7" creationId="{85BCFA1F-2E1D-8065-BE20-A3A564670311}"/>
          </ac:spMkLst>
        </pc:spChg>
      </pc:sldChg>
      <pc:sldChg chg="modSp mod">
        <pc:chgData name="Anna Japs" userId="d8ed7eda-dbb2-4951-9842-a6ff0a078b38" providerId="ADAL" clId="{110E8A12-B1A5-4684-9F92-CF84AAD2B443}" dt="2022-09-04T17:25:10.296" v="5035" actId="27636"/>
        <pc:sldMkLst>
          <pc:docMk/>
          <pc:sldMk cId="1017102884" sldId="467"/>
        </pc:sldMkLst>
        <pc:spChg chg="mod">
          <ac:chgData name="Anna Japs" userId="d8ed7eda-dbb2-4951-9842-a6ff0a078b38" providerId="ADAL" clId="{110E8A12-B1A5-4684-9F92-CF84AAD2B443}" dt="2022-09-04T17:25:10.296" v="5035" actId="27636"/>
          <ac:spMkLst>
            <pc:docMk/>
            <pc:sldMk cId="1017102884" sldId="467"/>
            <ac:spMk id="4" creationId="{C352E1F2-78C4-8B90-51D5-78F06FA79F5B}"/>
          </ac:spMkLst>
        </pc:spChg>
      </pc:sldChg>
      <pc:sldChg chg="ord">
        <pc:chgData name="Anna Japs" userId="d8ed7eda-dbb2-4951-9842-a6ff0a078b38" providerId="ADAL" clId="{110E8A12-B1A5-4684-9F92-CF84AAD2B443}" dt="2022-09-11T18:17:59.500" v="5060"/>
        <pc:sldMkLst>
          <pc:docMk/>
          <pc:sldMk cId="3965364248" sldId="468"/>
        </pc:sldMkLst>
      </pc:sldChg>
      <pc:sldChg chg="addSp delSp modSp mod">
        <pc:chgData name="Anna Japs" userId="d8ed7eda-dbb2-4951-9842-a6ff0a078b38" providerId="ADAL" clId="{110E8A12-B1A5-4684-9F92-CF84AAD2B443}" dt="2022-09-18T12:37:04.166" v="5081" actId="20577"/>
        <pc:sldMkLst>
          <pc:docMk/>
          <pc:sldMk cId="3852553629" sldId="483"/>
        </pc:sldMkLst>
        <pc:spChg chg="mod">
          <ac:chgData name="Anna Japs" userId="d8ed7eda-dbb2-4951-9842-a6ff0a078b38" providerId="ADAL" clId="{110E8A12-B1A5-4684-9F92-CF84AAD2B443}" dt="2022-09-18T12:37:04.166" v="5081" actId="20577"/>
          <ac:spMkLst>
            <pc:docMk/>
            <pc:sldMk cId="3852553629" sldId="483"/>
            <ac:spMk id="4" creationId="{8FB992B2-AF0C-433A-B0FB-8754FD1FD316}"/>
          </ac:spMkLst>
        </pc:spChg>
        <pc:picChg chg="add mod">
          <ac:chgData name="Anna Japs" userId="d8ed7eda-dbb2-4951-9842-a6ff0a078b38" providerId="ADAL" clId="{110E8A12-B1A5-4684-9F92-CF84AAD2B443}" dt="2022-09-04T14:07:11.584" v="1437" actId="14100"/>
          <ac:picMkLst>
            <pc:docMk/>
            <pc:sldMk cId="3852553629" sldId="483"/>
            <ac:picMk id="3" creationId="{652A66FB-11FB-824C-364E-036D16436646}"/>
          </ac:picMkLst>
        </pc:picChg>
        <pc:picChg chg="add del">
          <ac:chgData name="Anna Japs" userId="d8ed7eda-dbb2-4951-9842-a6ff0a078b38" providerId="ADAL" clId="{110E8A12-B1A5-4684-9F92-CF84AAD2B443}" dt="2022-09-12T06:49:32.690" v="5063" actId="21"/>
          <ac:picMkLst>
            <pc:docMk/>
            <pc:sldMk cId="3852553629" sldId="483"/>
            <ac:picMk id="5" creationId="{9A381D97-783B-FFC0-ABB9-D9E786F61FD1}"/>
          </ac:picMkLst>
        </pc:picChg>
      </pc:sldChg>
      <pc:sldChg chg="modNotesTx">
        <pc:chgData name="Anna Japs" userId="d8ed7eda-dbb2-4951-9842-a6ff0a078b38" providerId="ADAL" clId="{110E8A12-B1A5-4684-9F92-CF84AAD2B443}" dt="2022-09-04T13:40:28.296" v="294" actId="313"/>
        <pc:sldMkLst>
          <pc:docMk/>
          <pc:sldMk cId="1679277288" sldId="485"/>
        </pc:sldMkLst>
      </pc:sldChg>
      <pc:sldChg chg="addSp delSp modSp mod modAnim modNotesTx">
        <pc:chgData name="Anna Japs" userId="d8ed7eda-dbb2-4951-9842-a6ff0a078b38" providerId="ADAL" clId="{110E8A12-B1A5-4684-9F92-CF84AAD2B443}" dt="2022-09-04T13:55:46.244" v="1427" actId="14100"/>
        <pc:sldMkLst>
          <pc:docMk/>
          <pc:sldMk cId="544769935" sldId="486"/>
        </pc:sldMkLst>
        <pc:spChg chg="mod">
          <ac:chgData name="Anna Japs" userId="d8ed7eda-dbb2-4951-9842-a6ff0a078b38" providerId="ADAL" clId="{110E8A12-B1A5-4684-9F92-CF84AAD2B443}" dt="2022-09-04T13:50:43.076" v="1058" actId="20577"/>
          <ac:spMkLst>
            <pc:docMk/>
            <pc:sldMk cId="544769935" sldId="486"/>
            <ac:spMk id="10" creationId="{3E48A4AD-0534-9A71-B0C4-549E018B6587}"/>
          </ac:spMkLst>
        </pc:spChg>
        <pc:spChg chg="add mod">
          <ac:chgData name="Anna Japs" userId="d8ed7eda-dbb2-4951-9842-a6ff0a078b38" providerId="ADAL" clId="{110E8A12-B1A5-4684-9F92-CF84AAD2B443}" dt="2022-09-04T13:55:46.244" v="1427" actId="14100"/>
          <ac:spMkLst>
            <pc:docMk/>
            <pc:sldMk cId="544769935" sldId="486"/>
            <ac:spMk id="28" creationId="{C1E3AA7D-CA62-7742-6EC4-8F629D6B09B0}"/>
          </ac:spMkLst>
        </pc:spChg>
        <pc:grpChg chg="del mod">
          <ac:chgData name="Anna Japs" userId="d8ed7eda-dbb2-4951-9842-a6ff0a078b38" providerId="ADAL" clId="{110E8A12-B1A5-4684-9F92-CF84AAD2B443}" dt="2022-09-04T13:52:39.273" v="1079"/>
          <ac:grpSpMkLst>
            <pc:docMk/>
            <pc:sldMk cId="544769935" sldId="486"/>
            <ac:grpSpMk id="16" creationId="{DFCFE4E1-73E6-0834-98AF-74CC54D6385B}"/>
          </ac:grpSpMkLst>
        </pc:grpChg>
        <pc:grpChg chg="mod">
          <ac:chgData name="Anna Japs" userId="d8ed7eda-dbb2-4951-9842-a6ff0a078b38" providerId="ADAL" clId="{110E8A12-B1A5-4684-9F92-CF84AAD2B443}" dt="2022-09-04T13:52:16.244" v="1071"/>
          <ac:grpSpMkLst>
            <pc:docMk/>
            <pc:sldMk cId="544769935" sldId="486"/>
            <ac:grpSpMk id="19" creationId="{24D68984-CA52-3021-EC89-E4365ADF6FB8}"/>
          </ac:grpSpMkLst>
        </pc:grpChg>
        <pc:grpChg chg="mod">
          <ac:chgData name="Anna Japs" userId="d8ed7eda-dbb2-4951-9842-a6ff0a078b38" providerId="ADAL" clId="{110E8A12-B1A5-4684-9F92-CF84AAD2B443}" dt="2022-09-04T13:52:27.661" v="1074"/>
          <ac:grpSpMkLst>
            <pc:docMk/>
            <pc:sldMk cId="544769935" sldId="486"/>
            <ac:grpSpMk id="22" creationId="{503216B9-36AF-5088-12A6-7BE4E0E4458F}"/>
          </ac:grpSpMkLst>
        </pc:grpChg>
        <pc:grpChg chg="mod">
          <ac:chgData name="Anna Japs" userId="d8ed7eda-dbb2-4951-9842-a6ff0a078b38" providerId="ADAL" clId="{110E8A12-B1A5-4684-9F92-CF84AAD2B443}" dt="2022-09-04T13:52:35.007" v="1077"/>
          <ac:grpSpMkLst>
            <pc:docMk/>
            <pc:sldMk cId="544769935" sldId="486"/>
            <ac:grpSpMk id="25" creationId="{0A9E03C6-E599-85BC-8DB3-4FB228EFDEEE}"/>
          </ac:grpSpMkLst>
        </pc:grpChg>
        <pc:grpChg chg="mod">
          <ac:chgData name="Anna Japs" userId="d8ed7eda-dbb2-4951-9842-a6ff0a078b38" providerId="ADAL" clId="{110E8A12-B1A5-4684-9F92-CF84AAD2B443}" dt="2022-09-04T13:52:39.273" v="1079"/>
          <ac:grpSpMkLst>
            <pc:docMk/>
            <pc:sldMk cId="544769935" sldId="486"/>
            <ac:grpSpMk id="27" creationId="{C870F34A-83FA-84A5-9B54-CDB29539D40D}"/>
          </ac:grpSpMkLst>
        </pc:grpChg>
        <pc:picChg chg="add mod">
          <ac:chgData name="Anna Japs" userId="d8ed7eda-dbb2-4951-9842-a6ff0a078b38" providerId="ADAL" clId="{110E8A12-B1A5-4684-9F92-CF84AAD2B443}" dt="2022-09-04T13:48:20.963" v="571" actId="1076"/>
          <ac:picMkLst>
            <pc:docMk/>
            <pc:sldMk cId="544769935" sldId="486"/>
            <ac:picMk id="3" creationId="{2B84515F-F13D-8E4E-7014-B83B87041F7F}"/>
          </ac:picMkLst>
        </pc:picChg>
        <pc:picChg chg="del">
          <ac:chgData name="Anna Japs" userId="d8ed7eda-dbb2-4951-9842-a6ff0a078b38" providerId="ADAL" clId="{110E8A12-B1A5-4684-9F92-CF84AAD2B443}" dt="2022-09-04T13:48:16.162" v="569" actId="478"/>
          <ac:picMkLst>
            <pc:docMk/>
            <pc:sldMk cId="544769935" sldId="486"/>
            <ac:picMk id="5" creationId="{325C2CDD-4BED-AC35-21B3-3F5FB658829D}"/>
          </ac:picMkLst>
        </pc:picChg>
        <pc:inkChg chg="add mod">
          <ac:chgData name="Anna Japs" userId="d8ed7eda-dbb2-4951-9842-a6ff0a078b38" providerId="ADAL" clId="{110E8A12-B1A5-4684-9F92-CF84AAD2B443}" dt="2022-09-04T13:52:39.273" v="1079"/>
          <ac:inkMkLst>
            <pc:docMk/>
            <pc:sldMk cId="544769935" sldId="486"/>
            <ac:inkMk id="13" creationId="{AE46B113-D091-FB62-9F05-BDD63FD2017C}"/>
          </ac:inkMkLst>
        </pc:inkChg>
        <pc:inkChg chg="add mod">
          <ac:chgData name="Anna Japs" userId="d8ed7eda-dbb2-4951-9842-a6ff0a078b38" providerId="ADAL" clId="{110E8A12-B1A5-4684-9F92-CF84AAD2B443}" dt="2022-09-04T13:52:39.273" v="1079"/>
          <ac:inkMkLst>
            <pc:docMk/>
            <pc:sldMk cId="544769935" sldId="486"/>
            <ac:inkMk id="14" creationId="{7AE9C2B6-51CE-6959-7D68-606273065AA4}"/>
          </ac:inkMkLst>
        </pc:inkChg>
        <pc:inkChg chg="add mod">
          <ac:chgData name="Anna Japs" userId="d8ed7eda-dbb2-4951-9842-a6ff0a078b38" providerId="ADAL" clId="{110E8A12-B1A5-4684-9F92-CF84AAD2B443}" dt="2022-09-04T13:52:39.273" v="1079"/>
          <ac:inkMkLst>
            <pc:docMk/>
            <pc:sldMk cId="544769935" sldId="486"/>
            <ac:inkMk id="15" creationId="{03753A43-067E-E363-68C1-ECA9739846BB}"/>
          </ac:inkMkLst>
        </pc:inkChg>
        <pc:inkChg chg="add mod">
          <ac:chgData name="Anna Japs" userId="d8ed7eda-dbb2-4951-9842-a6ff0a078b38" providerId="ADAL" clId="{110E8A12-B1A5-4684-9F92-CF84AAD2B443}" dt="2022-09-04T13:52:16.244" v="1071"/>
          <ac:inkMkLst>
            <pc:docMk/>
            <pc:sldMk cId="544769935" sldId="486"/>
            <ac:inkMk id="17" creationId="{826DF15D-EBBD-8F22-DF28-42D937ABF011}"/>
          </ac:inkMkLst>
        </pc:inkChg>
        <pc:inkChg chg="add mod">
          <ac:chgData name="Anna Japs" userId="d8ed7eda-dbb2-4951-9842-a6ff0a078b38" providerId="ADAL" clId="{110E8A12-B1A5-4684-9F92-CF84AAD2B443}" dt="2022-09-04T13:52:16.244" v="1071"/>
          <ac:inkMkLst>
            <pc:docMk/>
            <pc:sldMk cId="544769935" sldId="486"/>
            <ac:inkMk id="18" creationId="{2FFF24F4-2E36-D038-C539-0FDC8FDCFFE7}"/>
          </ac:inkMkLst>
        </pc:inkChg>
        <pc:inkChg chg="add mod">
          <ac:chgData name="Anna Japs" userId="d8ed7eda-dbb2-4951-9842-a6ff0a078b38" providerId="ADAL" clId="{110E8A12-B1A5-4684-9F92-CF84AAD2B443}" dt="2022-09-04T13:52:27.661" v="1074"/>
          <ac:inkMkLst>
            <pc:docMk/>
            <pc:sldMk cId="544769935" sldId="486"/>
            <ac:inkMk id="20" creationId="{51EF8697-0CB6-5987-9B9D-0298E3E96CB9}"/>
          </ac:inkMkLst>
        </pc:inkChg>
        <pc:inkChg chg="add mod">
          <ac:chgData name="Anna Japs" userId="d8ed7eda-dbb2-4951-9842-a6ff0a078b38" providerId="ADAL" clId="{110E8A12-B1A5-4684-9F92-CF84AAD2B443}" dt="2022-09-04T13:52:27.661" v="1074"/>
          <ac:inkMkLst>
            <pc:docMk/>
            <pc:sldMk cId="544769935" sldId="486"/>
            <ac:inkMk id="21" creationId="{7073FEA0-6BE4-826D-6900-23BFA3F25411}"/>
          </ac:inkMkLst>
        </pc:inkChg>
        <pc:inkChg chg="add mod">
          <ac:chgData name="Anna Japs" userId="d8ed7eda-dbb2-4951-9842-a6ff0a078b38" providerId="ADAL" clId="{110E8A12-B1A5-4684-9F92-CF84AAD2B443}" dt="2022-09-04T13:52:35.007" v="1077"/>
          <ac:inkMkLst>
            <pc:docMk/>
            <pc:sldMk cId="544769935" sldId="486"/>
            <ac:inkMk id="23" creationId="{F5B57207-85FF-E549-A248-34EB10E74B1D}"/>
          </ac:inkMkLst>
        </pc:inkChg>
        <pc:inkChg chg="add mod">
          <ac:chgData name="Anna Japs" userId="d8ed7eda-dbb2-4951-9842-a6ff0a078b38" providerId="ADAL" clId="{110E8A12-B1A5-4684-9F92-CF84AAD2B443}" dt="2022-09-04T13:52:35.007" v="1077"/>
          <ac:inkMkLst>
            <pc:docMk/>
            <pc:sldMk cId="544769935" sldId="486"/>
            <ac:inkMk id="24" creationId="{6F7B4421-4982-B00A-57A1-3A57B8EC8D58}"/>
          </ac:inkMkLst>
        </pc:inkChg>
        <pc:inkChg chg="add mod">
          <ac:chgData name="Anna Japs" userId="d8ed7eda-dbb2-4951-9842-a6ff0a078b38" providerId="ADAL" clId="{110E8A12-B1A5-4684-9F92-CF84AAD2B443}" dt="2022-09-04T13:52:39.273" v="1079"/>
          <ac:inkMkLst>
            <pc:docMk/>
            <pc:sldMk cId="544769935" sldId="486"/>
            <ac:inkMk id="26" creationId="{C6B031C1-7468-2F45-70C4-E48EC9D6AC3D}"/>
          </ac:inkMkLst>
        </pc:inkChg>
        <pc:cxnChg chg="add del mod">
          <ac:chgData name="Anna Japs" userId="d8ed7eda-dbb2-4951-9842-a6ff0a078b38" providerId="ADAL" clId="{110E8A12-B1A5-4684-9F92-CF84AAD2B443}" dt="2022-09-04T13:51:02.606" v="1061" actId="478"/>
          <ac:cxnSpMkLst>
            <pc:docMk/>
            <pc:sldMk cId="544769935" sldId="486"/>
            <ac:cxnSpMk id="6" creationId="{0E1940D2-B51C-2C4E-D528-4A99AD267482}"/>
          </ac:cxnSpMkLst>
        </pc:cxnChg>
        <pc:cxnChg chg="add del mod">
          <ac:chgData name="Anna Japs" userId="d8ed7eda-dbb2-4951-9842-a6ff0a078b38" providerId="ADAL" clId="{110E8A12-B1A5-4684-9F92-CF84AAD2B443}" dt="2022-09-04T13:51:22.154" v="1064" actId="478"/>
          <ac:cxnSpMkLst>
            <pc:docMk/>
            <pc:sldMk cId="544769935" sldId="486"/>
            <ac:cxnSpMk id="11" creationId="{6E0D2B55-73EF-FFC5-F075-1BBEDA648559}"/>
          </ac:cxnSpMkLst>
        </pc:cxnChg>
      </pc:sldChg>
      <pc:sldChg chg="addSp delSp mod modShow modNotesTx">
        <pc:chgData name="Anna Japs" userId="d8ed7eda-dbb2-4951-9842-a6ff0a078b38" providerId="ADAL" clId="{110E8A12-B1A5-4684-9F92-CF84AAD2B443}" dt="2022-09-04T16:12:29.140" v="1463" actId="22"/>
        <pc:sldMkLst>
          <pc:docMk/>
          <pc:sldMk cId="802019888" sldId="487"/>
        </pc:sldMkLst>
        <pc:picChg chg="add del">
          <ac:chgData name="Anna Japs" userId="d8ed7eda-dbb2-4951-9842-a6ff0a078b38" providerId="ADAL" clId="{110E8A12-B1A5-4684-9F92-CF84AAD2B443}" dt="2022-09-04T16:12:27.766" v="1462" actId="478"/>
          <ac:picMkLst>
            <pc:docMk/>
            <pc:sldMk cId="802019888" sldId="487"/>
            <ac:picMk id="3" creationId="{81DF74F2-0634-2772-684F-94011743D370}"/>
          </ac:picMkLst>
        </pc:picChg>
        <pc:picChg chg="add">
          <ac:chgData name="Anna Japs" userId="d8ed7eda-dbb2-4951-9842-a6ff0a078b38" providerId="ADAL" clId="{110E8A12-B1A5-4684-9F92-CF84AAD2B443}" dt="2022-09-04T16:12:29.140" v="1463" actId="22"/>
          <ac:picMkLst>
            <pc:docMk/>
            <pc:sldMk cId="802019888" sldId="487"/>
            <ac:picMk id="5" creationId="{6A1D0BAD-CBA4-7C48-D3AF-24C97898A6C3}"/>
          </ac:picMkLst>
        </pc:picChg>
      </pc:sldChg>
      <pc:sldChg chg="modSp add del mod">
        <pc:chgData name="Anna Japs" userId="d8ed7eda-dbb2-4951-9842-a6ff0a078b38" providerId="ADAL" clId="{110E8A12-B1A5-4684-9F92-CF84AAD2B443}" dt="2022-09-18T09:56:25.814" v="5073" actId="47"/>
        <pc:sldMkLst>
          <pc:docMk/>
          <pc:sldMk cId="1071658589" sldId="488"/>
        </pc:sldMkLst>
        <pc:spChg chg="mod">
          <ac:chgData name="Anna Japs" userId="d8ed7eda-dbb2-4951-9842-a6ff0a078b38" providerId="ADAL" clId="{110E8A12-B1A5-4684-9F92-CF84AAD2B443}" dt="2022-09-04T07:44:40.745" v="83" actId="20577"/>
          <ac:spMkLst>
            <pc:docMk/>
            <pc:sldMk cId="1071658589" sldId="488"/>
            <ac:spMk id="9" creationId="{5FF5C911-DEFD-97D9-12B0-20C247192A7B}"/>
          </ac:spMkLst>
        </pc:spChg>
      </pc:sldChg>
      <pc:sldChg chg="new del">
        <pc:chgData name="Anna Japs" userId="d8ed7eda-dbb2-4951-9842-a6ff0a078b38" providerId="ADAL" clId="{110E8A12-B1A5-4684-9F92-CF84AAD2B443}" dt="2022-09-04T07:44:54.023" v="85" actId="47"/>
        <pc:sldMkLst>
          <pc:docMk/>
          <pc:sldMk cId="3815222310" sldId="489"/>
        </pc:sldMkLst>
      </pc:sldChg>
      <pc:sldChg chg="modSp add del">
        <pc:chgData name="Anna Japs" userId="d8ed7eda-dbb2-4951-9842-a6ff0a078b38" providerId="ADAL" clId="{110E8A12-B1A5-4684-9F92-CF84AAD2B443}" dt="2022-09-18T09:56:25.814" v="5073" actId="47"/>
        <pc:sldMkLst>
          <pc:docMk/>
          <pc:sldMk cId="3874896201" sldId="489"/>
        </pc:sldMkLst>
        <pc:spChg chg="mod">
          <ac:chgData name="Anna Japs" userId="d8ed7eda-dbb2-4951-9842-a6ff0a078b38" providerId="ADAL" clId="{110E8A12-B1A5-4684-9F92-CF84AAD2B443}" dt="2022-09-04T07:45:16.380" v="113" actId="20577"/>
          <ac:spMkLst>
            <pc:docMk/>
            <pc:sldMk cId="3874896201" sldId="489"/>
            <ac:spMk id="4" creationId="{8FB992B2-AF0C-433A-B0FB-8754FD1FD316}"/>
          </ac:spMkLst>
        </pc:spChg>
      </pc:sldChg>
      <pc:sldChg chg="add del">
        <pc:chgData name="Anna Japs" userId="d8ed7eda-dbb2-4951-9842-a6ff0a078b38" providerId="ADAL" clId="{110E8A12-B1A5-4684-9F92-CF84AAD2B443}" dt="2022-09-18T09:56:25.814" v="5073" actId="47"/>
        <pc:sldMkLst>
          <pc:docMk/>
          <pc:sldMk cId="796451881" sldId="490"/>
        </pc:sldMkLst>
      </pc:sldChg>
      <pc:sldChg chg="add del">
        <pc:chgData name="Anna Japs" userId="d8ed7eda-dbb2-4951-9842-a6ff0a078b38" providerId="ADAL" clId="{110E8A12-B1A5-4684-9F92-CF84AAD2B443}" dt="2022-09-18T09:56:25.814" v="5073" actId="47"/>
        <pc:sldMkLst>
          <pc:docMk/>
          <pc:sldMk cId="1001661736" sldId="491"/>
        </pc:sldMkLst>
      </pc:sldChg>
      <pc:sldChg chg="modSp add del mod">
        <pc:chgData name="Anna Japs" userId="d8ed7eda-dbb2-4951-9842-a6ff0a078b38" providerId="ADAL" clId="{110E8A12-B1A5-4684-9F92-CF84AAD2B443}" dt="2022-09-18T09:56:25.814" v="5073" actId="47"/>
        <pc:sldMkLst>
          <pc:docMk/>
          <pc:sldMk cId="3928461232" sldId="492"/>
        </pc:sldMkLst>
        <pc:spChg chg="mod">
          <ac:chgData name="Anna Japs" userId="d8ed7eda-dbb2-4951-9842-a6ff0a078b38" providerId="ADAL" clId="{110E8A12-B1A5-4684-9F92-CF84AAD2B443}" dt="2022-09-04T07:45:49.791" v="135" actId="20577"/>
          <ac:spMkLst>
            <pc:docMk/>
            <pc:sldMk cId="3928461232" sldId="492"/>
            <ac:spMk id="9" creationId="{5FF5C911-DEFD-97D9-12B0-20C247192A7B}"/>
          </ac:spMkLst>
        </pc:spChg>
      </pc:sldChg>
      <pc:sldChg chg="modSp add del">
        <pc:chgData name="Anna Japs" userId="d8ed7eda-dbb2-4951-9842-a6ff0a078b38" providerId="ADAL" clId="{110E8A12-B1A5-4684-9F92-CF84AAD2B443}" dt="2022-09-18T09:56:25.814" v="5073" actId="47"/>
        <pc:sldMkLst>
          <pc:docMk/>
          <pc:sldMk cId="776179770" sldId="493"/>
        </pc:sldMkLst>
        <pc:spChg chg="mod">
          <ac:chgData name="Anna Japs" userId="d8ed7eda-dbb2-4951-9842-a6ff0a078b38" providerId="ADAL" clId="{110E8A12-B1A5-4684-9F92-CF84AAD2B443}" dt="2022-09-04T07:45:59.697" v="155" actId="20577"/>
          <ac:spMkLst>
            <pc:docMk/>
            <pc:sldMk cId="776179770" sldId="493"/>
            <ac:spMk id="4" creationId="{8FB992B2-AF0C-433A-B0FB-8754FD1FD316}"/>
          </ac:spMkLst>
        </pc:spChg>
      </pc:sldChg>
      <pc:sldChg chg="modSp add del mod">
        <pc:chgData name="Anna Japs" userId="d8ed7eda-dbb2-4951-9842-a6ff0a078b38" providerId="ADAL" clId="{110E8A12-B1A5-4684-9F92-CF84AAD2B443}" dt="2022-09-18T09:56:25.814" v="5073" actId="47"/>
        <pc:sldMkLst>
          <pc:docMk/>
          <pc:sldMk cId="2576638286" sldId="494"/>
        </pc:sldMkLst>
        <pc:spChg chg="mod">
          <ac:chgData name="Anna Japs" userId="d8ed7eda-dbb2-4951-9842-a6ff0a078b38" providerId="ADAL" clId="{110E8A12-B1A5-4684-9F92-CF84AAD2B443}" dt="2022-09-04T07:46:15.633" v="195" actId="20577"/>
          <ac:spMkLst>
            <pc:docMk/>
            <pc:sldMk cId="2576638286" sldId="494"/>
            <ac:spMk id="9" creationId="{5FF5C911-DEFD-97D9-12B0-20C247192A7B}"/>
          </ac:spMkLst>
        </pc:spChg>
      </pc:sldChg>
      <pc:sldChg chg="modSp add del">
        <pc:chgData name="Anna Japs" userId="d8ed7eda-dbb2-4951-9842-a6ff0a078b38" providerId="ADAL" clId="{110E8A12-B1A5-4684-9F92-CF84AAD2B443}" dt="2022-09-18T09:56:25.814" v="5073" actId="47"/>
        <pc:sldMkLst>
          <pc:docMk/>
          <pc:sldMk cId="979281375" sldId="495"/>
        </pc:sldMkLst>
        <pc:spChg chg="mod">
          <ac:chgData name="Anna Japs" userId="d8ed7eda-dbb2-4951-9842-a6ff0a078b38" providerId="ADAL" clId="{110E8A12-B1A5-4684-9F92-CF84AAD2B443}" dt="2022-09-04T07:46:28.701" v="241" actId="20577"/>
          <ac:spMkLst>
            <pc:docMk/>
            <pc:sldMk cId="979281375" sldId="495"/>
            <ac:spMk id="4" creationId="{8FB992B2-AF0C-433A-B0FB-8754FD1FD316}"/>
          </ac:spMkLst>
        </pc:spChg>
      </pc:sldChg>
      <pc:sldChg chg="modSp add del mod">
        <pc:chgData name="Anna Japs" userId="d8ed7eda-dbb2-4951-9842-a6ff0a078b38" providerId="ADAL" clId="{110E8A12-B1A5-4684-9F92-CF84AAD2B443}" dt="2022-09-18T09:56:25.814" v="5073" actId="47"/>
        <pc:sldMkLst>
          <pc:docMk/>
          <pc:sldMk cId="2800890153" sldId="496"/>
        </pc:sldMkLst>
        <pc:spChg chg="mod">
          <ac:chgData name="Anna Japs" userId="d8ed7eda-dbb2-4951-9842-a6ff0a078b38" providerId="ADAL" clId="{110E8A12-B1A5-4684-9F92-CF84AAD2B443}" dt="2022-09-04T07:46:40.514" v="261" actId="20577"/>
          <ac:spMkLst>
            <pc:docMk/>
            <pc:sldMk cId="2800890153" sldId="496"/>
            <ac:spMk id="9" creationId="{5FF5C911-DEFD-97D9-12B0-20C247192A7B}"/>
          </ac:spMkLst>
        </pc:spChg>
      </pc:sldChg>
      <pc:sldChg chg="modSp add del">
        <pc:chgData name="Anna Japs" userId="d8ed7eda-dbb2-4951-9842-a6ff0a078b38" providerId="ADAL" clId="{110E8A12-B1A5-4684-9F92-CF84AAD2B443}" dt="2022-09-18T09:56:25.814" v="5073" actId="47"/>
        <pc:sldMkLst>
          <pc:docMk/>
          <pc:sldMk cId="3163566509" sldId="497"/>
        </pc:sldMkLst>
        <pc:spChg chg="mod">
          <ac:chgData name="Anna Japs" userId="d8ed7eda-dbb2-4951-9842-a6ff0a078b38" providerId="ADAL" clId="{110E8A12-B1A5-4684-9F92-CF84AAD2B443}" dt="2022-09-04T07:46:50.826" v="281" actId="20577"/>
          <ac:spMkLst>
            <pc:docMk/>
            <pc:sldMk cId="3163566509" sldId="497"/>
            <ac:spMk id="4" creationId="{8FB992B2-AF0C-433A-B0FB-8754FD1FD316}"/>
          </ac:spMkLst>
        </pc:spChg>
      </pc:sldChg>
      <pc:sldChg chg="modSp new del mod modNotesTx">
        <pc:chgData name="Anna Japs" userId="d8ed7eda-dbb2-4951-9842-a6ff0a078b38" providerId="ADAL" clId="{110E8A12-B1A5-4684-9F92-CF84AAD2B443}" dt="2022-09-18T09:56:25.814" v="5073" actId="47"/>
        <pc:sldMkLst>
          <pc:docMk/>
          <pc:sldMk cId="211245582" sldId="498"/>
        </pc:sldMkLst>
        <pc:spChg chg="mod">
          <ac:chgData name="Anna Japs" userId="d8ed7eda-dbb2-4951-9842-a6ff0a078b38" providerId="ADAL" clId="{110E8A12-B1A5-4684-9F92-CF84AAD2B443}" dt="2022-09-04T16:32:52.190" v="1974" actId="20577"/>
          <ac:spMkLst>
            <pc:docMk/>
            <pc:sldMk cId="211245582" sldId="498"/>
            <ac:spMk id="2" creationId="{1AE4370B-00D7-3CD1-2089-E5296C50FA06}"/>
          </ac:spMkLst>
        </pc:spChg>
        <pc:spChg chg="mod">
          <ac:chgData name="Anna Japs" userId="d8ed7eda-dbb2-4951-9842-a6ff0a078b38" providerId="ADAL" clId="{110E8A12-B1A5-4684-9F92-CF84AAD2B443}" dt="2022-09-04T16:35:49.382" v="2281" actId="108"/>
          <ac:spMkLst>
            <pc:docMk/>
            <pc:sldMk cId="211245582" sldId="498"/>
            <ac:spMk id="3" creationId="{0032D12D-C3F3-066B-AAD2-05A5BA7C9B95}"/>
          </ac:spMkLst>
        </pc:spChg>
      </pc:sldChg>
      <pc:sldChg chg="addSp modSp new del mod modClrScheme chgLayout">
        <pc:chgData name="Anna Japs" userId="d8ed7eda-dbb2-4951-9842-a6ff0a078b38" providerId="ADAL" clId="{110E8A12-B1A5-4684-9F92-CF84AAD2B443}" dt="2022-09-04T16:12:33.345" v="1464" actId="47"/>
        <pc:sldMkLst>
          <pc:docMk/>
          <pc:sldMk cId="1256214363" sldId="498"/>
        </pc:sldMkLst>
        <pc:spChg chg="add mod">
          <ac:chgData name="Anna Japs" userId="d8ed7eda-dbb2-4951-9842-a6ff0a078b38" providerId="ADAL" clId="{110E8A12-B1A5-4684-9F92-CF84AAD2B443}" dt="2022-09-04T14:08:34.574" v="1461" actId="20577"/>
          <ac:spMkLst>
            <pc:docMk/>
            <pc:sldMk cId="1256214363" sldId="498"/>
            <ac:spMk id="2" creationId="{069CCEE0-9773-051C-C1DF-6D9DCDA8D36E}"/>
          </ac:spMkLst>
        </pc:spChg>
        <pc:spChg chg="add mod">
          <ac:chgData name="Anna Japs" userId="d8ed7eda-dbb2-4951-9842-a6ff0a078b38" providerId="ADAL" clId="{110E8A12-B1A5-4684-9F92-CF84AAD2B443}" dt="2022-09-04T14:08:27.644" v="1445" actId="700"/>
          <ac:spMkLst>
            <pc:docMk/>
            <pc:sldMk cId="1256214363" sldId="498"/>
            <ac:spMk id="3" creationId="{77D77077-58E6-3D90-59B6-7221D4552488}"/>
          </ac:spMkLst>
        </pc:spChg>
      </pc:sldChg>
      <pc:sldChg chg="addSp delSp modSp new del mod modClrScheme chgLayout">
        <pc:chgData name="Anna Japs" userId="d8ed7eda-dbb2-4951-9842-a6ff0a078b38" providerId="ADAL" clId="{110E8A12-B1A5-4684-9F92-CF84AAD2B443}" dt="2022-09-18T09:56:25.814" v="5073" actId="47"/>
        <pc:sldMkLst>
          <pc:docMk/>
          <pc:sldMk cId="2268779912" sldId="499"/>
        </pc:sldMkLst>
        <pc:spChg chg="mod ord">
          <ac:chgData name="Anna Japs" userId="d8ed7eda-dbb2-4951-9842-a6ff0a078b38" providerId="ADAL" clId="{110E8A12-B1A5-4684-9F92-CF84AAD2B443}" dt="2022-09-04T16:44:18.554" v="2742" actId="20577"/>
          <ac:spMkLst>
            <pc:docMk/>
            <pc:sldMk cId="2268779912" sldId="499"/>
            <ac:spMk id="2" creationId="{4E106F0F-26B7-F84E-9663-8391806BD0A4}"/>
          </ac:spMkLst>
        </pc:spChg>
        <pc:spChg chg="del mod ord">
          <ac:chgData name="Anna Japs" userId="d8ed7eda-dbb2-4951-9842-a6ff0a078b38" providerId="ADAL" clId="{110E8A12-B1A5-4684-9F92-CF84AAD2B443}" dt="2022-09-04T16:37:15.455" v="2410" actId="700"/>
          <ac:spMkLst>
            <pc:docMk/>
            <pc:sldMk cId="2268779912" sldId="499"/>
            <ac:spMk id="3" creationId="{B3D46E4B-A8AE-7829-163D-2C02F9576FD0}"/>
          </ac:spMkLst>
        </pc:spChg>
        <pc:spChg chg="add mod ord">
          <ac:chgData name="Anna Japs" userId="d8ed7eda-dbb2-4951-9842-a6ff0a078b38" providerId="ADAL" clId="{110E8A12-B1A5-4684-9F92-CF84AAD2B443}" dt="2022-09-04T16:44:13.162" v="2731" actId="700"/>
          <ac:spMkLst>
            <pc:docMk/>
            <pc:sldMk cId="2268779912" sldId="499"/>
            <ac:spMk id="4" creationId="{B7BCFE9C-A4F8-52CB-07F0-91FDD9443E51}"/>
          </ac:spMkLst>
        </pc:spChg>
        <pc:spChg chg="add del mod ord">
          <ac:chgData name="Anna Japs" userId="d8ed7eda-dbb2-4951-9842-a6ff0a078b38" providerId="ADAL" clId="{110E8A12-B1A5-4684-9F92-CF84AAD2B443}" dt="2022-09-04T16:43:19.979" v="2728" actId="478"/>
          <ac:spMkLst>
            <pc:docMk/>
            <pc:sldMk cId="2268779912" sldId="499"/>
            <ac:spMk id="5" creationId="{F0B7CB43-BDF0-4F8E-EAC4-780D8CB70A99}"/>
          </ac:spMkLst>
        </pc:spChg>
        <pc:spChg chg="add mod ord">
          <ac:chgData name="Anna Japs" userId="d8ed7eda-dbb2-4951-9842-a6ff0a078b38" providerId="ADAL" clId="{110E8A12-B1A5-4684-9F92-CF84AAD2B443}" dt="2022-09-04T16:46:35.501" v="3076" actId="20577"/>
          <ac:spMkLst>
            <pc:docMk/>
            <pc:sldMk cId="2268779912" sldId="499"/>
            <ac:spMk id="8" creationId="{72CA54E1-F46D-0471-C5E2-1096CE528391}"/>
          </ac:spMkLst>
        </pc:spChg>
        <pc:picChg chg="add del mod">
          <ac:chgData name="Anna Japs" userId="d8ed7eda-dbb2-4951-9842-a6ff0a078b38" providerId="ADAL" clId="{110E8A12-B1A5-4684-9F92-CF84AAD2B443}" dt="2022-09-04T16:44:25.823" v="2744" actId="21"/>
          <ac:picMkLst>
            <pc:docMk/>
            <pc:sldMk cId="2268779912" sldId="499"/>
            <ac:picMk id="7" creationId="{FE10F5DA-5897-DE13-3C90-29C7DEAA789F}"/>
          </ac:picMkLst>
        </pc:picChg>
      </pc:sldChg>
      <pc:sldChg chg="addSp delSp modSp new del mod modAnim modNotesTx">
        <pc:chgData name="Anna Japs" userId="d8ed7eda-dbb2-4951-9842-a6ff0a078b38" providerId="ADAL" clId="{110E8A12-B1A5-4684-9F92-CF84AAD2B443}" dt="2022-09-18T09:56:25.814" v="5073" actId="47"/>
        <pc:sldMkLst>
          <pc:docMk/>
          <pc:sldMk cId="2482961093" sldId="500"/>
        </pc:sldMkLst>
        <pc:spChg chg="mod">
          <ac:chgData name="Anna Japs" userId="d8ed7eda-dbb2-4951-9842-a6ff0a078b38" providerId="ADAL" clId="{110E8A12-B1A5-4684-9F92-CF84AAD2B443}" dt="2022-09-04T17:13:58.801" v="4563" actId="20577"/>
          <ac:spMkLst>
            <pc:docMk/>
            <pc:sldMk cId="2482961093" sldId="500"/>
            <ac:spMk id="2" creationId="{1A8C78F2-750D-ACAD-6E82-B24614FA22C9}"/>
          </ac:spMkLst>
        </pc:spChg>
        <pc:spChg chg="del">
          <ac:chgData name="Anna Japs" userId="d8ed7eda-dbb2-4951-9842-a6ff0a078b38" providerId="ADAL" clId="{110E8A12-B1A5-4684-9F92-CF84AAD2B443}" dt="2022-09-04T16:49:37.792" v="3371" actId="478"/>
          <ac:spMkLst>
            <pc:docMk/>
            <pc:sldMk cId="2482961093" sldId="500"/>
            <ac:spMk id="3" creationId="{D07F90AD-4D6D-E23E-A5D5-E31BB1F235B9}"/>
          </ac:spMkLst>
        </pc:spChg>
        <pc:spChg chg="del">
          <ac:chgData name="Anna Japs" userId="d8ed7eda-dbb2-4951-9842-a6ff0a078b38" providerId="ADAL" clId="{110E8A12-B1A5-4684-9F92-CF84AAD2B443}" dt="2022-09-04T16:49:44.086" v="3374" actId="478"/>
          <ac:spMkLst>
            <pc:docMk/>
            <pc:sldMk cId="2482961093" sldId="500"/>
            <ac:spMk id="4" creationId="{18987FB6-8BB2-9797-0D8B-0D91E9DBF5E6}"/>
          </ac:spMkLst>
        </pc:spChg>
        <pc:spChg chg="add mod">
          <ac:chgData name="Anna Japs" userId="d8ed7eda-dbb2-4951-9842-a6ff0a078b38" providerId="ADAL" clId="{110E8A12-B1A5-4684-9F92-CF84AAD2B443}" dt="2022-09-04T16:51:13" v="3574" actId="1076"/>
          <ac:spMkLst>
            <pc:docMk/>
            <pc:sldMk cId="2482961093" sldId="500"/>
            <ac:spMk id="7" creationId="{6BE1AC0D-DF49-95E1-BDB7-2FB7983793F8}"/>
          </ac:spMkLst>
        </pc:spChg>
        <pc:spChg chg="add mod">
          <ac:chgData name="Anna Japs" userId="d8ed7eda-dbb2-4951-9842-a6ff0a078b38" providerId="ADAL" clId="{110E8A12-B1A5-4684-9F92-CF84AAD2B443}" dt="2022-09-04T16:51:56.051" v="3709" actId="20577"/>
          <ac:spMkLst>
            <pc:docMk/>
            <pc:sldMk cId="2482961093" sldId="500"/>
            <ac:spMk id="9" creationId="{22AB6361-4D39-40E9-6C1C-EA648B2AB318}"/>
          </ac:spMkLst>
        </pc:spChg>
        <pc:spChg chg="add mod">
          <ac:chgData name="Anna Japs" userId="d8ed7eda-dbb2-4951-9842-a6ff0a078b38" providerId="ADAL" clId="{110E8A12-B1A5-4684-9F92-CF84AAD2B443}" dt="2022-09-04T16:53:02.028" v="3946" actId="14100"/>
          <ac:spMkLst>
            <pc:docMk/>
            <pc:sldMk cId="2482961093" sldId="500"/>
            <ac:spMk id="11" creationId="{5720D299-9E86-15F2-82DF-5DD07B99E583}"/>
          </ac:spMkLst>
        </pc:spChg>
        <pc:spChg chg="add mod">
          <ac:chgData name="Anna Japs" userId="d8ed7eda-dbb2-4951-9842-a6ff0a078b38" providerId="ADAL" clId="{110E8A12-B1A5-4684-9F92-CF84AAD2B443}" dt="2022-09-04T16:53:46.558" v="4045" actId="5793"/>
          <ac:spMkLst>
            <pc:docMk/>
            <pc:sldMk cId="2482961093" sldId="500"/>
            <ac:spMk id="13" creationId="{618FCCD5-D867-A04C-3D20-4F537338ACD1}"/>
          </ac:spMkLst>
        </pc:spChg>
        <pc:spChg chg="add mod">
          <ac:chgData name="Anna Japs" userId="d8ed7eda-dbb2-4951-9842-a6ff0a078b38" providerId="ADAL" clId="{110E8A12-B1A5-4684-9F92-CF84AAD2B443}" dt="2022-09-04T16:54:54.989" v="4270" actId="1076"/>
          <ac:spMkLst>
            <pc:docMk/>
            <pc:sldMk cId="2482961093" sldId="500"/>
            <ac:spMk id="15" creationId="{979EF8A6-F874-4D96-83F5-4BAAFF7496AF}"/>
          </ac:spMkLst>
        </pc:spChg>
        <pc:spChg chg="add mod">
          <ac:chgData name="Anna Japs" userId="d8ed7eda-dbb2-4951-9842-a6ff0a078b38" providerId="ADAL" clId="{110E8A12-B1A5-4684-9F92-CF84AAD2B443}" dt="2022-09-04T16:56:54.546" v="4492" actId="20577"/>
          <ac:spMkLst>
            <pc:docMk/>
            <pc:sldMk cId="2482961093" sldId="500"/>
            <ac:spMk id="17" creationId="{DCEFBFDF-706C-7477-F277-036ABC3E0A47}"/>
          </ac:spMkLst>
        </pc:spChg>
        <pc:spChg chg="add del mod">
          <ac:chgData name="Anna Japs" userId="d8ed7eda-dbb2-4951-9842-a6ff0a078b38" providerId="ADAL" clId="{110E8A12-B1A5-4684-9F92-CF84AAD2B443}" dt="2022-09-04T16:56:41.312" v="4455" actId="478"/>
          <ac:spMkLst>
            <pc:docMk/>
            <pc:sldMk cId="2482961093" sldId="500"/>
            <ac:spMk id="19" creationId="{A5A96ACD-1E70-97BB-9D50-1CD5F3FD436E}"/>
          </ac:spMkLst>
        </pc:spChg>
        <pc:spChg chg="add mod">
          <ac:chgData name="Anna Japs" userId="d8ed7eda-dbb2-4951-9842-a6ff0a078b38" providerId="ADAL" clId="{110E8A12-B1A5-4684-9F92-CF84AAD2B443}" dt="2022-09-04T16:58:21.374" v="4538" actId="1076"/>
          <ac:spMkLst>
            <pc:docMk/>
            <pc:sldMk cId="2482961093" sldId="500"/>
            <ac:spMk id="20" creationId="{00C7D5DE-2FAF-3FB0-5EC3-C0E56F3FE6DE}"/>
          </ac:spMkLst>
        </pc:spChg>
        <pc:picChg chg="add del mod">
          <ac:chgData name="Anna Japs" userId="d8ed7eda-dbb2-4951-9842-a6ff0a078b38" providerId="ADAL" clId="{110E8A12-B1A5-4684-9F92-CF84AAD2B443}" dt="2022-09-04T16:58:13.832" v="4537" actId="1076"/>
          <ac:picMkLst>
            <pc:docMk/>
            <pc:sldMk cId="2482961093" sldId="500"/>
            <ac:picMk id="6" creationId="{E0FF79A1-204C-89CB-80B2-0CD85B317858}"/>
          </ac:picMkLst>
        </pc:picChg>
      </pc:sldChg>
      <pc:sldChg chg="addSp delSp modSp new del mod modAnim modNotesTx">
        <pc:chgData name="Anna Japs" userId="d8ed7eda-dbb2-4951-9842-a6ff0a078b38" providerId="ADAL" clId="{110E8A12-B1A5-4684-9F92-CF84AAD2B443}" dt="2022-09-18T09:56:25.814" v="5073" actId="47"/>
        <pc:sldMkLst>
          <pc:docMk/>
          <pc:sldMk cId="2839189821" sldId="501"/>
        </pc:sldMkLst>
        <pc:spChg chg="mod">
          <ac:chgData name="Anna Japs" userId="d8ed7eda-dbb2-4951-9842-a6ff0a078b38" providerId="ADAL" clId="{110E8A12-B1A5-4684-9F92-CF84AAD2B443}" dt="2022-09-04T17:14:35.720" v="4607" actId="20577"/>
          <ac:spMkLst>
            <pc:docMk/>
            <pc:sldMk cId="2839189821" sldId="501"/>
            <ac:spMk id="2" creationId="{FEEC75BF-726B-7A5F-619A-2962147D3201}"/>
          </ac:spMkLst>
        </pc:spChg>
        <pc:spChg chg="del">
          <ac:chgData name="Anna Japs" userId="d8ed7eda-dbb2-4951-9842-a6ff0a078b38" providerId="ADAL" clId="{110E8A12-B1A5-4684-9F92-CF84AAD2B443}" dt="2022-09-04T17:14:39.026" v="4608" actId="478"/>
          <ac:spMkLst>
            <pc:docMk/>
            <pc:sldMk cId="2839189821" sldId="501"/>
            <ac:spMk id="3" creationId="{AF650EC4-B907-DA35-310C-C9D0DB762670}"/>
          </ac:spMkLst>
        </pc:spChg>
        <pc:spChg chg="del">
          <ac:chgData name="Anna Japs" userId="d8ed7eda-dbb2-4951-9842-a6ff0a078b38" providerId="ADAL" clId="{110E8A12-B1A5-4684-9F92-CF84AAD2B443}" dt="2022-09-04T17:14:40.678" v="4609" actId="478"/>
          <ac:spMkLst>
            <pc:docMk/>
            <pc:sldMk cId="2839189821" sldId="501"/>
            <ac:spMk id="4" creationId="{BCFF5D35-DED4-E30C-A238-E40BD851C7CB}"/>
          </ac:spMkLst>
        </pc:spChg>
        <pc:spChg chg="add mod">
          <ac:chgData name="Anna Japs" userId="d8ed7eda-dbb2-4951-9842-a6ff0a078b38" providerId="ADAL" clId="{110E8A12-B1A5-4684-9F92-CF84AAD2B443}" dt="2022-09-04T17:17:05.266" v="4874" actId="20577"/>
          <ac:spMkLst>
            <pc:docMk/>
            <pc:sldMk cId="2839189821" sldId="501"/>
            <ac:spMk id="7" creationId="{AF52CC09-1256-4F98-AEDD-D34E0ADE1401}"/>
          </ac:spMkLst>
        </pc:spChg>
        <pc:spChg chg="add mod">
          <ac:chgData name="Anna Japs" userId="d8ed7eda-dbb2-4951-9842-a6ff0a078b38" providerId="ADAL" clId="{110E8A12-B1A5-4684-9F92-CF84AAD2B443}" dt="2022-09-04T17:17:58.660" v="4977" actId="20577"/>
          <ac:spMkLst>
            <pc:docMk/>
            <pc:sldMk cId="2839189821" sldId="501"/>
            <ac:spMk id="8" creationId="{B564B9EC-C448-A1DD-D334-10612A2FF582}"/>
          </ac:spMkLst>
        </pc:spChg>
        <pc:picChg chg="add">
          <ac:chgData name="Anna Japs" userId="d8ed7eda-dbb2-4951-9842-a6ff0a078b38" providerId="ADAL" clId="{110E8A12-B1A5-4684-9F92-CF84AAD2B443}" dt="2022-09-04T17:15:46.240" v="4610" actId="22"/>
          <ac:picMkLst>
            <pc:docMk/>
            <pc:sldMk cId="2839189821" sldId="501"/>
            <ac:picMk id="6" creationId="{FE08C4B3-7EE8-8DBF-118E-1D17778795FE}"/>
          </ac:picMkLst>
        </pc:picChg>
      </pc:sldChg>
      <pc:sldChg chg="modSp new del mod">
        <pc:chgData name="Anna Japs" userId="d8ed7eda-dbb2-4951-9842-a6ff0a078b38" providerId="ADAL" clId="{110E8A12-B1A5-4684-9F92-CF84AAD2B443}" dt="2022-09-18T09:56:25.814" v="5073" actId="47"/>
        <pc:sldMkLst>
          <pc:docMk/>
          <pc:sldMk cId="3524498499" sldId="502"/>
        </pc:sldMkLst>
        <pc:spChg chg="mod">
          <ac:chgData name="Anna Japs" userId="d8ed7eda-dbb2-4951-9842-a6ff0a078b38" providerId="ADAL" clId="{110E8A12-B1A5-4684-9F92-CF84AAD2B443}" dt="2022-09-11T18:17:53.365" v="5058" actId="20577"/>
          <ac:spMkLst>
            <pc:docMk/>
            <pc:sldMk cId="3524498499" sldId="502"/>
            <ac:spMk id="2" creationId="{5EF6F5D5-8718-EE2A-0C6B-5AEDB544DB1E}"/>
          </ac:spMkLst>
        </pc:spChg>
      </pc:sldChg>
      <pc:sldChg chg="addSp delSp modSp new mod">
        <pc:chgData name="Anna Japs" userId="d8ed7eda-dbb2-4951-9842-a6ff0a078b38" providerId="ADAL" clId="{110E8A12-B1A5-4684-9F92-CF84AAD2B443}" dt="2022-09-18T12:25:43.370" v="5076" actId="478"/>
        <pc:sldMkLst>
          <pc:docMk/>
          <pc:sldMk cId="532931973" sldId="503"/>
        </pc:sldMkLst>
        <pc:spChg chg="add del mod">
          <ac:chgData name="Anna Japs" userId="d8ed7eda-dbb2-4951-9842-a6ff0a078b38" providerId="ADAL" clId="{110E8A12-B1A5-4684-9F92-CF84AAD2B443}" dt="2022-09-18T12:25:40.084" v="5074" actId="478"/>
          <ac:spMkLst>
            <pc:docMk/>
            <pc:sldMk cId="532931973" sldId="503"/>
            <ac:spMk id="4" creationId="{1520353D-205C-8D46-3888-03494622352F}"/>
          </ac:spMkLst>
        </pc:spChg>
        <pc:spChg chg="add del mod">
          <ac:chgData name="Anna Japs" userId="d8ed7eda-dbb2-4951-9842-a6ff0a078b38" providerId="ADAL" clId="{110E8A12-B1A5-4684-9F92-CF84AAD2B443}" dt="2022-09-18T12:25:41.715" v="5075" actId="478"/>
          <ac:spMkLst>
            <pc:docMk/>
            <pc:sldMk cId="532931973" sldId="503"/>
            <ac:spMk id="6" creationId="{AAD6FEC6-B532-7F8F-71D0-4C622C28E9CF}"/>
          </ac:spMkLst>
        </pc:spChg>
        <pc:spChg chg="add del mod">
          <ac:chgData name="Anna Japs" userId="d8ed7eda-dbb2-4951-9842-a6ff0a078b38" providerId="ADAL" clId="{110E8A12-B1A5-4684-9F92-CF84AAD2B443}" dt="2022-09-18T12:25:43.370" v="5076" actId="478"/>
          <ac:spMkLst>
            <pc:docMk/>
            <pc:sldMk cId="532931973" sldId="503"/>
            <ac:spMk id="8" creationId="{5B7E52FE-B82D-9105-90C4-D77DA3962CD7}"/>
          </ac:spMkLst>
        </pc:spChg>
        <pc:picChg chg="add">
          <ac:chgData name="Anna Japs" userId="d8ed7eda-dbb2-4951-9842-a6ff0a078b38" providerId="ADAL" clId="{110E8A12-B1A5-4684-9F92-CF84AAD2B443}" dt="2022-09-12T06:49:34.494" v="5064" actId="22"/>
          <ac:picMkLst>
            <pc:docMk/>
            <pc:sldMk cId="532931973" sldId="503"/>
            <ac:picMk id="3" creationId="{C9B76E76-73B9-A1C5-3470-846B01B58D22}"/>
          </ac:picMkLst>
        </pc:picChg>
      </pc:sldChg>
      <pc:sldChg chg="addSp delSp modSp add mod">
        <pc:chgData name="Anna Japs" userId="d8ed7eda-dbb2-4951-9842-a6ff0a078b38" providerId="ADAL" clId="{110E8A12-B1A5-4684-9F92-CF84AAD2B443}" dt="2022-09-18T12:51:09.319" v="5527" actId="403"/>
        <pc:sldMkLst>
          <pc:docMk/>
          <pc:sldMk cId="3205417015" sldId="504"/>
        </pc:sldMkLst>
        <pc:spChg chg="mod">
          <ac:chgData name="Anna Japs" userId="d8ed7eda-dbb2-4951-9842-a6ff0a078b38" providerId="ADAL" clId="{110E8A12-B1A5-4684-9F92-CF84AAD2B443}" dt="2022-09-18T12:51:09.319" v="5527" actId="403"/>
          <ac:spMkLst>
            <pc:docMk/>
            <pc:sldMk cId="3205417015" sldId="504"/>
            <ac:spMk id="4" creationId="{8FB992B2-AF0C-433A-B0FB-8754FD1FD316}"/>
          </ac:spMkLst>
        </pc:spChg>
        <pc:picChg chg="del">
          <ac:chgData name="Anna Japs" userId="d8ed7eda-dbb2-4951-9842-a6ff0a078b38" providerId="ADAL" clId="{110E8A12-B1A5-4684-9F92-CF84AAD2B443}" dt="2022-09-18T12:37:11.886" v="5086" actId="478"/>
          <ac:picMkLst>
            <pc:docMk/>
            <pc:sldMk cId="3205417015" sldId="504"/>
            <ac:picMk id="3" creationId="{652A66FB-11FB-824C-364E-036D16436646}"/>
          </ac:picMkLst>
        </pc:picChg>
        <pc:picChg chg="add mod">
          <ac:chgData name="Anna Japs" userId="d8ed7eda-dbb2-4951-9842-a6ff0a078b38" providerId="ADAL" clId="{110E8A12-B1A5-4684-9F92-CF84AAD2B443}" dt="2022-09-18T12:51:01.738" v="5525" actId="1035"/>
          <ac:picMkLst>
            <pc:docMk/>
            <pc:sldMk cId="3205417015" sldId="504"/>
            <ac:picMk id="5" creationId="{9FEAE528-2362-4240-C2B6-99EA14B3E093}"/>
          </ac:picMkLst>
        </pc:picChg>
      </pc:sldChg>
      <pc:sldChg chg="addSp new mod">
        <pc:chgData name="Anna Japs" userId="d8ed7eda-dbb2-4951-9842-a6ff0a078b38" providerId="ADAL" clId="{110E8A12-B1A5-4684-9F92-CF84AAD2B443}" dt="2022-09-18T12:52:39.630" v="5529" actId="22"/>
        <pc:sldMkLst>
          <pc:docMk/>
          <pc:sldMk cId="1976060690" sldId="505"/>
        </pc:sldMkLst>
        <pc:picChg chg="add">
          <ac:chgData name="Anna Japs" userId="d8ed7eda-dbb2-4951-9842-a6ff0a078b38" providerId="ADAL" clId="{110E8A12-B1A5-4684-9F92-CF84AAD2B443}" dt="2022-09-18T12:52:39.630" v="5529" actId="22"/>
          <ac:picMkLst>
            <pc:docMk/>
            <pc:sldMk cId="1976060690" sldId="505"/>
            <ac:picMk id="3" creationId="{F5C9C6D7-3F63-1AAB-D33A-2CF5FF24C5D3}"/>
          </ac:picMkLst>
        </pc:picChg>
      </pc:sldChg>
      <pc:sldChg chg="new">
        <pc:chgData name="Anna Japs" userId="d8ed7eda-dbb2-4951-9842-a6ff0a078b38" providerId="ADAL" clId="{110E8A12-B1A5-4684-9F92-CF84AAD2B443}" dt="2022-09-18T12:52:52.896" v="5530" actId="680"/>
        <pc:sldMkLst>
          <pc:docMk/>
          <pc:sldMk cId="1099708476" sldId="506"/>
        </pc:sldMkLst>
      </pc:sldChg>
    </pc:docChg>
  </pc:docChgLst>
  <pc:docChgLst>
    <pc:chgData name="L: Anna Japs" userId="d8ed7eda-dbb2-4951-9842-a6ff0a078b38" providerId="ADAL" clId="{7D042870-3A1C-4876-BB9F-08E88AB8DB4B}"/>
    <pc:docChg chg="undo custSel mod addSld delSld modSld modMainMaster">
      <pc:chgData name="L: Anna Japs" userId="d8ed7eda-dbb2-4951-9842-a6ff0a078b38" providerId="ADAL" clId="{7D042870-3A1C-4876-BB9F-08E88AB8DB4B}" dt="2020-04-02T11:37:55.971" v="2605"/>
      <pc:docMkLst>
        <pc:docMk/>
      </pc:docMkLst>
      <pc:sldChg chg="addSp delSp modSp">
        <pc:chgData name="L: Anna Japs" userId="d8ed7eda-dbb2-4951-9842-a6ff0a078b38" providerId="ADAL" clId="{7D042870-3A1C-4876-BB9F-08E88AB8DB4B}" dt="2020-04-01T16:00:03.946" v="631" actId="478"/>
        <pc:sldMkLst>
          <pc:docMk/>
          <pc:sldMk cId="3316716307" sldId="365"/>
        </pc:sldMkLst>
        <pc:spChg chg="mod">
          <ac:chgData name="L: Anna Japs" userId="d8ed7eda-dbb2-4951-9842-a6ff0a078b38" providerId="ADAL" clId="{7D042870-3A1C-4876-BB9F-08E88AB8DB4B}" dt="2020-04-01T10:34:00.933" v="6" actId="1076"/>
          <ac:spMkLst>
            <pc:docMk/>
            <pc:sldMk cId="3316716307" sldId="365"/>
            <ac:spMk id="2" creationId="{552B0A3D-50A8-49F0-A1D2-B64ADED51C65}"/>
          </ac:spMkLst>
        </pc:spChg>
        <pc:spChg chg="add del mod">
          <ac:chgData name="L: Anna Japs" userId="d8ed7eda-dbb2-4951-9842-a6ff0a078b38" providerId="ADAL" clId="{7D042870-3A1C-4876-BB9F-08E88AB8DB4B}" dt="2020-04-01T15:59:04.072" v="556"/>
          <ac:spMkLst>
            <pc:docMk/>
            <pc:sldMk cId="3316716307" sldId="365"/>
            <ac:spMk id="3" creationId="{2CCFA542-59B0-46DD-9386-9492FDFB8931}"/>
          </ac:spMkLst>
        </pc:spChg>
        <pc:spChg chg="add mod">
          <ac:chgData name="L: Anna Japs" userId="d8ed7eda-dbb2-4951-9842-a6ff0a078b38" providerId="ADAL" clId="{7D042870-3A1C-4876-BB9F-08E88AB8DB4B}" dt="2020-04-01T15:59:33.325" v="572" actId="20577"/>
          <ac:spMkLst>
            <pc:docMk/>
            <pc:sldMk cId="3316716307" sldId="365"/>
            <ac:spMk id="4" creationId="{85A67CD6-80D8-4183-B28F-C8F5C17E6F87}"/>
          </ac:spMkLst>
        </pc:spChg>
        <pc:spChg chg="add mod">
          <ac:chgData name="L: Anna Japs" userId="d8ed7eda-dbb2-4951-9842-a6ff0a078b38" providerId="ADAL" clId="{7D042870-3A1C-4876-BB9F-08E88AB8DB4B}" dt="2020-04-01T15:59:52.271" v="629" actId="20577"/>
          <ac:spMkLst>
            <pc:docMk/>
            <pc:sldMk cId="3316716307" sldId="365"/>
            <ac:spMk id="5" creationId="{F88D832B-C2D4-437E-A215-66F2A2EE249A}"/>
          </ac:spMkLst>
        </pc:spChg>
        <pc:spChg chg="del">
          <ac:chgData name="L: Anna Japs" userId="d8ed7eda-dbb2-4951-9842-a6ff0a078b38" providerId="ADAL" clId="{7D042870-3A1C-4876-BB9F-08E88AB8DB4B}" dt="2020-04-01T10:45:41.612" v="50" actId="478"/>
          <ac:spMkLst>
            <pc:docMk/>
            <pc:sldMk cId="3316716307" sldId="365"/>
            <ac:spMk id="16" creationId="{95CDE746-30CD-4796-A845-49CBF53C0F04}"/>
          </ac:spMkLst>
        </pc:spChg>
        <pc:spChg chg="del">
          <ac:chgData name="L: Anna Japs" userId="d8ed7eda-dbb2-4951-9842-a6ff0a078b38" providerId="ADAL" clId="{7D042870-3A1C-4876-BB9F-08E88AB8DB4B}" dt="2020-04-01T15:59:56.426" v="630" actId="478"/>
          <ac:spMkLst>
            <pc:docMk/>
            <pc:sldMk cId="3316716307" sldId="365"/>
            <ac:spMk id="17" creationId="{DB07A84D-F9BD-470E-84BA-33E70DF89AAB}"/>
          </ac:spMkLst>
        </pc:spChg>
        <pc:spChg chg="mod">
          <ac:chgData name="L: Anna Japs" userId="d8ed7eda-dbb2-4951-9842-a6ff0a078b38" providerId="ADAL" clId="{7D042870-3A1C-4876-BB9F-08E88AB8DB4B}" dt="2020-04-01T10:34:00.933" v="6" actId="1076"/>
          <ac:spMkLst>
            <pc:docMk/>
            <pc:sldMk cId="3316716307" sldId="365"/>
            <ac:spMk id="20" creationId="{F549B486-AD92-461F-B835-EFFBBD983DBB}"/>
          </ac:spMkLst>
        </pc:spChg>
        <pc:spChg chg="mod">
          <ac:chgData name="L: Anna Japs" userId="d8ed7eda-dbb2-4951-9842-a6ff0a078b38" providerId="ADAL" clId="{7D042870-3A1C-4876-BB9F-08E88AB8DB4B}" dt="2020-04-01T10:34:00.933" v="6" actId="1076"/>
          <ac:spMkLst>
            <pc:docMk/>
            <pc:sldMk cId="3316716307" sldId="365"/>
            <ac:spMk id="21" creationId="{3837ABDC-7607-422B-82E3-4B9EED62B411}"/>
          </ac:spMkLst>
        </pc:spChg>
        <pc:spChg chg="del">
          <ac:chgData name="L: Anna Japs" userId="d8ed7eda-dbb2-4951-9842-a6ff0a078b38" providerId="ADAL" clId="{7D042870-3A1C-4876-BB9F-08E88AB8DB4B}" dt="2020-04-01T16:00:03.946" v="631" actId="478"/>
          <ac:spMkLst>
            <pc:docMk/>
            <pc:sldMk cId="3316716307" sldId="365"/>
            <ac:spMk id="22" creationId="{D0582D3F-97AA-4714-BDBC-EB01F1467889}"/>
          </ac:spMkLst>
        </pc:spChg>
        <pc:spChg chg="mod">
          <ac:chgData name="L: Anna Japs" userId="d8ed7eda-dbb2-4951-9842-a6ff0a078b38" providerId="ADAL" clId="{7D042870-3A1C-4876-BB9F-08E88AB8DB4B}" dt="2020-04-01T10:34:00.933" v="6" actId="1076"/>
          <ac:spMkLst>
            <pc:docMk/>
            <pc:sldMk cId="3316716307" sldId="365"/>
            <ac:spMk id="23" creationId="{C939E272-6DF4-46C0-B9A4-4A8A334D97B3}"/>
          </ac:spMkLst>
        </pc:spChg>
        <pc:spChg chg="mod">
          <ac:chgData name="L: Anna Japs" userId="d8ed7eda-dbb2-4951-9842-a6ff0a078b38" providerId="ADAL" clId="{7D042870-3A1C-4876-BB9F-08E88AB8DB4B}" dt="2020-04-01T10:34:00.933" v="6" actId="1076"/>
          <ac:spMkLst>
            <pc:docMk/>
            <pc:sldMk cId="3316716307" sldId="365"/>
            <ac:spMk id="24" creationId="{AFF26B19-DDDD-47CB-9E63-53ECBD9A3021}"/>
          </ac:spMkLst>
        </pc:spChg>
        <pc:spChg chg="add del">
          <ac:chgData name="L: Anna Japs" userId="d8ed7eda-dbb2-4951-9842-a6ff0a078b38" providerId="ADAL" clId="{7D042870-3A1C-4876-BB9F-08E88AB8DB4B}" dt="2020-04-01T10:32:58.119" v="2"/>
          <ac:spMkLst>
            <pc:docMk/>
            <pc:sldMk cId="3316716307" sldId="365"/>
            <ac:spMk id="30" creationId="{78E005C5-3166-4F6C-8119-95D6CC67062D}"/>
          </ac:spMkLst>
        </pc:spChg>
        <pc:spChg chg="add del">
          <ac:chgData name="L: Anna Japs" userId="d8ed7eda-dbb2-4951-9842-a6ff0a078b38" providerId="ADAL" clId="{7D042870-3A1C-4876-BB9F-08E88AB8DB4B}" dt="2020-04-01T10:32:58.119" v="2"/>
          <ac:spMkLst>
            <pc:docMk/>
            <pc:sldMk cId="3316716307" sldId="365"/>
            <ac:spMk id="31" creationId="{C8A74EB9-3EFC-4116-8B6A-ECF3B65ABDE0}"/>
          </ac:spMkLst>
        </pc:spChg>
        <pc:spChg chg="add del">
          <ac:chgData name="L: Anna Japs" userId="d8ed7eda-dbb2-4951-9842-a6ff0a078b38" providerId="ADAL" clId="{7D042870-3A1C-4876-BB9F-08E88AB8DB4B}" dt="2020-04-01T10:32:58.119" v="2"/>
          <ac:spMkLst>
            <pc:docMk/>
            <pc:sldMk cId="3316716307" sldId="365"/>
            <ac:spMk id="32" creationId="{FB469DDB-FAE1-4B5C-B2D0-F7C955A5E097}"/>
          </ac:spMkLst>
        </pc:spChg>
        <pc:spChg chg="add del">
          <ac:chgData name="L: Anna Japs" userId="d8ed7eda-dbb2-4951-9842-a6ff0a078b38" providerId="ADAL" clId="{7D042870-3A1C-4876-BB9F-08E88AB8DB4B}" dt="2020-04-01T10:32:58.119" v="2"/>
          <ac:spMkLst>
            <pc:docMk/>
            <pc:sldMk cId="3316716307" sldId="365"/>
            <ac:spMk id="33" creationId="{25FE5DA8-B071-42E6-A07A-3AFC51445404}"/>
          </ac:spMkLst>
        </pc:spChg>
        <pc:spChg chg="add del">
          <ac:chgData name="L: Anna Japs" userId="d8ed7eda-dbb2-4951-9842-a6ff0a078b38" providerId="ADAL" clId="{7D042870-3A1C-4876-BB9F-08E88AB8DB4B}" dt="2020-04-01T10:32:58.119" v="2"/>
          <ac:spMkLst>
            <pc:docMk/>
            <pc:sldMk cId="3316716307" sldId="365"/>
            <ac:spMk id="34" creationId="{CDF84143-8B2F-4B60-AB0E-B788FA24E7AC}"/>
          </ac:spMkLst>
        </pc:spChg>
        <pc:picChg chg="add del">
          <ac:chgData name="L: Anna Japs" userId="d8ed7eda-dbb2-4951-9842-a6ff0a078b38" providerId="ADAL" clId="{7D042870-3A1C-4876-BB9F-08E88AB8DB4B}" dt="2020-04-01T10:32:58.119" v="2"/>
          <ac:picMkLst>
            <pc:docMk/>
            <pc:sldMk cId="3316716307" sldId="365"/>
            <ac:picMk id="26" creationId="{196BDA53-4C23-4844-AA83-660BD910AA57}"/>
          </ac:picMkLst>
        </pc:picChg>
        <pc:picChg chg="add del">
          <ac:chgData name="L: Anna Japs" userId="d8ed7eda-dbb2-4951-9842-a6ff0a078b38" providerId="ADAL" clId="{7D042870-3A1C-4876-BB9F-08E88AB8DB4B}" dt="2020-04-01T10:32:58.119" v="2"/>
          <ac:picMkLst>
            <pc:docMk/>
            <pc:sldMk cId="3316716307" sldId="365"/>
            <ac:picMk id="28" creationId="{EC14F751-F2D5-4BF1-8D09-B8E07CEEA7A6}"/>
          </ac:picMkLst>
        </pc:picChg>
      </pc:sldChg>
      <pc:sldChg chg="addSp delSp modSp">
        <pc:chgData name="L: Anna Japs" userId="d8ed7eda-dbb2-4951-9842-a6ff0a078b38" providerId="ADAL" clId="{7D042870-3A1C-4876-BB9F-08E88AB8DB4B}" dt="2020-04-02T10:56:04.925" v="2110" actId="27636"/>
        <pc:sldMkLst>
          <pc:docMk/>
          <pc:sldMk cId="2150000855" sldId="395"/>
        </pc:sldMkLst>
        <pc:spChg chg="add mod">
          <ac:chgData name="L: Anna Japs" userId="d8ed7eda-dbb2-4951-9842-a6ff0a078b38" providerId="ADAL" clId="{7D042870-3A1C-4876-BB9F-08E88AB8DB4B}" dt="2020-04-02T10:56:04.925" v="2110" actId="27636"/>
          <ac:spMkLst>
            <pc:docMk/>
            <pc:sldMk cId="2150000855" sldId="395"/>
            <ac:spMk id="2" creationId="{CDF4B4E2-18D9-4E30-BEBD-A5AC1B4B2731}"/>
          </ac:spMkLst>
        </pc:spChg>
        <pc:spChg chg="add mod">
          <ac:chgData name="L: Anna Japs" userId="d8ed7eda-dbb2-4951-9842-a6ff0a078b38" providerId="ADAL" clId="{7D042870-3A1C-4876-BB9F-08E88AB8DB4B}" dt="2020-04-02T09:16:05.824" v="1405" actId="20577"/>
          <ac:spMkLst>
            <pc:docMk/>
            <pc:sldMk cId="2150000855" sldId="395"/>
            <ac:spMk id="3" creationId="{89B52B9C-8C50-4D45-AAAC-6BC297056426}"/>
          </ac:spMkLst>
        </pc:spChg>
        <pc:spChg chg="del">
          <ac:chgData name="L: Anna Japs" userId="d8ed7eda-dbb2-4951-9842-a6ff0a078b38" providerId="ADAL" clId="{7D042870-3A1C-4876-BB9F-08E88AB8DB4B}" dt="2020-04-01T16:00:25.337" v="634" actId="478"/>
          <ac:spMkLst>
            <pc:docMk/>
            <pc:sldMk cId="2150000855" sldId="395"/>
            <ac:spMk id="34" creationId="{F994350B-6E6B-49B6-BD30-2E0D68FA4116}"/>
          </ac:spMkLst>
        </pc:spChg>
        <pc:spChg chg="del">
          <ac:chgData name="L: Anna Japs" userId="d8ed7eda-dbb2-4951-9842-a6ff0a078b38" providerId="ADAL" clId="{7D042870-3A1C-4876-BB9F-08E88AB8DB4B}" dt="2020-04-01T16:00:22.185" v="633" actId="478"/>
          <ac:spMkLst>
            <pc:docMk/>
            <pc:sldMk cId="2150000855" sldId="395"/>
            <ac:spMk id="35" creationId="{CDA55DDC-9A10-4F03-80E4-F3E9291DA507}"/>
          </ac:spMkLst>
        </pc:spChg>
      </pc:sldChg>
      <pc:sldChg chg="addSp delSp modSp add del">
        <pc:chgData name="L: Anna Japs" userId="d8ed7eda-dbb2-4951-9842-a6ff0a078b38" providerId="ADAL" clId="{7D042870-3A1C-4876-BB9F-08E88AB8DB4B}" dt="2020-04-02T09:15:59.092" v="1403" actId="2696"/>
        <pc:sldMkLst>
          <pc:docMk/>
          <pc:sldMk cId="1144740650" sldId="402"/>
        </pc:sldMkLst>
        <pc:spChg chg="del">
          <ac:chgData name="L: Anna Japs" userId="d8ed7eda-dbb2-4951-9842-a6ff0a078b38" providerId="ADAL" clId="{7D042870-3A1C-4876-BB9F-08E88AB8DB4B}" dt="2020-04-02T09:15:43.245" v="1402"/>
          <ac:spMkLst>
            <pc:docMk/>
            <pc:sldMk cId="1144740650" sldId="402"/>
            <ac:spMk id="2" creationId="{6959BACD-A71A-46DB-A2DB-610604BFCA65}"/>
          </ac:spMkLst>
        </pc:spChg>
        <pc:spChg chg="del">
          <ac:chgData name="L: Anna Japs" userId="d8ed7eda-dbb2-4951-9842-a6ff0a078b38" providerId="ADAL" clId="{7D042870-3A1C-4876-BB9F-08E88AB8DB4B}" dt="2020-04-02T09:15:43.245" v="1402"/>
          <ac:spMkLst>
            <pc:docMk/>
            <pc:sldMk cId="1144740650" sldId="402"/>
            <ac:spMk id="3" creationId="{B9122AE5-7B58-4B7B-8C53-D8097E8944AB}"/>
          </ac:spMkLst>
        </pc:spChg>
        <pc:spChg chg="del">
          <ac:chgData name="L: Anna Japs" userId="d8ed7eda-dbb2-4951-9842-a6ff0a078b38" providerId="ADAL" clId="{7D042870-3A1C-4876-BB9F-08E88AB8DB4B}" dt="2020-04-02T09:15:43.245" v="1402"/>
          <ac:spMkLst>
            <pc:docMk/>
            <pc:sldMk cId="1144740650" sldId="402"/>
            <ac:spMk id="4" creationId="{FD04CF33-3875-4289-8E86-8378728E6C39}"/>
          </ac:spMkLst>
        </pc:spChg>
        <pc:spChg chg="add mod">
          <ac:chgData name="L: Anna Japs" userId="d8ed7eda-dbb2-4951-9842-a6ff0a078b38" providerId="ADAL" clId="{7D042870-3A1C-4876-BB9F-08E88AB8DB4B}" dt="2020-04-02T09:15:43.245" v="1402"/>
          <ac:spMkLst>
            <pc:docMk/>
            <pc:sldMk cId="1144740650" sldId="402"/>
            <ac:spMk id="5" creationId="{0F57E9E3-DB2C-44DD-9F63-DF6459D6E291}"/>
          </ac:spMkLst>
        </pc:spChg>
      </pc:sldChg>
      <pc:sldChg chg="addSp delSp modSp add del">
        <pc:chgData name="L: Anna Japs" userId="d8ed7eda-dbb2-4951-9842-a6ff0a078b38" providerId="ADAL" clId="{7D042870-3A1C-4876-BB9F-08E88AB8DB4B}" dt="2020-04-01T16:01:45.792" v="766" actId="2696"/>
        <pc:sldMkLst>
          <pc:docMk/>
          <pc:sldMk cId="1789549455" sldId="402"/>
        </pc:sldMkLst>
        <pc:spChg chg="add del mod">
          <ac:chgData name="L: Anna Japs" userId="d8ed7eda-dbb2-4951-9842-a6ff0a078b38" providerId="ADAL" clId="{7D042870-3A1C-4876-BB9F-08E88AB8DB4B}" dt="2020-04-01T16:01:44.033" v="765"/>
          <ac:spMkLst>
            <pc:docMk/>
            <pc:sldMk cId="1789549455" sldId="402"/>
            <ac:spMk id="2" creationId="{8EA2F219-897A-4013-8547-2AF9129CB407}"/>
          </ac:spMkLst>
        </pc:spChg>
        <pc:spChg chg="add del mod">
          <ac:chgData name="L: Anna Japs" userId="d8ed7eda-dbb2-4951-9842-a6ff0a078b38" providerId="ADAL" clId="{7D042870-3A1C-4876-BB9F-08E88AB8DB4B}" dt="2020-04-01T16:01:44.033" v="765"/>
          <ac:spMkLst>
            <pc:docMk/>
            <pc:sldMk cId="1789549455" sldId="402"/>
            <ac:spMk id="3" creationId="{78F27D10-A965-4F41-9705-D37F72952B89}"/>
          </ac:spMkLst>
        </pc:spChg>
        <pc:spChg chg="add mod">
          <ac:chgData name="L: Anna Japs" userId="d8ed7eda-dbb2-4951-9842-a6ff0a078b38" providerId="ADAL" clId="{7D042870-3A1C-4876-BB9F-08E88AB8DB4B}" dt="2020-04-01T10:45:09.475" v="48" actId="11529"/>
          <ac:spMkLst>
            <pc:docMk/>
            <pc:sldMk cId="1789549455" sldId="402"/>
            <ac:spMk id="4" creationId="{27A95304-3E39-4BE5-9E38-9B260D11A8C0}"/>
          </ac:spMkLst>
        </pc:spChg>
      </pc:sldChg>
      <pc:sldChg chg="addSp delSp modSp add del mod setBg setClrOvrMap">
        <pc:chgData name="L: Anna Japs" userId="d8ed7eda-dbb2-4951-9842-a6ff0a078b38" providerId="ADAL" clId="{7D042870-3A1C-4876-BB9F-08E88AB8DB4B}" dt="2020-04-02T09:15:36.219" v="1400" actId="2696"/>
        <pc:sldMkLst>
          <pc:docMk/>
          <pc:sldMk cId="2001450892" sldId="402"/>
        </pc:sldMkLst>
        <pc:spChg chg="del">
          <ac:chgData name="L: Anna Japs" userId="d8ed7eda-dbb2-4951-9842-a6ff0a078b38" providerId="ADAL" clId="{7D042870-3A1C-4876-BB9F-08E88AB8DB4B}" dt="2020-04-02T09:15:31.999" v="1398"/>
          <ac:spMkLst>
            <pc:docMk/>
            <pc:sldMk cId="2001450892" sldId="402"/>
            <ac:spMk id="2" creationId="{3A1A7F42-BF36-409F-85F8-DCDCE1E42DE8}"/>
          </ac:spMkLst>
        </pc:spChg>
        <pc:spChg chg="del">
          <ac:chgData name="L: Anna Japs" userId="d8ed7eda-dbb2-4951-9842-a6ff0a078b38" providerId="ADAL" clId="{7D042870-3A1C-4876-BB9F-08E88AB8DB4B}" dt="2020-04-02T09:15:31.999" v="1398"/>
          <ac:spMkLst>
            <pc:docMk/>
            <pc:sldMk cId="2001450892" sldId="402"/>
            <ac:spMk id="3" creationId="{0BE6B5A0-6F11-4F5B-9D67-5B3D67A05614}"/>
          </ac:spMkLst>
        </pc:spChg>
        <pc:spChg chg="del">
          <ac:chgData name="L: Anna Japs" userId="d8ed7eda-dbb2-4951-9842-a6ff0a078b38" providerId="ADAL" clId="{7D042870-3A1C-4876-BB9F-08E88AB8DB4B}" dt="2020-04-02T09:15:31.999" v="1398"/>
          <ac:spMkLst>
            <pc:docMk/>
            <pc:sldMk cId="2001450892" sldId="402"/>
            <ac:spMk id="4" creationId="{3607C289-37FD-4FC9-B5E8-C7C72D1F6347}"/>
          </ac:spMkLst>
        </pc:spChg>
        <pc:spChg chg="add mod">
          <ac:chgData name="L: Anna Japs" userId="d8ed7eda-dbb2-4951-9842-a6ff0a078b38" providerId="ADAL" clId="{7D042870-3A1C-4876-BB9F-08E88AB8DB4B}" dt="2020-04-02T09:15:33.235" v="1399" actId="26606"/>
          <ac:spMkLst>
            <pc:docMk/>
            <pc:sldMk cId="2001450892" sldId="402"/>
            <ac:spMk id="5" creationId="{C234F0B6-F0BE-4955-B6C3-C55495F1230F}"/>
          </ac:spMkLst>
        </pc:spChg>
        <pc:spChg chg="add">
          <ac:chgData name="L: Anna Japs" userId="d8ed7eda-dbb2-4951-9842-a6ff0a078b38" providerId="ADAL" clId="{7D042870-3A1C-4876-BB9F-08E88AB8DB4B}" dt="2020-04-02T09:15:33.235" v="1399" actId="26606"/>
          <ac:spMkLst>
            <pc:docMk/>
            <pc:sldMk cId="2001450892" sldId="402"/>
            <ac:spMk id="10" creationId="{2A8AA5BC-4F7A-4226-8F99-6D824B226A97}"/>
          </ac:spMkLst>
        </pc:spChg>
        <pc:spChg chg="add">
          <ac:chgData name="L: Anna Japs" userId="d8ed7eda-dbb2-4951-9842-a6ff0a078b38" providerId="ADAL" clId="{7D042870-3A1C-4876-BB9F-08E88AB8DB4B}" dt="2020-04-02T09:15:33.235" v="1399" actId="26606"/>
          <ac:spMkLst>
            <pc:docMk/>
            <pc:sldMk cId="2001450892" sldId="402"/>
            <ac:spMk id="12" creationId="{3E5445C6-DD42-4979-86FF-03730E8C6DB0}"/>
          </ac:spMkLst>
        </pc:spChg>
        <pc:cxnChg chg="add">
          <ac:chgData name="L: Anna Japs" userId="d8ed7eda-dbb2-4951-9842-a6ff0a078b38" providerId="ADAL" clId="{7D042870-3A1C-4876-BB9F-08E88AB8DB4B}" dt="2020-04-02T09:15:33.235" v="1399" actId="26606"/>
          <ac:cxnSpMkLst>
            <pc:docMk/>
            <pc:sldMk cId="2001450892" sldId="402"/>
            <ac:cxnSpMk id="14" creationId="{45000665-DFC7-417E-8FD7-516A0F15C975}"/>
          </ac:cxnSpMkLst>
        </pc:cxnChg>
      </pc:sldChg>
      <pc:sldChg chg="add">
        <pc:chgData name="L: Anna Japs" userId="d8ed7eda-dbb2-4951-9842-a6ff0a078b38" providerId="ADAL" clId="{7D042870-3A1C-4876-BB9F-08E88AB8DB4B}" dt="2020-04-02T11:32:38.635" v="2603"/>
        <pc:sldMkLst>
          <pc:docMk/>
          <pc:sldMk cId="3953706033" sldId="402"/>
        </pc:sldMkLst>
      </pc:sldChg>
      <pc:sldMasterChg chg="addSp delSp delSldLayout modSldLayout">
        <pc:chgData name="L: Anna Japs" userId="d8ed7eda-dbb2-4951-9842-a6ff0a078b38" providerId="ADAL" clId="{7D042870-3A1C-4876-BB9F-08E88AB8DB4B}" dt="2020-04-01T14:39:34.738" v="313"/>
        <pc:sldMasterMkLst>
          <pc:docMk/>
          <pc:sldMasterMk cId="1086816533" sldId="2147483656"/>
        </pc:sldMasterMkLst>
        <pc:spChg chg="add del">
          <ac:chgData name="L: Anna Japs" userId="d8ed7eda-dbb2-4951-9842-a6ff0a078b38" providerId="ADAL" clId="{7D042870-3A1C-4876-BB9F-08E88AB8DB4B}" dt="2020-04-01T14:36:42.930" v="142" actId="478"/>
          <ac:spMkLst>
            <pc:docMk/>
            <pc:sldMasterMk cId="1086816533" sldId="2147483656"/>
            <ac:spMk id="2" creationId="{E0C5BE3A-2092-4F83-8855-483BC8A39407}"/>
          </ac:spMkLst>
        </pc:spChg>
        <pc:spChg chg="add del">
          <ac:chgData name="L: Anna Japs" userId="d8ed7eda-dbb2-4951-9842-a6ff0a078b38" providerId="ADAL" clId="{7D042870-3A1C-4876-BB9F-08E88AB8DB4B}" dt="2020-04-01T14:36:44.643" v="143" actId="478"/>
          <ac:spMkLst>
            <pc:docMk/>
            <pc:sldMasterMk cId="1086816533" sldId="2147483656"/>
            <ac:spMk id="3" creationId="{ED8AD639-04BA-4117-9DE3-F06D56F498E3}"/>
          </ac:spMkLst>
        </pc:spChg>
        <pc:picChg chg="add del">
          <ac:chgData name="L: Anna Japs" userId="d8ed7eda-dbb2-4951-9842-a6ff0a078b38" providerId="ADAL" clId="{7D042870-3A1C-4876-BB9F-08E88AB8DB4B}" dt="2020-04-01T10:43:49.759" v="44"/>
          <ac:picMkLst>
            <pc:docMk/>
            <pc:sldMasterMk cId="1086816533" sldId="2147483656"/>
            <ac:picMk id="2" creationId="{068DDCEB-1A9E-4B6C-819B-0E55E629D5A5}"/>
          </ac:picMkLst>
        </pc:picChg>
        <pc:sldLayoutChg chg="addSp delSp modSp">
          <pc:chgData name="L: Anna Japs" userId="d8ed7eda-dbb2-4951-9842-a6ff0a078b38" providerId="ADAL" clId="{7D042870-3A1C-4876-BB9F-08E88AB8DB4B}" dt="2020-04-01T13:37:04.749" v="82" actId="242"/>
          <pc:sldLayoutMkLst>
            <pc:docMk/>
            <pc:sldMasterMk cId="1086816533" sldId="2147483656"/>
            <pc:sldLayoutMk cId="370659794" sldId="2147483653"/>
          </pc:sldLayoutMkLst>
          <pc:spChg chg="add">
            <ac:chgData name="L: Anna Japs" userId="d8ed7eda-dbb2-4951-9842-a6ff0a078b38" providerId="ADAL" clId="{7D042870-3A1C-4876-BB9F-08E88AB8DB4B}" dt="2020-04-01T10:33:11.823" v="3"/>
            <ac:spMkLst>
              <pc:docMk/>
              <pc:sldMasterMk cId="1086816533" sldId="2147483656"/>
              <pc:sldLayoutMk cId="370659794" sldId="2147483653"/>
              <ac:spMk id="2" creationId="{4CDC0A04-5630-4AE2-ABBF-E1A3950B7013}"/>
            </ac:spMkLst>
          </pc:spChg>
          <pc:spChg chg="add mod">
            <ac:chgData name="L: Anna Japs" userId="d8ed7eda-dbb2-4951-9842-a6ff0a078b38" providerId="ADAL" clId="{7D042870-3A1C-4876-BB9F-08E88AB8DB4B}" dt="2020-04-01T10:37:14.788" v="28" actId="207"/>
            <ac:spMkLst>
              <pc:docMk/>
              <pc:sldMasterMk cId="1086816533" sldId="2147483656"/>
              <pc:sldLayoutMk cId="370659794" sldId="2147483653"/>
              <ac:spMk id="3" creationId="{942B23E6-1F50-48D4-A9AE-214C1DF33BEB}"/>
            </ac:spMkLst>
          </pc:spChg>
          <pc:spChg chg="add">
            <ac:chgData name="L: Anna Japs" userId="d8ed7eda-dbb2-4951-9842-a6ff0a078b38" providerId="ADAL" clId="{7D042870-3A1C-4876-BB9F-08E88AB8DB4B}" dt="2020-04-01T10:33:11.823" v="3"/>
            <ac:spMkLst>
              <pc:docMk/>
              <pc:sldMasterMk cId="1086816533" sldId="2147483656"/>
              <pc:sldLayoutMk cId="370659794" sldId="2147483653"/>
              <ac:spMk id="4" creationId="{67B51371-7DE1-41A0-91EE-3ADC876C6EAB}"/>
            </ac:spMkLst>
          </pc:spChg>
          <pc:spChg chg="add mod">
            <ac:chgData name="L: Anna Japs" userId="d8ed7eda-dbb2-4951-9842-a6ff0a078b38" providerId="ADAL" clId="{7D042870-3A1C-4876-BB9F-08E88AB8DB4B}" dt="2020-04-01T10:41:31.119" v="31" actId="16037"/>
            <ac:spMkLst>
              <pc:docMk/>
              <pc:sldMasterMk cId="1086816533" sldId="2147483656"/>
              <pc:sldLayoutMk cId="370659794" sldId="2147483653"/>
              <ac:spMk id="5" creationId="{7699D5A6-0513-4A6A-80B4-8A5A8540C554}"/>
            </ac:spMkLst>
          </pc:spChg>
          <pc:spChg chg="add ord">
            <ac:chgData name="L: Anna Japs" userId="d8ed7eda-dbb2-4951-9842-a6ff0a078b38" providerId="ADAL" clId="{7D042870-3A1C-4876-BB9F-08E88AB8DB4B}" dt="2020-04-01T10:34:51.141" v="27" actId="170"/>
            <ac:spMkLst>
              <pc:docMk/>
              <pc:sldMasterMk cId="1086816533" sldId="2147483656"/>
              <pc:sldLayoutMk cId="370659794" sldId="2147483653"/>
              <ac:spMk id="6" creationId="{06687655-7743-4CA7-A854-39FA3301B87D}"/>
            </ac:spMkLst>
          </pc:spChg>
          <pc:spChg chg="add">
            <ac:chgData name="L: Anna Japs" userId="d8ed7eda-dbb2-4951-9842-a6ff0a078b38" providerId="ADAL" clId="{7D042870-3A1C-4876-BB9F-08E88AB8DB4B}" dt="2020-04-01T10:33:49.595" v="4"/>
            <ac:spMkLst>
              <pc:docMk/>
              <pc:sldMasterMk cId="1086816533" sldId="2147483656"/>
              <pc:sldLayoutMk cId="370659794" sldId="2147483653"/>
              <ac:spMk id="9" creationId="{7B4C2A07-54EE-4489-AE05-BF805BEC1D58}"/>
            </ac:spMkLst>
          </pc:spChg>
          <pc:spChg chg="add mod">
            <ac:chgData name="L: Anna Japs" userId="d8ed7eda-dbb2-4951-9842-a6ff0a078b38" providerId="ADAL" clId="{7D042870-3A1C-4876-BB9F-08E88AB8DB4B}" dt="2020-04-01T10:34:21.578" v="20" actId="1036"/>
            <ac:spMkLst>
              <pc:docMk/>
              <pc:sldMasterMk cId="1086816533" sldId="2147483656"/>
              <pc:sldLayoutMk cId="370659794" sldId="2147483653"/>
              <ac:spMk id="12" creationId="{FAC6BFB4-7EF5-497D-B743-5BC06991EA63}"/>
            </ac:spMkLst>
          </pc:spChg>
          <pc:spChg chg="add mod">
            <ac:chgData name="L: Anna Japs" userId="d8ed7eda-dbb2-4951-9842-a6ff0a078b38" providerId="ADAL" clId="{7D042870-3A1C-4876-BB9F-08E88AB8DB4B}" dt="2020-04-01T10:34:21.578" v="20" actId="1036"/>
            <ac:spMkLst>
              <pc:docMk/>
              <pc:sldMasterMk cId="1086816533" sldId="2147483656"/>
              <pc:sldLayoutMk cId="370659794" sldId="2147483653"/>
              <ac:spMk id="13" creationId="{EE49A49C-9819-482B-8A9E-A393AD051653}"/>
            </ac:spMkLst>
          </pc:spChg>
          <pc:spChg chg="add mod ord">
            <ac:chgData name="L: Anna Japs" userId="d8ed7eda-dbb2-4951-9842-a6ff0a078b38" providerId="ADAL" clId="{7D042870-3A1C-4876-BB9F-08E88AB8DB4B}" dt="2020-04-01T10:34:50.174" v="22" actId="170"/>
            <ac:spMkLst>
              <pc:docMk/>
              <pc:sldMasterMk cId="1086816533" sldId="2147483656"/>
              <pc:sldLayoutMk cId="370659794" sldId="2147483653"/>
              <ac:spMk id="14" creationId="{6B9B15B9-33BF-4DF3-8D3F-2051401D8456}"/>
            </ac:spMkLst>
          </pc:spChg>
          <pc:spChg chg="add mod">
            <ac:chgData name="L: Anna Japs" userId="d8ed7eda-dbb2-4951-9842-a6ff0a078b38" providerId="ADAL" clId="{7D042870-3A1C-4876-BB9F-08E88AB8DB4B}" dt="2020-04-01T10:34:21.578" v="20" actId="1036"/>
            <ac:spMkLst>
              <pc:docMk/>
              <pc:sldMasterMk cId="1086816533" sldId="2147483656"/>
              <pc:sldLayoutMk cId="370659794" sldId="2147483653"/>
              <ac:spMk id="15" creationId="{1F51AE1C-11FE-4AEE-BD72-8505DF9D98B0}"/>
            </ac:spMkLst>
          </pc:spChg>
          <pc:spChg chg="add mod">
            <ac:chgData name="L: Anna Japs" userId="d8ed7eda-dbb2-4951-9842-a6ff0a078b38" providerId="ADAL" clId="{7D042870-3A1C-4876-BB9F-08E88AB8DB4B}" dt="2020-04-01T10:34:21.578" v="20" actId="1036"/>
            <ac:spMkLst>
              <pc:docMk/>
              <pc:sldMasterMk cId="1086816533" sldId="2147483656"/>
              <pc:sldLayoutMk cId="370659794" sldId="2147483653"/>
              <ac:spMk id="16" creationId="{29077F39-952B-48AB-BB03-92AE3E726360}"/>
            </ac:spMkLst>
          </pc:spChg>
          <pc:spChg chg="add mod">
            <ac:chgData name="L: Anna Japs" userId="d8ed7eda-dbb2-4951-9842-a6ff0a078b38" providerId="ADAL" clId="{7D042870-3A1C-4876-BB9F-08E88AB8DB4B}" dt="2020-04-01T13:37:01.578" v="81" actId="242"/>
            <ac:spMkLst>
              <pc:docMk/>
              <pc:sldMasterMk cId="1086816533" sldId="2147483656"/>
              <pc:sldLayoutMk cId="370659794" sldId="2147483653"/>
              <ac:spMk id="17" creationId="{70311639-1A6E-46C1-A4F8-F0C6A4D440EB}"/>
            </ac:spMkLst>
          </pc:spChg>
          <pc:spChg chg="add del">
            <ac:chgData name="L: Anna Japs" userId="d8ed7eda-dbb2-4951-9842-a6ff0a078b38" providerId="ADAL" clId="{7D042870-3A1C-4876-BB9F-08E88AB8DB4B}" dt="2020-04-01T13:36:03.020" v="51" actId="11529"/>
            <ac:spMkLst>
              <pc:docMk/>
              <pc:sldMasterMk cId="1086816533" sldId="2147483656"/>
              <pc:sldLayoutMk cId="370659794" sldId="2147483653"/>
              <ac:spMk id="18" creationId="{2CE86707-1D61-4252-AC7F-61AF7A816FCF}"/>
            </ac:spMkLst>
          </pc:spChg>
          <pc:spChg chg="add mod">
            <ac:chgData name="L: Anna Japs" userId="d8ed7eda-dbb2-4951-9842-a6ff0a078b38" providerId="ADAL" clId="{7D042870-3A1C-4876-BB9F-08E88AB8DB4B}" dt="2020-04-01T13:37:04.749" v="82" actId="242"/>
            <ac:spMkLst>
              <pc:docMk/>
              <pc:sldMasterMk cId="1086816533" sldId="2147483656"/>
              <pc:sldLayoutMk cId="370659794" sldId="2147483653"/>
              <ac:spMk id="19" creationId="{D34BFE9A-9C85-4A90-9E81-22AD0FB3C2A8}"/>
            </ac:spMkLst>
          </pc:spChg>
          <pc:picChg chg="add">
            <ac:chgData name="L: Anna Japs" userId="d8ed7eda-dbb2-4951-9842-a6ff0a078b38" providerId="ADAL" clId="{7D042870-3A1C-4876-BB9F-08E88AB8DB4B}" dt="2020-04-01T10:33:11.823" v="3"/>
            <ac:picMkLst>
              <pc:docMk/>
              <pc:sldMasterMk cId="1086816533" sldId="2147483656"/>
              <pc:sldLayoutMk cId="370659794" sldId="2147483653"/>
              <ac:picMk id="7" creationId="{C67AFB32-15CD-42B3-8718-F14445E55AAC}"/>
            </ac:picMkLst>
          </pc:picChg>
          <pc:picChg chg="add">
            <ac:chgData name="L: Anna Japs" userId="d8ed7eda-dbb2-4951-9842-a6ff0a078b38" providerId="ADAL" clId="{7D042870-3A1C-4876-BB9F-08E88AB8DB4B}" dt="2020-04-01T10:33:11.823" v="3"/>
            <ac:picMkLst>
              <pc:docMk/>
              <pc:sldMasterMk cId="1086816533" sldId="2147483656"/>
              <pc:sldLayoutMk cId="370659794" sldId="2147483653"/>
              <ac:picMk id="8" creationId="{01DE6F0B-BC92-4274-AC52-7CFBFCFF741C}"/>
            </ac:picMkLst>
          </pc:picChg>
          <pc:picChg chg="add ord">
            <ac:chgData name="L: Anna Japs" userId="d8ed7eda-dbb2-4951-9842-a6ff0a078b38" providerId="ADAL" clId="{7D042870-3A1C-4876-BB9F-08E88AB8DB4B}" dt="2020-04-01T10:34:50.773" v="25" actId="170"/>
            <ac:picMkLst>
              <pc:docMk/>
              <pc:sldMasterMk cId="1086816533" sldId="2147483656"/>
              <pc:sldLayoutMk cId="370659794" sldId="2147483653"/>
              <ac:picMk id="10" creationId="{9657488D-6CC1-4460-89AA-3125C2B348EE}"/>
            </ac:picMkLst>
          </pc:picChg>
          <pc:picChg chg="add">
            <ac:chgData name="L: Anna Japs" userId="d8ed7eda-dbb2-4951-9842-a6ff0a078b38" providerId="ADAL" clId="{7D042870-3A1C-4876-BB9F-08E88AB8DB4B}" dt="2020-04-01T10:33:49.595" v="4"/>
            <ac:picMkLst>
              <pc:docMk/>
              <pc:sldMasterMk cId="1086816533" sldId="2147483656"/>
              <pc:sldLayoutMk cId="370659794" sldId="2147483653"/>
              <ac:picMk id="11" creationId="{3A26CF0D-A7DF-4849-B513-DE28789245D9}"/>
            </ac:picMkLst>
          </pc:picChg>
          <pc:picChg chg="add del mod">
            <ac:chgData name="L: Anna Japs" userId="d8ed7eda-dbb2-4951-9842-a6ff0a078b38" providerId="ADAL" clId="{7D042870-3A1C-4876-BB9F-08E88AB8DB4B}" dt="2020-04-01T10:43:30.129" v="41"/>
            <ac:picMkLst>
              <pc:docMk/>
              <pc:sldMasterMk cId="1086816533" sldId="2147483656"/>
              <pc:sldLayoutMk cId="370659794" sldId="2147483653"/>
              <ac:picMk id="18" creationId="{EB1563F5-8A08-4E11-8180-120A46A6603D}"/>
            </ac:picMkLst>
          </pc:picChg>
        </pc:sldLayoutChg>
        <pc:sldLayoutChg chg="addSp delSp modSp">
          <pc:chgData name="L: Anna Japs" userId="d8ed7eda-dbb2-4951-9842-a6ff0a078b38" providerId="ADAL" clId="{7D042870-3A1C-4876-BB9F-08E88AB8DB4B}" dt="2020-04-01T14:39:34.738" v="313"/>
          <pc:sldLayoutMkLst>
            <pc:docMk/>
            <pc:sldMasterMk cId="1086816533" sldId="2147483656"/>
            <pc:sldLayoutMk cId="4064022994" sldId="2147483657"/>
          </pc:sldLayoutMkLst>
          <pc:spChg chg="add del mod">
            <ac:chgData name="L: Anna Japs" userId="d8ed7eda-dbb2-4951-9842-a6ff0a078b38" providerId="ADAL" clId="{7D042870-3A1C-4876-BB9F-08E88AB8DB4B}" dt="2020-04-01T14:33:22.386" v="138" actId="478"/>
            <ac:spMkLst>
              <pc:docMk/>
              <pc:sldMasterMk cId="1086816533" sldId="2147483656"/>
              <pc:sldLayoutMk cId="4064022994" sldId="2147483657"/>
              <ac:spMk id="2" creationId="{23DE32A5-6181-4C51-AD5C-3F1A448478A1}"/>
            </ac:spMkLst>
          </pc:spChg>
          <pc:spChg chg="mod">
            <ac:chgData name="L: Anna Japs" userId="d8ed7eda-dbb2-4951-9842-a6ff0a078b38" providerId="ADAL" clId="{7D042870-3A1C-4876-BB9F-08E88AB8DB4B}" dt="2020-04-01T14:32:46.199" v="135" actId="14100"/>
            <ac:spMkLst>
              <pc:docMk/>
              <pc:sldMasterMk cId="1086816533" sldId="2147483656"/>
              <pc:sldLayoutMk cId="4064022994" sldId="2147483657"/>
              <ac:spMk id="4" creationId="{E225814E-7F3D-4971-B704-2E12D6F3CECC}"/>
            </ac:spMkLst>
          </pc:spChg>
          <pc:spChg chg="mod">
            <ac:chgData name="L: Anna Japs" userId="d8ed7eda-dbb2-4951-9842-a6ff0a078b38" providerId="ADAL" clId="{7D042870-3A1C-4876-BB9F-08E88AB8DB4B}" dt="2020-04-01T14:32:10.289" v="130" actId="14100"/>
            <ac:spMkLst>
              <pc:docMk/>
              <pc:sldMasterMk cId="1086816533" sldId="2147483656"/>
              <pc:sldLayoutMk cId="4064022994" sldId="2147483657"/>
              <ac:spMk id="25" creationId="{0B77183B-D91C-4877-8446-04AF82AD0211}"/>
            </ac:spMkLst>
          </pc:spChg>
          <pc:picChg chg="del">
            <ac:chgData name="L: Anna Japs" userId="d8ed7eda-dbb2-4951-9842-a6ff0a078b38" providerId="ADAL" clId="{7D042870-3A1C-4876-BB9F-08E88AB8DB4B}" dt="2020-04-01T10:43:43.663" v="43" actId="478"/>
            <ac:picMkLst>
              <pc:docMk/>
              <pc:sldMasterMk cId="1086816533" sldId="2147483656"/>
              <pc:sldLayoutMk cId="4064022994" sldId="2147483657"/>
              <ac:picMk id="5" creationId="{FD42044B-83A7-4657-B000-97BAFE02EDFC}"/>
            </ac:picMkLst>
          </pc:picChg>
          <pc:picChg chg="add del mod">
            <ac:chgData name="L: Anna Japs" userId="d8ed7eda-dbb2-4951-9842-a6ff0a078b38" providerId="ADAL" clId="{7D042870-3A1C-4876-BB9F-08E88AB8DB4B}" dt="2020-04-01T14:39:34.738" v="313"/>
            <ac:picMkLst>
              <pc:docMk/>
              <pc:sldMasterMk cId="1086816533" sldId="2147483656"/>
              <pc:sldLayoutMk cId="4064022994" sldId="2147483657"/>
              <ac:picMk id="6" creationId="{A269D817-0F11-4356-AE50-93F95A9D1B39}"/>
            </ac:picMkLst>
          </pc:picChg>
        </pc:sldLayoutChg>
        <pc:sldLayoutChg chg="del">
          <pc:chgData name="L: Anna Japs" userId="d8ed7eda-dbb2-4951-9842-a6ff0a078b38" providerId="ADAL" clId="{7D042870-3A1C-4876-BB9F-08E88AB8DB4B}" dt="2020-04-01T10:03:11.949" v="0" actId="2696"/>
          <pc:sldLayoutMkLst>
            <pc:docMk/>
            <pc:sldMasterMk cId="1086816533" sldId="2147483656"/>
            <pc:sldLayoutMk cId="2151441815" sldId="2147483678"/>
          </pc:sldLayoutMkLst>
        </pc:sldLayoutChg>
      </pc:sldMasterChg>
      <pc:sldMasterChg chg="addSp delSp modSp delSldLayout modSldLayout">
        <pc:chgData name="L: Anna Japs" userId="d8ed7eda-dbb2-4951-9842-a6ff0a078b38" providerId="ADAL" clId="{7D042870-3A1C-4876-BB9F-08E88AB8DB4B}" dt="2020-04-02T11:37:55.971" v="2605"/>
        <pc:sldMasterMkLst>
          <pc:docMk/>
          <pc:sldMasterMk cId="2171027966" sldId="2147483680"/>
        </pc:sldMasterMkLst>
        <pc:spChg chg="add mod">
          <ac:chgData name="L: Anna Japs" userId="d8ed7eda-dbb2-4951-9842-a6ff0a078b38" providerId="ADAL" clId="{7D042870-3A1C-4876-BB9F-08E88AB8DB4B}" dt="2020-04-02T11:02:31.694" v="2229" actId="122"/>
          <ac:spMkLst>
            <pc:docMk/>
            <pc:sldMasterMk cId="2171027966" sldId="2147483680"/>
            <ac:spMk id="2" creationId="{BF29A6F9-31C2-4E5A-BCC9-936E90BC8180}"/>
          </ac:spMkLst>
        </pc:spChg>
        <pc:spChg chg="add mod">
          <ac:chgData name="L: Anna Japs" userId="d8ed7eda-dbb2-4951-9842-a6ff0a078b38" providerId="ADAL" clId="{7D042870-3A1C-4876-BB9F-08E88AB8DB4B}" dt="2020-04-02T08:53:11.398" v="1111" actId="2711"/>
          <ac:spMkLst>
            <pc:docMk/>
            <pc:sldMasterMk cId="2171027966" sldId="2147483680"/>
            <ac:spMk id="3" creationId="{5E780337-5D3B-461F-B06A-0391481D6917}"/>
          </ac:spMkLst>
        </pc:spChg>
        <pc:spChg chg="add del mod">
          <ac:chgData name="L: Anna Japs" userId="d8ed7eda-dbb2-4951-9842-a6ff0a078b38" providerId="ADAL" clId="{7D042870-3A1C-4876-BB9F-08E88AB8DB4B}" dt="2020-04-01T14:56:21.456" v="543" actId="478"/>
          <ac:spMkLst>
            <pc:docMk/>
            <pc:sldMasterMk cId="2171027966" sldId="2147483680"/>
            <ac:spMk id="4" creationId="{06E161E9-3A20-423C-B37D-77A03596361E}"/>
          </ac:spMkLst>
        </pc:spChg>
        <pc:spChg chg="add mod">
          <ac:chgData name="L: Anna Japs" userId="d8ed7eda-dbb2-4951-9842-a6ff0a078b38" providerId="ADAL" clId="{7D042870-3A1C-4876-BB9F-08E88AB8DB4B}" dt="2020-04-02T07:16:23.415" v="1036" actId="1035"/>
          <ac:spMkLst>
            <pc:docMk/>
            <pc:sldMasterMk cId="2171027966" sldId="2147483680"/>
            <ac:spMk id="5" creationId="{8A2C9347-B546-4086-9B52-FBBDDBF70A0F}"/>
          </ac:spMkLst>
        </pc:spChg>
        <pc:spChg chg="add del mod ord">
          <ac:chgData name="L: Anna Japs" userId="d8ed7eda-dbb2-4951-9842-a6ff0a078b38" providerId="ADAL" clId="{7D042870-3A1C-4876-BB9F-08E88AB8DB4B}" dt="2020-04-02T10:54:02.439" v="2096" actId="2085"/>
          <ac:spMkLst>
            <pc:docMk/>
            <pc:sldMasterMk cId="2171027966" sldId="2147483680"/>
            <ac:spMk id="6" creationId="{82C9B16E-0178-4362-8BA9-FBF6DEBA4B5A}"/>
          </ac:spMkLst>
        </pc:spChg>
        <pc:spChg chg="add del mod">
          <ac:chgData name="L: Anna Japs" userId="d8ed7eda-dbb2-4951-9842-a6ff0a078b38" providerId="ADAL" clId="{7D042870-3A1C-4876-BB9F-08E88AB8DB4B}" dt="2020-04-01T14:53:57.092" v="501" actId="478"/>
          <ac:spMkLst>
            <pc:docMk/>
            <pc:sldMasterMk cId="2171027966" sldId="2147483680"/>
            <ac:spMk id="8" creationId="{9A9B6131-A666-427A-B602-377E99E90833}"/>
          </ac:spMkLst>
        </pc:spChg>
        <pc:picChg chg="add del">
          <ac:chgData name="L: Anna Japs" userId="d8ed7eda-dbb2-4951-9842-a6ff0a078b38" providerId="ADAL" clId="{7D042870-3A1C-4876-BB9F-08E88AB8DB4B}" dt="2020-04-01T14:40:39.423" v="315"/>
          <ac:picMkLst>
            <pc:docMk/>
            <pc:sldMasterMk cId="2171027966" sldId="2147483680"/>
            <ac:picMk id="7" creationId="{46534D7F-356F-428D-A7F5-9DF770ED6CDA}"/>
          </ac:picMkLst>
        </pc:picChg>
        <pc:sldLayoutChg chg="addSp delSp modSp">
          <pc:chgData name="L: Anna Japs" userId="d8ed7eda-dbb2-4951-9842-a6ff0a078b38" providerId="ADAL" clId="{7D042870-3A1C-4876-BB9F-08E88AB8DB4B}" dt="2020-04-02T11:32:30.228" v="2602" actId="6549"/>
          <pc:sldLayoutMkLst>
            <pc:docMk/>
            <pc:sldMasterMk cId="2171027966" sldId="2147483680"/>
            <pc:sldLayoutMk cId="1744326257" sldId="2147483681"/>
          </pc:sldLayoutMkLst>
          <pc:spChg chg="mod">
            <ac:chgData name="L: Anna Japs" userId="d8ed7eda-dbb2-4951-9842-a6ff0a078b38" providerId="ADAL" clId="{7D042870-3A1C-4876-BB9F-08E88AB8DB4B}" dt="2020-04-01T14:38:45.339" v="312" actId="1036"/>
            <ac:spMkLst>
              <pc:docMk/>
              <pc:sldMasterMk cId="2171027966" sldId="2147483680"/>
              <pc:sldLayoutMk cId="1744326257" sldId="2147483681"/>
              <ac:spMk id="2" creationId="{4ED87B00-26A4-4697-83D6-25B565F0A0C5}"/>
            </ac:spMkLst>
          </pc:spChg>
          <pc:spChg chg="mod">
            <ac:chgData name="L: Anna Japs" userId="d8ed7eda-dbb2-4951-9842-a6ff0a078b38" providerId="ADAL" clId="{7D042870-3A1C-4876-BB9F-08E88AB8DB4B}" dt="2020-04-02T11:32:30.228" v="2602" actId="6549"/>
            <ac:spMkLst>
              <pc:docMk/>
              <pc:sldMasterMk cId="2171027966" sldId="2147483680"/>
              <pc:sldLayoutMk cId="1744326257" sldId="2147483681"/>
              <ac:spMk id="3" creationId="{CE6D4F25-68C2-43B2-85BF-0334CD9E8E03}"/>
            </ac:spMkLst>
          </pc:spChg>
          <pc:spChg chg="del">
            <ac:chgData name="L: Anna Japs" userId="d8ed7eda-dbb2-4951-9842-a6ff0a078b38" providerId="ADAL" clId="{7D042870-3A1C-4876-BB9F-08E88AB8DB4B}" dt="2020-04-01T14:38:39.611" v="298" actId="478"/>
            <ac:spMkLst>
              <pc:docMk/>
              <pc:sldMasterMk cId="2171027966" sldId="2147483680"/>
              <pc:sldLayoutMk cId="1744326257" sldId="2147483681"/>
              <ac:spMk id="4" creationId="{4552E2BE-A907-49C2-AB20-151B0CCBD24F}"/>
            </ac:spMkLst>
          </pc:spChg>
          <pc:spChg chg="del">
            <ac:chgData name="L: Anna Japs" userId="d8ed7eda-dbb2-4951-9842-a6ff0a078b38" providerId="ADAL" clId="{7D042870-3A1C-4876-BB9F-08E88AB8DB4B}" dt="2020-04-01T14:38:23.522" v="296" actId="478"/>
            <ac:spMkLst>
              <pc:docMk/>
              <pc:sldMasterMk cId="2171027966" sldId="2147483680"/>
              <pc:sldLayoutMk cId="1744326257" sldId="2147483681"/>
              <ac:spMk id="5" creationId="{B28CDBF9-EA88-439B-9C91-C7EF12AD8487}"/>
            </ac:spMkLst>
          </pc:spChg>
          <pc:spChg chg="del">
            <ac:chgData name="L: Anna Japs" userId="d8ed7eda-dbb2-4951-9842-a6ff0a078b38" providerId="ADAL" clId="{7D042870-3A1C-4876-BB9F-08E88AB8DB4B}" dt="2020-04-01T14:38:25.048" v="297" actId="478"/>
            <ac:spMkLst>
              <pc:docMk/>
              <pc:sldMasterMk cId="2171027966" sldId="2147483680"/>
              <pc:sldLayoutMk cId="1744326257" sldId="2147483681"/>
              <ac:spMk id="6" creationId="{9798F7C9-62E9-4190-8022-79EA48A48AE3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7" creationId="{05A3C4A3-FFE0-43FC-A627-87ED867962E5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8" creationId="{108810FF-784A-43BE-B613-AC8B549EBC80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9" creationId="{222B0FA3-8AF5-4037-AB31-2965DDD30C6C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0" creationId="{DFE39947-36E3-42B3-A1A6-B84842A83E38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3" creationId="{677FA6ED-58E5-40E6-BDF6-457838BC9285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5" creationId="{977C8EB7-2901-4A0B-8F92-B4A9411553A9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6" creationId="{00B5C8B1-F903-468A-8C32-F3609E76AD70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7" creationId="{18F30C83-FD70-4BA1-8DFD-38D9C39A9C4B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8" creationId="{A740043B-DF70-46D5-A1FF-2B08CADE43BE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19" creationId="{BFF4FA25-9153-4D55-8310-66C4E97072B9}"/>
            </ac:spMkLst>
          </pc:spChg>
          <pc:spChg chg="add ord">
            <ac:chgData name="L: Anna Japs" userId="d8ed7eda-dbb2-4951-9842-a6ff0a078b38" providerId="ADAL" clId="{7D042870-3A1C-4876-BB9F-08E88AB8DB4B}" dt="2020-04-01T14:37:19.716" v="145" actId="167"/>
            <ac:spMkLst>
              <pc:docMk/>
              <pc:sldMasterMk cId="2171027966" sldId="2147483680"/>
              <pc:sldLayoutMk cId="1744326257" sldId="2147483681"/>
              <ac:spMk id="21" creationId="{52E0B41B-493D-4ABE-8271-3A5E1EA0527B}"/>
            </ac:spMkLst>
          </pc:spChg>
          <pc:picChg chg="add ord">
            <ac:chgData name="L: Anna Japs" userId="d8ed7eda-dbb2-4951-9842-a6ff0a078b38" providerId="ADAL" clId="{7D042870-3A1C-4876-BB9F-08E88AB8DB4B}" dt="2020-04-01T14:37:19.716" v="145" actId="167"/>
            <ac:picMkLst>
              <pc:docMk/>
              <pc:sldMasterMk cId="2171027966" sldId="2147483680"/>
              <pc:sldLayoutMk cId="1744326257" sldId="2147483681"/>
              <ac:picMk id="11" creationId="{52CC7F2B-59F7-4743-B8A1-5EFEF402D572}"/>
            </ac:picMkLst>
          </pc:picChg>
          <pc:picChg chg="add ord">
            <ac:chgData name="L: Anna Japs" userId="d8ed7eda-dbb2-4951-9842-a6ff0a078b38" providerId="ADAL" clId="{7D042870-3A1C-4876-BB9F-08E88AB8DB4B}" dt="2020-04-01T14:37:19.716" v="145" actId="167"/>
            <ac:picMkLst>
              <pc:docMk/>
              <pc:sldMasterMk cId="2171027966" sldId="2147483680"/>
              <pc:sldLayoutMk cId="1744326257" sldId="2147483681"/>
              <ac:picMk id="12" creationId="{79F4977D-D268-457A-B258-171ADD604A14}"/>
            </ac:picMkLst>
          </pc:picChg>
          <pc:picChg chg="add ord">
            <ac:chgData name="L: Anna Japs" userId="d8ed7eda-dbb2-4951-9842-a6ff0a078b38" providerId="ADAL" clId="{7D042870-3A1C-4876-BB9F-08E88AB8DB4B}" dt="2020-04-01T14:37:19.716" v="145" actId="167"/>
            <ac:picMkLst>
              <pc:docMk/>
              <pc:sldMasterMk cId="2171027966" sldId="2147483680"/>
              <pc:sldLayoutMk cId="1744326257" sldId="2147483681"/>
              <ac:picMk id="14" creationId="{E23F6775-8ABF-4E8D-BB98-F15734C19B42}"/>
            </ac:picMkLst>
          </pc:picChg>
          <pc:picChg chg="add ord">
            <ac:chgData name="L: Anna Japs" userId="d8ed7eda-dbb2-4951-9842-a6ff0a078b38" providerId="ADAL" clId="{7D042870-3A1C-4876-BB9F-08E88AB8DB4B}" dt="2020-04-01T14:37:19.716" v="145" actId="167"/>
            <ac:picMkLst>
              <pc:docMk/>
              <pc:sldMasterMk cId="2171027966" sldId="2147483680"/>
              <pc:sldLayoutMk cId="1744326257" sldId="2147483681"/>
              <ac:picMk id="20" creationId="{0E1F2BCB-931F-4E37-AF6A-76144437941B}"/>
            </ac:picMkLst>
          </pc:picChg>
        </pc:sldLayoutChg>
        <pc:sldLayoutChg chg="addSp delSp modSp">
          <pc:chgData name="L: Anna Japs" userId="d8ed7eda-dbb2-4951-9842-a6ff0a078b38" providerId="ADAL" clId="{7D042870-3A1C-4876-BB9F-08E88AB8DB4B}" dt="2020-04-02T10:54:20.777" v="2100" actId="2085"/>
          <pc:sldLayoutMkLst>
            <pc:docMk/>
            <pc:sldMasterMk cId="2171027966" sldId="2147483680"/>
            <pc:sldLayoutMk cId="1503499062" sldId="2147483682"/>
          </pc:sldLayoutMkLst>
          <pc:spChg chg="add del">
            <ac:chgData name="L: Anna Japs" userId="d8ed7eda-dbb2-4951-9842-a6ff0a078b38" providerId="ADAL" clId="{7D042870-3A1C-4876-BB9F-08E88AB8DB4B}" dt="2020-04-01T14:36:20.217" v="141" actId="478"/>
            <ac:spMkLst>
              <pc:docMk/>
              <pc:sldMasterMk cId="2171027966" sldId="2147483680"/>
              <pc:sldLayoutMk cId="1503499062" sldId="2147483682"/>
              <ac:spMk id="2" creationId="{107A09B2-CAB2-41CA-9AD9-5F45DE96D3B0}"/>
            </ac:spMkLst>
          </pc:spChg>
          <pc:spChg chg="del">
            <ac:chgData name="L: Anna Japs" userId="d8ed7eda-dbb2-4951-9842-a6ff0a078b38" providerId="ADAL" clId="{7D042870-3A1C-4876-BB9F-08E88AB8DB4B}" dt="2020-04-01T14:56:48.061" v="546" actId="478"/>
            <ac:spMkLst>
              <pc:docMk/>
              <pc:sldMasterMk cId="2171027966" sldId="2147483680"/>
              <pc:sldLayoutMk cId="1503499062" sldId="2147483682"/>
              <ac:spMk id="4" creationId="{A8657EFD-EEC2-46BB-BD69-72DEDB29878B}"/>
            </ac:spMkLst>
          </pc:spChg>
          <pc:spChg chg="del mod">
            <ac:chgData name="L: Anna Japs" userId="d8ed7eda-dbb2-4951-9842-a6ff0a078b38" providerId="ADAL" clId="{7D042870-3A1C-4876-BB9F-08E88AB8DB4B}" dt="2020-04-02T08:48:36.642" v="1074" actId="478"/>
            <ac:spMkLst>
              <pc:docMk/>
              <pc:sldMasterMk cId="2171027966" sldId="2147483680"/>
              <pc:sldLayoutMk cId="1503499062" sldId="2147483682"/>
              <ac:spMk id="6" creationId="{F4E5B06B-06E4-4881-B161-93CC3DD3C32F}"/>
            </ac:spMkLst>
          </pc:spChg>
          <pc:spChg chg="add ord">
            <ac:chgData name="L: Anna Japs" userId="d8ed7eda-dbb2-4951-9842-a6ff0a078b38" providerId="ADAL" clId="{7D042870-3A1C-4876-BB9F-08E88AB8DB4B}" dt="2020-04-01T16:36:22.139" v="986" actId="167"/>
            <ac:spMkLst>
              <pc:docMk/>
              <pc:sldMasterMk cId="2171027966" sldId="2147483680"/>
              <pc:sldLayoutMk cId="1503499062" sldId="2147483682"/>
              <ac:spMk id="7" creationId="{80BEEB17-6AF8-463D-8F21-88DD7DFB0DA9}"/>
            </ac:spMkLst>
          </pc:spChg>
          <pc:spChg chg="add mod">
            <ac:chgData name="L: Anna Japs" userId="d8ed7eda-dbb2-4951-9842-a6ff0a078b38" providerId="ADAL" clId="{7D042870-3A1C-4876-BB9F-08E88AB8DB4B}" dt="2020-04-02T10:54:20.777" v="2100" actId="2085"/>
            <ac:spMkLst>
              <pc:docMk/>
              <pc:sldMasterMk cId="2171027966" sldId="2147483680"/>
              <pc:sldLayoutMk cId="1503499062" sldId="2147483682"/>
              <ac:spMk id="8" creationId="{93337371-AABF-4581-8172-EF2608FBBC56}"/>
            </ac:spMkLst>
          </pc:spChg>
        </pc:sldLayoutChg>
        <pc:sldLayoutChg chg="delSp del">
          <pc:chgData name="L: Anna Japs" userId="d8ed7eda-dbb2-4951-9842-a6ff0a078b38" providerId="ADAL" clId="{7D042870-3A1C-4876-BB9F-08E88AB8DB4B}" dt="2020-04-02T07:17:19.006" v="1037" actId="2696"/>
          <pc:sldLayoutMkLst>
            <pc:docMk/>
            <pc:sldMasterMk cId="2171027966" sldId="2147483680"/>
            <pc:sldLayoutMk cId="433769982" sldId="2147483683"/>
          </pc:sldLayoutMkLst>
          <pc:spChg chg="del">
            <ac:chgData name="L: Anna Japs" userId="d8ed7eda-dbb2-4951-9842-a6ff0a078b38" providerId="ADAL" clId="{7D042870-3A1C-4876-BB9F-08E88AB8DB4B}" dt="2020-04-01T14:56:57.371" v="547" actId="478"/>
            <ac:spMkLst>
              <pc:docMk/>
              <pc:sldMasterMk cId="2171027966" sldId="2147483680"/>
              <pc:sldLayoutMk cId="433769982" sldId="2147483683"/>
              <ac:spMk id="4" creationId="{6A3A9156-6AD9-4B1F-9FB5-4DEFB9198B34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0:54:25.119" v="2102" actId="2085"/>
          <pc:sldLayoutMkLst>
            <pc:docMk/>
            <pc:sldMasterMk cId="2171027966" sldId="2147483680"/>
            <pc:sldLayoutMk cId="2301007623" sldId="2147483684"/>
          </pc:sldLayoutMkLst>
          <pc:spChg chg="del">
            <ac:chgData name="L: Anna Japs" userId="d8ed7eda-dbb2-4951-9842-a6ff0a078b38" providerId="ADAL" clId="{7D042870-3A1C-4876-BB9F-08E88AB8DB4B}" dt="2020-04-01T14:57:16" v="548" actId="478"/>
            <ac:spMkLst>
              <pc:docMk/>
              <pc:sldMasterMk cId="2171027966" sldId="2147483680"/>
              <pc:sldLayoutMk cId="2301007623" sldId="2147483684"/>
              <ac:spMk id="5" creationId="{23F29195-73C3-4394-84F8-172DD24BE1CB}"/>
            </ac:spMkLst>
          </pc:spChg>
          <pc:spChg chg="del">
            <ac:chgData name="L: Anna Japs" userId="d8ed7eda-dbb2-4951-9842-a6ff0a078b38" providerId="ADAL" clId="{7D042870-3A1C-4876-BB9F-08E88AB8DB4B}" dt="2020-04-02T08:48:14.393" v="1069" actId="478"/>
            <ac:spMkLst>
              <pc:docMk/>
              <pc:sldMasterMk cId="2171027966" sldId="2147483680"/>
              <pc:sldLayoutMk cId="2301007623" sldId="2147483684"/>
              <ac:spMk id="7" creationId="{EF01120E-BC1E-4AA5-A263-4C4D01E64F87}"/>
            </ac:spMkLst>
          </pc:spChg>
          <pc:spChg chg="add ord">
            <ac:chgData name="L: Anna Japs" userId="d8ed7eda-dbb2-4951-9842-a6ff0a078b38" providerId="ADAL" clId="{7D042870-3A1C-4876-BB9F-08E88AB8DB4B}" dt="2020-04-02T07:18:04.278" v="1041" actId="171"/>
            <ac:spMkLst>
              <pc:docMk/>
              <pc:sldMasterMk cId="2171027966" sldId="2147483680"/>
              <pc:sldLayoutMk cId="2301007623" sldId="2147483684"/>
              <ac:spMk id="8" creationId="{84DB3C6A-A2EC-4840-B955-E89FD8588154}"/>
            </ac:spMkLst>
          </pc:spChg>
          <pc:spChg chg="add del">
            <ac:chgData name="L: Anna Japs" userId="d8ed7eda-dbb2-4951-9842-a6ff0a078b38" providerId="ADAL" clId="{7D042870-3A1C-4876-BB9F-08E88AB8DB4B}" dt="2020-04-02T08:48:39.141" v="1075" actId="478"/>
            <ac:spMkLst>
              <pc:docMk/>
              <pc:sldMasterMk cId="2171027966" sldId="2147483680"/>
              <pc:sldLayoutMk cId="2301007623" sldId="2147483684"/>
              <ac:spMk id="9" creationId="{10F182E1-FDCF-4D8F-8224-2D7E27513B24}"/>
            </ac:spMkLst>
          </pc:spChg>
          <pc:spChg chg="add mod">
            <ac:chgData name="L: Anna Japs" userId="d8ed7eda-dbb2-4951-9842-a6ff0a078b38" providerId="ADAL" clId="{7D042870-3A1C-4876-BB9F-08E88AB8DB4B}" dt="2020-04-02T10:54:25.119" v="2102" actId="2085"/>
            <ac:spMkLst>
              <pc:docMk/>
              <pc:sldMasterMk cId="2171027966" sldId="2147483680"/>
              <pc:sldLayoutMk cId="2301007623" sldId="2147483684"/>
              <ac:spMk id="10" creationId="{71275D28-7543-4B20-93B8-E86B383167BB}"/>
            </ac:spMkLst>
          </pc:spChg>
        </pc:sldLayoutChg>
        <pc:sldLayoutChg chg="delSp del">
          <pc:chgData name="L: Anna Japs" userId="d8ed7eda-dbb2-4951-9842-a6ff0a078b38" providerId="ADAL" clId="{7D042870-3A1C-4876-BB9F-08E88AB8DB4B}" dt="2020-04-02T07:17:29.452" v="1038" actId="2696"/>
          <pc:sldLayoutMkLst>
            <pc:docMk/>
            <pc:sldMasterMk cId="2171027966" sldId="2147483680"/>
            <pc:sldLayoutMk cId="1143431563" sldId="2147483685"/>
          </pc:sldLayoutMkLst>
          <pc:spChg chg="del">
            <ac:chgData name="L: Anna Japs" userId="d8ed7eda-dbb2-4951-9842-a6ff0a078b38" providerId="ADAL" clId="{7D042870-3A1C-4876-BB9F-08E88AB8DB4B}" dt="2020-04-01T14:57:20.066" v="549" actId="478"/>
            <ac:spMkLst>
              <pc:docMk/>
              <pc:sldMasterMk cId="2171027966" sldId="2147483680"/>
              <pc:sldLayoutMk cId="1143431563" sldId="2147483685"/>
              <ac:spMk id="7" creationId="{BFB20D27-8265-41A8-A471-434F374B0142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0:54:31.343" v="2104" actId="2085"/>
          <pc:sldLayoutMkLst>
            <pc:docMk/>
            <pc:sldMasterMk cId="2171027966" sldId="2147483680"/>
            <pc:sldLayoutMk cId="923606239" sldId="2147483686"/>
          </pc:sldLayoutMkLst>
          <pc:spChg chg="del">
            <ac:chgData name="L: Anna Japs" userId="d8ed7eda-dbb2-4951-9842-a6ff0a078b38" providerId="ADAL" clId="{7D042870-3A1C-4876-BB9F-08E88AB8DB4B}" dt="2020-04-01T14:57:24.050" v="550" actId="478"/>
            <ac:spMkLst>
              <pc:docMk/>
              <pc:sldMasterMk cId="2171027966" sldId="2147483680"/>
              <pc:sldLayoutMk cId="923606239" sldId="2147483686"/>
              <ac:spMk id="3" creationId="{9F3E780F-B922-4A02-BA2A-F5E981D32CF2}"/>
            </ac:spMkLst>
          </pc:spChg>
          <pc:spChg chg="del">
            <ac:chgData name="L: Anna Japs" userId="d8ed7eda-dbb2-4951-9842-a6ff0a078b38" providerId="ADAL" clId="{7D042870-3A1C-4876-BB9F-08E88AB8DB4B}" dt="2020-04-02T08:48:18.691" v="1071" actId="478"/>
            <ac:spMkLst>
              <pc:docMk/>
              <pc:sldMasterMk cId="2171027966" sldId="2147483680"/>
              <pc:sldLayoutMk cId="923606239" sldId="2147483686"/>
              <ac:spMk id="5" creationId="{D39B30D3-60DD-459E-ABA8-36247495F420}"/>
            </ac:spMkLst>
          </pc:spChg>
          <pc:spChg chg="add ord">
            <ac:chgData name="L: Anna Japs" userId="d8ed7eda-dbb2-4951-9842-a6ff0a078b38" providerId="ADAL" clId="{7D042870-3A1C-4876-BB9F-08E88AB8DB4B}" dt="2020-04-02T07:17:53.357" v="1040" actId="171"/>
            <ac:spMkLst>
              <pc:docMk/>
              <pc:sldMasterMk cId="2171027966" sldId="2147483680"/>
              <pc:sldLayoutMk cId="923606239" sldId="2147483686"/>
              <ac:spMk id="6" creationId="{90236988-3423-45A9-B94A-9DED07B49C11}"/>
            </ac:spMkLst>
          </pc:spChg>
          <pc:spChg chg="add del">
            <ac:chgData name="L: Anna Japs" userId="d8ed7eda-dbb2-4951-9842-a6ff0a078b38" providerId="ADAL" clId="{7D042870-3A1C-4876-BB9F-08E88AB8DB4B}" dt="2020-04-02T08:48:42.610" v="1076" actId="478"/>
            <ac:spMkLst>
              <pc:docMk/>
              <pc:sldMasterMk cId="2171027966" sldId="2147483680"/>
              <pc:sldLayoutMk cId="923606239" sldId="2147483686"/>
              <ac:spMk id="7" creationId="{06BFA4EB-1825-4576-A734-B09E87801FF0}"/>
            </ac:spMkLst>
          </pc:spChg>
          <pc:spChg chg="add mod">
            <ac:chgData name="L: Anna Japs" userId="d8ed7eda-dbb2-4951-9842-a6ff0a078b38" providerId="ADAL" clId="{7D042870-3A1C-4876-BB9F-08E88AB8DB4B}" dt="2020-04-02T10:54:31.343" v="2104" actId="2085"/>
            <ac:spMkLst>
              <pc:docMk/>
              <pc:sldMasterMk cId="2171027966" sldId="2147483680"/>
              <pc:sldLayoutMk cId="923606239" sldId="2147483686"/>
              <ac:spMk id="8" creationId="{A77FB283-F45F-4BA7-A521-B2D2C62D0083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0:54:37.897" v="2106" actId="2085"/>
          <pc:sldLayoutMkLst>
            <pc:docMk/>
            <pc:sldMasterMk cId="2171027966" sldId="2147483680"/>
            <pc:sldLayoutMk cId="2121971173" sldId="2147483687"/>
          </pc:sldLayoutMkLst>
          <pc:spChg chg="del">
            <ac:chgData name="L: Anna Japs" userId="d8ed7eda-dbb2-4951-9842-a6ff0a078b38" providerId="ADAL" clId="{7D042870-3A1C-4876-BB9F-08E88AB8DB4B}" dt="2020-04-01T14:57:32.637" v="551" actId="478"/>
            <ac:spMkLst>
              <pc:docMk/>
              <pc:sldMasterMk cId="2171027966" sldId="2147483680"/>
              <pc:sldLayoutMk cId="2121971173" sldId="2147483687"/>
              <ac:spMk id="2" creationId="{4D39AF22-2C11-4BDF-928F-4D6AD6CF5825}"/>
            </ac:spMkLst>
          </pc:spChg>
          <pc:spChg chg="del">
            <ac:chgData name="L: Anna Japs" userId="d8ed7eda-dbb2-4951-9842-a6ff0a078b38" providerId="ADAL" clId="{7D042870-3A1C-4876-BB9F-08E88AB8DB4B}" dt="2020-04-02T08:49:48.081" v="1084" actId="478"/>
            <ac:spMkLst>
              <pc:docMk/>
              <pc:sldMasterMk cId="2171027966" sldId="2147483680"/>
              <pc:sldLayoutMk cId="2121971173" sldId="2147483687"/>
              <ac:spMk id="3" creationId="{F52DD68A-EE53-4C43-8A8F-A60229852302}"/>
            </ac:spMkLst>
          </pc:spChg>
          <pc:spChg chg="del">
            <ac:chgData name="L: Anna Japs" userId="d8ed7eda-dbb2-4951-9842-a6ff0a078b38" providerId="ADAL" clId="{7D042870-3A1C-4876-BB9F-08E88AB8DB4B}" dt="2020-04-02T08:48:25.364" v="1073" actId="478"/>
            <ac:spMkLst>
              <pc:docMk/>
              <pc:sldMasterMk cId="2171027966" sldId="2147483680"/>
              <pc:sldLayoutMk cId="2121971173" sldId="2147483687"/>
              <ac:spMk id="4" creationId="{AF5BBBCB-8B12-4D1C-BC98-D1AED7A19AA6}"/>
            </ac:spMkLst>
          </pc:spChg>
          <pc:spChg chg="add del">
            <ac:chgData name="L: Anna Japs" userId="d8ed7eda-dbb2-4951-9842-a6ff0a078b38" providerId="ADAL" clId="{7D042870-3A1C-4876-BB9F-08E88AB8DB4B}" dt="2020-04-02T08:48:45.343" v="1077" actId="478"/>
            <ac:spMkLst>
              <pc:docMk/>
              <pc:sldMasterMk cId="2171027966" sldId="2147483680"/>
              <pc:sldLayoutMk cId="2121971173" sldId="2147483687"/>
              <ac:spMk id="5" creationId="{9E61BF64-9006-475B-B741-36F3DF80738A}"/>
            </ac:spMkLst>
          </pc:spChg>
          <pc:spChg chg="add mod">
            <ac:chgData name="L: Anna Japs" userId="d8ed7eda-dbb2-4951-9842-a6ff0a078b38" providerId="ADAL" clId="{7D042870-3A1C-4876-BB9F-08E88AB8DB4B}" dt="2020-04-02T10:54:37.897" v="2106" actId="2085"/>
            <ac:spMkLst>
              <pc:docMk/>
              <pc:sldMasterMk cId="2171027966" sldId="2147483680"/>
              <pc:sldLayoutMk cId="2121971173" sldId="2147483687"/>
              <ac:spMk id="6" creationId="{9586CADA-1D20-4E7A-A73D-EFFDD45A094A}"/>
            </ac:spMkLst>
          </pc:spChg>
        </pc:sldLayoutChg>
        <pc:sldLayoutChg chg="delSp del">
          <pc:chgData name="L: Anna Japs" userId="d8ed7eda-dbb2-4951-9842-a6ff0a078b38" providerId="ADAL" clId="{7D042870-3A1C-4876-BB9F-08E88AB8DB4B}" dt="2020-04-01T14:57:53.743" v="554" actId="2696"/>
          <pc:sldLayoutMkLst>
            <pc:docMk/>
            <pc:sldMasterMk cId="2171027966" sldId="2147483680"/>
            <pc:sldLayoutMk cId="4093466368" sldId="2147483688"/>
          </pc:sldLayoutMkLst>
          <pc:spChg chg="del">
            <ac:chgData name="L: Anna Japs" userId="d8ed7eda-dbb2-4951-9842-a6ff0a078b38" providerId="ADAL" clId="{7D042870-3A1C-4876-BB9F-08E88AB8DB4B}" dt="2020-04-01T14:57:38.184" v="552" actId="478"/>
            <ac:spMkLst>
              <pc:docMk/>
              <pc:sldMasterMk cId="2171027966" sldId="2147483680"/>
              <pc:sldLayoutMk cId="4093466368" sldId="2147483688"/>
              <ac:spMk id="5" creationId="{7CA365C0-38DE-4DA3-8401-BA492FAF79C6}"/>
            </ac:spMkLst>
          </pc:spChg>
        </pc:sldLayoutChg>
        <pc:sldLayoutChg chg="del">
          <pc:chgData name="L: Anna Japs" userId="d8ed7eda-dbb2-4951-9842-a6ff0a078b38" providerId="ADAL" clId="{7D042870-3A1C-4876-BB9F-08E88AB8DB4B}" dt="2020-04-01T14:57:52.728" v="553" actId="2696"/>
          <pc:sldLayoutMkLst>
            <pc:docMk/>
            <pc:sldMasterMk cId="2171027966" sldId="2147483680"/>
            <pc:sldLayoutMk cId="2733090530" sldId="2147483689"/>
          </pc:sldLayoutMkLst>
        </pc:sldLayoutChg>
        <pc:sldLayoutChg chg="del">
          <pc:chgData name="L: Anna Japs" userId="d8ed7eda-dbb2-4951-9842-a6ff0a078b38" providerId="ADAL" clId="{7D042870-3A1C-4876-BB9F-08E88AB8DB4B}" dt="2020-04-01T14:41:13.326" v="318" actId="2696"/>
          <pc:sldLayoutMkLst>
            <pc:docMk/>
            <pc:sldMasterMk cId="2171027966" sldId="2147483680"/>
            <pc:sldLayoutMk cId="4137568270" sldId="2147483690"/>
          </pc:sldLayoutMkLst>
        </pc:sldLayoutChg>
        <pc:sldLayoutChg chg="del">
          <pc:chgData name="L: Anna Japs" userId="d8ed7eda-dbb2-4951-9842-a6ff0a078b38" providerId="ADAL" clId="{7D042870-3A1C-4876-BB9F-08E88AB8DB4B}" dt="2020-04-01T14:41:14.701" v="319" actId="2696"/>
          <pc:sldLayoutMkLst>
            <pc:docMk/>
            <pc:sldMasterMk cId="2171027966" sldId="2147483680"/>
            <pc:sldLayoutMk cId="3423973954" sldId="2147483691"/>
          </pc:sldLayoutMkLst>
        </pc:sldLayoutChg>
        <pc:sldLayoutChg chg="modSp">
          <pc:chgData name="L: Anna Japs" userId="d8ed7eda-dbb2-4951-9842-a6ff0a078b38" providerId="ADAL" clId="{7D042870-3A1C-4876-BB9F-08E88AB8DB4B}" dt="2020-04-02T10:56:32.361" v="2112" actId="2711"/>
          <pc:sldLayoutMkLst>
            <pc:docMk/>
            <pc:sldMasterMk cId="2171027966" sldId="2147483680"/>
            <pc:sldLayoutMk cId="4017542978" sldId="2147483692"/>
          </pc:sldLayoutMkLst>
          <pc:spChg chg="mod">
            <ac:chgData name="L: Anna Japs" userId="d8ed7eda-dbb2-4951-9842-a6ff0a078b38" providerId="ADAL" clId="{7D042870-3A1C-4876-BB9F-08E88AB8DB4B}" dt="2020-04-02T10:56:32.361" v="2112" actId="2711"/>
            <ac:spMkLst>
              <pc:docMk/>
              <pc:sldMasterMk cId="2171027966" sldId="2147483680"/>
              <pc:sldLayoutMk cId="4017542978" sldId="2147483692"/>
              <ac:spMk id="8" creationId="{229C1DEF-5CDB-48E2-8217-17D515D772EE}"/>
            </ac:spMkLst>
          </pc:spChg>
          <pc:spChg chg="mod">
            <ac:chgData name="L: Anna Japs" userId="d8ed7eda-dbb2-4951-9842-a6ff0a078b38" providerId="ADAL" clId="{7D042870-3A1C-4876-BB9F-08E88AB8DB4B}" dt="2020-04-02T10:56:28.374" v="2111" actId="2711"/>
            <ac:spMkLst>
              <pc:docMk/>
              <pc:sldMasterMk cId="2171027966" sldId="2147483680"/>
              <pc:sldLayoutMk cId="4017542978" sldId="2147483692"/>
              <ac:spMk id="9" creationId="{B4D777CB-FA20-4C11-8EBB-3D9D615B3A10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0:56:04.910" v="2109" actId="113"/>
          <pc:sldLayoutMkLst>
            <pc:docMk/>
            <pc:sldMasterMk cId="2171027966" sldId="2147483680"/>
            <pc:sldLayoutMk cId="1491276254" sldId="2147483693"/>
          </pc:sldLayoutMkLst>
          <pc:spChg chg="add del">
            <ac:chgData name="L: Anna Japs" userId="d8ed7eda-dbb2-4951-9842-a6ff0a078b38" providerId="ADAL" clId="{7D042870-3A1C-4876-BB9F-08E88AB8DB4B}" dt="2020-04-01T14:44:58.088" v="327" actId="11529"/>
            <ac:spMkLst>
              <pc:docMk/>
              <pc:sldMasterMk cId="2171027966" sldId="2147483680"/>
              <pc:sldLayoutMk cId="1491276254" sldId="2147483693"/>
              <ac:spMk id="2" creationId="{85015951-7698-4F47-BE2C-DF6428092C6B}"/>
            </ac:spMkLst>
          </pc:spChg>
          <pc:spChg chg="add del">
            <ac:chgData name="L: Anna Japs" userId="d8ed7eda-dbb2-4951-9842-a6ff0a078b38" providerId="ADAL" clId="{7D042870-3A1C-4876-BB9F-08E88AB8DB4B}" dt="2020-04-01T14:45:44" v="335" actId="478"/>
            <ac:spMkLst>
              <pc:docMk/>
              <pc:sldMasterMk cId="2171027966" sldId="2147483680"/>
              <pc:sldLayoutMk cId="1491276254" sldId="2147483693"/>
              <ac:spMk id="4" creationId="{1AE0E77F-725B-470B-AE06-549B0458D54B}"/>
            </ac:spMkLst>
          </pc:spChg>
          <pc:spChg chg="add del mod">
            <ac:chgData name="L: Anna Japs" userId="d8ed7eda-dbb2-4951-9842-a6ff0a078b38" providerId="ADAL" clId="{7D042870-3A1C-4876-BB9F-08E88AB8DB4B}" dt="2020-04-01T14:45:53.037" v="336" actId="478"/>
            <ac:spMkLst>
              <pc:docMk/>
              <pc:sldMasterMk cId="2171027966" sldId="2147483680"/>
              <pc:sldLayoutMk cId="1491276254" sldId="2147483693"/>
              <ac:spMk id="5" creationId="{264EF369-2FED-4719-9AD2-71D68819E039}"/>
            </ac:spMkLst>
          </pc:spChg>
          <pc:spChg chg="add mod">
            <ac:chgData name="L: Anna Japs" userId="d8ed7eda-dbb2-4951-9842-a6ff0a078b38" providerId="ADAL" clId="{7D042870-3A1C-4876-BB9F-08E88AB8DB4B}" dt="2020-04-02T10:56:04.910" v="2109" actId="113"/>
            <ac:spMkLst>
              <pc:docMk/>
              <pc:sldMasterMk cId="2171027966" sldId="2147483680"/>
              <pc:sldLayoutMk cId="1491276254" sldId="2147483693"/>
              <ac:spMk id="8" creationId="{92A011A4-7C56-49C1-A276-09C2E555D89B}"/>
            </ac:spMkLst>
          </pc:spChg>
          <pc:spChg chg="add del">
            <ac:chgData name="L: Anna Japs" userId="d8ed7eda-dbb2-4951-9842-a6ff0a078b38" providerId="ADAL" clId="{7D042870-3A1C-4876-BB9F-08E88AB8DB4B}" dt="2020-04-01T14:46:00.815" v="337" actId="11529"/>
            <ac:spMkLst>
              <pc:docMk/>
              <pc:sldMasterMk cId="2171027966" sldId="2147483680"/>
              <pc:sldLayoutMk cId="1491276254" sldId="2147483693"/>
              <ac:spMk id="9" creationId="{7A29BD85-4827-44ED-96FF-E6373009DDBB}"/>
            </ac:spMkLst>
          </pc:spChg>
          <pc:spChg chg="add mod">
            <ac:chgData name="L: Anna Japs" userId="d8ed7eda-dbb2-4951-9842-a6ff0a078b38" providerId="ADAL" clId="{7D042870-3A1C-4876-BB9F-08E88AB8DB4B}" dt="2020-04-01T16:38:35.300" v="1026" actId="20577"/>
            <ac:spMkLst>
              <pc:docMk/>
              <pc:sldMasterMk cId="2171027966" sldId="2147483680"/>
              <pc:sldLayoutMk cId="1491276254" sldId="2147483693"/>
              <ac:spMk id="10" creationId="{B0A49EAC-2FC3-47EE-A312-95B985F6AE50}"/>
            </ac:spMkLst>
          </pc:spChg>
          <pc:picChg chg="add mod">
            <ac:chgData name="L: Anna Japs" userId="d8ed7eda-dbb2-4951-9842-a6ff0a078b38" providerId="ADAL" clId="{7D042870-3A1C-4876-BB9F-08E88AB8DB4B}" dt="2020-04-01T14:40:51.990" v="317" actId="1076"/>
            <ac:picMkLst>
              <pc:docMk/>
              <pc:sldMasterMk cId="2171027966" sldId="2147483680"/>
              <pc:sldLayoutMk cId="1491276254" sldId="2147483693"/>
              <ac:picMk id="3" creationId="{7CBB0E0C-E08D-4ECE-BB05-ABCBE47E52A1}"/>
            </ac:picMkLst>
          </pc:picChg>
          <pc:picChg chg="add del">
            <ac:chgData name="L: Anna Japs" userId="d8ed7eda-dbb2-4951-9842-a6ff0a078b38" providerId="ADAL" clId="{7D042870-3A1C-4876-BB9F-08E88AB8DB4B}" dt="2020-04-01T14:44:18.431" v="322"/>
            <ac:picMkLst>
              <pc:docMk/>
              <pc:sldMasterMk cId="2171027966" sldId="2147483680"/>
              <pc:sldLayoutMk cId="1491276254" sldId="2147483693"/>
              <ac:picMk id="6" creationId="{1BBF6529-85BF-4355-BDD2-5CA60C2A7B49}"/>
            </ac:picMkLst>
          </pc:picChg>
          <pc:picChg chg="add del">
            <ac:chgData name="L: Anna Japs" userId="d8ed7eda-dbb2-4951-9842-a6ff0a078b38" providerId="ADAL" clId="{7D042870-3A1C-4876-BB9F-08E88AB8DB4B}" dt="2020-04-01T14:44:40.377" v="324"/>
            <ac:picMkLst>
              <pc:docMk/>
              <pc:sldMasterMk cId="2171027966" sldId="2147483680"/>
              <pc:sldLayoutMk cId="1491276254" sldId="2147483693"/>
              <ac:picMk id="7" creationId="{F8FF4C8A-F314-4C76-AC9F-1615CB5C4308}"/>
            </ac:picMkLst>
          </pc:picChg>
        </pc:sldLayoutChg>
        <pc:sldLayoutChg chg="addSp delSp modSp">
          <pc:chgData name="L: Anna Japs" userId="d8ed7eda-dbb2-4951-9842-a6ff0a078b38" providerId="ADAL" clId="{7D042870-3A1C-4876-BB9F-08E88AB8DB4B}" dt="2020-04-02T10:54:16.594" v="2098" actId="2085"/>
          <pc:sldLayoutMkLst>
            <pc:docMk/>
            <pc:sldMasterMk cId="2171027966" sldId="2147483680"/>
            <pc:sldLayoutMk cId="3574887804" sldId="2147483694"/>
          </pc:sldLayoutMkLst>
          <pc:spChg chg="add del">
            <ac:chgData name="L: Anna Japs" userId="d8ed7eda-dbb2-4951-9842-a6ff0a078b38" providerId="ADAL" clId="{7D042870-3A1C-4876-BB9F-08E88AB8DB4B}" dt="2020-04-01T14:49:03.721" v="372" actId="11529"/>
            <ac:spMkLst>
              <pc:docMk/>
              <pc:sldMasterMk cId="2171027966" sldId="2147483680"/>
              <pc:sldLayoutMk cId="3574887804" sldId="2147483694"/>
              <ac:spMk id="2" creationId="{B776EE9C-E8D1-4EA5-BA49-DE5515C1B55E}"/>
            </ac:spMkLst>
          </pc:spChg>
          <pc:spChg chg="del mod">
            <ac:chgData name="L: Anna Japs" userId="d8ed7eda-dbb2-4951-9842-a6ff0a078b38" providerId="ADAL" clId="{7D042870-3A1C-4876-BB9F-08E88AB8DB4B}" dt="2020-04-02T09:20:13.835" v="1554" actId="478"/>
            <ac:spMkLst>
              <pc:docMk/>
              <pc:sldMasterMk cId="2171027966" sldId="2147483680"/>
              <pc:sldLayoutMk cId="3574887804" sldId="2147483694"/>
              <ac:spMk id="11" creationId="{8F734703-4A61-4A31-BB9E-0C690EB35224}"/>
            </ac:spMkLst>
          </pc:spChg>
          <pc:spChg chg="add mod">
            <ac:chgData name="L: Anna Japs" userId="d8ed7eda-dbb2-4951-9842-a6ff0a078b38" providerId="ADAL" clId="{7D042870-3A1C-4876-BB9F-08E88AB8DB4B}" dt="2020-04-01T14:49:11.761" v="373" actId="14100"/>
            <ac:spMkLst>
              <pc:docMk/>
              <pc:sldMasterMk cId="2171027966" sldId="2147483680"/>
              <pc:sldLayoutMk cId="3574887804" sldId="2147483694"/>
              <ac:spMk id="19" creationId="{07828B91-7EBD-41B5-BA3C-10453C31B850}"/>
            </ac:spMkLst>
          </pc:spChg>
          <pc:spChg chg="add mod">
            <ac:chgData name="L: Anna Japs" userId="d8ed7eda-dbb2-4951-9842-a6ff0a078b38" providerId="ADAL" clId="{7D042870-3A1C-4876-BB9F-08E88AB8DB4B}" dt="2020-04-02T09:20:20.120" v="1566" actId="1036"/>
            <ac:spMkLst>
              <pc:docMk/>
              <pc:sldMasterMk cId="2171027966" sldId="2147483680"/>
              <pc:sldLayoutMk cId="3574887804" sldId="2147483694"/>
              <ac:spMk id="20" creationId="{4C51263A-7728-4263-A3C8-39D4734F8541}"/>
            </ac:spMkLst>
          </pc:spChg>
          <pc:spChg chg="add mod">
            <ac:chgData name="L: Anna Japs" userId="d8ed7eda-dbb2-4951-9842-a6ff0a078b38" providerId="ADAL" clId="{7D042870-3A1C-4876-BB9F-08E88AB8DB4B}" dt="2020-04-02T10:54:16.594" v="2098" actId="2085"/>
            <ac:spMkLst>
              <pc:docMk/>
              <pc:sldMasterMk cId="2171027966" sldId="2147483680"/>
              <pc:sldLayoutMk cId="3574887804" sldId="2147483694"/>
              <ac:spMk id="21" creationId="{751C4747-B06A-4967-9596-8DB85D5A8507}"/>
            </ac:spMkLst>
          </pc:spChg>
          <pc:spChg chg="add">
            <ac:chgData name="L: Anna Japs" userId="d8ed7eda-dbb2-4951-9842-a6ff0a078b38" providerId="ADAL" clId="{7D042870-3A1C-4876-BB9F-08E88AB8DB4B}" dt="2020-04-02T09:20:10.541" v="1553"/>
            <ac:spMkLst>
              <pc:docMk/>
              <pc:sldMasterMk cId="2171027966" sldId="2147483680"/>
              <pc:sldLayoutMk cId="3574887804" sldId="2147483694"/>
              <ac:spMk id="22" creationId="{820C1CA3-2FA7-427C-8C2E-8ABB54A41C6C}"/>
            </ac:spMkLst>
          </pc:spChg>
          <pc:grpChg chg="del">
            <ac:chgData name="L: Anna Japs" userId="d8ed7eda-dbb2-4951-9842-a6ff0a078b38" providerId="ADAL" clId="{7D042870-3A1C-4876-BB9F-08E88AB8DB4B}" dt="2020-04-01T14:49:21.118" v="374" actId="478"/>
            <ac:grpSpMkLst>
              <pc:docMk/>
              <pc:sldMasterMk cId="2171027966" sldId="2147483680"/>
              <pc:sldLayoutMk cId="3574887804" sldId="2147483694"/>
              <ac:grpSpMk id="12" creationId="{83239325-648E-4C47-A0FE-7713B34A5F6E}"/>
            </ac:grpSpMkLst>
          </pc:grpChg>
        </pc:sldLayoutChg>
        <pc:sldLayoutChg chg="addSp delSp modSp">
          <pc:chgData name="L: Anna Japs" userId="d8ed7eda-dbb2-4951-9842-a6ff0a078b38" providerId="ADAL" clId="{7D042870-3A1C-4876-BB9F-08E88AB8DB4B}" dt="2020-04-02T08:53:36.756" v="1113" actId="113"/>
          <pc:sldLayoutMkLst>
            <pc:docMk/>
            <pc:sldMasterMk cId="2171027966" sldId="2147483680"/>
            <pc:sldLayoutMk cId="877134779" sldId="2147483695"/>
          </pc:sldLayoutMkLst>
          <pc:spChg chg="mod">
            <ac:chgData name="L: Anna Japs" userId="d8ed7eda-dbb2-4951-9842-a6ff0a078b38" providerId="ADAL" clId="{7D042870-3A1C-4876-BB9F-08E88AB8DB4B}" dt="2020-04-01T16:34:19.134" v="985" actId="113"/>
            <ac:spMkLst>
              <pc:docMk/>
              <pc:sldMasterMk cId="2171027966" sldId="2147483680"/>
              <pc:sldLayoutMk cId="877134779" sldId="2147483695"/>
              <ac:spMk id="2" creationId="{1A9827F7-F1F0-4FFE-A0D6-3BA6988C5609}"/>
            </ac:spMkLst>
          </pc:spChg>
          <pc:spChg chg="del">
            <ac:chgData name="L: Anna Japs" userId="d8ed7eda-dbb2-4951-9842-a6ff0a078b38" providerId="ADAL" clId="{7D042870-3A1C-4876-BB9F-08E88AB8DB4B}" dt="2020-04-01T16:24:02.386" v="769" actId="478"/>
            <ac:spMkLst>
              <pc:docMk/>
              <pc:sldMasterMk cId="2171027966" sldId="2147483680"/>
              <pc:sldLayoutMk cId="877134779" sldId="2147483695"/>
              <ac:spMk id="3" creationId="{14CCBDA8-609B-4F47-BFA3-2DD7D2F9DEB2}"/>
            </ac:spMkLst>
          </pc:spChg>
          <pc:spChg chg="del">
            <ac:chgData name="L: Anna Japs" userId="d8ed7eda-dbb2-4951-9842-a6ff0a078b38" providerId="ADAL" clId="{7D042870-3A1C-4876-BB9F-08E88AB8DB4B}" dt="2020-04-01T16:24:39.220" v="778" actId="478"/>
            <ac:spMkLst>
              <pc:docMk/>
              <pc:sldMasterMk cId="2171027966" sldId="2147483680"/>
              <pc:sldLayoutMk cId="877134779" sldId="2147483695"/>
              <ac:spMk id="4" creationId="{F23BC966-1EA7-4D6F-9106-DF9FF5D1E0CA}"/>
            </ac:spMkLst>
          </pc:spChg>
          <pc:spChg chg="add mod">
            <ac:chgData name="L: Anna Japs" userId="d8ed7eda-dbb2-4951-9842-a6ff0a078b38" providerId="ADAL" clId="{7D042870-3A1C-4876-BB9F-08E88AB8DB4B}" dt="2020-04-01T16:29:53.100" v="819" actId="1076"/>
            <ac:spMkLst>
              <pc:docMk/>
              <pc:sldMasterMk cId="2171027966" sldId="2147483680"/>
              <pc:sldLayoutMk cId="877134779" sldId="2147483695"/>
              <ac:spMk id="5" creationId="{600025C5-A2D8-477D-A66A-FA5E4FEDAE3D}"/>
            </ac:spMkLst>
          </pc:spChg>
          <pc:spChg chg="add mod">
            <ac:chgData name="L: Anna Japs" userId="d8ed7eda-dbb2-4951-9842-a6ff0a078b38" providerId="ADAL" clId="{7D042870-3A1C-4876-BB9F-08E88AB8DB4B}" dt="2020-04-01T16:29:53.100" v="819" actId="1076"/>
            <ac:spMkLst>
              <pc:docMk/>
              <pc:sldMasterMk cId="2171027966" sldId="2147483680"/>
              <pc:sldLayoutMk cId="877134779" sldId="2147483695"/>
              <ac:spMk id="6" creationId="{FABA8B76-A86B-4D2D-A53A-B6894C6ED736}"/>
            </ac:spMkLst>
          </pc:spChg>
          <pc:spChg chg="add mod">
            <ac:chgData name="L: Anna Japs" userId="d8ed7eda-dbb2-4951-9842-a6ff0a078b38" providerId="ADAL" clId="{7D042870-3A1C-4876-BB9F-08E88AB8DB4B}" dt="2020-04-01T16:29:53.100" v="819" actId="1076"/>
            <ac:spMkLst>
              <pc:docMk/>
              <pc:sldMasterMk cId="2171027966" sldId="2147483680"/>
              <pc:sldLayoutMk cId="877134779" sldId="2147483695"/>
              <ac:spMk id="7" creationId="{D2A0C936-F809-4072-BC76-8D66DEB609B4}"/>
            </ac:spMkLst>
          </pc:spChg>
          <pc:spChg chg="add mod">
            <ac:chgData name="L: Anna Japs" userId="d8ed7eda-dbb2-4951-9842-a6ff0a078b38" providerId="ADAL" clId="{7D042870-3A1C-4876-BB9F-08E88AB8DB4B}" dt="2020-04-01T16:29:53.100" v="819" actId="1076"/>
            <ac:spMkLst>
              <pc:docMk/>
              <pc:sldMasterMk cId="2171027966" sldId="2147483680"/>
              <pc:sldLayoutMk cId="877134779" sldId="2147483695"/>
              <ac:spMk id="8" creationId="{6DDA7C7B-E1E7-447F-9E3F-18F5D7F9BC77}"/>
            </ac:spMkLst>
          </pc:spChg>
          <pc:spChg chg="add mod">
            <ac:chgData name="L: Anna Japs" userId="d8ed7eda-dbb2-4951-9842-a6ff0a078b38" providerId="ADAL" clId="{7D042870-3A1C-4876-BB9F-08E88AB8DB4B}" dt="2020-04-01T16:29:57.795" v="820" actId="14100"/>
            <ac:spMkLst>
              <pc:docMk/>
              <pc:sldMasterMk cId="2171027966" sldId="2147483680"/>
              <pc:sldLayoutMk cId="877134779" sldId="2147483695"/>
              <ac:spMk id="9" creationId="{4E8C82AF-C86B-45C1-B943-A0E4C6521F66}"/>
            </ac:spMkLst>
          </pc:spChg>
          <pc:spChg chg="add mod">
            <ac:chgData name="L: Anna Japs" userId="d8ed7eda-dbb2-4951-9842-a6ff0a078b38" providerId="ADAL" clId="{7D042870-3A1C-4876-BB9F-08E88AB8DB4B}" dt="2020-04-01T16:31:39.435" v="880" actId="207"/>
            <ac:spMkLst>
              <pc:docMk/>
              <pc:sldMasterMk cId="2171027966" sldId="2147483680"/>
              <pc:sldLayoutMk cId="877134779" sldId="2147483695"/>
              <ac:spMk id="13" creationId="{D139D1B1-B374-4451-8CDF-505A68DCAD1F}"/>
            </ac:spMkLst>
          </pc:spChg>
          <pc:spChg chg="add del">
            <ac:chgData name="L: Anna Japs" userId="d8ed7eda-dbb2-4951-9842-a6ff0a078b38" providerId="ADAL" clId="{7D042870-3A1C-4876-BB9F-08E88AB8DB4B}" dt="2020-04-01T16:32:30.158" v="921" actId="11529"/>
            <ac:spMkLst>
              <pc:docMk/>
              <pc:sldMasterMk cId="2171027966" sldId="2147483680"/>
              <pc:sldLayoutMk cId="877134779" sldId="2147483695"/>
              <ac:spMk id="15" creationId="{0B4FE545-B669-4DE2-900B-18970C53BD85}"/>
            </ac:spMkLst>
          </pc:spChg>
          <pc:spChg chg="add mod">
            <ac:chgData name="L: Anna Japs" userId="d8ed7eda-dbb2-4951-9842-a6ff0a078b38" providerId="ADAL" clId="{7D042870-3A1C-4876-BB9F-08E88AB8DB4B}" dt="2020-04-02T08:53:36.756" v="1113" actId="113"/>
            <ac:spMkLst>
              <pc:docMk/>
              <pc:sldMasterMk cId="2171027966" sldId="2147483680"/>
              <pc:sldLayoutMk cId="877134779" sldId="2147483695"/>
              <ac:spMk id="16" creationId="{0F6010A1-28F3-4101-AC9E-23B1E7C281F7}"/>
            </ac:spMkLst>
          </pc:spChg>
          <pc:picChg chg="add mod">
            <ac:chgData name="L: Anna Japs" userId="d8ed7eda-dbb2-4951-9842-a6ff0a078b38" providerId="ADAL" clId="{7D042870-3A1C-4876-BB9F-08E88AB8DB4B}" dt="2020-04-01T16:31:49.601" v="919" actId="207"/>
            <ac:picMkLst>
              <pc:docMk/>
              <pc:sldMasterMk cId="2171027966" sldId="2147483680"/>
              <pc:sldLayoutMk cId="877134779" sldId="2147483695"/>
              <ac:picMk id="10" creationId="{0FA8DF9B-BDB0-49B3-A932-6C59C9914711}"/>
            </ac:picMkLst>
          </pc:picChg>
          <pc:picChg chg="add mod">
            <ac:chgData name="L: Anna Japs" userId="d8ed7eda-dbb2-4951-9842-a6ff0a078b38" providerId="ADAL" clId="{7D042870-3A1C-4876-BB9F-08E88AB8DB4B}" dt="2020-04-01T16:31:45.604" v="907" actId="207"/>
            <ac:picMkLst>
              <pc:docMk/>
              <pc:sldMasterMk cId="2171027966" sldId="2147483680"/>
              <pc:sldLayoutMk cId="877134779" sldId="2147483695"/>
              <ac:picMk id="11" creationId="{AB7755B1-7683-41DB-B475-286DFE6E2359}"/>
            </ac:picMkLst>
          </pc:picChg>
          <pc:picChg chg="add mod">
            <ac:chgData name="L: Anna Japs" userId="d8ed7eda-dbb2-4951-9842-a6ff0a078b38" providerId="ADAL" clId="{7D042870-3A1C-4876-BB9F-08E88AB8DB4B}" dt="2020-04-01T16:31:42.642" v="896" actId="207"/>
            <ac:picMkLst>
              <pc:docMk/>
              <pc:sldMasterMk cId="2171027966" sldId="2147483680"/>
              <pc:sldLayoutMk cId="877134779" sldId="2147483695"/>
              <ac:picMk id="12" creationId="{404167B1-6E0A-462F-9E77-D1A88E398754}"/>
            </ac:picMkLst>
          </pc:picChg>
          <pc:picChg chg="add mod">
            <ac:chgData name="L: Anna Japs" userId="d8ed7eda-dbb2-4951-9842-a6ff0a078b38" providerId="ADAL" clId="{7D042870-3A1C-4876-BB9F-08E88AB8DB4B}" dt="2020-04-01T16:31:33.583" v="871" actId="207"/>
            <ac:picMkLst>
              <pc:docMk/>
              <pc:sldMasterMk cId="2171027966" sldId="2147483680"/>
              <pc:sldLayoutMk cId="877134779" sldId="2147483695"/>
              <ac:picMk id="14" creationId="{0D7E8378-EFE4-4697-8DED-7EF195BED415}"/>
            </ac:picMkLst>
          </pc:picChg>
        </pc:sldLayoutChg>
        <pc:sldLayoutChg chg="del">
          <pc:chgData name="L: Anna Japs" userId="d8ed7eda-dbb2-4951-9842-a6ff0a078b38" providerId="ADAL" clId="{7D042870-3A1C-4876-BB9F-08E88AB8DB4B}" dt="2020-04-01T16:01:53.394" v="767" actId="2696"/>
          <pc:sldLayoutMkLst>
            <pc:docMk/>
            <pc:sldMasterMk cId="2171027966" sldId="2147483680"/>
            <pc:sldLayoutMk cId="3430695610" sldId="2147483695"/>
          </pc:sldLayoutMkLst>
        </pc:sldLayoutChg>
        <pc:sldLayoutChg chg="del">
          <pc:chgData name="L: Anna Japs" userId="d8ed7eda-dbb2-4951-9842-a6ff0a078b38" providerId="ADAL" clId="{7D042870-3A1C-4876-BB9F-08E88AB8DB4B}" dt="2020-04-01T16:01:55.394" v="768" actId="2696"/>
          <pc:sldLayoutMkLst>
            <pc:docMk/>
            <pc:sldMasterMk cId="2171027966" sldId="2147483680"/>
            <pc:sldLayoutMk cId="118465304" sldId="2147483696"/>
          </pc:sldLayoutMkLst>
        </pc:sldLayoutChg>
        <pc:sldLayoutChg chg="addSp delSp modSp setBg">
          <pc:chgData name="L: Anna Japs" userId="d8ed7eda-dbb2-4951-9842-a6ff0a078b38" providerId="ADAL" clId="{7D042870-3A1C-4876-BB9F-08E88AB8DB4B}" dt="2020-04-02T10:57:47.608" v="2124" actId="207"/>
          <pc:sldLayoutMkLst>
            <pc:docMk/>
            <pc:sldMasterMk cId="2171027966" sldId="2147483680"/>
            <pc:sldLayoutMk cId="3342954272" sldId="2147483696"/>
          </pc:sldLayoutMkLst>
          <pc:spChg chg="mod">
            <ac:chgData name="L: Anna Japs" userId="d8ed7eda-dbb2-4951-9842-a6ff0a078b38" providerId="ADAL" clId="{7D042870-3A1C-4876-BB9F-08E88AB8DB4B}" dt="2020-04-02T10:57:47.608" v="2124" actId="207"/>
            <ac:spMkLst>
              <pc:docMk/>
              <pc:sldMasterMk cId="2171027966" sldId="2147483680"/>
              <pc:sldLayoutMk cId="3342954272" sldId="2147483696"/>
              <ac:spMk id="2" creationId="{8787C031-D146-4AAF-A276-868545F859AF}"/>
            </ac:spMkLst>
          </pc:spChg>
          <pc:spChg chg="del">
            <ac:chgData name="L: Anna Japs" userId="d8ed7eda-dbb2-4951-9842-a6ff0a078b38" providerId="ADAL" clId="{7D042870-3A1C-4876-BB9F-08E88AB8DB4B}" dt="2020-04-02T08:43:08.116" v="1046" actId="478"/>
            <ac:spMkLst>
              <pc:docMk/>
              <pc:sldMasterMk cId="2171027966" sldId="2147483680"/>
              <pc:sldLayoutMk cId="3342954272" sldId="2147483696"/>
              <ac:spMk id="3" creationId="{C71F8C77-AE07-42CD-A1D8-FE7B24E64F2C}"/>
            </ac:spMkLst>
          </pc:spChg>
          <pc:spChg chg="mod">
            <ac:chgData name="L: Anna Japs" userId="d8ed7eda-dbb2-4951-9842-a6ff0a078b38" providerId="ADAL" clId="{7D042870-3A1C-4876-BB9F-08E88AB8DB4B}" dt="2020-04-02T10:57:39.715" v="2121" actId="208"/>
            <ac:spMkLst>
              <pc:docMk/>
              <pc:sldMasterMk cId="2171027966" sldId="2147483680"/>
              <pc:sldLayoutMk cId="3342954272" sldId="2147483696"/>
              <ac:spMk id="17" creationId="{8A023605-D4A7-4668-83E6-67AADB98471A}"/>
            </ac:spMkLst>
          </pc:spChg>
          <pc:spChg chg="mod">
            <ac:chgData name="L: Anna Japs" userId="d8ed7eda-dbb2-4951-9842-a6ff0a078b38" providerId="ADAL" clId="{7D042870-3A1C-4876-BB9F-08E88AB8DB4B}" dt="2020-04-02T10:57:39.715" v="2121" actId="208"/>
            <ac:spMkLst>
              <pc:docMk/>
              <pc:sldMasterMk cId="2171027966" sldId="2147483680"/>
              <pc:sldLayoutMk cId="3342954272" sldId="2147483696"/>
              <ac:spMk id="18" creationId="{75B54822-7D24-4CAE-A7AF-F3DA6CB3B14C}"/>
            </ac:spMkLst>
          </pc:spChg>
          <pc:spChg chg="mod">
            <ac:chgData name="L: Anna Japs" userId="d8ed7eda-dbb2-4951-9842-a6ff0a078b38" providerId="ADAL" clId="{7D042870-3A1C-4876-BB9F-08E88AB8DB4B}" dt="2020-04-02T10:57:39.715" v="2121" actId="208"/>
            <ac:spMkLst>
              <pc:docMk/>
              <pc:sldMasterMk cId="2171027966" sldId="2147483680"/>
              <pc:sldLayoutMk cId="3342954272" sldId="2147483696"/>
              <ac:spMk id="19" creationId="{13328023-6D0F-40DA-8938-B853C64C9B89}"/>
            </ac:spMkLst>
          </pc:spChg>
          <pc:spChg chg="mod">
            <ac:chgData name="L: Anna Japs" userId="d8ed7eda-dbb2-4951-9842-a6ff0a078b38" providerId="ADAL" clId="{7D042870-3A1C-4876-BB9F-08E88AB8DB4B}" dt="2020-04-02T10:57:39.715" v="2121" actId="208"/>
            <ac:spMkLst>
              <pc:docMk/>
              <pc:sldMasterMk cId="2171027966" sldId="2147483680"/>
              <pc:sldLayoutMk cId="3342954272" sldId="2147483696"/>
              <ac:spMk id="20" creationId="{A8CBA3E4-A32D-444D-B035-76F915B3FF2F}"/>
            </ac:spMkLst>
          </pc:spChg>
          <pc:spChg chg="mod">
            <ac:chgData name="L: Anna Japs" userId="d8ed7eda-dbb2-4951-9842-a6ff0a078b38" providerId="ADAL" clId="{7D042870-3A1C-4876-BB9F-08E88AB8DB4B}" dt="2020-04-02T10:57:39.715" v="2121" actId="208"/>
            <ac:spMkLst>
              <pc:docMk/>
              <pc:sldMasterMk cId="2171027966" sldId="2147483680"/>
              <pc:sldLayoutMk cId="3342954272" sldId="2147483696"/>
              <ac:spMk id="21" creationId="{9DC68570-66A7-4515-9D5B-7C39114F222F}"/>
            </ac:spMkLst>
          </pc:spChg>
          <pc:spChg chg="mod">
            <ac:chgData name="L: Anna Japs" userId="d8ed7eda-dbb2-4951-9842-a6ff0a078b38" providerId="ADAL" clId="{7D042870-3A1C-4876-BB9F-08E88AB8DB4B}" dt="2020-04-02T10:57:32.994" v="2117" actId="208"/>
            <ac:spMkLst>
              <pc:docMk/>
              <pc:sldMasterMk cId="2171027966" sldId="2147483680"/>
              <pc:sldLayoutMk cId="3342954272" sldId="2147483696"/>
              <ac:spMk id="25" creationId="{094DB7E8-C165-4569-852D-804776ABF2F9}"/>
            </ac:spMkLst>
          </pc:spChg>
          <pc:spChg chg="mod">
            <ac:chgData name="L: Anna Japs" userId="d8ed7eda-dbb2-4951-9842-a6ff0a078b38" providerId="ADAL" clId="{7D042870-3A1C-4876-BB9F-08E88AB8DB4B}" dt="2020-04-02T10:57:32.994" v="2117" actId="208"/>
            <ac:spMkLst>
              <pc:docMk/>
              <pc:sldMasterMk cId="2171027966" sldId="2147483680"/>
              <pc:sldLayoutMk cId="3342954272" sldId="2147483696"/>
              <ac:spMk id="26" creationId="{FA80A668-2C10-49CD-A95A-E175E745625C}"/>
            </ac:spMkLst>
          </pc:spChg>
          <pc:spChg chg="mod">
            <ac:chgData name="L: Anna Japs" userId="d8ed7eda-dbb2-4951-9842-a6ff0a078b38" providerId="ADAL" clId="{7D042870-3A1C-4876-BB9F-08E88AB8DB4B}" dt="2020-04-02T10:57:32.994" v="2117" actId="208"/>
            <ac:spMkLst>
              <pc:docMk/>
              <pc:sldMasterMk cId="2171027966" sldId="2147483680"/>
              <pc:sldLayoutMk cId="3342954272" sldId="2147483696"/>
              <ac:spMk id="27" creationId="{43512329-9005-4735-BA9C-E05ED5C3486E}"/>
            </ac:spMkLst>
          </pc:spChg>
          <pc:spChg chg="mod">
            <ac:chgData name="L: Anna Japs" userId="d8ed7eda-dbb2-4951-9842-a6ff0a078b38" providerId="ADAL" clId="{7D042870-3A1C-4876-BB9F-08E88AB8DB4B}" dt="2020-04-02T10:57:32.994" v="2117" actId="208"/>
            <ac:spMkLst>
              <pc:docMk/>
              <pc:sldMasterMk cId="2171027966" sldId="2147483680"/>
              <pc:sldLayoutMk cId="3342954272" sldId="2147483696"/>
              <ac:spMk id="28" creationId="{742E1538-3B9A-4BAD-BE1D-68AE70BE0A04}"/>
            </ac:spMkLst>
          </pc:spChg>
          <pc:spChg chg="mod">
            <ac:chgData name="L: Anna Japs" userId="d8ed7eda-dbb2-4951-9842-a6ff0a078b38" providerId="ADAL" clId="{7D042870-3A1C-4876-BB9F-08E88AB8DB4B}" dt="2020-04-02T10:57:32.994" v="2117" actId="208"/>
            <ac:spMkLst>
              <pc:docMk/>
              <pc:sldMasterMk cId="2171027966" sldId="2147483680"/>
              <pc:sldLayoutMk cId="3342954272" sldId="2147483696"/>
              <ac:spMk id="29" creationId="{F0AC6A96-6D28-4484-8A9B-16291AF5A8C1}"/>
            </ac:spMkLst>
          </pc:spChg>
          <pc:spChg chg="mod">
            <ac:chgData name="L: Anna Japs" userId="d8ed7eda-dbb2-4951-9842-a6ff0a078b38" providerId="ADAL" clId="{7D042870-3A1C-4876-BB9F-08E88AB8DB4B}" dt="2020-04-02T10:57:42.798" v="2123" actId="208"/>
            <ac:spMkLst>
              <pc:docMk/>
              <pc:sldMasterMk cId="2171027966" sldId="2147483680"/>
              <pc:sldLayoutMk cId="3342954272" sldId="2147483696"/>
              <ac:spMk id="33" creationId="{5CEFF2DA-D308-4DD3-8F7E-A395A96F9B43}"/>
            </ac:spMkLst>
          </pc:spChg>
          <pc:spChg chg="mod">
            <ac:chgData name="L: Anna Japs" userId="d8ed7eda-dbb2-4951-9842-a6ff0a078b38" providerId="ADAL" clId="{7D042870-3A1C-4876-BB9F-08E88AB8DB4B}" dt="2020-04-02T10:57:42.798" v="2123" actId="208"/>
            <ac:spMkLst>
              <pc:docMk/>
              <pc:sldMasterMk cId="2171027966" sldId="2147483680"/>
              <pc:sldLayoutMk cId="3342954272" sldId="2147483696"/>
              <ac:spMk id="34" creationId="{50DB8D91-DACE-4FBE-83ED-1D56E6DB8607}"/>
            </ac:spMkLst>
          </pc:spChg>
          <pc:spChg chg="mod">
            <ac:chgData name="L: Anna Japs" userId="d8ed7eda-dbb2-4951-9842-a6ff0a078b38" providerId="ADAL" clId="{7D042870-3A1C-4876-BB9F-08E88AB8DB4B}" dt="2020-04-02T10:57:42.798" v="2123" actId="208"/>
            <ac:spMkLst>
              <pc:docMk/>
              <pc:sldMasterMk cId="2171027966" sldId="2147483680"/>
              <pc:sldLayoutMk cId="3342954272" sldId="2147483696"/>
              <ac:spMk id="35" creationId="{3BF8B21A-BC20-47EE-990F-91424E940449}"/>
            </ac:spMkLst>
          </pc:spChg>
          <pc:spChg chg="mod">
            <ac:chgData name="L: Anna Japs" userId="d8ed7eda-dbb2-4951-9842-a6ff0a078b38" providerId="ADAL" clId="{7D042870-3A1C-4876-BB9F-08E88AB8DB4B}" dt="2020-04-02T10:57:42.798" v="2123" actId="208"/>
            <ac:spMkLst>
              <pc:docMk/>
              <pc:sldMasterMk cId="2171027966" sldId="2147483680"/>
              <pc:sldLayoutMk cId="3342954272" sldId="2147483696"/>
              <ac:spMk id="36" creationId="{44C4564E-2B53-41AD-9E1F-AFE48A411E7F}"/>
            </ac:spMkLst>
          </pc:spChg>
          <pc:spChg chg="mod">
            <ac:chgData name="L: Anna Japs" userId="d8ed7eda-dbb2-4951-9842-a6ff0a078b38" providerId="ADAL" clId="{7D042870-3A1C-4876-BB9F-08E88AB8DB4B}" dt="2020-04-02T10:57:42.798" v="2123" actId="208"/>
            <ac:spMkLst>
              <pc:docMk/>
              <pc:sldMasterMk cId="2171027966" sldId="2147483680"/>
              <pc:sldLayoutMk cId="3342954272" sldId="2147483696"/>
              <ac:spMk id="37" creationId="{3B08269C-3DEB-4F0E-9714-1FBB081E49ED}"/>
            </ac:spMkLst>
          </pc:spChg>
          <pc:grpChg chg="add mod">
            <ac:chgData name="L: Anna Japs" userId="d8ed7eda-dbb2-4951-9842-a6ff0a078b38" providerId="ADAL" clId="{7D042870-3A1C-4876-BB9F-08E88AB8DB4B}" dt="2020-04-02T10:57:19.933" v="2114" actId="207"/>
            <ac:grpSpMkLst>
              <pc:docMk/>
              <pc:sldMasterMk cId="2171027966" sldId="2147483680"/>
              <pc:sldLayoutMk cId="3342954272" sldId="2147483696"/>
              <ac:grpSpMk id="6" creationId="{7047B8DB-E40D-4D41-B8D9-1AB6DD3DED0C}"/>
            </ac:grpSpMkLst>
          </pc:grpChg>
          <pc:grpChg chg="add mod">
            <ac:chgData name="L: Anna Japs" userId="d8ed7eda-dbb2-4951-9842-a6ff0a078b38" providerId="ADAL" clId="{7D042870-3A1C-4876-BB9F-08E88AB8DB4B}" dt="2020-04-02T10:57:38.677" v="2120" actId="207"/>
            <ac:grpSpMkLst>
              <pc:docMk/>
              <pc:sldMasterMk cId="2171027966" sldId="2147483680"/>
              <pc:sldLayoutMk cId="3342954272" sldId="2147483696"/>
              <ac:grpSpMk id="14" creationId="{6C58B5CE-3500-41A7-974F-4D68AA1883CA}"/>
            </ac:grpSpMkLst>
          </pc:grpChg>
          <pc:grpChg chg="add mod">
            <ac:chgData name="L: Anna Japs" userId="d8ed7eda-dbb2-4951-9842-a6ff0a078b38" providerId="ADAL" clId="{7D042870-3A1C-4876-BB9F-08E88AB8DB4B}" dt="2020-04-02T10:57:34.232" v="2118" actId="207"/>
            <ac:grpSpMkLst>
              <pc:docMk/>
              <pc:sldMasterMk cId="2171027966" sldId="2147483680"/>
              <pc:sldLayoutMk cId="3342954272" sldId="2147483696"/>
              <ac:grpSpMk id="22" creationId="{8EEB82CA-08B7-44BC-8268-51134F13266B}"/>
            </ac:grpSpMkLst>
          </pc:grpChg>
          <pc:grpChg chg="add mod">
            <ac:chgData name="L: Anna Japs" userId="d8ed7eda-dbb2-4951-9842-a6ff0a078b38" providerId="ADAL" clId="{7D042870-3A1C-4876-BB9F-08E88AB8DB4B}" dt="2020-04-02T10:57:42.249" v="2122" actId="207"/>
            <ac:grpSpMkLst>
              <pc:docMk/>
              <pc:sldMasterMk cId="2171027966" sldId="2147483680"/>
              <pc:sldLayoutMk cId="3342954272" sldId="2147483696"/>
              <ac:grpSpMk id="30" creationId="{4D5D23E3-D407-47A3-9114-FADA80CEDBE7}"/>
            </ac:grpSpMkLst>
          </pc:grpChg>
          <pc:grpChg chg="add mod">
            <ac:chgData name="L: Anna Japs" userId="d8ed7eda-dbb2-4951-9842-a6ff0a078b38" providerId="ADAL" clId="{7D042870-3A1C-4876-BB9F-08E88AB8DB4B}" dt="2020-04-02T07:19:50.933" v="1043" actId="207"/>
            <ac:grpSpMkLst>
              <pc:docMk/>
              <pc:sldMasterMk cId="2171027966" sldId="2147483680"/>
              <pc:sldLayoutMk cId="3342954272" sldId="2147483696"/>
              <ac:grpSpMk id="38" creationId="{893C62B4-DA75-4351-9745-879F30174BD1}"/>
            </ac:grpSpMkLst>
          </pc:grpChg>
          <pc:cxnChg chg="add mod">
            <ac:chgData name="L: Anna Japs" userId="d8ed7eda-dbb2-4951-9842-a6ff0a078b38" providerId="ADAL" clId="{7D042870-3A1C-4876-BB9F-08E88AB8DB4B}" dt="2020-04-02T10:57:28.838" v="2116" actId="208"/>
            <ac:cxnSpMkLst>
              <pc:docMk/>
              <pc:sldMasterMk cId="2171027966" sldId="2147483680"/>
              <pc:sldLayoutMk cId="3342954272" sldId="2147483696"/>
              <ac:cxnSpMk id="5" creationId="{22568096-474B-415C-9E3A-96B9B385062D}"/>
            </ac:cxnSpMkLst>
          </pc:cxnChg>
          <pc:cxnChg chg="mod">
            <ac:chgData name="L: Anna Japs" userId="d8ed7eda-dbb2-4951-9842-a6ff0a078b38" providerId="ADAL" clId="{7D042870-3A1C-4876-BB9F-08E88AB8DB4B}" dt="2020-04-02T10:57:25.582" v="2115" actId="208"/>
            <ac:cxnSpMkLst>
              <pc:docMk/>
              <pc:sldMasterMk cId="2171027966" sldId="2147483680"/>
              <pc:sldLayoutMk cId="3342954272" sldId="2147483696"/>
              <ac:cxnSpMk id="8" creationId="{13D9E020-1E02-45C3-BC9F-A87DFAE77DB7}"/>
            </ac:cxnSpMkLst>
          </pc:cxnChg>
          <pc:cxnChg chg="mod">
            <ac:chgData name="L: Anna Japs" userId="d8ed7eda-dbb2-4951-9842-a6ff0a078b38" providerId="ADAL" clId="{7D042870-3A1C-4876-BB9F-08E88AB8DB4B}" dt="2020-04-02T10:57:39.715" v="2121" actId="208"/>
            <ac:cxnSpMkLst>
              <pc:docMk/>
              <pc:sldMasterMk cId="2171027966" sldId="2147483680"/>
              <pc:sldLayoutMk cId="3342954272" sldId="2147483696"/>
              <ac:cxnSpMk id="16" creationId="{88635969-E96C-4294-97B9-7B253CD83E75}"/>
            </ac:cxnSpMkLst>
          </pc:cxnChg>
          <pc:cxnChg chg="mod">
            <ac:chgData name="L: Anna Japs" userId="d8ed7eda-dbb2-4951-9842-a6ff0a078b38" providerId="ADAL" clId="{7D042870-3A1C-4876-BB9F-08E88AB8DB4B}" dt="2020-04-02T10:57:32.994" v="2117" actId="208"/>
            <ac:cxnSpMkLst>
              <pc:docMk/>
              <pc:sldMasterMk cId="2171027966" sldId="2147483680"/>
              <pc:sldLayoutMk cId="3342954272" sldId="2147483696"/>
              <ac:cxnSpMk id="24" creationId="{A9AFDC3B-3239-485D-9780-946B0DD88F2B}"/>
            </ac:cxnSpMkLst>
          </pc:cxnChg>
          <pc:cxnChg chg="mod">
            <ac:chgData name="L: Anna Japs" userId="d8ed7eda-dbb2-4951-9842-a6ff0a078b38" providerId="ADAL" clId="{7D042870-3A1C-4876-BB9F-08E88AB8DB4B}" dt="2020-04-02T10:57:42.798" v="2123" actId="208"/>
            <ac:cxnSpMkLst>
              <pc:docMk/>
              <pc:sldMasterMk cId="2171027966" sldId="2147483680"/>
              <pc:sldLayoutMk cId="3342954272" sldId="2147483696"/>
              <ac:cxnSpMk id="32" creationId="{50AF0E9B-C830-4E1E-9413-4C63F176EDFA}"/>
            </ac:cxnSpMkLst>
          </pc:cxnChg>
        </pc:sldLayoutChg>
        <pc:sldLayoutChg chg="addSp delSp modSp">
          <pc:chgData name="L: Anna Japs" userId="d8ed7eda-dbb2-4951-9842-a6ff0a078b38" providerId="ADAL" clId="{7D042870-3A1C-4876-BB9F-08E88AB8DB4B}" dt="2020-04-02T11:29:17.048" v="2561" actId="1035"/>
          <pc:sldLayoutMkLst>
            <pc:docMk/>
            <pc:sldMasterMk cId="2171027966" sldId="2147483680"/>
            <pc:sldLayoutMk cId="2309015148" sldId="2147483697"/>
          </pc:sldLayoutMkLst>
          <pc:spChg chg="mod">
            <ac:chgData name="L: Anna Japs" userId="d8ed7eda-dbb2-4951-9842-a6ff0a078b38" providerId="ADAL" clId="{7D042870-3A1C-4876-BB9F-08E88AB8DB4B}" dt="2020-04-02T08:51:09.795" v="1087" actId="122"/>
            <ac:spMkLst>
              <pc:docMk/>
              <pc:sldMasterMk cId="2171027966" sldId="2147483680"/>
              <pc:sldLayoutMk cId="2309015148" sldId="2147483697"/>
              <ac:spMk id="2" creationId="{34EA896A-01EB-483C-B9B1-52B3B8933B50}"/>
            </ac:spMkLst>
          </pc:spChg>
          <pc:spChg chg="add">
            <ac:chgData name="L: Anna Japs" userId="d8ed7eda-dbb2-4951-9842-a6ff0a078b38" providerId="ADAL" clId="{7D042870-3A1C-4876-BB9F-08E88AB8DB4B}" dt="2020-04-02T08:50:58.850" v="1085"/>
            <ac:spMkLst>
              <pc:docMk/>
              <pc:sldMasterMk cId="2171027966" sldId="2147483680"/>
              <pc:sldLayoutMk cId="2309015148" sldId="2147483697"/>
              <ac:spMk id="5" creationId="{E2E8CCB2-C556-45D1-B5FD-1C917A5CA6C3}"/>
            </ac:spMkLst>
          </pc:spChg>
          <pc:spChg chg="mod">
            <ac:chgData name="L: Anna Japs" userId="d8ed7eda-dbb2-4951-9842-a6ff0a078b38" providerId="ADAL" clId="{7D042870-3A1C-4876-BB9F-08E88AB8DB4B}" dt="2020-04-02T08:56:45.738" v="1192" actId="207"/>
            <ac:spMkLst>
              <pc:docMk/>
              <pc:sldMasterMk cId="2171027966" sldId="2147483680"/>
              <pc:sldLayoutMk cId="2309015148" sldId="2147483697"/>
              <ac:spMk id="17" creationId="{9757DA7C-6323-4F6C-9D7E-811F42863CC0}"/>
            </ac:spMkLst>
          </pc:spChg>
          <pc:spChg chg="mod topLvl">
            <ac:chgData name="L: Anna Japs" userId="d8ed7eda-dbb2-4951-9842-a6ff0a078b38" providerId="ADAL" clId="{7D042870-3A1C-4876-BB9F-08E88AB8DB4B}" dt="2020-04-02T08:56:25.577" v="1187" actId="207"/>
            <ac:spMkLst>
              <pc:docMk/>
              <pc:sldMasterMk cId="2171027966" sldId="2147483680"/>
              <pc:sldLayoutMk cId="2309015148" sldId="2147483697"/>
              <ac:spMk id="20" creationId="{A08D2C97-B623-40B1-8B16-C2944DABE5E1}"/>
            </ac:spMkLst>
          </pc:spChg>
          <pc:spChg chg="mod topLvl">
            <ac:chgData name="L: Anna Japs" userId="d8ed7eda-dbb2-4951-9842-a6ff0a078b38" providerId="ADAL" clId="{7D042870-3A1C-4876-BB9F-08E88AB8DB4B}" dt="2020-04-02T08:56:21.042" v="1186" actId="165"/>
            <ac:spMkLst>
              <pc:docMk/>
              <pc:sldMasterMk cId="2171027966" sldId="2147483680"/>
              <pc:sldLayoutMk cId="2309015148" sldId="2147483697"/>
              <ac:spMk id="21" creationId="{BFDC0ED3-222E-4F2E-BF50-E0A3E20DE9CD}"/>
            </ac:spMkLst>
          </pc:spChg>
          <pc:spChg chg="mod topLvl">
            <ac:chgData name="L: Anna Japs" userId="d8ed7eda-dbb2-4951-9842-a6ff0a078b38" providerId="ADAL" clId="{7D042870-3A1C-4876-BB9F-08E88AB8DB4B}" dt="2020-04-02T08:56:21.042" v="1186" actId="165"/>
            <ac:spMkLst>
              <pc:docMk/>
              <pc:sldMasterMk cId="2171027966" sldId="2147483680"/>
              <pc:sldLayoutMk cId="2309015148" sldId="2147483697"/>
              <ac:spMk id="22" creationId="{562D8BB3-D789-41CF-B688-657300DBCB19}"/>
            </ac:spMkLst>
          </pc:spChg>
          <pc:spChg chg="add del">
            <ac:chgData name="L: Anna Japs" userId="d8ed7eda-dbb2-4951-9842-a6ff0a078b38" providerId="ADAL" clId="{7D042870-3A1C-4876-BB9F-08E88AB8DB4B}" dt="2020-04-02T08:52:11.090" v="1090" actId="478"/>
            <ac:spMkLst>
              <pc:docMk/>
              <pc:sldMasterMk cId="2171027966" sldId="2147483680"/>
              <pc:sldLayoutMk cId="2309015148" sldId="2147483697"/>
              <ac:spMk id="23" creationId="{0841F827-1416-48CD-84B6-4B64E93AAD81}"/>
            </ac:spMkLst>
          </pc:spChg>
          <pc:spChg chg="mod topLvl">
            <ac:chgData name="L: Anna Japs" userId="d8ed7eda-dbb2-4951-9842-a6ff0a078b38" providerId="ADAL" clId="{7D042870-3A1C-4876-BB9F-08E88AB8DB4B}" dt="2020-04-02T09:25:33.431" v="1567" actId="164"/>
            <ac:spMkLst>
              <pc:docMk/>
              <pc:sldMasterMk cId="2171027966" sldId="2147483680"/>
              <pc:sldLayoutMk cId="2309015148" sldId="2147483697"/>
              <ac:spMk id="25" creationId="{E42F96D4-F699-4BCD-BE8F-F3B5D4FA4B05}"/>
            </ac:spMkLst>
          </pc:spChg>
          <pc:spChg chg="mod topLvl">
            <ac:chgData name="L: Anna Japs" userId="d8ed7eda-dbb2-4951-9842-a6ff0a078b38" providerId="ADAL" clId="{7D042870-3A1C-4876-BB9F-08E88AB8DB4B}" dt="2020-04-02T09:25:33.431" v="1567" actId="164"/>
            <ac:spMkLst>
              <pc:docMk/>
              <pc:sldMasterMk cId="2171027966" sldId="2147483680"/>
              <pc:sldLayoutMk cId="2309015148" sldId="2147483697"/>
              <ac:spMk id="26" creationId="{D03DC0C5-6ADB-4016-9587-D358E9DF4F8E}"/>
            </ac:spMkLst>
          </pc:spChg>
          <pc:spChg chg="mod topLvl">
            <ac:chgData name="L: Anna Japs" userId="d8ed7eda-dbb2-4951-9842-a6ff0a078b38" providerId="ADAL" clId="{7D042870-3A1C-4876-BB9F-08E88AB8DB4B}" dt="2020-04-02T09:25:33.431" v="1567" actId="164"/>
            <ac:spMkLst>
              <pc:docMk/>
              <pc:sldMasterMk cId="2171027966" sldId="2147483680"/>
              <pc:sldLayoutMk cId="2309015148" sldId="2147483697"/>
              <ac:spMk id="27" creationId="{FCA69CCA-BEB7-4AFB-94FD-2BFD3E57206F}"/>
            </ac:spMkLst>
          </pc:spChg>
          <pc:spChg chg="del mod topLvl">
            <ac:chgData name="L: Anna Japs" userId="d8ed7eda-dbb2-4951-9842-a6ff0a078b38" providerId="ADAL" clId="{7D042870-3A1C-4876-BB9F-08E88AB8DB4B}" dt="2020-04-02T09:25:45.913" v="1572" actId="478"/>
            <ac:spMkLst>
              <pc:docMk/>
              <pc:sldMasterMk cId="2171027966" sldId="2147483680"/>
              <pc:sldLayoutMk cId="2309015148" sldId="2147483697"/>
              <ac:spMk id="29" creationId="{B79C6A25-587B-4CD1-91D6-A825F8C32105}"/>
            </ac:spMkLst>
          </pc:spChg>
          <pc:spChg chg="del mod topLvl">
            <ac:chgData name="L: Anna Japs" userId="d8ed7eda-dbb2-4951-9842-a6ff0a078b38" providerId="ADAL" clId="{7D042870-3A1C-4876-BB9F-08E88AB8DB4B}" dt="2020-04-02T09:00:47.444" v="1196" actId="478"/>
            <ac:spMkLst>
              <pc:docMk/>
              <pc:sldMasterMk cId="2171027966" sldId="2147483680"/>
              <pc:sldLayoutMk cId="2309015148" sldId="2147483697"/>
              <ac:spMk id="30" creationId="{22C5CFA2-8DDE-41E2-9A84-1DAE55BBFA66}"/>
            </ac:spMkLst>
          </pc:spChg>
          <pc:spChg chg="del mod topLvl">
            <ac:chgData name="L: Anna Japs" userId="d8ed7eda-dbb2-4951-9842-a6ff0a078b38" providerId="ADAL" clId="{7D042870-3A1C-4876-BB9F-08E88AB8DB4B}" dt="2020-04-02T09:25:41.396" v="1570" actId="478"/>
            <ac:spMkLst>
              <pc:docMk/>
              <pc:sldMasterMk cId="2171027966" sldId="2147483680"/>
              <pc:sldLayoutMk cId="2309015148" sldId="2147483697"/>
              <ac:spMk id="31" creationId="{4D1D0036-5606-48DA-80CF-E8A67D021989}"/>
            </ac:spMkLst>
          </pc:spChg>
          <pc:spChg chg="add del">
            <ac:chgData name="L: Anna Japs" userId="d8ed7eda-dbb2-4951-9842-a6ff0a078b38" providerId="ADAL" clId="{7D042870-3A1C-4876-BB9F-08E88AB8DB4B}" dt="2020-04-02T08:52:08.996" v="1089" actId="478"/>
            <ac:spMkLst>
              <pc:docMk/>
              <pc:sldMasterMk cId="2171027966" sldId="2147483680"/>
              <pc:sldLayoutMk cId="2309015148" sldId="2147483697"/>
              <ac:spMk id="32" creationId="{B4A847F1-1274-4AC8-BC4C-B803153477C0}"/>
            </ac:spMkLst>
          </pc:spChg>
          <pc:spChg chg="add del">
            <ac:chgData name="L: Anna Japs" userId="d8ed7eda-dbb2-4951-9842-a6ff0a078b38" providerId="ADAL" clId="{7D042870-3A1C-4876-BB9F-08E88AB8DB4B}" dt="2020-04-02T08:55:09.092" v="1170" actId="478"/>
            <ac:spMkLst>
              <pc:docMk/>
              <pc:sldMasterMk cId="2171027966" sldId="2147483680"/>
              <pc:sldLayoutMk cId="2309015148" sldId="2147483697"/>
              <ac:spMk id="33" creationId="{FAB7254C-2D36-44B9-8D72-2EC55C9AF008}"/>
            </ac:spMkLst>
          </pc:spChg>
          <pc:spChg chg="add del">
            <ac:chgData name="L: Anna Japs" userId="d8ed7eda-dbb2-4951-9842-a6ff0a078b38" providerId="ADAL" clId="{7D042870-3A1C-4876-BB9F-08E88AB8DB4B}" dt="2020-04-02T08:55:07.210" v="1169" actId="478"/>
            <ac:spMkLst>
              <pc:docMk/>
              <pc:sldMasterMk cId="2171027966" sldId="2147483680"/>
              <pc:sldLayoutMk cId="2309015148" sldId="2147483697"/>
              <ac:spMk id="34" creationId="{86287F24-2D6E-4653-83B7-E90809399F5E}"/>
            </ac:spMkLst>
          </pc:spChg>
          <pc:spChg chg="add del">
            <ac:chgData name="L: Anna Japs" userId="d8ed7eda-dbb2-4951-9842-a6ff0a078b38" providerId="ADAL" clId="{7D042870-3A1C-4876-BB9F-08E88AB8DB4B}" dt="2020-04-02T08:55:12.673" v="1172" actId="478"/>
            <ac:spMkLst>
              <pc:docMk/>
              <pc:sldMasterMk cId="2171027966" sldId="2147483680"/>
              <pc:sldLayoutMk cId="2309015148" sldId="2147483697"/>
              <ac:spMk id="35" creationId="{4D748191-B56E-4269-954E-9F4A636C8482}"/>
            </ac:spMkLst>
          </pc:spChg>
          <pc:spChg chg="add del">
            <ac:chgData name="L: Anna Japs" userId="d8ed7eda-dbb2-4951-9842-a6ff0a078b38" providerId="ADAL" clId="{7D042870-3A1C-4876-BB9F-08E88AB8DB4B}" dt="2020-04-02T08:55:10.913" v="1171" actId="478"/>
            <ac:spMkLst>
              <pc:docMk/>
              <pc:sldMasterMk cId="2171027966" sldId="2147483680"/>
              <pc:sldLayoutMk cId="2309015148" sldId="2147483697"/>
              <ac:spMk id="36" creationId="{49E7C005-C216-4E58-BAE1-1254F83602F6}"/>
            </ac:spMkLst>
          </pc:spChg>
          <pc:spChg chg="add del">
            <ac:chgData name="L: Anna Japs" userId="d8ed7eda-dbb2-4951-9842-a6ff0a078b38" providerId="ADAL" clId="{7D042870-3A1C-4876-BB9F-08E88AB8DB4B}" dt="2020-04-02T08:52:22.881" v="1091" actId="11529"/>
            <ac:spMkLst>
              <pc:docMk/>
              <pc:sldMasterMk cId="2171027966" sldId="2147483680"/>
              <pc:sldLayoutMk cId="2309015148" sldId="2147483697"/>
              <ac:spMk id="37" creationId="{FDE65F17-60E1-43A4-A8F8-290814713157}"/>
            </ac:spMkLst>
          </pc:spChg>
          <pc:spChg chg="add mod">
            <ac:chgData name="L: Anna Japs" userId="d8ed7eda-dbb2-4951-9842-a6ff0a078b38" providerId="ADAL" clId="{7D042870-3A1C-4876-BB9F-08E88AB8DB4B}" dt="2020-04-02T08:54:00.155" v="1115" actId="403"/>
            <ac:spMkLst>
              <pc:docMk/>
              <pc:sldMasterMk cId="2171027966" sldId="2147483680"/>
              <pc:sldLayoutMk cId="2309015148" sldId="2147483697"/>
              <ac:spMk id="38" creationId="{F3D1D0F3-3E5C-4AC0-953F-26FCA3D479A3}"/>
            </ac:spMkLst>
          </pc:spChg>
          <pc:spChg chg="add mod">
            <ac:chgData name="L: Anna Japs" userId="d8ed7eda-dbb2-4951-9842-a6ff0a078b38" providerId="ADAL" clId="{7D042870-3A1C-4876-BB9F-08E88AB8DB4B}" dt="2020-04-02T08:55:04.867" v="1168" actId="14100"/>
            <ac:spMkLst>
              <pc:docMk/>
              <pc:sldMasterMk cId="2171027966" sldId="2147483680"/>
              <pc:sldLayoutMk cId="2309015148" sldId="2147483697"/>
              <ac:spMk id="39" creationId="{251833FA-DF22-40B1-9D7F-9D9E3ED79DC4}"/>
            </ac:spMkLst>
          </pc:spChg>
          <pc:spChg chg="add mod">
            <ac:chgData name="L: Anna Japs" userId="d8ed7eda-dbb2-4951-9842-a6ff0a078b38" providerId="ADAL" clId="{7D042870-3A1C-4876-BB9F-08E88AB8DB4B}" dt="2020-04-02T08:55:57.889" v="1181" actId="20577"/>
            <ac:spMkLst>
              <pc:docMk/>
              <pc:sldMasterMk cId="2171027966" sldId="2147483680"/>
              <pc:sldLayoutMk cId="2309015148" sldId="2147483697"/>
              <ac:spMk id="40" creationId="{94D59C30-B00B-4D3D-A420-DC97A4880496}"/>
            </ac:spMkLst>
          </pc:spChg>
          <pc:spChg chg="add mod">
            <ac:chgData name="L: Anna Japs" userId="d8ed7eda-dbb2-4951-9842-a6ff0a078b38" providerId="ADAL" clId="{7D042870-3A1C-4876-BB9F-08E88AB8DB4B}" dt="2020-04-02T08:55:23.585" v="1174" actId="1076"/>
            <ac:spMkLst>
              <pc:docMk/>
              <pc:sldMasterMk cId="2171027966" sldId="2147483680"/>
              <pc:sldLayoutMk cId="2309015148" sldId="2147483697"/>
              <ac:spMk id="41" creationId="{D418F704-67A6-4624-88D0-8569EF6B815D}"/>
            </ac:spMkLst>
          </pc:spChg>
          <pc:spChg chg="add mod">
            <ac:chgData name="L: Anna Japs" userId="d8ed7eda-dbb2-4951-9842-a6ff0a078b38" providerId="ADAL" clId="{7D042870-3A1C-4876-BB9F-08E88AB8DB4B}" dt="2020-04-02T08:56:51.920" v="1194" actId="20577"/>
            <ac:spMkLst>
              <pc:docMk/>
              <pc:sldMasterMk cId="2171027966" sldId="2147483680"/>
              <pc:sldLayoutMk cId="2309015148" sldId="2147483697"/>
              <ac:spMk id="42" creationId="{2BCEBA6F-535D-4F1B-906B-0443CAF27773}"/>
            </ac:spMkLst>
          </pc:spChg>
          <pc:spChg chg="add mod">
            <ac:chgData name="L: Anna Japs" userId="d8ed7eda-dbb2-4951-9842-a6ff0a078b38" providerId="ADAL" clId="{7D042870-3A1C-4876-BB9F-08E88AB8DB4B}" dt="2020-04-02T08:55:33.017" v="1176" actId="1076"/>
            <ac:spMkLst>
              <pc:docMk/>
              <pc:sldMasterMk cId="2171027966" sldId="2147483680"/>
              <pc:sldLayoutMk cId="2309015148" sldId="2147483697"/>
              <ac:spMk id="43" creationId="{1F3BECBA-7426-4EB5-84AE-84CA09E4009B}"/>
            </ac:spMkLst>
          </pc:spChg>
          <pc:spChg chg="add mod">
            <ac:chgData name="L: Anna Japs" userId="d8ed7eda-dbb2-4951-9842-a6ff0a078b38" providerId="ADAL" clId="{7D042870-3A1C-4876-BB9F-08E88AB8DB4B}" dt="2020-04-02T11:29:17.048" v="2561" actId="1035"/>
            <ac:spMkLst>
              <pc:docMk/>
              <pc:sldMasterMk cId="2171027966" sldId="2147483680"/>
              <pc:sldLayoutMk cId="2309015148" sldId="2147483697"/>
              <ac:spMk id="49" creationId="{C13F6445-F465-43C0-A19E-B5A81ADF8F4E}"/>
            </ac:spMkLst>
          </pc:spChg>
          <pc:grpChg chg="add">
            <ac:chgData name="L: Anna Japs" userId="d8ed7eda-dbb2-4951-9842-a6ff0a078b38" providerId="ADAL" clId="{7D042870-3A1C-4876-BB9F-08E88AB8DB4B}" dt="2020-04-02T08:50:58.850" v="1085"/>
            <ac:grpSpMkLst>
              <pc:docMk/>
              <pc:sldMasterMk cId="2171027966" sldId="2147483680"/>
              <pc:sldLayoutMk cId="2309015148" sldId="2147483697"/>
              <ac:grpSpMk id="6" creationId="{8632F088-047F-42E0-8A1A-6EF350786EFC}"/>
            </ac:grpSpMkLst>
          </pc:grpChg>
          <pc:grpChg chg="add del mod">
            <ac:chgData name="L: Anna Japs" userId="d8ed7eda-dbb2-4951-9842-a6ff0a078b38" providerId="ADAL" clId="{7D042870-3A1C-4876-BB9F-08E88AB8DB4B}" dt="2020-04-02T08:56:21.042" v="1186" actId="165"/>
            <ac:grpSpMkLst>
              <pc:docMk/>
              <pc:sldMasterMk cId="2171027966" sldId="2147483680"/>
              <pc:sldLayoutMk cId="2309015148" sldId="2147483697"/>
              <ac:grpSpMk id="19" creationId="{807BBDD8-98D9-4D29-BDC8-E99F828FD12C}"/>
            </ac:grpSpMkLst>
          </pc:grpChg>
          <pc:grpChg chg="add del mod">
            <ac:chgData name="L: Anna Japs" userId="d8ed7eda-dbb2-4951-9842-a6ff0a078b38" providerId="ADAL" clId="{7D042870-3A1C-4876-BB9F-08E88AB8DB4B}" dt="2020-04-02T08:56:30.700" v="1188" actId="165"/>
            <ac:grpSpMkLst>
              <pc:docMk/>
              <pc:sldMasterMk cId="2171027966" sldId="2147483680"/>
              <pc:sldLayoutMk cId="2309015148" sldId="2147483697"/>
              <ac:grpSpMk id="24" creationId="{28B367DC-7E3C-46E3-930D-729AF5AD2D15}"/>
            </ac:grpSpMkLst>
          </pc:grpChg>
          <pc:grpChg chg="add del mod">
            <ac:chgData name="L: Anna Japs" userId="d8ed7eda-dbb2-4951-9842-a6ff0a078b38" providerId="ADAL" clId="{7D042870-3A1C-4876-BB9F-08E88AB8DB4B}" dt="2020-04-02T08:56:38.597" v="1190" actId="165"/>
            <ac:grpSpMkLst>
              <pc:docMk/>
              <pc:sldMasterMk cId="2171027966" sldId="2147483680"/>
              <pc:sldLayoutMk cId="2309015148" sldId="2147483697"/>
              <ac:grpSpMk id="28" creationId="{10B3C889-0860-4DC7-A0B5-169456DE4625}"/>
            </ac:grpSpMkLst>
          </pc:grpChg>
          <pc:grpChg chg="add mod">
            <ac:chgData name="L: Anna Japs" userId="d8ed7eda-dbb2-4951-9842-a6ff0a078b38" providerId="ADAL" clId="{7D042870-3A1C-4876-BB9F-08E88AB8DB4B}" dt="2020-04-02T09:25:33.431" v="1567" actId="164"/>
            <ac:grpSpMkLst>
              <pc:docMk/>
              <pc:sldMasterMk cId="2171027966" sldId="2147483680"/>
              <pc:sldLayoutMk cId="2309015148" sldId="2147483697"/>
              <ac:grpSpMk id="44" creationId="{1477B6D2-D83C-4241-9DB2-F6DDCAFA8CC8}"/>
            </ac:grpSpMkLst>
          </pc:grpChg>
          <pc:grpChg chg="add mod">
            <ac:chgData name="L: Anna Japs" userId="d8ed7eda-dbb2-4951-9842-a6ff0a078b38" providerId="ADAL" clId="{7D042870-3A1C-4876-BB9F-08E88AB8DB4B}" dt="2020-04-02T09:25:52.038" v="1573" actId="1076"/>
            <ac:grpSpMkLst>
              <pc:docMk/>
              <pc:sldMasterMk cId="2171027966" sldId="2147483680"/>
              <pc:sldLayoutMk cId="2309015148" sldId="2147483697"/>
              <ac:grpSpMk id="45" creationId="{DCE27EB4-F3D1-4BC1-B1CD-EDA14C743977}"/>
            </ac:grpSpMkLst>
          </pc:grpChg>
        </pc:sldLayoutChg>
        <pc:sldLayoutChg chg="addSp delSp modSp">
          <pc:chgData name="L: Anna Japs" userId="d8ed7eda-dbb2-4951-9842-a6ff0a078b38" providerId="ADAL" clId="{7D042870-3A1C-4876-BB9F-08E88AB8DB4B}" dt="2020-04-02T11:29:36.441" v="2565"/>
          <pc:sldLayoutMkLst>
            <pc:docMk/>
            <pc:sldMasterMk cId="2171027966" sldId="2147483680"/>
            <pc:sldLayoutMk cId="581242123" sldId="2147483698"/>
          </pc:sldLayoutMkLst>
          <pc:spChg chg="del">
            <ac:chgData name="L: Anna Japs" userId="d8ed7eda-dbb2-4951-9842-a6ff0a078b38" providerId="ADAL" clId="{7D042870-3A1C-4876-BB9F-08E88AB8DB4B}" dt="2020-04-02T09:03:08.761" v="1237" actId="478"/>
            <ac:spMkLst>
              <pc:docMk/>
              <pc:sldMasterMk cId="2171027966" sldId="2147483680"/>
              <pc:sldLayoutMk cId="581242123" sldId="2147483698"/>
              <ac:spMk id="17" creationId="{9757DA7C-6323-4F6C-9D7E-811F42863CC0}"/>
            </ac:spMkLst>
          </pc:spChg>
          <pc:spChg chg="add mod">
            <ac:chgData name="L: Anna Japs" userId="d8ed7eda-dbb2-4951-9842-a6ff0a078b38" providerId="ADAL" clId="{7D042870-3A1C-4876-BB9F-08E88AB8DB4B}" dt="2020-04-02T09:06:00.539" v="1250" actId="207"/>
            <ac:spMkLst>
              <pc:docMk/>
              <pc:sldMasterMk cId="2171027966" sldId="2147483680"/>
              <pc:sldLayoutMk cId="581242123" sldId="2147483698"/>
              <ac:spMk id="19" creationId="{FE4CAD18-E139-4D90-99DF-3ABDCFD6BA51}"/>
            </ac:spMkLst>
          </pc:spChg>
          <pc:spChg chg="mod">
            <ac:chgData name="L: Anna Japs" userId="d8ed7eda-dbb2-4951-9842-a6ff0a078b38" providerId="ADAL" clId="{7D042870-3A1C-4876-BB9F-08E88AB8DB4B}" dt="2020-04-02T09:02:23.676" v="1217" actId="113"/>
            <ac:spMkLst>
              <pc:docMk/>
              <pc:sldMasterMk cId="2171027966" sldId="2147483680"/>
              <pc:sldLayoutMk cId="581242123" sldId="2147483698"/>
              <ac:spMk id="20" creationId="{A08D2C97-B623-40B1-8B16-C2944DABE5E1}"/>
            </ac:spMkLst>
          </pc:spChg>
          <pc:spChg chg="del">
            <ac:chgData name="L: Anna Japs" userId="d8ed7eda-dbb2-4951-9842-a6ff0a078b38" providerId="ADAL" clId="{7D042870-3A1C-4876-BB9F-08E88AB8DB4B}" dt="2020-04-02T09:01:54.450" v="1203" actId="478"/>
            <ac:spMkLst>
              <pc:docMk/>
              <pc:sldMasterMk cId="2171027966" sldId="2147483680"/>
              <pc:sldLayoutMk cId="581242123" sldId="2147483698"/>
              <ac:spMk id="21" creationId="{BFDC0ED3-222E-4F2E-BF50-E0A3E20DE9CD}"/>
            </ac:spMkLst>
          </pc:spChg>
          <pc:spChg chg="del">
            <ac:chgData name="L: Anna Japs" userId="d8ed7eda-dbb2-4951-9842-a6ff0a078b38" providerId="ADAL" clId="{7D042870-3A1C-4876-BB9F-08E88AB8DB4B}" dt="2020-04-02T09:01:52.927" v="1202" actId="478"/>
            <ac:spMkLst>
              <pc:docMk/>
              <pc:sldMasterMk cId="2171027966" sldId="2147483680"/>
              <pc:sldLayoutMk cId="581242123" sldId="2147483698"/>
              <ac:spMk id="22" creationId="{562D8BB3-D789-41CF-B688-657300DBCB19}"/>
            </ac:spMkLst>
          </pc:spChg>
          <pc:spChg chg="mod">
            <ac:chgData name="L: Anna Japs" userId="d8ed7eda-dbb2-4951-9842-a6ff0a078b38" providerId="ADAL" clId="{7D042870-3A1C-4876-BB9F-08E88AB8DB4B}" dt="2020-04-02T09:02:50.507" v="1227" actId="403"/>
            <ac:spMkLst>
              <pc:docMk/>
              <pc:sldMasterMk cId="2171027966" sldId="2147483680"/>
              <pc:sldLayoutMk cId="581242123" sldId="2147483698"/>
              <ac:spMk id="25" creationId="{E42F96D4-F699-4BCD-BE8F-F3B5D4FA4B05}"/>
            </ac:spMkLst>
          </pc:spChg>
          <pc:spChg chg="del">
            <ac:chgData name="L: Anna Japs" userId="d8ed7eda-dbb2-4951-9842-a6ff0a078b38" providerId="ADAL" clId="{7D042870-3A1C-4876-BB9F-08E88AB8DB4B}" dt="2020-04-02T09:01:58.110" v="1205" actId="478"/>
            <ac:spMkLst>
              <pc:docMk/>
              <pc:sldMasterMk cId="2171027966" sldId="2147483680"/>
              <pc:sldLayoutMk cId="581242123" sldId="2147483698"/>
              <ac:spMk id="26" creationId="{D03DC0C5-6ADB-4016-9587-D358E9DF4F8E}"/>
            </ac:spMkLst>
          </pc:spChg>
          <pc:spChg chg="del">
            <ac:chgData name="L: Anna Japs" userId="d8ed7eda-dbb2-4951-9842-a6ff0a078b38" providerId="ADAL" clId="{7D042870-3A1C-4876-BB9F-08E88AB8DB4B}" dt="2020-04-02T09:01:56.320" v="1204" actId="478"/>
            <ac:spMkLst>
              <pc:docMk/>
              <pc:sldMasterMk cId="2171027966" sldId="2147483680"/>
              <pc:sldLayoutMk cId="581242123" sldId="2147483698"/>
              <ac:spMk id="27" creationId="{FCA69CCA-BEB7-4AFB-94FD-2BFD3E57206F}"/>
            </ac:spMkLst>
          </pc:spChg>
          <pc:spChg chg="mod">
            <ac:chgData name="L: Anna Japs" userId="d8ed7eda-dbb2-4951-9842-a6ff0a078b38" providerId="ADAL" clId="{7D042870-3A1C-4876-BB9F-08E88AB8DB4B}" dt="2020-04-02T09:03:02.227" v="1236" actId="403"/>
            <ac:spMkLst>
              <pc:docMk/>
              <pc:sldMasterMk cId="2171027966" sldId="2147483680"/>
              <pc:sldLayoutMk cId="581242123" sldId="2147483698"/>
              <ac:spMk id="29" creationId="{B79C6A25-587B-4CD1-91D6-A825F8C32105}"/>
            </ac:spMkLst>
          </pc:spChg>
          <pc:spChg chg="del">
            <ac:chgData name="L: Anna Japs" userId="d8ed7eda-dbb2-4951-9842-a6ff0a078b38" providerId="ADAL" clId="{7D042870-3A1C-4876-BB9F-08E88AB8DB4B}" dt="2020-04-02T09:02:01.700" v="1207" actId="478"/>
            <ac:spMkLst>
              <pc:docMk/>
              <pc:sldMasterMk cId="2171027966" sldId="2147483680"/>
              <pc:sldLayoutMk cId="581242123" sldId="2147483698"/>
              <ac:spMk id="30" creationId="{22C5CFA2-8DDE-41E2-9A84-1DAE55BBFA66}"/>
            </ac:spMkLst>
          </pc:spChg>
          <pc:spChg chg="del">
            <ac:chgData name="L: Anna Japs" userId="d8ed7eda-dbb2-4951-9842-a6ff0a078b38" providerId="ADAL" clId="{7D042870-3A1C-4876-BB9F-08E88AB8DB4B}" dt="2020-04-02T09:01:59.888" v="1206" actId="478"/>
            <ac:spMkLst>
              <pc:docMk/>
              <pc:sldMasterMk cId="2171027966" sldId="2147483680"/>
              <pc:sldLayoutMk cId="581242123" sldId="2147483698"/>
              <ac:spMk id="31" creationId="{4D1D0036-5606-48DA-80CF-E8A67D021989}"/>
            </ac:spMkLst>
          </pc:spChg>
          <pc:spChg chg="add mod">
            <ac:chgData name="L: Anna Japs" userId="d8ed7eda-dbb2-4951-9842-a6ff0a078b38" providerId="ADAL" clId="{7D042870-3A1C-4876-BB9F-08E88AB8DB4B}" dt="2020-04-02T09:06:00.539" v="1250" actId="207"/>
            <ac:spMkLst>
              <pc:docMk/>
              <pc:sldMasterMk cId="2171027966" sldId="2147483680"/>
              <pc:sldLayoutMk cId="581242123" sldId="2147483698"/>
              <ac:spMk id="35" creationId="{3CB0E116-E898-4638-AC6A-7BD2E6A0BE5D}"/>
            </ac:spMkLst>
          </pc:spChg>
          <pc:spChg chg="add mod">
            <ac:chgData name="L: Anna Japs" userId="d8ed7eda-dbb2-4951-9842-a6ff0a078b38" providerId="ADAL" clId="{7D042870-3A1C-4876-BB9F-08E88AB8DB4B}" dt="2020-04-02T09:06:00.539" v="1250" actId="207"/>
            <ac:spMkLst>
              <pc:docMk/>
              <pc:sldMasterMk cId="2171027966" sldId="2147483680"/>
              <pc:sldLayoutMk cId="581242123" sldId="2147483698"/>
              <ac:spMk id="36" creationId="{16DBC00B-BCE9-44F1-88B0-5D7B3D2F1787}"/>
            </ac:spMkLst>
          </pc:spChg>
          <pc:spChg chg="add">
            <ac:chgData name="L: Anna Japs" userId="d8ed7eda-dbb2-4951-9842-a6ff0a078b38" providerId="ADAL" clId="{7D042870-3A1C-4876-BB9F-08E88AB8DB4B}" dt="2020-04-02T11:29:36.441" v="2565"/>
            <ac:spMkLst>
              <pc:docMk/>
              <pc:sldMasterMk cId="2171027966" sldId="2147483680"/>
              <pc:sldLayoutMk cId="581242123" sldId="2147483698"/>
              <ac:spMk id="37" creationId="{02638111-C537-456E-947F-DED8B24EC768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09:18:13.096" v="1509" actId="20577"/>
          <pc:sldLayoutMkLst>
            <pc:docMk/>
            <pc:sldMasterMk cId="2171027966" sldId="2147483680"/>
            <pc:sldLayoutMk cId="1266660737" sldId="2147483699"/>
          </pc:sldLayoutMkLst>
          <pc:spChg chg="mod">
            <ac:chgData name="L: Anna Japs" userId="d8ed7eda-dbb2-4951-9842-a6ff0a078b38" providerId="ADAL" clId="{7D042870-3A1C-4876-BB9F-08E88AB8DB4B}" dt="2020-04-02T09:17:17.085" v="1449" actId="122"/>
            <ac:spMkLst>
              <pc:docMk/>
              <pc:sldMasterMk cId="2171027966" sldId="2147483680"/>
              <pc:sldLayoutMk cId="1266660737" sldId="2147483699"/>
              <ac:spMk id="2" creationId="{6369A75A-E3B4-4A6F-AA76-0BF083540F79}"/>
            </ac:spMkLst>
          </pc:spChg>
          <pc:spChg chg="del">
            <ac:chgData name="L: Anna Japs" userId="d8ed7eda-dbb2-4951-9842-a6ff0a078b38" providerId="ADAL" clId="{7D042870-3A1C-4876-BB9F-08E88AB8DB4B}" dt="2020-04-02T09:10:06.798" v="1262" actId="478"/>
            <ac:spMkLst>
              <pc:docMk/>
              <pc:sldMasterMk cId="2171027966" sldId="2147483680"/>
              <pc:sldLayoutMk cId="1266660737" sldId="2147483699"/>
              <ac:spMk id="3" creationId="{6E3AF751-B002-4A44-AB8D-DE96A8B0556B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5" creationId="{E05885E5-F5B2-4A50-A92D-66A67B0AADF2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6" creationId="{316837EE-4A95-40F3-9B89-838F51675D00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7" creationId="{26AC32B5-B3CA-4AC2-8430-CFF805F2B7D7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8" creationId="{83BED0C7-CC52-44A2-9680-720DE2C05E0E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9" creationId="{ECC5EC01-C1A9-46E8-A73F-6BC14D0EC392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0" creationId="{F8675F02-4AF9-4570-97CE-DD377107EACB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1" creationId="{EE141267-419F-40FE-909C-B2AE63FD9A79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2" creationId="{BB6034FE-DFD8-4D1D-83FB-D8F0A607DDA5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3" creationId="{0EE2C8EF-E786-4A16-94CD-14FA05C18025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4" creationId="{5B35F4B1-48A5-458C-A4AC-C3057B266052}"/>
            </ac:spMkLst>
          </pc:spChg>
          <pc:spChg chg="add mod">
            <ac:chgData name="L: Anna Japs" userId="d8ed7eda-dbb2-4951-9842-a6ff0a078b38" providerId="ADAL" clId="{7D042870-3A1C-4876-BB9F-08E88AB8DB4B}" dt="2020-04-02T09:10:52.147" v="1269" actId="1076"/>
            <ac:spMkLst>
              <pc:docMk/>
              <pc:sldMasterMk cId="2171027966" sldId="2147483680"/>
              <pc:sldLayoutMk cId="1266660737" sldId="2147483699"/>
              <ac:spMk id="15" creationId="{9364571B-005B-4795-99E9-12DB900255FB}"/>
            </ac:spMkLst>
          </pc:spChg>
          <pc:spChg chg="add mod">
            <ac:chgData name="L: Anna Japs" userId="d8ed7eda-dbb2-4951-9842-a6ff0a078b38" providerId="ADAL" clId="{7D042870-3A1C-4876-BB9F-08E88AB8DB4B}" dt="2020-04-02T09:10:44.147" v="1268" actId="465"/>
            <ac:spMkLst>
              <pc:docMk/>
              <pc:sldMasterMk cId="2171027966" sldId="2147483680"/>
              <pc:sldLayoutMk cId="1266660737" sldId="2147483699"/>
              <ac:spMk id="16" creationId="{818F87E3-28EE-49E3-AA88-A588C58364E2}"/>
            </ac:spMkLst>
          </pc:spChg>
          <pc:spChg chg="add del mod">
            <ac:chgData name="L: Anna Japs" userId="d8ed7eda-dbb2-4951-9842-a6ff0a078b38" providerId="ADAL" clId="{7D042870-3A1C-4876-BB9F-08E88AB8DB4B}" dt="2020-04-02T09:16:18.752" v="1406" actId="478"/>
            <ac:spMkLst>
              <pc:docMk/>
              <pc:sldMasterMk cId="2171027966" sldId="2147483680"/>
              <pc:sldLayoutMk cId="1266660737" sldId="2147483699"/>
              <ac:spMk id="17" creationId="{39E4D7FB-7689-4F59-A650-8B4A7B6D1682}"/>
            </ac:spMkLst>
          </pc:spChg>
          <pc:spChg chg="add del mod">
            <ac:chgData name="L: Anna Japs" userId="d8ed7eda-dbb2-4951-9842-a6ff0a078b38" providerId="ADAL" clId="{7D042870-3A1C-4876-BB9F-08E88AB8DB4B}" dt="2020-04-02T09:16:20.742" v="1407" actId="478"/>
            <ac:spMkLst>
              <pc:docMk/>
              <pc:sldMasterMk cId="2171027966" sldId="2147483680"/>
              <pc:sldLayoutMk cId="1266660737" sldId="2147483699"/>
              <ac:spMk id="18" creationId="{7812551C-860A-4E59-84C4-A47A1FEE583C}"/>
            </ac:spMkLst>
          </pc:spChg>
          <pc:spChg chg="add del mod">
            <ac:chgData name="L: Anna Japs" userId="d8ed7eda-dbb2-4951-9842-a6ff0a078b38" providerId="ADAL" clId="{7D042870-3A1C-4876-BB9F-08E88AB8DB4B}" dt="2020-04-02T09:16:22.840" v="1408" actId="478"/>
            <ac:spMkLst>
              <pc:docMk/>
              <pc:sldMasterMk cId="2171027966" sldId="2147483680"/>
              <pc:sldLayoutMk cId="1266660737" sldId="2147483699"/>
              <ac:spMk id="19" creationId="{BB6ABECE-F736-42EE-8E83-844C92D2FAF0}"/>
            </ac:spMkLst>
          </pc:spChg>
          <pc:spChg chg="add del mod">
            <ac:chgData name="L: Anna Japs" userId="d8ed7eda-dbb2-4951-9842-a6ff0a078b38" providerId="ADAL" clId="{7D042870-3A1C-4876-BB9F-08E88AB8DB4B}" dt="2020-04-02T09:16:24.857" v="1409" actId="478"/>
            <ac:spMkLst>
              <pc:docMk/>
              <pc:sldMasterMk cId="2171027966" sldId="2147483680"/>
              <pc:sldLayoutMk cId="1266660737" sldId="2147483699"/>
              <ac:spMk id="20" creationId="{48D802CE-84A1-4DE6-9B2E-B6DD4D95D96A}"/>
            </ac:spMkLst>
          </pc:spChg>
          <pc:spChg chg="add del">
            <ac:chgData name="L: Anna Japs" userId="d8ed7eda-dbb2-4951-9842-a6ff0a078b38" providerId="ADAL" clId="{7D042870-3A1C-4876-BB9F-08E88AB8DB4B}" dt="2020-04-02T09:16:34.572" v="1410" actId="11529"/>
            <ac:spMkLst>
              <pc:docMk/>
              <pc:sldMasterMk cId="2171027966" sldId="2147483680"/>
              <pc:sldLayoutMk cId="1266660737" sldId="2147483699"/>
              <ac:spMk id="21" creationId="{8EB3A972-1320-470E-9CD5-7297F1A18D94}"/>
            </ac:spMkLst>
          </pc:spChg>
          <pc:spChg chg="add mod">
            <ac:chgData name="L: Anna Japs" userId="d8ed7eda-dbb2-4951-9842-a6ff0a078b38" providerId="ADAL" clId="{7D042870-3A1C-4876-BB9F-08E88AB8DB4B}" dt="2020-04-02T09:17:41.492" v="1465" actId="242"/>
            <ac:spMkLst>
              <pc:docMk/>
              <pc:sldMasterMk cId="2171027966" sldId="2147483680"/>
              <pc:sldLayoutMk cId="1266660737" sldId="2147483699"/>
              <ac:spMk id="22" creationId="{D17BD2BA-974D-4495-8167-97D7DB816D0F}"/>
            </ac:spMkLst>
          </pc:spChg>
          <pc:spChg chg="add mod">
            <ac:chgData name="L: Anna Japs" userId="d8ed7eda-dbb2-4951-9842-a6ff0a078b38" providerId="ADAL" clId="{7D042870-3A1C-4876-BB9F-08E88AB8DB4B}" dt="2020-04-02T09:17:41.492" v="1465" actId="242"/>
            <ac:spMkLst>
              <pc:docMk/>
              <pc:sldMasterMk cId="2171027966" sldId="2147483680"/>
              <pc:sldLayoutMk cId="1266660737" sldId="2147483699"/>
              <ac:spMk id="23" creationId="{08E27228-5BFB-47FA-8D24-DE90C14FC177}"/>
            </ac:spMkLst>
          </pc:spChg>
          <pc:spChg chg="add mod">
            <ac:chgData name="L: Anna Japs" userId="d8ed7eda-dbb2-4951-9842-a6ff0a078b38" providerId="ADAL" clId="{7D042870-3A1C-4876-BB9F-08E88AB8DB4B}" dt="2020-04-02T09:17:41.492" v="1465" actId="242"/>
            <ac:spMkLst>
              <pc:docMk/>
              <pc:sldMasterMk cId="2171027966" sldId="2147483680"/>
              <pc:sldLayoutMk cId="1266660737" sldId="2147483699"/>
              <ac:spMk id="24" creationId="{688F04D0-D938-4BF2-865C-7DAF353A0E71}"/>
            </ac:spMkLst>
          </pc:spChg>
          <pc:spChg chg="add mod">
            <ac:chgData name="L: Anna Japs" userId="d8ed7eda-dbb2-4951-9842-a6ff0a078b38" providerId="ADAL" clId="{7D042870-3A1C-4876-BB9F-08E88AB8DB4B}" dt="2020-04-02T09:17:58.594" v="1481" actId="20577"/>
            <ac:spMkLst>
              <pc:docMk/>
              <pc:sldMasterMk cId="2171027966" sldId="2147483680"/>
              <pc:sldLayoutMk cId="1266660737" sldId="2147483699"/>
              <ac:spMk id="25" creationId="{0212DFD3-93DF-4E01-A853-8335CC7E533B}"/>
            </ac:spMkLst>
          </pc:spChg>
          <pc:spChg chg="add mod">
            <ac:chgData name="L: Anna Japs" userId="d8ed7eda-dbb2-4951-9842-a6ff0a078b38" providerId="ADAL" clId="{7D042870-3A1C-4876-BB9F-08E88AB8DB4B}" dt="2020-04-02T09:18:04.403" v="1498" actId="20577"/>
            <ac:spMkLst>
              <pc:docMk/>
              <pc:sldMasterMk cId="2171027966" sldId="2147483680"/>
              <pc:sldLayoutMk cId="1266660737" sldId="2147483699"/>
              <ac:spMk id="26" creationId="{EA77D13B-14D3-4202-99FD-B67E83170EC4}"/>
            </ac:spMkLst>
          </pc:spChg>
          <pc:spChg chg="add mod">
            <ac:chgData name="L: Anna Japs" userId="d8ed7eda-dbb2-4951-9842-a6ff0a078b38" providerId="ADAL" clId="{7D042870-3A1C-4876-BB9F-08E88AB8DB4B}" dt="2020-04-02T09:18:13.096" v="1509" actId="20577"/>
            <ac:spMkLst>
              <pc:docMk/>
              <pc:sldMasterMk cId="2171027966" sldId="2147483680"/>
              <pc:sldLayoutMk cId="1266660737" sldId="2147483699"/>
              <ac:spMk id="27" creationId="{1963B658-184E-4A6C-BE16-B15A06CA6F22}"/>
            </ac:spMkLst>
          </pc:spChg>
        </pc:sldLayoutChg>
        <pc:sldLayoutChg chg="addSp">
          <pc:chgData name="L: Anna Japs" userId="d8ed7eda-dbb2-4951-9842-a6ff0a078b38" providerId="ADAL" clId="{7D042870-3A1C-4876-BB9F-08E88AB8DB4B}" dt="2020-04-02T11:29:20.960" v="2562"/>
          <pc:sldLayoutMkLst>
            <pc:docMk/>
            <pc:sldMasterMk cId="2171027966" sldId="2147483680"/>
            <pc:sldLayoutMk cId="3103496877" sldId="2147483700"/>
          </pc:sldLayoutMkLst>
          <pc:spChg chg="add">
            <ac:chgData name="L: Anna Japs" userId="d8ed7eda-dbb2-4951-9842-a6ff0a078b38" providerId="ADAL" clId="{7D042870-3A1C-4876-BB9F-08E88AB8DB4B}" dt="2020-04-02T11:29:20.960" v="2562"/>
            <ac:spMkLst>
              <pc:docMk/>
              <pc:sldMasterMk cId="2171027966" sldId="2147483680"/>
              <pc:sldLayoutMk cId="3103496877" sldId="2147483700"/>
              <ac:spMk id="33" creationId="{25D477E9-9891-4EA6-9537-90D26DD7074E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1:29:24.738" v="2563"/>
          <pc:sldLayoutMkLst>
            <pc:docMk/>
            <pc:sldMasterMk cId="2171027966" sldId="2147483680"/>
            <pc:sldLayoutMk cId="2607776700" sldId="2147483701"/>
          </pc:sldLayoutMkLst>
          <pc:spChg chg="mod">
            <ac:chgData name="L: Anna Japs" userId="d8ed7eda-dbb2-4951-9842-a6ff0a078b38" providerId="ADAL" clId="{7D042870-3A1C-4876-BB9F-08E88AB8DB4B}" dt="2020-04-02T09:30:11.995" v="1598" actId="1037"/>
            <ac:spMkLst>
              <pc:docMk/>
              <pc:sldMasterMk cId="2171027966" sldId="2147483680"/>
              <pc:sldLayoutMk cId="2607776700" sldId="2147483701"/>
              <ac:spMk id="17" creationId="{9757DA7C-6323-4F6C-9D7E-811F42863CC0}"/>
            </ac:spMkLst>
          </pc:spChg>
          <pc:spChg chg="del">
            <ac:chgData name="L: Anna Japs" userId="d8ed7eda-dbb2-4951-9842-a6ff0a078b38" providerId="ADAL" clId="{7D042870-3A1C-4876-BB9F-08E88AB8DB4B}" dt="2020-04-02T09:27:27.492" v="1583" actId="478"/>
            <ac:spMkLst>
              <pc:docMk/>
              <pc:sldMasterMk cId="2171027966" sldId="2147483680"/>
              <pc:sldLayoutMk cId="2607776700" sldId="2147483701"/>
              <ac:spMk id="25" creationId="{E42F96D4-F699-4BCD-BE8F-F3B5D4FA4B05}"/>
            </ac:spMkLst>
          </pc:spChg>
          <pc:spChg chg="mod">
            <ac:chgData name="L: Anna Japs" userId="d8ed7eda-dbb2-4951-9842-a6ff0a078b38" providerId="ADAL" clId="{7D042870-3A1C-4876-BB9F-08E88AB8DB4B}" dt="2020-04-02T09:27:10.252" v="1574" actId="164"/>
            <ac:spMkLst>
              <pc:docMk/>
              <pc:sldMasterMk cId="2171027966" sldId="2147483680"/>
              <pc:sldLayoutMk cId="2607776700" sldId="2147483701"/>
              <ac:spMk id="29" creationId="{B79C6A25-587B-4CD1-91D6-A825F8C32105}"/>
            </ac:spMkLst>
          </pc:spChg>
          <pc:spChg chg="mod">
            <ac:chgData name="L: Anna Japs" userId="d8ed7eda-dbb2-4951-9842-a6ff0a078b38" providerId="ADAL" clId="{7D042870-3A1C-4876-BB9F-08E88AB8DB4B}" dt="2020-04-02T09:27:10.252" v="1574" actId="164"/>
            <ac:spMkLst>
              <pc:docMk/>
              <pc:sldMasterMk cId="2171027966" sldId="2147483680"/>
              <pc:sldLayoutMk cId="2607776700" sldId="2147483701"/>
              <ac:spMk id="31" creationId="{4D1D0036-5606-48DA-80CF-E8A67D021989}"/>
            </ac:spMkLst>
          </pc:spChg>
          <pc:spChg chg="mod">
            <ac:chgData name="L: Anna Japs" userId="d8ed7eda-dbb2-4951-9842-a6ff0a078b38" providerId="ADAL" clId="{7D042870-3A1C-4876-BB9F-08E88AB8DB4B}" dt="2020-04-02T11:06:56.574" v="2284" actId="5793"/>
            <ac:spMkLst>
              <pc:docMk/>
              <pc:sldMasterMk cId="2171027966" sldId="2147483680"/>
              <pc:sldLayoutMk cId="2607776700" sldId="2147483701"/>
              <ac:spMk id="39" creationId="{251833FA-DF22-40B1-9D7F-9D9E3ED79DC4}"/>
            </ac:spMkLst>
          </pc:spChg>
          <pc:spChg chg="mod">
            <ac:chgData name="L: Anna Japs" userId="d8ed7eda-dbb2-4951-9842-a6ff0a078b38" providerId="ADAL" clId="{7D042870-3A1C-4876-BB9F-08E88AB8DB4B}" dt="2020-04-02T11:07:02.721" v="2285"/>
            <ac:spMkLst>
              <pc:docMk/>
              <pc:sldMasterMk cId="2171027966" sldId="2147483680"/>
              <pc:sldLayoutMk cId="2607776700" sldId="2147483701"/>
              <ac:spMk id="41" creationId="{D418F704-67A6-4624-88D0-8569EF6B815D}"/>
            </ac:spMkLst>
          </pc:spChg>
          <pc:spChg chg="mod">
            <ac:chgData name="L: Anna Japs" userId="d8ed7eda-dbb2-4951-9842-a6ff0a078b38" providerId="ADAL" clId="{7D042870-3A1C-4876-BB9F-08E88AB8DB4B}" dt="2020-04-02T11:07:04.631" v="2286"/>
            <ac:spMkLst>
              <pc:docMk/>
              <pc:sldMasterMk cId="2171027966" sldId="2147483680"/>
              <pc:sldLayoutMk cId="2607776700" sldId="2147483701"/>
              <ac:spMk id="43" creationId="{1F3BECBA-7426-4EB5-84AE-84CA09E4009B}"/>
            </ac:spMkLst>
          </pc:spChg>
          <pc:spChg chg="add">
            <ac:chgData name="L: Anna Japs" userId="d8ed7eda-dbb2-4951-9842-a6ff0a078b38" providerId="ADAL" clId="{7D042870-3A1C-4876-BB9F-08E88AB8DB4B}" dt="2020-04-02T11:29:24.738" v="2563"/>
            <ac:spMkLst>
              <pc:docMk/>
              <pc:sldMasterMk cId="2171027966" sldId="2147483680"/>
              <pc:sldLayoutMk cId="2607776700" sldId="2147483701"/>
              <ac:spMk id="46" creationId="{C3CB786F-EC57-41B6-9FE3-D78898CB166A}"/>
            </ac:spMkLst>
          </pc:spChg>
          <pc:grpChg chg="add mod">
            <ac:chgData name="L: Anna Japs" userId="d8ed7eda-dbb2-4951-9842-a6ff0a078b38" providerId="ADAL" clId="{7D042870-3A1C-4876-BB9F-08E88AB8DB4B}" dt="2020-04-02T09:27:10.252" v="1574" actId="164"/>
            <ac:grpSpMkLst>
              <pc:docMk/>
              <pc:sldMasterMk cId="2171027966" sldId="2147483680"/>
              <pc:sldLayoutMk cId="2607776700" sldId="2147483701"/>
              <ac:grpSpMk id="19" creationId="{C1250A56-1061-41C5-AF58-7ED125313608}"/>
            </ac:grpSpMkLst>
          </pc:grpChg>
          <pc:grpChg chg="add del mod">
            <ac:chgData name="L: Anna Japs" userId="d8ed7eda-dbb2-4951-9842-a6ff0a078b38" providerId="ADAL" clId="{7D042870-3A1C-4876-BB9F-08E88AB8DB4B}" dt="2020-04-02T09:27:26.124" v="1582"/>
            <ac:grpSpMkLst>
              <pc:docMk/>
              <pc:sldMasterMk cId="2171027966" sldId="2147483680"/>
              <pc:sldLayoutMk cId="2607776700" sldId="2147483701"/>
              <ac:grpSpMk id="34" creationId="{95C90D3F-D845-4DAF-8414-15DC6DFDCC3C}"/>
            </ac:grpSpMkLst>
          </pc:grpChg>
          <pc:grpChg chg="add mod">
            <ac:chgData name="L: Anna Japs" userId="d8ed7eda-dbb2-4951-9842-a6ff0a078b38" providerId="ADAL" clId="{7D042870-3A1C-4876-BB9F-08E88AB8DB4B}" dt="2020-04-02T09:27:52.963" v="1586" actId="1076"/>
            <ac:grpSpMkLst>
              <pc:docMk/>
              <pc:sldMasterMk cId="2171027966" sldId="2147483680"/>
              <pc:sldLayoutMk cId="2607776700" sldId="2147483701"/>
              <ac:grpSpMk id="37" creationId="{C61482A2-2ECA-4BEE-B311-9E7CC37CD82C}"/>
            </ac:grpSpMkLst>
          </pc:grpChg>
        </pc:sldLayoutChg>
        <pc:sldLayoutChg chg="addSp delSp modSp">
          <pc:chgData name="L: Anna Japs" userId="d8ed7eda-dbb2-4951-9842-a6ff0a078b38" providerId="ADAL" clId="{7D042870-3A1C-4876-BB9F-08E88AB8DB4B}" dt="2020-04-02T11:29:40.049" v="2566"/>
          <pc:sldLayoutMkLst>
            <pc:docMk/>
            <pc:sldMasterMk cId="2171027966" sldId="2147483680"/>
            <pc:sldLayoutMk cId="476115210" sldId="2147483702"/>
          </pc:sldLayoutMkLst>
          <pc:spChg chg="mod">
            <ac:chgData name="L: Anna Japs" userId="d8ed7eda-dbb2-4951-9842-a6ff0a078b38" providerId="ADAL" clId="{7D042870-3A1C-4876-BB9F-08E88AB8DB4B}" dt="2020-04-02T09:40:28.206" v="1631" actId="122"/>
            <ac:spMkLst>
              <pc:docMk/>
              <pc:sldMasterMk cId="2171027966" sldId="2147483680"/>
              <pc:sldLayoutMk cId="476115210" sldId="2147483702"/>
              <ac:spMk id="2" creationId="{4DD0EB8A-FB38-4881-93E0-434A5A0AB95C}"/>
            </ac:spMkLst>
          </pc:spChg>
          <pc:spChg chg="del">
            <ac:chgData name="L: Anna Japs" userId="d8ed7eda-dbb2-4951-9842-a6ff0a078b38" providerId="ADAL" clId="{7D042870-3A1C-4876-BB9F-08E88AB8DB4B}" dt="2020-04-02T09:40:09.605" v="1600" actId="478"/>
            <ac:spMkLst>
              <pc:docMk/>
              <pc:sldMasterMk cId="2171027966" sldId="2147483680"/>
              <pc:sldLayoutMk cId="476115210" sldId="2147483702"/>
              <ac:spMk id="3" creationId="{8C63918E-BCE5-441F-A3EB-8BEC57B50F2F}"/>
            </ac:spMkLst>
          </pc:spChg>
          <pc:spChg chg="add del mod">
            <ac:chgData name="L: Anna Japs" userId="d8ed7eda-dbb2-4951-9842-a6ff0a078b38" providerId="ADAL" clId="{7D042870-3A1C-4876-BB9F-08E88AB8DB4B}" dt="2020-04-02T09:44:08.017" v="1678" actId="478"/>
            <ac:spMkLst>
              <pc:docMk/>
              <pc:sldMasterMk cId="2171027966" sldId="2147483680"/>
              <pc:sldLayoutMk cId="476115210" sldId="2147483702"/>
              <ac:spMk id="5" creationId="{0E395142-0EDD-4E1F-B45A-204D117DB701}"/>
            </ac:spMkLst>
          </pc:spChg>
          <pc:spChg chg="add del mod">
            <ac:chgData name="L: Anna Japs" userId="d8ed7eda-dbb2-4951-9842-a6ff0a078b38" providerId="ADAL" clId="{7D042870-3A1C-4876-BB9F-08E88AB8DB4B}" dt="2020-04-02T09:44:09.812" v="1679" actId="478"/>
            <ac:spMkLst>
              <pc:docMk/>
              <pc:sldMasterMk cId="2171027966" sldId="2147483680"/>
              <pc:sldLayoutMk cId="476115210" sldId="2147483702"/>
              <ac:spMk id="6" creationId="{6729AEC8-0EFA-4255-89A2-537D04D05919}"/>
            </ac:spMkLst>
          </pc:spChg>
          <pc:spChg chg="add mod topLvl">
            <ac:chgData name="L: Anna Japs" userId="d8ed7eda-dbb2-4951-9842-a6ff0a078b38" providerId="ADAL" clId="{7D042870-3A1C-4876-BB9F-08E88AB8DB4B}" dt="2020-04-02T10:29:47.583" v="1851" actId="1076"/>
            <ac:spMkLst>
              <pc:docMk/>
              <pc:sldMasterMk cId="2171027966" sldId="2147483680"/>
              <pc:sldLayoutMk cId="476115210" sldId="2147483702"/>
              <ac:spMk id="7" creationId="{805905B1-1D45-45D0-BCE7-862F39564221}"/>
            </ac:spMkLst>
          </pc:spChg>
          <pc:spChg chg="add mod topLvl">
            <ac:chgData name="L: Anna Japs" userId="d8ed7eda-dbb2-4951-9842-a6ff0a078b38" providerId="ADAL" clId="{7D042870-3A1C-4876-BB9F-08E88AB8DB4B}" dt="2020-04-02T10:24:37.654" v="1832" actId="1076"/>
            <ac:spMkLst>
              <pc:docMk/>
              <pc:sldMasterMk cId="2171027966" sldId="2147483680"/>
              <pc:sldLayoutMk cId="476115210" sldId="2147483702"/>
              <ac:spMk id="8" creationId="{5806DBD5-2A64-447A-862C-09B024C1A81C}"/>
            </ac:spMkLst>
          </pc:spChg>
          <pc:spChg chg="add mod topLvl">
            <ac:chgData name="L: Anna Japs" userId="d8ed7eda-dbb2-4951-9842-a6ff0a078b38" providerId="ADAL" clId="{7D042870-3A1C-4876-BB9F-08E88AB8DB4B}" dt="2020-04-02T10:31:25.198" v="1863" actId="208"/>
            <ac:spMkLst>
              <pc:docMk/>
              <pc:sldMasterMk cId="2171027966" sldId="2147483680"/>
              <pc:sldLayoutMk cId="476115210" sldId="2147483702"/>
              <ac:spMk id="9" creationId="{AFD9CEF3-A363-416E-98DC-362FEBCD4A34}"/>
            </ac:spMkLst>
          </pc:spChg>
          <pc:spChg chg="add mod topLvl">
            <ac:chgData name="L: Anna Japs" userId="d8ed7eda-dbb2-4951-9842-a6ff0a078b38" providerId="ADAL" clId="{7D042870-3A1C-4876-BB9F-08E88AB8DB4B}" dt="2020-04-02T10:31:00.716" v="1858" actId="207"/>
            <ac:spMkLst>
              <pc:docMk/>
              <pc:sldMasterMk cId="2171027966" sldId="2147483680"/>
              <pc:sldLayoutMk cId="476115210" sldId="2147483702"/>
              <ac:spMk id="15" creationId="{C1E2D91A-CFFC-484E-8A74-63F6623E4022}"/>
            </ac:spMkLst>
          </pc:spChg>
          <pc:spChg chg="add mod topLvl">
            <ac:chgData name="L: Anna Japs" userId="d8ed7eda-dbb2-4951-9842-a6ff0a078b38" providerId="ADAL" clId="{7D042870-3A1C-4876-BB9F-08E88AB8DB4B}" dt="2020-04-02T10:24:37.654" v="1832" actId="1076"/>
            <ac:spMkLst>
              <pc:docMk/>
              <pc:sldMasterMk cId="2171027966" sldId="2147483680"/>
              <pc:sldLayoutMk cId="476115210" sldId="2147483702"/>
              <ac:spMk id="16" creationId="{41870B67-BCB4-44A6-BBC8-760B971F2D75}"/>
            </ac:spMkLst>
          </pc:spChg>
          <pc:spChg chg="add mod topLvl">
            <ac:chgData name="L: Anna Japs" userId="d8ed7eda-dbb2-4951-9842-a6ff0a078b38" providerId="ADAL" clId="{7D042870-3A1C-4876-BB9F-08E88AB8DB4B}" dt="2020-04-02T10:29:47.583" v="1851" actId="1076"/>
            <ac:spMkLst>
              <pc:docMk/>
              <pc:sldMasterMk cId="2171027966" sldId="2147483680"/>
              <pc:sldLayoutMk cId="476115210" sldId="2147483702"/>
              <ac:spMk id="17" creationId="{23E193FA-D16D-4774-B47B-740CBCA48252}"/>
            </ac:spMkLst>
          </pc:spChg>
          <pc:spChg chg="add del mod">
            <ac:chgData name="L: Anna Japs" userId="d8ed7eda-dbb2-4951-9842-a6ff0a078b38" providerId="ADAL" clId="{7D042870-3A1C-4876-BB9F-08E88AB8DB4B}" dt="2020-04-02T09:44:04.629" v="1677" actId="478"/>
            <ac:spMkLst>
              <pc:docMk/>
              <pc:sldMasterMk cId="2171027966" sldId="2147483680"/>
              <pc:sldLayoutMk cId="476115210" sldId="2147483702"/>
              <ac:spMk id="18" creationId="{23049C2E-EB6E-4FC9-BB98-4A81117B5B4D}"/>
            </ac:spMkLst>
          </pc:spChg>
          <pc:spChg chg="add del mod">
            <ac:chgData name="L: Anna Japs" userId="d8ed7eda-dbb2-4951-9842-a6ff0a078b38" providerId="ADAL" clId="{7D042870-3A1C-4876-BB9F-08E88AB8DB4B}" dt="2020-04-02T09:44:08.017" v="1678" actId="478"/>
            <ac:spMkLst>
              <pc:docMk/>
              <pc:sldMasterMk cId="2171027966" sldId="2147483680"/>
              <pc:sldLayoutMk cId="476115210" sldId="2147483702"/>
              <ac:spMk id="19" creationId="{69335F33-C097-4022-B250-8D977696D9A8}"/>
            </ac:spMkLst>
          </pc:spChg>
          <pc:spChg chg="add del mod">
            <ac:chgData name="L: Anna Japs" userId="d8ed7eda-dbb2-4951-9842-a6ff0a078b38" providerId="ADAL" clId="{7D042870-3A1C-4876-BB9F-08E88AB8DB4B}" dt="2020-04-02T09:44:13.842" v="1681" actId="478"/>
            <ac:spMkLst>
              <pc:docMk/>
              <pc:sldMasterMk cId="2171027966" sldId="2147483680"/>
              <pc:sldLayoutMk cId="476115210" sldId="2147483702"/>
              <ac:spMk id="20" creationId="{7509ED66-857E-4709-AE3E-999245E306BD}"/>
            </ac:spMkLst>
          </pc:spChg>
          <pc:spChg chg="add del mod">
            <ac:chgData name="L: Anna Japs" userId="d8ed7eda-dbb2-4951-9842-a6ff0a078b38" providerId="ADAL" clId="{7D042870-3A1C-4876-BB9F-08E88AB8DB4B}" dt="2020-04-02T09:44:03.231" v="1676" actId="478"/>
            <ac:spMkLst>
              <pc:docMk/>
              <pc:sldMasterMk cId="2171027966" sldId="2147483680"/>
              <pc:sldLayoutMk cId="476115210" sldId="2147483702"/>
              <ac:spMk id="21" creationId="{54D3E4AA-4514-4A4C-9650-0FB14E9BDBA1}"/>
            </ac:spMkLst>
          </pc:spChg>
          <pc:spChg chg="add mod topLvl">
            <ac:chgData name="L: Anna Japs" userId="d8ed7eda-dbb2-4951-9842-a6ff0a078b38" providerId="ADAL" clId="{7D042870-3A1C-4876-BB9F-08E88AB8DB4B}" dt="2020-04-02T10:29:47.583" v="1851" actId="1076"/>
            <ac:spMkLst>
              <pc:docMk/>
              <pc:sldMasterMk cId="2171027966" sldId="2147483680"/>
              <pc:sldLayoutMk cId="476115210" sldId="2147483702"/>
              <ac:spMk id="22" creationId="{776BF0FE-4398-44BC-BC6E-BB8C3F4A4821}"/>
            </ac:spMkLst>
          </pc:spChg>
          <pc:spChg chg="add mod topLvl">
            <ac:chgData name="L: Anna Japs" userId="d8ed7eda-dbb2-4951-9842-a6ff0a078b38" providerId="ADAL" clId="{7D042870-3A1C-4876-BB9F-08E88AB8DB4B}" dt="2020-04-02T10:24:46.418" v="1838" actId="20577"/>
            <ac:spMkLst>
              <pc:docMk/>
              <pc:sldMasterMk cId="2171027966" sldId="2147483680"/>
              <pc:sldLayoutMk cId="476115210" sldId="2147483702"/>
              <ac:spMk id="23" creationId="{240AAEF9-5915-4427-A256-CE1E0ACC396C}"/>
            </ac:spMkLst>
          </pc:spChg>
          <pc:spChg chg="add mod topLvl">
            <ac:chgData name="L: Anna Japs" userId="d8ed7eda-dbb2-4951-9842-a6ff0a078b38" providerId="ADAL" clId="{7D042870-3A1C-4876-BB9F-08E88AB8DB4B}" dt="2020-04-02T10:24:41.844" v="1836" actId="20577"/>
            <ac:spMkLst>
              <pc:docMk/>
              <pc:sldMasterMk cId="2171027966" sldId="2147483680"/>
              <pc:sldLayoutMk cId="476115210" sldId="2147483702"/>
              <ac:spMk id="24" creationId="{11F94C79-540E-4C7E-9C15-19F80492BDA5}"/>
            </ac:spMkLst>
          </pc:spChg>
          <pc:spChg chg="add del mod topLvl">
            <ac:chgData name="L: Anna Japs" userId="d8ed7eda-dbb2-4951-9842-a6ff0a078b38" providerId="ADAL" clId="{7D042870-3A1C-4876-BB9F-08E88AB8DB4B}" dt="2020-04-02T10:23:17.787" v="1816" actId="478"/>
            <ac:spMkLst>
              <pc:docMk/>
              <pc:sldMasterMk cId="2171027966" sldId="2147483680"/>
              <pc:sldLayoutMk cId="476115210" sldId="2147483702"/>
              <ac:spMk id="59" creationId="{E4BB4C19-489D-4A05-84B0-E7D024DA81ED}"/>
            </ac:spMkLst>
          </pc:spChg>
          <pc:spChg chg="add del mod topLvl">
            <ac:chgData name="L: Anna Japs" userId="d8ed7eda-dbb2-4951-9842-a6ff0a078b38" providerId="ADAL" clId="{7D042870-3A1C-4876-BB9F-08E88AB8DB4B}" dt="2020-04-02T10:23:20.159" v="1817" actId="478"/>
            <ac:spMkLst>
              <pc:docMk/>
              <pc:sldMasterMk cId="2171027966" sldId="2147483680"/>
              <pc:sldLayoutMk cId="476115210" sldId="2147483702"/>
              <ac:spMk id="60" creationId="{7D234AC5-001D-4ADF-80C6-C59FA6F4938E}"/>
            </ac:spMkLst>
          </pc:spChg>
          <pc:spChg chg="add del mod topLvl">
            <ac:chgData name="L: Anna Japs" userId="d8ed7eda-dbb2-4951-9842-a6ff0a078b38" providerId="ADAL" clId="{7D042870-3A1C-4876-BB9F-08E88AB8DB4B}" dt="2020-04-02T10:23:26.053" v="1818" actId="478"/>
            <ac:spMkLst>
              <pc:docMk/>
              <pc:sldMasterMk cId="2171027966" sldId="2147483680"/>
              <pc:sldLayoutMk cId="476115210" sldId="2147483702"/>
              <ac:spMk id="61" creationId="{971B4533-446E-468F-8E57-C84C6DBA7B70}"/>
            </ac:spMkLst>
          </pc:spChg>
          <pc:spChg chg="add del mod">
            <ac:chgData name="L: Anna Japs" userId="d8ed7eda-dbb2-4951-9842-a6ff0a078b38" providerId="ADAL" clId="{7D042870-3A1C-4876-BB9F-08E88AB8DB4B}" dt="2020-04-02T09:44:11.994" v="1680" actId="478"/>
            <ac:spMkLst>
              <pc:docMk/>
              <pc:sldMasterMk cId="2171027966" sldId="2147483680"/>
              <pc:sldLayoutMk cId="476115210" sldId="2147483702"/>
              <ac:spMk id="62" creationId="{C4656B33-0325-435F-8127-A1E88E5677A3}"/>
            </ac:spMkLst>
          </pc:spChg>
          <pc:spChg chg="add del mod">
            <ac:chgData name="L: Anna Japs" userId="d8ed7eda-dbb2-4951-9842-a6ff0a078b38" providerId="ADAL" clId="{7D042870-3A1C-4876-BB9F-08E88AB8DB4B}" dt="2020-04-02T09:44:08.017" v="1678" actId="478"/>
            <ac:spMkLst>
              <pc:docMk/>
              <pc:sldMasterMk cId="2171027966" sldId="2147483680"/>
              <pc:sldLayoutMk cId="476115210" sldId="2147483702"/>
              <ac:spMk id="63" creationId="{1F10FD41-C217-45E0-B95F-940C14C5016B}"/>
            </ac:spMkLst>
          </pc:spChg>
          <pc:spChg chg="add del mod">
            <ac:chgData name="L: Anna Japs" userId="d8ed7eda-dbb2-4951-9842-a6ff0a078b38" providerId="ADAL" clId="{7D042870-3A1C-4876-BB9F-08E88AB8DB4B}" dt="2020-04-02T09:44:08.017" v="1678" actId="478"/>
            <ac:spMkLst>
              <pc:docMk/>
              <pc:sldMasterMk cId="2171027966" sldId="2147483680"/>
              <pc:sldLayoutMk cId="476115210" sldId="2147483702"/>
              <ac:spMk id="64" creationId="{5ABD0B9A-AB49-4E84-B7C3-58427E782E45}"/>
            </ac:spMkLst>
          </pc:spChg>
          <pc:spChg chg="add del mod">
            <ac:chgData name="L: Anna Japs" userId="d8ed7eda-dbb2-4951-9842-a6ff0a078b38" providerId="ADAL" clId="{7D042870-3A1C-4876-BB9F-08E88AB8DB4B}" dt="2020-04-02T09:44:18.761" v="1683" actId="478"/>
            <ac:spMkLst>
              <pc:docMk/>
              <pc:sldMasterMk cId="2171027966" sldId="2147483680"/>
              <pc:sldLayoutMk cId="476115210" sldId="2147483702"/>
              <ac:spMk id="65" creationId="{9C16138C-58D7-4AE4-9C6B-79F01721E450}"/>
            </ac:spMkLst>
          </pc:spChg>
          <pc:spChg chg="add del mod">
            <ac:chgData name="L: Anna Japs" userId="d8ed7eda-dbb2-4951-9842-a6ff0a078b38" providerId="ADAL" clId="{7D042870-3A1C-4876-BB9F-08E88AB8DB4B}" dt="2020-04-02T09:44:15.715" v="1682" actId="478"/>
            <ac:spMkLst>
              <pc:docMk/>
              <pc:sldMasterMk cId="2171027966" sldId="2147483680"/>
              <pc:sldLayoutMk cId="476115210" sldId="2147483702"/>
              <ac:spMk id="66" creationId="{20F75FCD-B055-4ED7-8245-E19FEF997EF0}"/>
            </ac:spMkLst>
          </pc:spChg>
          <pc:spChg chg="add del mod">
            <ac:chgData name="L: Anna Japs" userId="d8ed7eda-dbb2-4951-9842-a6ff0a078b38" providerId="ADAL" clId="{7D042870-3A1C-4876-BB9F-08E88AB8DB4B}" dt="2020-04-02T09:44:08.017" v="1678" actId="478"/>
            <ac:spMkLst>
              <pc:docMk/>
              <pc:sldMasterMk cId="2171027966" sldId="2147483680"/>
              <pc:sldLayoutMk cId="476115210" sldId="2147483702"/>
              <ac:spMk id="68" creationId="{B06FBB1C-3BED-4117-AD52-454D15255DD3}"/>
            </ac:spMkLst>
          </pc:spChg>
          <pc:spChg chg="add mod">
            <ac:chgData name="L: Anna Japs" userId="d8ed7eda-dbb2-4951-9842-a6ff0a078b38" providerId="ADAL" clId="{7D042870-3A1C-4876-BB9F-08E88AB8DB4B}" dt="2020-04-02T10:31:05.408" v="1859" actId="207"/>
            <ac:spMkLst>
              <pc:docMk/>
              <pc:sldMasterMk cId="2171027966" sldId="2147483680"/>
              <pc:sldLayoutMk cId="476115210" sldId="2147483702"/>
              <ac:spMk id="77" creationId="{4E42BB47-2002-4CAD-8749-EC68608A77E6}"/>
            </ac:spMkLst>
          </pc:spChg>
          <pc:spChg chg="add mod">
            <ac:chgData name="L: Anna Japs" userId="d8ed7eda-dbb2-4951-9842-a6ff0a078b38" providerId="ADAL" clId="{7D042870-3A1C-4876-BB9F-08E88AB8DB4B}" dt="2020-04-02T10:29:31.958" v="1850" actId="1076"/>
            <ac:spMkLst>
              <pc:docMk/>
              <pc:sldMasterMk cId="2171027966" sldId="2147483680"/>
              <pc:sldLayoutMk cId="476115210" sldId="2147483702"/>
              <ac:spMk id="78" creationId="{D3B35312-397E-4529-99BA-D692EE09B1A1}"/>
            </ac:spMkLst>
          </pc:spChg>
          <pc:spChg chg="add mod">
            <ac:chgData name="L: Anna Japs" userId="d8ed7eda-dbb2-4951-9842-a6ff0a078b38" providerId="ADAL" clId="{7D042870-3A1C-4876-BB9F-08E88AB8DB4B}" dt="2020-04-02T10:31:11.329" v="1860" actId="207"/>
            <ac:spMkLst>
              <pc:docMk/>
              <pc:sldMasterMk cId="2171027966" sldId="2147483680"/>
              <pc:sldLayoutMk cId="476115210" sldId="2147483702"/>
              <ac:spMk id="79" creationId="{5515F215-80F4-4A8D-A3A3-111A3942760C}"/>
            </ac:spMkLst>
          </pc:spChg>
          <pc:spChg chg="add mod">
            <ac:chgData name="L: Anna Japs" userId="d8ed7eda-dbb2-4951-9842-a6ff0a078b38" providerId="ADAL" clId="{7D042870-3A1C-4876-BB9F-08E88AB8DB4B}" dt="2020-04-02T10:30:08.846" v="1855" actId="1076"/>
            <ac:spMkLst>
              <pc:docMk/>
              <pc:sldMasterMk cId="2171027966" sldId="2147483680"/>
              <pc:sldLayoutMk cId="476115210" sldId="2147483702"/>
              <ac:spMk id="80" creationId="{6DE11414-3A69-4960-8C1B-56B7A486256E}"/>
            </ac:spMkLst>
          </pc:spChg>
          <pc:spChg chg="add mod">
            <ac:chgData name="L: Anna Japs" userId="d8ed7eda-dbb2-4951-9842-a6ff0a078b38" providerId="ADAL" clId="{7D042870-3A1C-4876-BB9F-08E88AB8DB4B}" dt="2020-04-02T10:43:50.192" v="1968" actId="1076"/>
            <ac:spMkLst>
              <pc:docMk/>
              <pc:sldMasterMk cId="2171027966" sldId="2147483680"/>
              <pc:sldLayoutMk cId="476115210" sldId="2147483702"/>
              <ac:spMk id="83" creationId="{D9C3F3FC-F5BD-44C6-A294-2CF670165C29}"/>
            </ac:spMkLst>
          </pc:spChg>
          <pc:spChg chg="add mod">
            <ac:chgData name="L: Anna Japs" userId="d8ed7eda-dbb2-4951-9842-a6ff0a078b38" providerId="ADAL" clId="{7D042870-3A1C-4876-BB9F-08E88AB8DB4B}" dt="2020-04-02T10:38:50.590" v="1905" actId="403"/>
            <ac:spMkLst>
              <pc:docMk/>
              <pc:sldMasterMk cId="2171027966" sldId="2147483680"/>
              <pc:sldLayoutMk cId="476115210" sldId="2147483702"/>
              <ac:spMk id="84" creationId="{FDCCA177-2DE7-4FC6-9316-AB1374E0151B}"/>
            </ac:spMkLst>
          </pc:spChg>
          <pc:spChg chg="add mod">
            <ac:chgData name="L: Anna Japs" userId="d8ed7eda-dbb2-4951-9842-a6ff0a078b38" providerId="ADAL" clId="{7D042870-3A1C-4876-BB9F-08E88AB8DB4B}" dt="2020-04-02T10:35:55.094" v="1885" actId="20577"/>
            <ac:spMkLst>
              <pc:docMk/>
              <pc:sldMasterMk cId="2171027966" sldId="2147483680"/>
              <pc:sldLayoutMk cId="476115210" sldId="2147483702"/>
              <ac:spMk id="85" creationId="{3800A51C-773F-4AB5-9703-2FE77AF7F83A}"/>
            </ac:spMkLst>
          </pc:spChg>
          <pc:spChg chg="add mod">
            <ac:chgData name="L: Anna Japs" userId="d8ed7eda-dbb2-4951-9842-a6ff0a078b38" providerId="ADAL" clId="{7D042870-3A1C-4876-BB9F-08E88AB8DB4B}" dt="2020-04-02T10:40:07.787" v="1931" actId="207"/>
            <ac:spMkLst>
              <pc:docMk/>
              <pc:sldMasterMk cId="2171027966" sldId="2147483680"/>
              <pc:sldLayoutMk cId="476115210" sldId="2147483702"/>
              <ac:spMk id="86" creationId="{AA52D351-47CE-4C50-9754-6DB65369EC7E}"/>
            </ac:spMkLst>
          </pc:spChg>
          <pc:spChg chg="add mod">
            <ac:chgData name="L: Anna Japs" userId="d8ed7eda-dbb2-4951-9842-a6ff0a078b38" providerId="ADAL" clId="{7D042870-3A1C-4876-BB9F-08E88AB8DB4B}" dt="2020-04-02T10:40:17.189" v="1933" actId="207"/>
            <ac:spMkLst>
              <pc:docMk/>
              <pc:sldMasterMk cId="2171027966" sldId="2147483680"/>
              <pc:sldLayoutMk cId="476115210" sldId="2147483702"/>
              <ac:spMk id="87" creationId="{E06CB8BC-BF68-46A9-BBB9-4CE5F5C45D45}"/>
            </ac:spMkLst>
          </pc:spChg>
          <pc:spChg chg="add mod">
            <ac:chgData name="L: Anna Japs" userId="d8ed7eda-dbb2-4951-9842-a6ff0a078b38" providerId="ADAL" clId="{7D042870-3A1C-4876-BB9F-08E88AB8DB4B}" dt="2020-04-02T10:41:34.985" v="1943" actId="207"/>
            <ac:spMkLst>
              <pc:docMk/>
              <pc:sldMasterMk cId="2171027966" sldId="2147483680"/>
              <pc:sldLayoutMk cId="476115210" sldId="2147483702"/>
              <ac:spMk id="88" creationId="{A2BBFFCE-2DFD-4F13-AEA5-D15127C2B1BD}"/>
            </ac:spMkLst>
          </pc:spChg>
          <pc:spChg chg="add mod">
            <ac:chgData name="L: Anna Japs" userId="d8ed7eda-dbb2-4951-9842-a6ff0a078b38" providerId="ADAL" clId="{7D042870-3A1C-4876-BB9F-08E88AB8DB4B}" dt="2020-04-02T10:41:24.194" v="1942" actId="207"/>
            <ac:spMkLst>
              <pc:docMk/>
              <pc:sldMasterMk cId="2171027966" sldId="2147483680"/>
              <pc:sldLayoutMk cId="476115210" sldId="2147483702"/>
              <ac:spMk id="89" creationId="{092C82E8-04EC-4C4A-9498-E459E71B5388}"/>
            </ac:spMkLst>
          </pc:spChg>
          <pc:spChg chg="add mod">
            <ac:chgData name="L: Anna Japs" userId="d8ed7eda-dbb2-4951-9842-a6ff0a078b38" providerId="ADAL" clId="{7D042870-3A1C-4876-BB9F-08E88AB8DB4B}" dt="2020-04-02T10:40:54.522" v="1940" actId="207"/>
            <ac:spMkLst>
              <pc:docMk/>
              <pc:sldMasterMk cId="2171027966" sldId="2147483680"/>
              <pc:sldLayoutMk cId="476115210" sldId="2147483702"/>
              <ac:spMk id="90" creationId="{068A575C-49AE-45AE-B4B8-9FEE798583DC}"/>
            </ac:spMkLst>
          </pc:spChg>
          <pc:spChg chg="add mod">
            <ac:chgData name="L: Anna Japs" userId="d8ed7eda-dbb2-4951-9842-a6ff0a078b38" providerId="ADAL" clId="{7D042870-3A1C-4876-BB9F-08E88AB8DB4B}" dt="2020-04-02T10:40:21.200" v="1934" actId="207"/>
            <ac:spMkLst>
              <pc:docMk/>
              <pc:sldMasterMk cId="2171027966" sldId="2147483680"/>
              <pc:sldLayoutMk cId="476115210" sldId="2147483702"/>
              <ac:spMk id="91" creationId="{089D2E19-B952-4248-A7A5-E8E70D0452AA}"/>
            </ac:spMkLst>
          </pc:spChg>
          <pc:spChg chg="add mod ord">
            <ac:chgData name="L: Anna Japs" userId="d8ed7eda-dbb2-4951-9842-a6ff0a078b38" providerId="ADAL" clId="{7D042870-3A1C-4876-BB9F-08E88AB8DB4B}" dt="2020-04-02T10:40:49.894" v="1939" actId="167"/>
            <ac:spMkLst>
              <pc:docMk/>
              <pc:sldMasterMk cId="2171027966" sldId="2147483680"/>
              <pc:sldLayoutMk cId="476115210" sldId="2147483702"/>
              <ac:spMk id="92" creationId="{9EBD61A7-A262-4962-B6BD-9DFC8B82957F}"/>
            </ac:spMkLst>
          </pc:spChg>
          <pc:spChg chg="add mod ord">
            <ac:chgData name="L: Anna Japs" userId="d8ed7eda-dbb2-4951-9842-a6ff0a078b38" providerId="ADAL" clId="{7D042870-3A1C-4876-BB9F-08E88AB8DB4B}" dt="2020-04-02T10:41:10.087" v="1941" actId="167"/>
            <ac:spMkLst>
              <pc:docMk/>
              <pc:sldMasterMk cId="2171027966" sldId="2147483680"/>
              <pc:sldLayoutMk cId="476115210" sldId="2147483702"/>
              <ac:spMk id="93" creationId="{B3C584EE-FC30-4565-8847-63DD2BC517DA}"/>
            </ac:spMkLst>
          </pc:spChg>
          <pc:spChg chg="add mod">
            <ac:chgData name="L: Anna Japs" userId="d8ed7eda-dbb2-4951-9842-a6ff0a078b38" providerId="ADAL" clId="{7D042870-3A1C-4876-BB9F-08E88AB8DB4B}" dt="2020-04-02T10:40:13.503" v="1932" actId="207"/>
            <ac:spMkLst>
              <pc:docMk/>
              <pc:sldMasterMk cId="2171027966" sldId="2147483680"/>
              <pc:sldLayoutMk cId="476115210" sldId="2147483702"/>
              <ac:spMk id="94" creationId="{326865C0-4A59-41EE-947A-BFDC387AD5F3}"/>
            </ac:spMkLst>
          </pc:spChg>
          <pc:spChg chg="add mod">
            <ac:chgData name="L: Anna Japs" userId="d8ed7eda-dbb2-4951-9842-a6ff0a078b38" providerId="ADAL" clId="{7D042870-3A1C-4876-BB9F-08E88AB8DB4B}" dt="2020-04-02T10:41:52.999" v="1946" actId="1076"/>
            <ac:spMkLst>
              <pc:docMk/>
              <pc:sldMasterMk cId="2171027966" sldId="2147483680"/>
              <pc:sldLayoutMk cId="476115210" sldId="2147483702"/>
              <ac:spMk id="95" creationId="{BD488534-5AD7-4AEA-A2AA-DD07D03F0A83}"/>
            </ac:spMkLst>
          </pc:spChg>
          <pc:spChg chg="add mod">
            <ac:chgData name="L: Anna Japs" userId="d8ed7eda-dbb2-4951-9842-a6ff0a078b38" providerId="ADAL" clId="{7D042870-3A1C-4876-BB9F-08E88AB8DB4B}" dt="2020-04-02T10:42:33.498" v="1951" actId="207"/>
            <ac:spMkLst>
              <pc:docMk/>
              <pc:sldMasterMk cId="2171027966" sldId="2147483680"/>
              <pc:sldLayoutMk cId="476115210" sldId="2147483702"/>
              <ac:spMk id="96" creationId="{940D4CF5-13D0-46C1-A8E5-5367A8309F72}"/>
            </ac:spMkLst>
          </pc:spChg>
          <pc:spChg chg="add mod">
            <ac:chgData name="L: Anna Japs" userId="d8ed7eda-dbb2-4951-9842-a6ff0a078b38" providerId="ADAL" clId="{7D042870-3A1C-4876-BB9F-08E88AB8DB4B}" dt="2020-04-02T10:41:59.983" v="1948" actId="1076"/>
            <ac:spMkLst>
              <pc:docMk/>
              <pc:sldMasterMk cId="2171027966" sldId="2147483680"/>
              <pc:sldLayoutMk cId="476115210" sldId="2147483702"/>
              <ac:spMk id="97" creationId="{CA7C23C2-F2C5-4FBD-9F5A-49CE409D584D}"/>
            </ac:spMkLst>
          </pc:spChg>
          <pc:spChg chg="add mod">
            <ac:chgData name="L: Anna Japs" userId="d8ed7eda-dbb2-4951-9842-a6ff0a078b38" providerId="ADAL" clId="{7D042870-3A1C-4876-BB9F-08E88AB8DB4B}" dt="2020-04-02T10:42:09.737" v="1950" actId="1076"/>
            <ac:spMkLst>
              <pc:docMk/>
              <pc:sldMasterMk cId="2171027966" sldId="2147483680"/>
              <pc:sldLayoutMk cId="476115210" sldId="2147483702"/>
              <ac:spMk id="98" creationId="{362303C7-B976-4395-B521-A83693D1BE4C}"/>
            </ac:spMkLst>
          </pc:spChg>
          <pc:spChg chg="add mod">
            <ac:chgData name="L: Anna Japs" userId="d8ed7eda-dbb2-4951-9842-a6ff0a078b38" providerId="ADAL" clId="{7D042870-3A1C-4876-BB9F-08E88AB8DB4B}" dt="2020-04-02T10:41:52.999" v="1946" actId="1076"/>
            <ac:spMkLst>
              <pc:docMk/>
              <pc:sldMasterMk cId="2171027966" sldId="2147483680"/>
              <pc:sldLayoutMk cId="476115210" sldId="2147483702"/>
              <ac:spMk id="99" creationId="{ED8D3EF3-7FFB-4BE6-93B1-FB96464C1385}"/>
            </ac:spMkLst>
          </pc:spChg>
          <pc:spChg chg="add mod">
            <ac:chgData name="L: Anna Japs" userId="d8ed7eda-dbb2-4951-9842-a6ff0a078b38" providerId="ADAL" clId="{7D042870-3A1C-4876-BB9F-08E88AB8DB4B}" dt="2020-04-02T10:43:33.567" v="1960" actId="1076"/>
            <ac:spMkLst>
              <pc:docMk/>
              <pc:sldMasterMk cId="2171027966" sldId="2147483680"/>
              <pc:sldLayoutMk cId="476115210" sldId="2147483702"/>
              <ac:spMk id="100" creationId="{F0844B4D-FF2F-447C-9178-3955249C0EE2}"/>
            </ac:spMkLst>
          </pc:spChg>
          <pc:spChg chg="add mod">
            <ac:chgData name="L: Anna Japs" userId="d8ed7eda-dbb2-4951-9842-a6ff0a078b38" providerId="ADAL" clId="{7D042870-3A1C-4876-BB9F-08E88AB8DB4B}" dt="2020-04-02T10:43:27.656" v="1955" actId="1076"/>
            <ac:spMkLst>
              <pc:docMk/>
              <pc:sldMasterMk cId="2171027966" sldId="2147483680"/>
              <pc:sldLayoutMk cId="476115210" sldId="2147483702"/>
              <ac:spMk id="101" creationId="{ACA32453-E3F6-46FA-B599-83DF4E0C9EDE}"/>
            </ac:spMkLst>
          </pc:spChg>
          <pc:spChg chg="add mod">
            <ac:chgData name="L: Anna Japs" userId="d8ed7eda-dbb2-4951-9842-a6ff0a078b38" providerId="ADAL" clId="{7D042870-3A1C-4876-BB9F-08E88AB8DB4B}" dt="2020-04-02T10:43:45.975" v="1967" actId="1076"/>
            <ac:spMkLst>
              <pc:docMk/>
              <pc:sldMasterMk cId="2171027966" sldId="2147483680"/>
              <pc:sldLayoutMk cId="476115210" sldId="2147483702"/>
              <ac:spMk id="102" creationId="{B03FAC37-2694-4F59-B03C-D2DFB6154A3E}"/>
            </ac:spMkLst>
          </pc:spChg>
          <pc:spChg chg="add mod">
            <ac:chgData name="L: Anna Japs" userId="d8ed7eda-dbb2-4951-9842-a6ff0a078b38" providerId="ADAL" clId="{7D042870-3A1C-4876-BB9F-08E88AB8DB4B}" dt="2020-04-02T10:43:36.684" v="1961" actId="1076"/>
            <ac:spMkLst>
              <pc:docMk/>
              <pc:sldMasterMk cId="2171027966" sldId="2147483680"/>
              <pc:sldLayoutMk cId="476115210" sldId="2147483702"/>
              <ac:spMk id="103" creationId="{EED9575E-4EDC-402F-8440-63EA39DA73B1}"/>
            </ac:spMkLst>
          </pc:spChg>
          <pc:spChg chg="add mod">
            <ac:chgData name="L: Anna Japs" userId="d8ed7eda-dbb2-4951-9842-a6ff0a078b38" providerId="ADAL" clId="{7D042870-3A1C-4876-BB9F-08E88AB8DB4B}" dt="2020-04-02T10:44:47.038" v="1986" actId="1076"/>
            <ac:spMkLst>
              <pc:docMk/>
              <pc:sldMasterMk cId="2171027966" sldId="2147483680"/>
              <pc:sldLayoutMk cId="476115210" sldId="2147483702"/>
              <ac:spMk id="104" creationId="{33FCD7CA-7BF3-4B66-9B8C-2996D31CBB2E}"/>
            </ac:spMkLst>
          </pc:spChg>
          <pc:spChg chg="add mod">
            <ac:chgData name="L: Anna Japs" userId="d8ed7eda-dbb2-4951-9842-a6ff0a078b38" providerId="ADAL" clId="{7D042870-3A1C-4876-BB9F-08E88AB8DB4B}" dt="2020-04-02T10:44:18.867" v="1977" actId="1076"/>
            <ac:spMkLst>
              <pc:docMk/>
              <pc:sldMasterMk cId="2171027966" sldId="2147483680"/>
              <pc:sldLayoutMk cId="476115210" sldId="2147483702"/>
              <ac:spMk id="105" creationId="{20294935-4986-46E4-8027-D1738B69D4AA}"/>
            </ac:spMkLst>
          </pc:spChg>
          <pc:spChg chg="add mod">
            <ac:chgData name="L: Anna Japs" userId="d8ed7eda-dbb2-4951-9842-a6ff0a078b38" providerId="ADAL" clId="{7D042870-3A1C-4876-BB9F-08E88AB8DB4B}" dt="2020-04-02T10:44:25.381" v="1978" actId="1076"/>
            <ac:spMkLst>
              <pc:docMk/>
              <pc:sldMasterMk cId="2171027966" sldId="2147483680"/>
              <pc:sldLayoutMk cId="476115210" sldId="2147483702"/>
              <ac:spMk id="106" creationId="{2E94FA5A-7145-45A7-8798-6FB2E95349A0}"/>
            </ac:spMkLst>
          </pc:spChg>
          <pc:spChg chg="add mod">
            <ac:chgData name="L: Anna Japs" userId="d8ed7eda-dbb2-4951-9842-a6ff0a078b38" providerId="ADAL" clId="{7D042870-3A1C-4876-BB9F-08E88AB8DB4B}" dt="2020-04-02T10:44:43.364" v="1985" actId="1076"/>
            <ac:spMkLst>
              <pc:docMk/>
              <pc:sldMasterMk cId="2171027966" sldId="2147483680"/>
              <pc:sldLayoutMk cId="476115210" sldId="2147483702"/>
              <ac:spMk id="107" creationId="{D4F2D679-32E5-4170-8D58-CAC5797E5AC7}"/>
            </ac:spMkLst>
          </pc:spChg>
          <pc:spChg chg="add mod">
            <ac:chgData name="L: Anna Japs" userId="d8ed7eda-dbb2-4951-9842-a6ff0a078b38" providerId="ADAL" clId="{7D042870-3A1C-4876-BB9F-08E88AB8DB4B}" dt="2020-04-02T10:44:29.190" v="1979" actId="1076"/>
            <ac:spMkLst>
              <pc:docMk/>
              <pc:sldMasterMk cId="2171027966" sldId="2147483680"/>
              <pc:sldLayoutMk cId="476115210" sldId="2147483702"/>
              <ac:spMk id="108" creationId="{B36BB101-6192-46EF-9A2C-E695D2FDEEAF}"/>
            </ac:spMkLst>
          </pc:spChg>
          <pc:spChg chg="add mod">
            <ac:chgData name="L: Anna Japs" userId="d8ed7eda-dbb2-4951-9842-a6ff0a078b38" providerId="ADAL" clId="{7D042870-3A1C-4876-BB9F-08E88AB8DB4B}" dt="2020-04-02T10:44:33.709" v="1980" actId="1076"/>
            <ac:spMkLst>
              <pc:docMk/>
              <pc:sldMasterMk cId="2171027966" sldId="2147483680"/>
              <pc:sldLayoutMk cId="476115210" sldId="2147483702"/>
              <ac:spMk id="109" creationId="{1261ED57-EDB3-4137-96BF-2D2B8E9A0E62}"/>
            </ac:spMkLst>
          </pc:spChg>
          <pc:spChg chg="add mod">
            <ac:chgData name="L: Anna Japs" userId="d8ed7eda-dbb2-4951-9842-a6ff0a078b38" providerId="ADAL" clId="{7D042870-3A1C-4876-BB9F-08E88AB8DB4B}" dt="2020-04-02T10:45:01.391" v="1990" actId="1076"/>
            <ac:spMkLst>
              <pc:docMk/>
              <pc:sldMasterMk cId="2171027966" sldId="2147483680"/>
              <pc:sldLayoutMk cId="476115210" sldId="2147483702"/>
              <ac:spMk id="110" creationId="{29E6AA6A-43CF-4793-B3D2-24316DC9B730}"/>
            </ac:spMkLst>
          </pc:spChg>
          <pc:spChg chg="add">
            <ac:chgData name="L: Anna Japs" userId="d8ed7eda-dbb2-4951-9842-a6ff0a078b38" providerId="ADAL" clId="{7D042870-3A1C-4876-BB9F-08E88AB8DB4B}" dt="2020-04-02T11:29:40.049" v="2566"/>
            <ac:spMkLst>
              <pc:docMk/>
              <pc:sldMasterMk cId="2171027966" sldId="2147483680"/>
              <pc:sldLayoutMk cId="476115210" sldId="2147483702"/>
              <ac:spMk id="111" creationId="{A3792CA3-F2D8-4CB4-BF38-BC6C39EB8D64}"/>
            </ac:spMkLst>
          </pc:spChg>
          <pc:grpChg chg="add del mod topLvl">
            <ac:chgData name="L: Anna Japs" userId="d8ed7eda-dbb2-4951-9842-a6ff0a078b38" providerId="ADAL" clId="{7D042870-3A1C-4876-BB9F-08E88AB8DB4B}" dt="2020-04-02T10:23:51.703" v="1827" actId="478"/>
            <ac:grpSpMkLst>
              <pc:docMk/>
              <pc:sldMasterMk cId="2171027966" sldId="2147483680"/>
              <pc:sldLayoutMk cId="476115210" sldId="2147483702"/>
              <ac:grpSpMk id="10" creationId="{B595E7ED-671B-4B78-939E-3A0894D66B99}"/>
            </ac:grpSpMkLst>
          </pc:grpChg>
          <pc:grpChg chg="add del mod topLvl">
            <ac:chgData name="L: Anna Japs" userId="d8ed7eda-dbb2-4951-9842-a6ff0a078b38" providerId="ADAL" clId="{7D042870-3A1C-4876-BB9F-08E88AB8DB4B}" dt="2020-04-02T09:56:38.345" v="1715" actId="478"/>
            <ac:grpSpMkLst>
              <pc:docMk/>
              <pc:sldMasterMk cId="2171027966" sldId="2147483680"/>
              <pc:sldLayoutMk cId="476115210" sldId="2147483702"/>
              <ac:grpSpMk id="30" creationId="{0B9F0C5E-6A71-47B2-8570-012BC1AA0CDA}"/>
            </ac:grpSpMkLst>
          </pc:grpChg>
          <pc:grpChg chg="add del mod topLvl">
            <ac:chgData name="L: Anna Japs" userId="d8ed7eda-dbb2-4951-9842-a6ff0a078b38" providerId="ADAL" clId="{7D042870-3A1C-4876-BB9F-08E88AB8DB4B}" dt="2020-04-02T10:22:53.366" v="1811" actId="478"/>
            <ac:grpSpMkLst>
              <pc:docMk/>
              <pc:sldMasterMk cId="2171027966" sldId="2147483680"/>
              <pc:sldLayoutMk cId="476115210" sldId="2147483702"/>
              <ac:grpSpMk id="45" creationId="{60A0E31D-2E9B-4201-89C3-7200467EDBEB}"/>
            </ac:grpSpMkLst>
          </pc:grpChg>
          <pc:grpChg chg="add del mod">
            <ac:chgData name="L: Anna Japs" userId="d8ed7eda-dbb2-4951-9842-a6ff0a078b38" providerId="ADAL" clId="{7D042870-3A1C-4876-BB9F-08E88AB8DB4B}" dt="2020-04-02T09:44:08.017" v="1678" actId="478"/>
            <ac:grpSpMkLst>
              <pc:docMk/>
              <pc:sldMasterMk cId="2171027966" sldId="2147483680"/>
              <pc:sldLayoutMk cId="476115210" sldId="2147483702"/>
              <ac:grpSpMk id="50" creationId="{4135B255-E928-4FD8-A644-AF27E35BB475}"/>
            </ac:grpSpMkLst>
          </pc:grpChg>
          <pc:grpChg chg="add del mod">
            <ac:chgData name="L: Anna Japs" userId="d8ed7eda-dbb2-4951-9842-a6ff0a078b38" providerId="ADAL" clId="{7D042870-3A1C-4876-BB9F-08E88AB8DB4B}" dt="2020-04-02T09:44:08.017" v="1678" actId="478"/>
            <ac:grpSpMkLst>
              <pc:docMk/>
              <pc:sldMasterMk cId="2171027966" sldId="2147483680"/>
              <pc:sldLayoutMk cId="476115210" sldId="2147483702"/>
              <ac:grpSpMk id="54" creationId="{53D2FD4A-8909-4D4B-A077-7A4E45CD981F}"/>
            </ac:grpSpMkLst>
          </pc:grpChg>
          <pc:grpChg chg="add del mod">
            <ac:chgData name="L: Anna Japs" userId="d8ed7eda-dbb2-4951-9842-a6ff0a078b38" providerId="ADAL" clId="{7D042870-3A1C-4876-BB9F-08E88AB8DB4B}" dt="2020-04-02T09:45:20.669" v="1709" actId="165"/>
            <ac:grpSpMkLst>
              <pc:docMk/>
              <pc:sldMasterMk cId="2171027966" sldId="2147483680"/>
              <pc:sldLayoutMk cId="476115210" sldId="2147483702"/>
              <ac:grpSpMk id="69" creationId="{1C95667B-E941-4367-A47A-17B778231F00}"/>
            </ac:grpSpMkLst>
          </pc:grpChg>
          <pc:grpChg chg="add del mod">
            <ac:chgData name="L: Anna Japs" userId="d8ed7eda-dbb2-4951-9842-a6ff0a078b38" providerId="ADAL" clId="{7D042870-3A1C-4876-BB9F-08E88AB8DB4B}" dt="2020-04-02T10:22:50.159" v="1810" actId="165"/>
            <ac:grpSpMkLst>
              <pc:docMk/>
              <pc:sldMasterMk cId="2171027966" sldId="2147483680"/>
              <pc:sldLayoutMk cId="476115210" sldId="2147483702"/>
              <ac:grpSpMk id="72" creationId="{B19567ED-DFF6-4292-B2A3-F764D52E5EB4}"/>
            </ac:grpSpMkLst>
          </pc:grpChg>
          <pc:picChg chg="add mod">
            <ac:chgData name="L: Anna Japs" userId="d8ed7eda-dbb2-4951-9842-a6ff0a078b38" providerId="ADAL" clId="{7D042870-3A1C-4876-BB9F-08E88AB8DB4B}" dt="2020-04-02T10:24:37.654" v="1832" actId="1076"/>
            <ac:picMkLst>
              <pc:docMk/>
              <pc:sldMasterMk cId="2171027966" sldId="2147483680"/>
              <pc:sldLayoutMk cId="476115210" sldId="2147483702"/>
              <ac:picMk id="71" creationId="{378BC7B1-7D72-400D-871A-4C91A2613EFA}"/>
            </ac:picMkLst>
          </pc:picChg>
          <pc:picChg chg="add mod">
            <ac:chgData name="L: Anna Japs" userId="d8ed7eda-dbb2-4951-9842-a6ff0a078b38" providerId="ADAL" clId="{7D042870-3A1C-4876-BB9F-08E88AB8DB4B}" dt="2020-04-02T10:24:37.654" v="1832" actId="1076"/>
            <ac:picMkLst>
              <pc:docMk/>
              <pc:sldMasterMk cId="2171027966" sldId="2147483680"/>
              <pc:sldLayoutMk cId="476115210" sldId="2147483702"/>
              <ac:picMk id="74" creationId="{B20467AA-8CFD-43CD-8637-134A8FCBE957}"/>
            </ac:picMkLst>
          </pc:picChg>
          <pc:picChg chg="add mod">
            <ac:chgData name="L: Anna Japs" userId="d8ed7eda-dbb2-4951-9842-a6ff0a078b38" providerId="ADAL" clId="{7D042870-3A1C-4876-BB9F-08E88AB8DB4B}" dt="2020-04-02T10:29:47.583" v="1851" actId="1076"/>
            <ac:picMkLst>
              <pc:docMk/>
              <pc:sldMasterMk cId="2171027966" sldId="2147483680"/>
              <pc:sldLayoutMk cId="476115210" sldId="2147483702"/>
              <ac:picMk id="76" creationId="{139E1CB6-5895-4551-8D89-04900A176AD7}"/>
            </ac:picMkLst>
          </pc:picChg>
          <pc:picChg chg="add mod">
            <ac:chgData name="L: Anna Japs" userId="d8ed7eda-dbb2-4951-9842-a6ff0a078b38" providerId="ADAL" clId="{7D042870-3A1C-4876-BB9F-08E88AB8DB4B}" dt="2020-04-02T10:44:10.979" v="1974" actId="1037"/>
            <ac:picMkLst>
              <pc:docMk/>
              <pc:sldMasterMk cId="2171027966" sldId="2147483680"/>
              <pc:sldLayoutMk cId="476115210" sldId="2147483702"/>
              <ac:picMk id="82" creationId="{B5B8BAD1-776B-464C-A609-9E969B1FB296}"/>
            </ac:picMkLst>
          </pc:picChg>
          <pc:cxnChg chg="add mod topLvl">
            <ac:chgData name="L: Anna Japs" userId="d8ed7eda-dbb2-4951-9842-a6ff0a078b38" providerId="ADAL" clId="{7D042870-3A1C-4876-BB9F-08E88AB8DB4B}" dt="2020-04-02T10:31:15.695" v="1861" actId="208"/>
            <ac:cxnSpMkLst>
              <pc:docMk/>
              <pc:sldMasterMk cId="2171027966" sldId="2147483680"/>
              <pc:sldLayoutMk cId="476115210" sldId="2147483702"/>
              <ac:cxnSpMk id="25" creationId="{1B0D86E1-0025-46AD-946C-B982539F02C8}"/>
            </ac:cxnSpMkLst>
          </pc:cxnChg>
          <pc:cxnChg chg="add mod topLvl">
            <ac:chgData name="L: Anna Japs" userId="d8ed7eda-dbb2-4951-9842-a6ff0a078b38" providerId="ADAL" clId="{7D042870-3A1C-4876-BB9F-08E88AB8DB4B}" dt="2020-04-02T10:24:37.654" v="1832" actId="1076"/>
            <ac:cxnSpMkLst>
              <pc:docMk/>
              <pc:sldMasterMk cId="2171027966" sldId="2147483680"/>
              <pc:sldLayoutMk cId="476115210" sldId="2147483702"/>
              <ac:cxnSpMk id="26" creationId="{4EDCAB8D-F91C-4CE4-BA9C-CF415BBAD17F}"/>
            </ac:cxnSpMkLst>
          </pc:cxnChg>
          <pc:cxnChg chg="add mod topLvl">
            <ac:chgData name="L: Anna Japs" userId="d8ed7eda-dbb2-4951-9842-a6ff0a078b38" providerId="ADAL" clId="{7D042870-3A1C-4876-BB9F-08E88AB8DB4B}" dt="2020-04-02T10:29:47.583" v="1851" actId="1076"/>
            <ac:cxnSpMkLst>
              <pc:docMk/>
              <pc:sldMasterMk cId="2171027966" sldId="2147483680"/>
              <pc:sldLayoutMk cId="476115210" sldId="2147483702"/>
              <ac:cxnSpMk id="27" creationId="{1B804DF2-3843-4068-A8D4-C4019A1DB65A}"/>
            </ac:cxnSpMkLst>
          </pc:cxnChg>
          <pc:cxnChg chg="add del mod">
            <ac:chgData name="L: Anna Japs" userId="d8ed7eda-dbb2-4951-9842-a6ff0a078b38" providerId="ADAL" clId="{7D042870-3A1C-4876-BB9F-08E88AB8DB4B}" dt="2020-04-02T09:44:08.017" v="1678" actId="478"/>
            <ac:cxnSpMkLst>
              <pc:docMk/>
              <pc:sldMasterMk cId="2171027966" sldId="2147483680"/>
              <pc:sldLayoutMk cId="476115210" sldId="2147483702"/>
              <ac:cxnSpMk id="28" creationId="{7013A0E5-58F9-4A96-AB47-4678867A5858}"/>
            </ac:cxnSpMkLst>
          </pc:cxnChg>
          <pc:cxnChg chg="add del mod">
            <ac:chgData name="L: Anna Japs" userId="d8ed7eda-dbb2-4951-9842-a6ff0a078b38" providerId="ADAL" clId="{7D042870-3A1C-4876-BB9F-08E88AB8DB4B}" dt="2020-04-02T09:44:08.017" v="1678" actId="478"/>
            <ac:cxnSpMkLst>
              <pc:docMk/>
              <pc:sldMasterMk cId="2171027966" sldId="2147483680"/>
              <pc:sldLayoutMk cId="476115210" sldId="2147483702"/>
              <ac:cxnSpMk id="29" creationId="{BA29159D-2037-4E29-8304-015C31F4C0AF}"/>
            </ac:cxnSpMkLst>
          </pc:cxnChg>
          <pc:cxnChg chg="add del mod">
            <ac:chgData name="L: Anna Japs" userId="d8ed7eda-dbb2-4951-9842-a6ff0a078b38" providerId="ADAL" clId="{7D042870-3A1C-4876-BB9F-08E88AB8DB4B}" dt="2020-04-02T09:44:08.017" v="1678" actId="478"/>
            <ac:cxnSpMkLst>
              <pc:docMk/>
              <pc:sldMasterMk cId="2171027966" sldId="2147483680"/>
              <pc:sldLayoutMk cId="476115210" sldId="2147483702"/>
              <ac:cxnSpMk id="67" creationId="{A99DB58A-518B-425D-817B-2D5CA27A12A4}"/>
            </ac:cxnSpMkLst>
          </pc:cxnChg>
        </pc:sldLayoutChg>
        <pc:sldLayoutChg chg="addSp delSp modSp">
          <pc:chgData name="L: Anna Japs" userId="d8ed7eda-dbb2-4951-9842-a6ff0a078b38" providerId="ADAL" clId="{7D042870-3A1C-4876-BB9F-08E88AB8DB4B}" dt="2020-04-02T11:29:42.416" v="2567"/>
          <pc:sldLayoutMkLst>
            <pc:docMk/>
            <pc:sldMasterMk cId="2171027966" sldId="2147483680"/>
            <pc:sldLayoutMk cId="3485834449" sldId="2147483703"/>
          </pc:sldLayoutMkLst>
          <pc:spChg chg="mod">
            <ac:chgData name="L: Anna Japs" userId="d8ed7eda-dbb2-4951-9842-a6ff0a078b38" providerId="ADAL" clId="{7D042870-3A1C-4876-BB9F-08E88AB8DB4B}" dt="2020-04-02T10:46:35.619" v="1992" actId="122"/>
            <ac:spMkLst>
              <pc:docMk/>
              <pc:sldMasterMk cId="2171027966" sldId="2147483680"/>
              <pc:sldLayoutMk cId="3485834449" sldId="2147483703"/>
              <ac:spMk id="2" creationId="{46C860A3-B280-4379-8B7E-242B02B29DFD}"/>
            </ac:spMkLst>
          </pc:spChg>
          <pc:spChg chg="del">
            <ac:chgData name="L: Anna Japs" userId="d8ed7eda-dbb2-4951-9842-a6ff0a078b38" providerId="ADAL" clId="{7D042870-3A1C-4876-BB9F-08E88AB8DB4B}" dt="2020-04-02T10:47:26.931" v="2001" actId="478"/>
            <ac:spMkLst>
              <pc:docMk/>
              <pc:sldMasterMk cId="2171027966" sldId="2147483680"/>
              <pc:sldLayoutMk cId="3485834449" sldId="2147483703"/>
              <ac:spMk id="3" creationId="{D14666F0-9DFC-4781-A168-33C3F8E2B730}"/>
            </ac:spMkLst>
          </pc:spChg>
          <pc:spChg chg="add mod">
            <ac:chgData name="L: Anna Japs" userId="d8ed7eda-dbb2-4951-9842-a6ff0a078b38" providerId="ADAL" clId="{7D042870-3A1C-4876-BB9F-08E88AB8DB4B}" dt="2020-04-02T10:48:37.614" v="2063" actId="20577"/>
            <ac:spMkLst>
              <pc:docMk/>
              <pc:sldMasterMk cId="2171027966" sldId="2147483680"/>
              <pc:sldLayoutMk cId="3485834449" sldId="2147483703"/>
              <ac:spMk id="5" creationId="{C7A78E8A-CAD5-413B-B900-320DB6B4A89B}"/>
            </ac:spMkLst>
          </pc:spChg>
          <pc:spChg chg="add mod">
            <ac:chgData name="L: Anna Japs" userId="d8ed7eda-dbb2-4951-9842-a6ff0a078b38" providerId="ADAL" clId="{7D042870-3A1C-4876-BB9F-08E88AB8DB4B}" dt="2020-04-02T10:47:54.290" v="2009" actId="20577"/>
            <ac:spMkLst>
              <pc:docMk/>
              <pc:sldMasterMk cId="2171027966" sldId="2147483680"/>
              <pc:sldLayoutMk cId="3485834449" sldId="2147483703"/>
              <ac:spMk id="6" creationId="{05D258D9-60A9-41ED-AA32-4B9BB6443DE1}"/>
            </ac:spMkLst>
          </pc:spChg>
          <pc:spChg chg="add mod">
            <ac:chgData name="L: Anna Japs" userId="d8ed7eda-dbb2-4951-9842-a6ff0a078b38" providerId="ADAL" clId="{7D042870-3A1C-4876-BB9F-08E88AB8DB4B}" dt="2020-04-02T10:48:09.551" v="2032" actId="20577"/>
            <ac:spMkLst>
              <pc:docMk/>
              <pc:sldMasterMk cId="2171027966" sldId="2147483680"/>
              <pc:sldLayoutMk cId="3485834449" sldId="2147483703"/>
              <ac:spMk id="7" creationId="{A39E15E8-E741-4ED0-8498-CFB9FC456D58}"/>
            </ac:spMkLst>
          </pc:spChg>
          <pc:spChg chg="add mod">
            <ac:chgData name="L: Anna Japs" userId="d8ed7eda-dbb2-4951-9842-a6ff0a078b38" providerId="ADAL" clId="{7D042870-3A1C-4876-BB9F-08E88AB8DB4B}" dt="2020-04-02T10:48:47.078" v="2074" actId="20577"/>
            <ac:spMkLst>
              <pc:docMk/>
              <pc:sldMasterMk cId="2171027966" sldId="2147483680"/>
              <pc:sldLayoutMk cId="3485834449" sldId="2147483703"/>
              <ac:spMk id="8" creationId="{E6B2D62A-7E40-4A2D-B064-97E188704D2C}"/>
            </ac:spMkLst>
          </pc:spChg>
          <pc:spChg chg="add mod">
            <ac:chgData name="L: Anna Japs" userId="d8ed7eda-dbb2-4951-9842-a6ff0a078b38" providerId="ADAL" clId="{7D042870-3A1C-4876-BB9F-08E88AB8DB4B}" dt="2020-04-02T10:48:18.765" v="2053" actId="20577"/>
            <ac:spMkLst>
              <pc:docMk/>
              <pc:sldMasterMk cId="2171027966" sldId="2147483680"/>
              <pc:sldLayoutMk cId="3485834449" sldId="2147483703"/>
              <ac:spMk id="9" creationId="{34DF19DE-E978-4B28-A63F-1A087D16450B}"/>
            </ac:spMkLst>
          </pc:spChg>
          <pc:spChg chg="add mod">
            <ac:chgData name="L: Anna Japs" userId="d8ed7eda-dbb2-4951-9842-a6ff0a078b38" providerId="ADAL" clId="{7D042870-3A1C-4876-BB9F-08E88AB8DB4B}" dt="2020-04-02T10:46:56.114" v="1994" actId="207"/>
            <ac:spMkLst>
              <pc:docMk/>
              <pc:sldMasterMk cId="2171027966" sldId="2147483680"/>
              <pc:sldLayoutMk cId="3485834449" sldId="2147483703"/>
              <ac:spMk id="10" creationId="{1D3DBF15-581C-4D52-AE14-B915DDE4D0FE}"/>
            </ac:spMkLst>
          </pc:spChg>
          <pc:spChg chg="add">
            <ac:chgData name="L: Anna Japs" userId="d8ed7eda-dbb2-4951-9842-a6ff0a078b38" providerId="ADAL" clId="{7D042870-3A1C-4876-BB9F-08E88AB8DB4B}" dt="2020-04-02T10:46:32.282" v="1991"/>
            <ac:spMkLst>
              <pc:docMk/>
              <pc:sldMasterMk cId="2171027966" sldId="2147483680"/>
              <pc:sldLayoutMk cId="3485834449" sldId="2147483703"/>
              <ac:spMk id="11" creationId="{009C2550-D259-4A6A-B9DA-B6C48C05CF38}"/>
            </ac:spMkLst>
          </pc:spChg>
          <pc:spChg chg="add mod">
            <ac:chgData name="L: Anna Japs" userId="d8ed7eda-dbb2-4951-9842-a6ff0a078b38" providerId="ADAL" clId="{7D042870-3A1C-4876-BB9F-08E88AB8DB4B}" dt="2020-04-02T10:47:02.374" v="1995" actId="207"/>
            <ac:spMkLst>
              <pc:docMk/>
              <pc:sldMasterMk cId="2171027966" sldId="2147483680"/>
              <pc:sldLayoutMk cId="3485834449" sldId="2147483703"/>
              <ac:spMk id="12" creationId="{10EAC521-1551-46A9-BCD3-8D74F03E7DF0}"/>
            </ac:spMkLst>
          </pc:spChg>
          <pc:spChg chg="add mod">
            <ac:chgData name="L: Anna Japs" userId="d8ed7eda-dbb2-4951-9842-a6ff0a078b38" providerId="ADAL" clId="{7D042870-3A1C-4876-BB9F-08E88AB8DB4B}" dt="2020-04-02T10:47:11.117" v="1997" actId="207"/>
            <ac:spMkLst>
              <pc:docMk/>
              <pc:sldMasterMk cId="2171027966" sldId="2147483680"/>
              <pc:sldLayoutMk cId="3485834449" sldId="2147483703"/>
              <ac:spMk id="13" creationId="{F43138A3-4773-48FB-88B2-A3E791DB241C}"/>
            </ac:spMkLst>
          </pc:spChg>
          <pc:spChg chg="add mod">
            <ac:chgData name="L: Anna Japs" userId="d8ed7eda-dbb2-4951-9842-a6ff0a078b38" providerId="ADAL" clId="{7D042870-3A1C-4876-BB9F-08E88AB8DB4B}" dt="2020-04-02T10:47:19.052" v="1999" actId="207"/>
            <ac:spMkLst>
              <pc:docMk/>
              <pc:sldMasterMk cId="2171027966" sldId="2147483680"/>
              <pc:sldLayoutMk cId="3485834449" sldId="2147483703"/>
              <ac:spMk id="14" creationId="{F4E1CE34-7509-4561-A5EA-D1E749371906}"/>
            </ac:spMkLst>
          </pc:spChg>
          <pc:spChg chg="add">
            <ac:chgData name="L: Anna Japs" userId="d8ed7eda-dbb2-4951-9842-a6ff0a078b38" providerId="ADAL" clId="{7D042870-3A1C-4876-BB9F-08E88AB8DB4B}" dt="2020-04-02T10:47:40.827" v="2002"/>
            <ac:spMkLst>
              <pc:docMk/>
              <pc:sldMasterMk cId="2171027966" sldId="2147483680"/>
              <pc:sldLayoutMk cId="3485834449" sldId="2147483703"/>
              <ac:spMk id="40" creationId="{33EEF114-288E-4276-8387-297EBE0363FF}"/>
            </ac:spMkLst>
          </pc:spChg>
          <pc:spChg chg="add">
            <ac:chgData name="L: Anna Japs" userId="d8ed7eda-dbb2-4951-9842-a6ff0a078b38" providerId="ADAL" clId="{7D042870-3A1C-4876-BB9F-08E88AB8DB4B}" dt="2020-04-02T10:47:40.827" v="2002"/>
            <ac:spMkLst>
              <pc:docMk/>
              <pc:sldMasterMk cId="2171027966" sldId="2147483680"/>
              <pc:sldLayoutMk cId="3485834449" sldId="2147483703"/>
              <ac:spMk id="41" creationId="{D36307CF-BFCF-4CC3-A42E-C4574A0189D3}"/>
            </ac:spMkLst>
          </pc:spChg>
          <pc:spChg chg="add">
            <ac:chgData name="L: Anna Japs" userId="d8ed7eda-dbb2-4951-9842-a6ff0a078b38" providerId="ADAL" clId="{7D042870-3A1C-4876-BB9F-08E88AB8DB4B}" dt="2020-04-02T10:47:40.827" v="2002"/>
            <ac:spMkLst>
              <pc:docMk/>
              <pc:sldMasterMk cId="2171027966" sldId="2147483680"/>
              <pc:sldLayoutMk cId="3485834449" sldId="2147483703"/>
              <ac:spMk id="42" creationId="{FFE2A5FC-8E71-4B8B-B90E-F100FFAD924F}"/>
            </ac:spMkLst>
          </pc:spChg>
          <pc:spChg chg="add">
            <ac:chgData name="L: Anna Japs" userId="d8ed7eda-dbb2-4951-9842-a6ff0a078b38" providerId="ADAL" clId="{7D042870-3A1C-4876-BB9F-08E88AB8DB4B}" dt="2020-04-02T10:47:40.827" v="2002"/>
            <ac:spMkLst>
              <pc:docMk/>
              <pc:sldMasterMk cId="2171027966" sldId="2147483680"/>
              <pc:sldLayoutMk cId="3485834449" sldId="2147483703"/>
              <ac:spMk id="43" creationId="{1C0523D9-482B-4306-9225-EE7A6883831F}"/>
            </ac:spMkLst>
          </pc:spChg>
          <pc:spChg chg="add">
            <ac:chgData name="L: Anna Japs" userId="d8ed7eda-dbb2-4951-9842-a6ff0a078b38" providerId="ADAL" clId="{7D042870-3A1C-4876-BB9F-08E88AB8DB4B}" dt="2020-04-02T10:47:40.827" v="2002"/>
            <ac:spMkLst>
              <pc:docMk/>
              <pc:sldMasterMk cId="2171027966" sldId="2147483680"/>
              <pc:sldLayoutMk cId="3485834449" sldId="2147483703"/>
              <ac:spMk id="44" creationId="{2CE07951-53F5-49B0-BFD8-3CEC4673613C}"/>
            </ac:spMkLst>
          </pc:spChg>
          <pc:spChg chg="add">
            <ac:chgData name="L: Anna Japs" userId="d8ed7eda-dbb2-4951-9842-a6ff0a078b38" providerId="ADAL" clId="{7D042870-3A1C-4876-BB9F-08E88AB8DB4B}" dt="2020-04-02T11:29:42.416" v="2567"/>
            <ac:spMkLst>
              <pc:docMk/>
              <pc:sldMasterMk cId="2171027966" sldId="2147483680"/>
              <pc:sldLayoutMk cId="3485834449" sldId="2147483703"/>
              <ac:spMk id="45" creationId="{5BEDF10A-60E0-48C3-A662-85FF626B6107}"/>
            </ac:spMkLst>
          </pc:spChg>
          <pc:grpChg chg="add">
            <ac:chgData name="L: Anna Japs" userId="d8ed7eda-dbb2-4951-9842-a6ff0a078b38" providerId="ADAL" clId="{7D042870-3A1C-4876-BB9F-08E88AB8DB4B}" dt="2020-04-02T10:46:32.282" v="1991"/>
            <ac:grpSpMkLst>
              <pc:docMk/>
              <pc:sldMasterMk cId="2171027966" sldId="2147483680"/>
              <pc:sldLayoutMk cId="3485834449" sldId="2147483703"/>
              <ac:grpSpMk id="15" creationId="{50600368-63AF-4B2C-BE27-94759A080C23}"/>
            </ac:grpSpMkLst>
          </pc:grpChg>
          <pc:grpChg chg="add">
            <ac:chgData name="L: Anna Japs" userId="d8ed7eda-dbb2-4951-9842-a6ff0a078b38" providerId="ADAL" clId="{7D042870-3A1C-4876-BB9F-08E88AB8DB4B}" dt="2020-04-02T10:46:32.282" v="1991"/>
            <ac:grpSpMkLst>
              <pc:docMk/>
              <pc:sldMasterMk cId="2171027966" sldId="2147483680"/>
              <pc:sldLayoutMk cId="3485834449" sldId="2147483703"/>
              <ac:grpSpMk id="18" creationId="{9CE8D106-5888-42B3-89B8-79310BD29D68}"/>
            </ac:grpSpMkLst>
          </pc:grpChg>
          <pc:grpChg chg="add">
            <ac:chgData name="L: Anna Japs" userId="d8ed7eda-dbb2-4951-9842-a6ff0a078b38" providerId="ADAL" clId="{7D042870-3A1C-4876-BB9F-08E88AB8DB4B}" dt="2020-04-02T10:46:32.282" v="1991"/>
            <ac:grpSpMkLst>
              <pc:docMk/>
              <pc:sldMasterMk cId="2171027966" sldId="2147483680"/>
              <pc:sldLayoutMk cId="3485834449" sldId="2147483703"/>
              <ac:grpSpMk id="25" creationId="{B7A0B4A2-0523-41ED-8C79-73404AAC909F}"/>
            </ac:grpSpMkLst>
          </pc:grpChg>
          <pc:grpChg chg="add">
            <ac:chgData name="L: Anna Japs" userId="d8ed7eda-dbb2-4951-9842-a6ff0a078b38" providerId="ADAL" clId="{7D042870-3A1C-4876-BB9F-08E88AB8DB4B}" dt="2020-04-02T10:46:32.282" v="1991"/>
            <ac:grpSpMkLst>
              <pc:docMk/>
              <pc:sldMasterMk cId="2171027966" sldId="2147483680"/>
              <pc:sldLayoutMk cId="3485834449" sldId="2147483703"/>
              <ac:grpSpMk id="33" creationId="{F0FCA239-CE33-40A5-968D-A676BCEC7AA2}"/>
            </ac:grpSpMkLst>
          </pc:grpChg>
          <pc:grpChg chg="add">
            <ac:chgData name="L: Anna Japs" userId="d8ed7eda-dbb2-4951-9842-a6ff0a078b38" providerId="ADAL" clId="{7D042870-3A1C-4876-BB9F-08E88AB8DB4B}" dt="2020-04-02T10:46:32.282" v="1991"/>
            <ac:grpSpMkLst>
              <pc:docMk/>
              <pc:sldMasterMk cId="2171027966" sldId="2147483680"/>
              <pc:sldLayoutMk cId="3485834449" sldId="2147483703"/>
              <ac:grpSpMk id="36" creationId="{8E011137-EEF7-4AD3-9C89-6C5ABC435A14}"/>
            </ac:grpSpMkLst>
          </pc:grpChg>
        </pc:sldLayoutChg>
        <pc:sldLayoutChg chg="addSp delSp modSp">
          <pc:chgData name="L: Anna Japs" userId="d8ed7eda-dbb2-4951-9842-a6ff0a078b38" providerId="ADAL" clId="{7D042870-3A1C-4876-BB9F-08E88AB8DB4B}" dt="2020-04-02T11:00:23" v="2228" actId="1035"/>
          <pc:sldLayoutMkLst>
            <pc:docMk/>
            <pc:sldMasterMk cId="2171027966" sldId="2147483680"/>
            <pc:sldLayoutMk cId="1463885197" sldId="2147483704"/>
          </pc:sldLayoutMkLst>
          <pc:spChg chg="mod">
            <ac:chgData name="L: Anna Japs" userId="d8ed7eda-dbb2-4951-9842-a6ff0a078b38" providerId="ADAL" clId="{7D042870-3A1C-4876-BB9F-08E88AB8DB4B}" dt="2020-04-02T10:49:55.320" v="2081" actId="404"/>
            <ac:spMkLst>
              <pc:docMk/>
              <pc:sldMasterMk cId="2171027966" sldId="2147483680"/>
              <pc:sldLayoutMk cId="1463885197" sldId="2147483704"/>
              <ac:spMk id="2" creationId="{E7679F3A-E29D-4A32-A1CD-0D7DB528F9D8}"/>
            </ac:spMkLst>
          </pc:spChg>
          <pc:spChg chg="del">
            <ac:chgData name="L: Anna Japs" userId="d8ed7eda-dbb2-4951-9842-a6ff0a078b38" providerId="ADAL" clId="{7D042870-3A1C-4876-BB9F-08E88AB8DB4B}" dt="2020-04-02T10:49:39.292" v="2076" actId="478"/>
            <ac:spMkLst>
              <pc:docMk/>
              <pc:sldMasterMk cId="2171027966" sldId="2147483680"/>
              <pc:sldLayoutMk cId="1463885197" sldId="2147483704"/>
              <ac:spMk id="3" creationId="{BD12354A-7DB9-400A-90DA-1D2DB7BADC87}"/>
            </ac:spMkLst>
          </pc:spChg>
          <pc:spChg chg="add del">
            <ac:chgData name="L: Anna Japs" userId="d8ed7eda-dbb2-4951-9842-a6ff0a078b38" providerId="ADAL" clId="{7D042870-3A1C-4876-BB9F-08E88AB8DB4B}" dt="2020-04-02T10:49:45.353" v="2078" actId="478"/>
            <ac:spMkLst>
              <pc:docMk/>
              <pc:sldMasterMk cId="2171027966" sldId="2147483680"/>
              <pc:sldLayoutMk cId="1463885197" sldId="2147483704"/>
              <ac:spMk id="8" creationId="{863D1782-9FCC-405D-BF7C-7F5D20E6BC50}"/>
            </ac:spMkLst>
          </pc:spChg>
          <pc:spChg chg="mod">
            <ac:chgData name="L: Anna Japs" userId="d8ed7eda-dbb2-4951-9842-a6ff0a078b38" providerId="ADAL" clId="{7D042870-3A1C-4876-BB9F-08E88AB8DB4B}" dt="2020-04-02T10:50:34.201" v="2083" actId="207"/>
            <ac:spMkLst>
              <pc:docMk/>
              <pc:sldMasterMk cId="2171027966" sldId="2147483680"/>
              <pc:sldLayoutMk cId="1463885197" sldId="2147483704"/>
              <ac:spMk id="10" creationId="{B07D1820-DBBE-43C3-A67B-869E8C9C009F}"/>
            </ac:spMkLst>
          </pc:spChg>
          <pc:spChg chg="mod">
            <ac:chgData name="L: Anna Japs" userId="d8ed7eda-dbb2-4951-9842-a6ff0a078b38" providerId="ADAL" clId="{7D042870-3A1C-4876-BB9F-08E88AB8DB4B}" dt="2020-04-02T10:50:40.843" v="2084" actId="207"/>
            <ac:spMkLst>
              <pc:docMk/>
              <pc:sldMasterMk cId="2171027966" sldId="2147483680"/>
              <pc:sldLayoutMk cId="1463885197" sldId="2147483704"/>
              <ac:spMk id="11" creationId="{B2F81A33-5663-443D-ACFD-29B6D3EA4B5E}"/>
            </ac:spMkLst>
          </pc:spChg>
          <pc:spChg chg="mod">
            <ac:chgData name="L: Anna Japs" userId="d8ed7eda-dbb2-4951-9842-a6ff0a078b38" providerId="ADAL" clId="{7D042870-3A1C-4876-BB9F-08E88AB8DB4B}" dt="2020-04-02T10:50:48.994" v="2085" actId="207"/>
            <ac:spMkLst>
              <pc:docMk/>
              <pc:sldMasterMk cId="2171027966" sldId="2147483680"/>
              <pc:sldLayoutMk cId="1463885197" sldId="2147483704"/>
              <ac:spMk id="70" creationId="{65B5E32B-4081-4F30-8C7A-5BB912974EF0}"/>
            </ac:spMkLst>
          </pc:spChg>
          <pc:spChg chg="mod">
            <ac:chgData name="L: Anna Japs" userId="d8ed7eda-dbb2-4951-9842-a6ff0a078b38" providerId="ADAL" clId="{7D042870-3A1C-4876-BB9F-08E88AB8DB4B}" dt="2020-04-02T10:50:53.275" v="2086" actId="207"/>
            <ac:spMkLst>
              <pc:docMk/>
              <pc:sldMasterMk cId="2171027966" sldId="2147483680"/>
              <pc:sldLayoutMk cId="1463885197" sldId="2147483704"/>
              <ac:spMk id="71" creationId="{28553F67-FDBB-4E26-AEF1-FFE00B480E2A}"/>
            </ac:spMkLst>
          </pc:spChg>
          <pc:spChg chg="mod">
            <ac:chgData name="L: Anna Japs" userId="d8ed7eda-dbb2-4951-9842-a6ff0a078b38" providerId="ADAL" clId="{7D042870-3A1C-4876-BB9F-08E88AB8DB4B}" dt="2020-04-02T10:51:00.088" v="2087" actId="207"/>
            <ac:spMkLst>
              <pc:docMk/>
              <pc:sldMasterMk cId="2171027966" sldId="2147483680"/>
              <pc:sldLayoutMk cId="1463885197" sldId="2147483704"/>
              <ac:spMk id="73" creationId="{4A3EBAB9-7B5D-4841-9339-0E7BAAB9E23F}"/>
            </ac:spMkLst>
          </pc:spChg>
          <pc:spChg chg="mod">
            <ac:chgData name="L: Anna Japs" userId="d8ed7eda-dbb2-4951-9842-a6ff0a078b38" providerId="ADAL" clId="{7D042870-3A1C-4876-BB9F-08E88AB8DB4B}" dt="2020-04-02T10:51:08.113" v="2088" actId="207"/>
            <ac:spMkLst>
              <pc:docMk/>
              <pc:sldMasterMk cId="2171027966" sldId="2147483680"/>
              <pc:sldLayoutMk cId="1463885197" sldId="2147483704"/>
              <ac:spMk id="74" creationId="{1A89D350-EF31-4A0D-BA9A-1B6FACE9B83B}"/>
            </ac:spMkLst>
          </pc:spChg>
          <pc:spChg chg="mod">
            <ac:chgData name="L: Anna Japs" userId="d8ed7eda-dbb2-4951-9842-a6ff0a078b38" providerId="ADAL" clId="{7D042870-3A1C-4876-BB9F-08E88AB8DB4B}" dt="2020-04-02T10:51:13.664" v="2089" actId="207"/>
            <ac:spMkLst>
              <pc:docMk/>
              <pc:sldMasterMk cId="2171027966" sldId="2147483680"/>
              <pc:sldLayoutMk cId="1463885197" sldId="2147483704"/>
              <ac:spMk id="76" creationId="{F20AC023-7390-44B6-8D7D-F3A9C673F9F1}"/>
            </ac:spMkLst>
          </pc:spChg>
          <pc:spChg chg="mod">
            <ac:chgData name="L: Anna Japs" userId="d8ed7eda-dbb2-4951-9842-a6ff0a078b38" providerId="ADAL" clId="{7D042870-3A1C-4876-BB9F-08E88AB8DB4B}" dt="2020-04-02T10:53:25.672" v="2090" actId="207"/>
            <ac:spMkLst>
              <pc:docMk/>
              <pc:sldMasterMk cId="2171027966" sldId="2147483680"/>
              <pc:sldLayoutMk cId="1463885197" sldId="2147483704"/>
              <ac:spMk id="77" creationId="{A52CDD77-7EB6-4933-8A8D-CCC299F60F34}"/>
            </ac:spMkLst>
          </pc:spChg>
          <pc:spChg chg="add">
            <ac:chgData name="L: Anna Japs" userId="d8ed7eda-dbb2-4951-9842-a6ff0a078b38" providerId="ADAL" clId="{7D042870-3A1C-4876-BB9F-08E88AB8DB4B}" dt="2020-04-02T10:49:34.208" v="2075"/>
            <ac:spMkLst>
              <pc:docMk/>
              <pc:sldMasterMk cId="2171027966" sldId="2147483680"/>
              <pc:sldLayoutMk cId="1463885197" sldId="2147483704"/>
              <ac:spMk id="78" creationId="{499ECB32-E492-4B35-96EC-F2F9A2825F06}"/>
            </ac:spMkLst>
          </pc:spChg>
          <pc:spChg chg="add">
            <ac:chgData name="L: Anna Japs" userId="d8ed7eda-dbb2-4951-9842-a6ff0a078b38" providerId="ADAL" clId="{7D042870-3A1C-4876-BB9F-08E88AB8DB4B}" dt="2020-04-02T10:49:34.208" v="2075"/>
            <ac:spMkLst>
              <pc:docMk/>
              <pc:sldMasterMk cId="2171027966" sldId="2147483680"/>
              <pc:sldLayoutMk cId="1463885197" sldId="2147483704"/>
              <ac:spMk id="79" creationId="{438BC0BA-AA2D-4C5E-A228-E8F15CC0E4CD}"/>
            </ac:spMkLst>
          </pc:spChg>
          <pc:spChg chg="add">
            <ac:chgData name="L: Anna Japs" userId="d8ed7eda-dbb2-4951-9842-a6ff0a078b38" providerId="ADAL" clId="{7D042870-3A1C-4876-BB9F-08E88AB8DB4B}" dt="2020-04-02T10:49:34.208" v="2075"/>
            <ac:spMkLst>
              <pc:docMk/>
              <pc:sldMasterMk cId="2171027966" sldId="2147483680"/>
              <pc:sldLayoutMk cId="1463885197" sldId="2147483704"/>
              <ac:spMk id="80" creationId="{69F74265-3747-41C8-ACBC-AADFBCC67E4C}"/>
            </ac:spMkLst>
          </pc:spChg>
          <pc:spChg chg="add">
            <ac:chgData name="L: Anna Japs" userId="d8ed7eda-dbb2-4951-9842-a6ff0a078b38" providerId="ADAL" clId="{7D042870-3A1C-4876-BB9F-08E88AB8DB4B}" dt="2020-04-02T10:49:34.208" v="2075"/>
            <ac:spMkLst>
              <pc:docMk/>
              <pc:sldMasterMk cId="2171027966" sldId="2147483680"/>
              <pc:sldLayoutMk cId="1463885197" sldId="2147483704"/>
              <ac:spMk id="81" creationId="{36CB220A-A57D-4126-AB33-8605006EDC8E}"/>
            </ac:spMkLst>
          </pc:spChg>
          <pc:spChg chg="add del mod">
            <ac:chgData name="L: Anna Japs" userId="d8ed7eda-dbb2-4951-9842-a6ff0a078b38" providerId="ADAL" clId="{7D042870-3A1C-4876-BB9F-08E88AB8DB4B}" dt="2020-04-02T10:58:29.285" v="2148" actId="478"/>
            <ac:spMkLst>
              <pc:docMk/>
              <pc:sldMasterMk cId="2171027966" sldId="2147483680"/>
              <pc:sldLayoutMk cId="1463885197" sldId="2147483704"/>
              <ac:spMk id="82" creationId="{43EDF67A-4ACF-46C8-A0F6-F0AE47CCCB3B}"/>
            </ac:spMkLst>
          </pc:spChg>
          <pc:spChg chg="add del mod">
            <ac:chgData name="L: Anna Japs" userId="d8ed7eda-dbb2-4951-9842-a6ff0a078b38" providerId="ADAL" clId="{7D042870-3A1C-4876-BB9F-08E88AB8DB4B}" dt="2020-04-02T10:59:52.046" v="2218" actId="478"/>
            <ac:spMkLst>
              <pc:docMk/>
              <pc:sldMasterMk cId="2171027966" sldId="2147483680"/>
              <pc:sldLayoutMk cId="1463885197" sldId="2147483704"/>
              <ac:spMk id="83" creationId="{D732243A-AB6F-46B2-9747-7436F536AC11}"/>
            </ac:spMkLst>
          </pc:spChg>
          <pc:spChg chg="add del">
            <ac:chgData name="L: Anna Japs" userId="d8ed7eda-dbb2-4951-9842-a6ff0a078b38" providerId="ADAL" clId="{7D042870-3A1C-4876-BB9F-08E88AB8DB4B}" dt="2020-04-02T11:00:00.258" v="2221" actId="478"/>
            <ac:spMkLst>
              <pc:docMk/>
              <pc:sldMasterMk cId="2171027966" sldId="2147483680"/>
              <pc:sldLayoutMk cId="1463885197" sldId="2147483704"/>
              <ac:spMk id="84" creationId="{CFF4FDB8-F92C-401C-805E-2EFBC80C5C5A}"/>
            </ac:spMkLst>
          </pc:spChg>
          <pc:spChg chg="add del">
            <ac:chgData name="L: Anna Japs" userId="d8ed7eda-dbb2-4951-9842-a6ff0a078b38" providerId="ADAL" clId="{7D042870-3A1C-4876-BB9F-08E88AB8DB4B}" dt="2020-04-02T11:00:12.719" v="2224" actId="478"/>
            <ac:spMkLst>
              <pc:docMk/>
              <pc:sldMasterMk cId="2171027966" sldId="2147483680"/>
              <pc:sldLayoutMk cId="1463885197" sldId="2147483704"/>
              <ac:spMk id="85" creationId="{73F07586-FF51-4D62-B89C-77BDE189C446}"/>
            </ac:spMkLst>
          </pc:spChg>
          <pc:spChg chg="add mod">
            <ac:chgData name="L: Anna Japs" userId="d8ed7eda-dbb2-4951-9842-a6ff0a078b38" providerId="ADAL" clId="{7D042870-3A1C-4876-BB9F-08E88AB8DB4B}" dt="2020-04-02T10:53:39.171" v="2094" actId="207"/>
            <ac:spMkLst>
              <pc:docMk/>
              <pc:sldMasterMk cId="2171027966" sldId="2147483680"/>
              <pc:sldLayoutMk cId="1463885197" sldId="2147483704"/>
              <ac:spMk id="86" creationId="{1E9D592B-205C-4556-B536-082B40E674A0}"/>
            </ac:spMkLst>
          </pc:spChg>
          <pc:spChg chg="add mod">
            <ac:chgData name="L: Anna Japs" userId="d8ed7eda-dbb2-4951-9842-a6ff0a078b38" providerId="ADAL" clId="{7D042870-3A1C-4876-BB9F-08E88AB8DB4B}" dt="2020-04-02T10:58:16.864" v="2146" actId="1036"/>
            <ac:spMkLst>
              <pc:docMk/>
              <pc:sldMasterMk cId="2171027966" sldId="2147483680"/>
              <pc:sldLayoutMk cId="1463885197" sldId="2147483704"/>
              <ac:spMk id="87" creationId="{41256E13-0044-402A-871B-B26AE3C77DAB}"/>
            </ac:spMkLst>
          </pc:spChg>
          <pc:spChg chg="add mod">
            <ac:chgData name="L: Anna Japs" userId="d8ed7eda-dbb2-4951-9842-a6ff0a078b38" providerId="ADAL" clId="{7D042870-3A1C-4876-BB9F-08E88AB8DB4B}" dt="2020-04-02T10:53:35.534" v="2093" actId="207"/>
            <ac:spMkLst>
              <pc:docMk/>
              <pc:sldMasterMk cId="2171027966" sldId="2147483680"/>
              <pc:sldLayoutMk cId="1463885197" sldId="2147483704"/>
              <ac:spMk id="88" creationId="{C4BD5D7E-BC2D-4D34-B0F6-FC759EB4F16E}"/>
            </ac:spMkLst>
          </pc:spChg>
          <pc:spChg chg="add mod">
            <ac:chgData name="L: Anna Japs" userId="d8ed7eda-dbb2-4951-9842-a6ff0a078b38" providerId="ADAL" clId="{7D042870-3A1C-4876-BB9F-08E88AB8DB4B}" dt="2020-04-02T10:53:28.144" v="2091" actId="207"/>
            <ac:spMkLst>
              <pc:docMk/>
              <pc:sldMasterMk cId="2171027966" sldId="2147483680"/>
              <pc:sldLayoutMk cId="1463885197" sldId="2147483704"/>
              <ac:spMk id="89" creationId="{06C0F3FF-977B-4A58-A3C5-41EB7DE892D4}"/>
            </ac:spMkLst>
          </pc:spChg>
          <pc:spChg chg="add del">
            <ac:chgData name="L: Anna Japs" userId="d8ed7eda-dbb2-4951-9842-a6ff0a078b38" providerId="ADAL" clId="{7D042870-3A1C-4876-BB9F-08E88AB8DB4B}" dt="2020-04-02T10:50:01.007" v="2082" actId="478"/>
            <ac:spMkLst>
              <pc:docMk/>
              <pc:sldMasterMk cId="2171027966" sldId="2147483680"/>
              <pc:sldLayoutMk cId="1463885197" sldId="2147483704"/>
              <ac:spMk id="90" creationId="{2AC06611-AC03-4AA0-AFF0-08CAFAF74AB6}"/>
            </ac:spMkLst>
          </pc:spChg>
          <pc:spChg chg="add del">
            <ac:chgData name="L: Anna Japs" userId="d8ed7eda-dbb2-4951-9842-a6ff0a078b38" providerId="ADAL" clId="{7D042870-3A1C-4876-BB9F-08E88AB8DB4B}" dt="2020-04-02T10:49:41.593" v="2077" actId="478"/>
            <ac:spMkLst>
              <pc:docMk/>
              <pc:sldMasterMk cId="2171027966" sldId="2147483680"/>
              <pc:sldLayoutMk cId="1463885197" sldId="2147483704"/>
              <ac:spMk id="91" creationId="{E1E96294-2A71-412E-AD98-78063BF08768}"/>
            </ac:spMkLst>
          </pc:spChg>
          <pc:spChg chg="add del">
            <ac:chgData name="L: Anna Japs" userId="d8ed7eda-dbb2-4951-9842-a6ff0a078b38" providerId="ADAL" clId="{7D042870-3A1C-4876-BB9F-08E88AB8DB4B}" dt="2020-04-02T10:58:38.288" v="2149" actId="11529"/>
            <ac:spMkLst>
              <pc:docMk/>
              <pc:sldMasterMk cId="2171027966" sldId="2147483680"/>
              <pc:sldLayoutMk cId="1463885197" sldId="2147483704"/>
              <ac:spMk id="92" creationId="{D3A6E247-878B-46A2-95B3-86DE70FDEEA9}"/>
            </ac:spMkLst>
          </pc:spChg>
          <pc:spChg chg="add mod">
            <ac:chgData name="L: Anna Japs" userId="d8ed7eda-dbb2-4951-9842-a6ff0a078b38" providerId="ADAL" clId="{7D042870-3A1C-4876-BB9F-08E88AB8DB4B}" dt="2020-04-02T11:00:23" v="2228" actId="1035"/>
            <ac:spMkLst>
              <pc:docMk/>
              <pc:sldMasterMk cId="2171027966" sldId="2147483680"/>
              <pc:sldLayoutMk cId="1463885197" sldId="2147483704"/>
              <ac:spMk id="93" creationId="{F8E3A061-966B-4043-A74B-4552BA0F9492}"/>
            </ac:spMkLst>
          </pc:spChg>
          <pc:spChg chg="add mod">
            <ac:chgData name="L: Anna Japs" userId="d8ed7eda-dbb2-4951-9842-a6ff0a078b38" providerId="ADAL" clId="{7D042870-3A1C-4876-BB9F-08E88AB8DB4B}" dt="2020-04-02T10:59:57.683" v="2220" actId="1076"/>
            <ac:spMkLst>
              <pc:docMk/>
              <pc:sldMasterMk cId="2171027966" sldId="2147483680"/>
              <pc:sldLayoutMk cId="1463885197" sldId="2147483704"/>
              <ac:spMk id="94" creationId="{5D8C03CA-4633-4F2E-A7EA-48069C65C3A0}"/>
            </ac:spMkLst>
          </pc:spChg>
          <pc:spChg chg="add mod">
            <ac:chgData name="L: Anna Japs" userId="d8ed7eda-dbb2-4951-9842-a6ff0a078b38" providerId="ADAL" clId="{7D042870-3A1C-4876-BB9F-08E88AB8DB4B}" dt="2020-04-02T11:00:09.833" v="2223" actId="1076"/>
            <ac:spMkLst>
              <pc:docMk/>
              <pc:sldMasterMk cId="2171027966" sldId="2147483680"/>
              <pc:sldLayoutMk cId="1463885197" sldId="2147483704"/>
              <ac:spMk id="95" creationId="{1F3FA408-413A-4C34-B661-DDC4F2961DA5}"/>
            </ac:spMkLst>
          </pc:spChg>
          <pc:spChg chg="add mod">
            <ac:chgData name="L: Anna Japs" userId="d8ed7eda-dbb2-4951-9842-a6ff0a078b38" providerId="ADAL" clId="{7D042870-3A1C-4876-BB9F-08E88AB8DB4B}" dt="2020-04-02T11:00:18.831" v="2226" actId="1076"/>
            <ac:spMkLst>
              <pc:docMk/>
              <pc:sldMasterMk cId="2171027966" sldId="2147483680"/>
              <pc:sldLayoutMk cId="1463885197" sldId="2147483704"/>
              <ac:spMk id="96" creationId="{DF03EE0D-8BC4-412A-A27E-F74CB261E1CF}"/>
            </ac:spMkLst>
          </pc:s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5" creationId="{3FC31C22-7329-4B85-A58B-BAC4E118D612}"/>
            </ac:grpSpMkLst>
          </pc:gr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9" creationId="{6FD47422-CEA2-4D9C-BE06-55F218251CB3}"/>
            </ac:grpSpMkLst>
          </pc:gr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12" creationId="{AB474912-20C3-4555-8655-E659E20CBD08}"/>
            </ac:grpSpMkLst>
          </pc:gr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69" creationId="{FD62C94A-30CD-4CF5-BD7E-3A16649704AE}"/>
            </ac:grpSpMkLst>
          </pc:gr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72" creationId="{90DF403F-07FC-4344-8D65-59962E8A820A}"/>
            </ac:grpSpMkLst>
          </pc:grpChg>
          <pc:grpChg chg="add">
            <ac:chgData name="L: Anna Japs" userId="d8ed7eda-dbb2-4951-9842-a6ff0a078b38" providerId="ADAL" clId="{7D042870-3A1C-4876-BB9F-08E88AB8DB4B}" dt="2020-04-02T10:49:34.208" v="2075"/>
            <ac:grpSpMkLst>
              <pc:docMk/>
              <pc:sldMasterMk cId="2171027966" sldId="2147483680"/>
              <pc:sldLayoutMk cId="1463885197" sldId="2147483704"/>
              <ac:grpSpMk id="75" creationId="{F4E2D99E-2145-44F2-BE27-DB174197DCB8}"/>
            </ac:grpSpMkLst>
          </pc:grpChg>
        </pc:sldLayoutChg>
        <pc:sldLayoutChg chg="addSp delSp modSp">
          <pc:chgData name="L: Anna Japs" userId="d8ed7eda-dbb2-4951-9842-a6ff0a078b38" providerId="ADAL" clId="{7D042870-3A1C-4876-BB9F-08E88AB8DB4B}" dt="2020-04-02T11:29:27.737" v="2564"/>
          <pc:sldLayoutMkLst>
            <pc:docMk/>
            <pc:sldMasterMk cId="2171027966" sldId="2147483680"/>
            <pc:sldLayoutMk cId="2186871819" sldId="2147483705"/>
          </pc:sldLayoutMkLst>
          <pc:spChg chg="del">
            <ac:chgData name="L: Anna Japs" userId="d8ed7eda-dbb2-4951-9842-a6ff0a078b38" providerId="ADAL" clId="{7D042870-3A1C-4876-BB9F-08E88AB8DB4B}" dt="2020-04-02T11:03:09.435" v="2231" actId="478"/>
            <ac:spMkLst>
              <pc:docMk/>
              <pc:sldMasterMk cId="2171027966" sldId="2147483680"/>
              <pc:sldLayoutMk cId="2186871819" sldId="2147483705"/>
              <ac:spMk id="3" creationId="{E174F732-48E6-4684-A9F2-52B3D0E25383}"/>
            </ac:spMkLst>
          </pc:spChg>
          <pc:spChg chg="mod">
            <ac:chgData name="L: Anna Japs" userId="d8ed7eda-dbb2-4951-9842-a6ff0a078b38" providerId="ADAL" clId="{7D042870-3A1C-4876-BB9F-08E88AB8DB4B}" dt="2020-04-02T11:04:42.555" v="2244" actId="207"/>
            <ac:spMkLst>
              <pc:docMk/>
              <pc:sldMasterMk cId="2171027966" sldId="2147483680"/>
              <pc:sldLayoutMk cId="2186871819" sldId="2147483705"/>
              <ac:spMk id="10" creationId="{3A2C5966-D64C-447C-A00B-AB4CE6262C6A}"/>
            </ac:spMkLst>
          </pc:spChg>
          <pc:spChg chg="add">
            <ac:chgData name="L: Anna Japs" userId="d8ed7eda-dbb2-4951-9842-a6ff0a078b38" providerId="ADAL" clId="{7D042870-3A1C-4876-BB9F-08E88AB8DB4B}" dt="2020-04-02T11:03:01.447" v="2230"/>
            <ac:spMkLst>
              <pc:docMk/>
              <pc:sldMasterMk cId="2171027966" sldId="2147483680"/>
              <pc:sldLayoutMk cId="2186871819" sldId="2147483705"/>
              <ac:spMk id="15" creationId="{5E572E6E-8B8E-4654-8E5C-7ABA6CD6B3BA}"/>
            </ac:spMkLst>
          </pc:spChg>
          <pc:spChg chg="add mod">
            <ac:chgData name="L: Anna Japs" userId="d8ed7eda-dbb2-4951-9842-a6ff0a078b38" providerId="ADAL" clId="{7D042870-3A1C-4876-BB9F-08E88AB8DB4B}" dt="2020-04-02T11:04:11.672" v="2239" actId="207"/>
            <ac:spMkLst>
              <pc:docMk/>
              <pc:sldMasterMk cId="2171027966" sldId="2147483680"/>
              <pc:sldLayoutMk cId="2186871819" sldId="2147483705"/>
              <ac:spMk id="16" creationId="{7039F85D-8EE9-4409-A6E2-059CA55B649C}"/>
            </ac:spMkLst>
          </pc:spChg>
          <pc:spChg chg="add mod">
            <ac:chgData name="L: Anna Japs" userId="d8ed7eda-dbb2-4951-9842-a6ff0a078b38" providerId="ADAL" clId="{7D042870-3A1C-4876-BB9F-08E88AB8DB4B}" dt="2020-04-02T11:04:13.960" v="2240" actId="207"/>
            <ac:spMkLst>
              <pc:docMk/>
              <pc:sldMasterMk cId="2171027966" sldId="2147483680"/>
              <pc:sldLayoutMk cId="2186871819" sldId="2147483705"/>
              <ac:spMk id="17" creationId="{22EC0260-81D6-4057-BE38-4CD60EE88B73}"/>
            </ac:spMkLst>
          </pc:spChg>
          <pc:spChg chg="mod">
            <ac:chgData name="L: Anna Japs" userId="d8ed7eda-dbb2-4951-9842-a6ff0a078b38" providerId="ADAL" clId="{7D042870-3A1C-4876-BB9F-08E88AB8DB4B}" dt="2020-04-02T11:04:03.302" v="2238" actId="207"/>
            <ac:spMkLst>
              <pc:docMk/>
              <pc:sldMasterMk cId="2171027966" sldId="2147483680"/>
              <pc:sldLayoutMk cId="2186871819" sldId="2147483705"/>
              <ac:spMk id="22" creationId="{E9F1ED74-F552-4D25-8BD3-D7D62AA846C6}"/>
            </ac:spMkLst>
          </pc:spChg>
          <pc:spChg chg="add mod">
            <ac:chgData name="L: Anna Japs" userId="d8ed7eda-dbb2-4951-9842-a6ff0a078b38" providerId="ADAL" clId="{7D042870-3A1C-4876-BB9F-08E88AB8DB4B}" dt="2020-04-02T11:05:55.279" v="2258" actId="1076"/>
            <ac:spMkLst>
              <pc:docMk/>
              <pc:sldMasterMk cId="2171027966" sldId="2147483680"/>
              <pc:sldLayoutMk cId="2186871819" sldId="2147483705"/>
              <ac:spMk id="23" creationId="{4233D746-E74A-47B3-84F7-72F94FE57B34}"/>
            </ac:spMkLst>
          </pc:spChg>
          <pc:spChg chg="add mod">
            <ac:chgData name="L: Anna Japs" userId="d8ed7eda-dbb2-4951-9842-a6ff0a078b38" providerId="ADAL" clId="{7D042870-3A1C-4876-BB9F-08E88AB8DB4B}" dt="2020-04-02T11:06:14.560" v="2260" actId="1076"/>
            <ac:spMkLst>
              <pc:docMk/>
              <pc:sldMasterMk cId="2171027966" sldId="2147483680"/>
              <pc:sldLayoutMk cId="2186871819" sldId="2147483705"/>
              <ac:spMk id="24" creationId="{F3990ECE-7393-4476-8596-3C3D3DD4D243}"/>
            </ac:spMkLst>
          </pc:spChg>
          <pc:spChg chg="add del">
            <ac:chgData name="L: Anna Japs" userId="d8ed7eda-dbb2-4951-9842-a6ff0a078b38" providerId="ADAL" clId="{7D042870-3A1C-4876-BB9F-08E88AB8DB4B}" dt="2020-04-02T11:05:03.017" v="2246" actId="478"/>
            <ac:spMkLst>
              <pc:docMk/>
              <pc:sldMasterMk cId="2171027966" sldId="2147483680"/>
              <pc:sldLayoutMk cId="2186871819" sldId="2147483705"/>
              <ac:spMk id="25" creationId="{7447C77F-F020-45DA-BBB0-E9189E84A382}"/>
            </ac:spMkLst>
          </pc:spChg>
          <pc:spChg chg="add del">
            <ac:chgData name="L: Anna Japs" userId="d8ed7eda-dbb2-4951-9842-a6ff0a078b38" providerId="ADAL" clId="{7D042870-3A1C-4876-BB9F-08E88AB8DB4B}" dt="2020-04-02T11:05:04.821" v="2247" actId="478"/>
            <ac:spMkLst>
              <pc:docMk/>
              <pc:sldMasterMk cId="2171027966" sldId="2147483680"/>
              <pc:sldLayoutMk cId="2186871819" sldId="2147483705"/>
              <ac:spMk id="26" creationId="{41616DE9-38CC-476A-B50D-DBA4FE296C9E}"/>
            </ac:spMkLst>
          </pc:spChg>
          <pc:spChg chg="add del">
            <ac:chgData name="L: Anna Japs" userId="d8ed7eda-dbb2-4951-9842-a6ff0a078b38" providerId="ADAL" clId="{7D042870-3A1C-4876-BB9F-08E88AB8DB4B}" dt="2020-04-02T11:05:06.885" v="2248" actId="478"/>
            <ac:spMkLst>
              <pc:docMk/>
              <pc:sldMasterMk cId="2171027966" sldId="2147483680"/>
              <pc:sldLayoutMk cId="2186871819" sldId="2147483705"/>
              <ac:spMk id="27" creationId="{3A591BED-CA40-41D5-B0CC-B490221809D2}"/>
            </ac:spMkLst>
          </pc:spChg>
          <pc:spChg chg="add mod">
            <ac:chgData name="L: Anna Japs" userId="d8ed7eda-dbb2-4951-9842-a6ff0a078b38" providerId="ADAL" clId="{7D042870-3A1C-4876-BB9F-08E88AB8DB4B}" dt="2020-04-02T11:05:59.991" v="2259" actId="1076"/>
            <ac:spMkLst>
              <pc:docMk/>
              <pc:sldMasterMk cId="2171027966" sldId="2147483680"/>
              <pc:sldLayoutMk cId="2186871819" sldId="2147483705"/>
              <ac:spMk id="28" creationId="{D406934F-B9E4-4831-9C34-5B034A767622}"/>
            </ac:spMkLst>
          </pc:spChg>
          <pc:spChg chg="add mod">
            <ac:chgData name="L: Anna Japs" userId="d8ed7eda-dbb2-4951-9842-a6ff0a078b38" providerId="ADAL" clId="{7D042870-3A1C-4876-BB9F-08E88AB8DB4B}" dt="2020-04-02T11:05:27.087" v="2253" actId="1076"/>
            <ac:spMkLst>
              <pc:docMk/>
              <pc:sldMasterMk cId="2171027966" sldId="2147483680"/>
              <pc:sldLayoutMk cId="2186871819" sldId="2147483705"/>
              <ac:spMk id="35" creationId="{FDC9642A-A1A9-4252-BF51-0347A89A1440}"/>
            </ac:spMkLst>
          </pc:spChg>
          <pc:spChg chg="add mod">
            <ac:chgData name="L: Anna Japs" userId="d8ed7eda-dbb2-4951-9842-a6ff0a078b38" providerId="ADAL" clId="{7D042870-3A1C-4876-BB9F-08E88AB8DB4B}" dt="2020-04-02T11:05:35.097" v="2255" actId="1076"/>
            <ac:spMkLst>
              <pc:docMk/>
              <pc:sldMasterMk cId="2171027966" sldId="2147483680"/>
              <pc:sldLayoutMk cId="2186871819" sldId="2147483705"/>
              <ac:spMk id="36" creationId="{130DA412-7C0E-415B-863B-0973290012E4}"/>
            </ac:spMkLst>
          </pc:spChg>
          <pc:spChg chg="add mod">
            <ac:chgData name="L: Anna Japs" userId="d8ed7eda-dbb2-4951-9842-a6ff0a078b38" providerId="ADAL" clId="{7D042870-3A1C-4876-BB9F-08E88AB8DB4B}" dt="2020-04-02T11:05:46.410" v="2257" actId="1076"/>
            <ac:spMkLst>
              <pc:docMk/>
              <pc:sldMasterMk cId="2171027966" sldId="2147483680"/>
              <pc:sldLayoutMk cId="2186871819" sldId="2147483705"/>
              <ac:spMk id="37" creationId="{78CA323E-87FE-4E24-822E-3605DC6DDE89}"/>
            </ac:spMkLst>
          </pc:spChg>
          <pc:spChg chg="add">
            <ac:chgData name="L: Anna Japs" userId="d8ed7eda-dbb2-4951-9842-a6ff0a078b38" providerId="ADAL" clId="{7D042870-3A1C-4876-BB9F-08E88AB8DB4B}" dt="2020-04-02T11:29:27.737" v="2564"/>
            <ac:spMkLst>
              <pc:docMk/>
              <pc:sldMasterMk cId="2171027966" sldId="2147483680"/>
              <pc:sldLayoutMk cId="2186871819" sldId="2147483705"/>
              <ac:spMk id="38" creationId="{7E8CBA62-4326-4F1B-8FC7-71B2D3E007F5}"/>
            </ac:spMkLst>
          </pc:spChg>
          <pc:grpChg chg="add">
            <ac:chgData name="L: Anna Japs" userId="d8ed7eda-dbb2-4951-9842-a6ff0a078b38" providerId="ADAL" clId="{7D042870-3A1C-4876-BB9F-08E88AB8DB4B}" dt="2020-04-02T11:03:01.447" v="2230"/>
            <ac:grpSpMkLst>
              <pc:docMk/>
              <pc:sldMasterMk cId="2171027966" sldId="2147483680"/>
              <pc:sldLayoutMk cId="2186871819" sldId="2147483705"/>
              <ac:grpSpMk id="5" creationId="{9A217B45-A55C-49F0-AD9C-276B4591A55D}"/>
            </ac:grpSpMkLst>
          </pc:grpChg>
          <pc:grpChg chg="add">
            <ac:chgData name="L: Anna Japs" userId="d8ed7eda-dbb2-4951-9842-a6ff0a078b38" providerId="ADAL" clId="{7D042870-3A1C-4876-BB9F-08E88AB8DB4B}" dt="2020-04-02T11:03:01.447" v="2230"/>
            <ac:grpSpMkLst>
              <pc:docMk/>
              <pc:sldMasterMk cId="2171027966" sldId="2147483680"/>
              <pc:sldLayoutMk cId="2186871819" sldId="2147483705"/>
              <ac:grpSpMk id="18" creationId="{CAC8312B-4B26-4D49-A80B-DDF1F01AB091}"/>
            </ac:grpSpMkLst>
          </pc:grpChg>
          <pc:grpChg chg="add mod">
            <ac:chgData name="L: Anna Japs" userId="d8ed7eda-dbb2-4951-9842-a6ff0a078b38" providerId="ADAL" clId="{7D042870-3A1C-4876-BB9F-08E88AB8DB4B}" dt="2020-04-02T11:04:20.636" v="2241" actId="207"/>
            <ac:grpSpMkLst>
              <pc:docMk/>
              <pc:sldMasterMk cId="2171027966" sldId="2147483680"/>
              <pc:sldLayoutMk cId="2186871819" sldId="2147483705"/>
              <ac:grpSpMk id="29" creationId="{FCB68830-4135-4B80-A948-9C22D91B5AB2}"/>
            </ac:grpSpMkLst>
          </pc:grpChg>
          <pc:grpChg chg="add">
            <ac:chgData name="L: Anna Japs" userId="d8ed7eda-dbb2-4951-9842-a6ff0a078b38" providerId="ADAL" clId="{7D042870-3A1C-4876-BB9F-08E88AB8DB4B}" dt="2020-04-02T11:03:01.447" v="2230"/>
            <ac:grpSpMkLst>
              <pc:docMk/>
              <pc:sldMasterMk cId="2171027966" sldId="2147483680"/>
              <pc:sldLayoutMk cId="2186871819" sldId="2147483705"/>
              <ac:grpSpMk id="32" creationId="{28E75F56-7D3D-45BF-BA33-0A37ED519F3C}"/>
            </ac:grpSpMkLst>
          </pc:grpChg>
          <pc:cxnChg chg="mod">
            <ac:chgData name="L: Anna Japs" userId="d8ed7eda-dbb2-4951-9842-a6ff0a078b38" providerId="ADAL" clId="{7D042870-3A1C-4876-BB9F-08E88AB8DB4B}" dt="2020-04-02T11:04:46.420" v="2245" actId="208"/>
            <ac:cxnSpMkLst>
              <pc:docMk/>
              <pc:sldMasterMk cId="2171027966" sldId="2147483680"/>
              <pc:sldLayoutMk cId="2186871819" sldId="2147483705"/>
              <ac:cxnSpMk id="9" creationId="{7A6C1DBD-B260-4664-89EE-A6B647564161}"/>
            </ac:cxnSpMkLst>
          </pc:cxnChg>
          <pc:cxnChg chg="mod">
            <ac:chgData name="L: Anna Japs" userId="d8ed7eda-dbb2-4951-9842-a6ff0a078b38" providerId="ADAL" clId="{7D042870-3A1C-4876-BB9F-08E88AB8DB4B}" dt="2020-04-02T11:04:33.463" v="2243" actId="208"/>
            <ac:cxnSpMkLst>
              <pc:docMk/>
              <pc:sldMasterMk cId="2171027966" sldId="2147483680"/>
              <pc:sldLayoutMk cId="2186871819" sldId="2147483705"/>
              <ac:cxnSpMk id="30" creationId="{287F8093-9189-4878-9EBD-E788CA51A39D}"/>
            </ac:cxnSpMkLst>
          </pc:cxnChg>
        </pc:sldLayoutChg>
        <pc:sldLayoutChg chg="addSp delSp modSp">
          <pc:chgData name="L: Anna Japs" userId="d8ed7eda-dbb2-4951-9842-a6ff0a078b38" providerId="ADAL" clId="{7D042870-3A1C-4876-BB9F-08E88AB8DB4B}" dt="2020-04-02T11:37:55.971" v="2605"/>
          <pc:sldLayoutMkLst>
            <pc:docMk/>
            <pc:sldMasterMk cId="2171027966" sldId="2147483680"/>
            <pc:sldLayoutMk cId="3419464554" sldId="2147483706"/>
          </pc:sldLayoutMkLst>
          <pc:spChg chg="del">
            <ac:chgData name="L: Anna Japs" userId="d8ed7eda-dbb2-4951-9842-a6ff0a078b38" providerId="ADAL" clId="{7D042870-3A1C-4876-BB9F-08E88AB8DB4B}" dt="2020-04-02T11:09:32.173" v="2292" actId="478"/>
            <ac:spMkLst>
              <pc:docMk/>
              <pc:sldMasterMk cId="2171027966" sldId="2147483680"/>
              <pc:sldLayoutMk cId="3419464554" sldId="2147483706"/>
              <ac:spMk id="3" creationId="{400D4A91-E57F-4C7D-A501-FAB952F23282}"/>
            </ac:spMkLst>
          </pc:spChg>
          <pc:spChg chg="del topLvl">
            <ac:chgData name="L: Anna Japs" userId="d8ed7eda-dbb2-4951-9842-a6ff0a078b38" providerId="ADAL" clId="{7D042870-3A1C-4876-BB9F-08E88AB8DB4B}" dt="2020-04-02T11:12:21.801" v="2374" actId="478"/>
            <ac:spMkLst>
              <pc:docMk/>
              <pc:sldMasterMk cId="2171027966" sldId="2147483680"/>
              <pc:sldLayoutMk cId="3419464554" sldId="2147483706"/>
              <ac:spMk id="6" creationId="{E966C7AD-D3D1-48F0-99EA-CA7DE49C6E86}"/>
            </ac:spMkLst>
          </pc:spChg>
          <pc:spChg chg="del topLvl">
            <ac:chgData name="L: Anna Japs" userId="d8ed7eda-dbb2-4951-9842-a6ff0a078b38" providerId="ADAL" clId="{7D042870-3A1C-4876-BB9F-08E88AB8DB4B}" dt="2020-04-02T11:12:50.559" v="2389" actId="478"/>
            <ac:spMkLst>
              <pc:docMk/>
              <pc:sldMasterMk cId="2171027966" sldId="2147483680"/>
              <pc:sldLayoutMk cId="3419464554" sldId="2147483706"/>
              <ac:spMk id="7" creationId="{B74378BA-D4E3-4192-A27F-19C9A1C92AD0}"/>
            </ac:spMkLst>
          </pc:spChg>
          <pc:spChg chg="mod topLvl">
            <ac:chgData name="L: Anna Japs" userId="d8ed7eda-dbb2-4951-9842-a6ff0a078b38" providerId="ADAL" clId="{7D042870-3A1C-4876-BB9F-08E88AB8DB4B}" dt="2020-04-02T11:17:34.488" v="2436" actId="1036"/>
            <ac:spMkLst>
              <pc:docMk/>
              <pc:sldMasterMk cId="2171027966" sldId="2147483680"/>
              <pc:sldLayoutMk cId="3419464554" sldId="2147483706"/>
              <ac:spMk id="9" creationId="{0975DAF0-7A53-482C-A629-56DE67B633B0}"/>
            </ac:spMkLst>
          </pc:spChg>
          <pc:spChg chg="del mod topLvl">
            <ac:chgData name="L: Anna Japs" userId="d8ed7eda-dbb2-4951-9842-a6ff0a078b38" providerId="ADAL" clId="{7D042870-3A1C-4876-BB9F-08E88AB8DB4B}" dt="2020-04-02T11:15:51.717" v="2397" actId="478"/>
            <ac:spMkLst>
              <pc:docMk/>
              <pc:sldMasterMk cId="2171027966" sldId="2147483680"/>
              <pc:sldLayoutMk cId="3419464554" sldId="2147483706"/>
              <ac:spMk id="10" creationId="{905685FB-E903-4DC5-83F5-8C425D9C88EB}"/>
            </ac:spMkLst>
          </pc:spChg>
          <pc:spChg chg="add del">
            <ac:chgData name="L: Anna Japs" userId="d8ed7eda-dbb2-4951-9842-a6ff0a078b38" providerId="ADAL" clId="{7D042870-3A1C-4876-BB9F-08E88AB8DB4B}" dt="2020-04-02T11:09:57.331" v="2293" actId="11529"/>
            <ac:spMkLst>
              <pc:docMk/>
              <pc:sldMasterMk cId="2171027966" sldId="2147483680"/>
              <pc:sldLayoutMk cId="3419464554" sldId="2147483706"/>
              <ac:spMk id="38" creationId="{13D9FBCB-4D5E-4AA2-A208-FD3424ECAEA2}"/>
            </ac:spMkLst>
          </pc:spChg>
          <pc:spChg chg="add mod">
            <ac:chgData name="L: Anna Japs" userId="d8ed7eda-dbb2-4951-9842-a6ff0a078b38" providerId="ADAL" clId="{7D042870-3A1C-4876-BB9F-08E88AB8DB4B}" dt="2020-04-02T11:10:49.204" v="2302" actId="12"/>
            <ac:spMkLst>
              <pc:docMk/>
              <pc:sldMasterMk cId="2171027966" sldId="2147483680"/>
              <pc:sldLayoutMk cId="3419464554" sldId="2147483706"/>
              <ac:spMk id="39" creationId="{4A3A884F-9C15-4B39-B55C-DD8E51934990}"/>
            </ac:spMkLst>
          </pc:spChg>
          <pc:spChg chg="add mod">
            <ac:chgData name="L: Anna Japs" userId="d8ed7eda-dbb2-4951-9842-a6ff0a078b38" providerId="ADAL" clId="{7D042870-3A1C-4876-BB9F-08E88AB8DB4B}" dt="2020-04-02T11:11:05.503" v="2306" actId="1076"/>
            <ac:spMkLst>
              <pc:docMk/>
              <pc:sldMasterMk cId="2171027966" sldId="2147483680"/>
              <pc:sldLayoutMk cId="3419464554" sldId="2147483706"/>
              <ac:spMk id="40" creationId="{D3D14202-11D7-48B1-BC7C-6EA2EE100AD0}"/>
            </ac:spMkLst>
          </pc:spChg>
          <pc:spChg chg="add mod">
            <ac:chgData name="L: Anna Japs" userId="d8ed7eda-dbb2-4951-9842-a6ff0a078b38" providerId="ADAL" clId="{7D042870-3A1C-4876-BB9F-08E88AB8DB4B}" dt="2020-04-02T11:11:09.040" v="2307" actId="1076"/>
            <ac:spMkLst>
              <pc:docMk/>
              <pc:sldMasterMk cId="2171027966" sldId="2147483680"/>
              <pc:sldLayoutMk cId="3419464554" sldId="2147483706"/>
              <ac:spMk id="41" creationId="{2A6EAFA2-B599-47A7-BBEC-87E61CD89D11}"/>
            </ac:spMkLst>
          </pc:spChg>
          <pc:spChg chg="add del">
            <ac:chgData name="L: Anna Japs" userId="d8ed7eda-dbb2-4951-9842-a6ff0a078b38" providerId="ADAL" clId="{7D042870-3A1C-4876-BB9F-08E88AB8DB4B}" dt="2020-04-02T11:11:28.058" v="2308" actId="11529"/>
            <ac:spMkLst>
              <pc:docMk/>
              <pc:sldMasterMk cId="2171027966" sldId="2147483680"/>
              <pc:sldLayoutMk cId="3419464554" sldId="2147483706"/>
              <ac:spMk id="42" creationId="{CEEDA877-8A5B-4993-AC45-C39EFFF08C78}"/>
            </ac:spMkLst>
          </pc:spChg>
          <pc:spChg chg="add mod">
            <ac:chgData name="L: Anna Japs" userId="d8ed7eda-dbb2-4951-9842-a6ff0a078b38" providerId="ADAL" clId="{7D042870-3A1C-4876-BB9F-08E88AB8DB4B}" dt="2020-04-02T11:17:34.488" v="2436" actId="1036"/>
            <ac:spMkLst>
              <pc:docMk/>
              <pc:sldMasterMk cId="2171027966" sldId="2147483680"/>
              <pc:sldLayoutMk cId="3419464554" sldId="2147483706"/>
              <ac:spMk id="43" creationId="{F9BD63FB-4CCF-43B5-84A2-985D89ECAC7B}"/>
            </ac:spMkLst>
          </pc:spChg>
          <pc:spChg chg="add mod">
            <ac:chgData name="L: Anna Japs" userId="d8ed7eda-dbb2-4951-9842-a6ff0a078b38" providerId="ADAL" clId="{7D042870-3A1C-4876-BB9F-08E88AB8DB4B}" dt="2020-04-02T11:17:34.488" v="2436" actId="1036"/>
            <ac:spMkLst>
              <pc:docMk/>
              <pc:sldMasterMk cId="2171027966" sldId="2147483680"/>
              <pc:sldLayoutMk cId="3419464554" sldId="2147483706"/>
              <ac:spMk id="44" creationId="{7DC589F7-98EC-4BD8-ADD3-D718BEE67E6A}"/>
            </ac:spMkLst>
          </pc:spChg>
          <pc:spChg chg="add mod">
            <ac:chgData name="L: Anna Japs" userId="d8ed7eda-dbb2-4951-9842-a6ff0a078b38" providerId="ADAL" clId="{7D042870-3A1C-4876-BB9F-08E88AB8DB4B}" dt="2020-04-02T11:17:34.488" v="2436" actId="1036"/>
            <ac:spMkLst>
              <pc:docMk/>
              <pc:sldMasterMk cId="2171027966" sldId="2147483680"/>
              <pc:sldLayoutMk cId="3419464554" sldId="2147483706"/>
              <ac:spMk id="45" creationId="{4549F915-7560-4461-9021-FDCBD85246DB}"/>
            </ac:spMkLst>
          </pc:spChg>
          <pc:spChg chg="add mod">
            <ac:chgData name="L: Anna Japs" userId="d8ed7eda-dbb2-4951-9842-a6ff0a078b38" providerId="ADAL" clId="{7D042870-3A1C-4876-BB9F-08E88AB8DB4B}" dt="2020-04-02T11:17:43.129" v="2440" actId="1076"/>
            <ac:spMkLst>
              <pc:docMk/>
              <pc:sldMasterMk cId="2171027966" sldId="2147483680"/>
              <pc:sldLayoutMk cId="3419464554" sldId="2147483706"/>
              <ac:spMk id="46" creationId="{5484CF95-B709-4022-9B57-A14E5625C561}"/>
            </ac:spMkLst>
          </pc:spChg>
          <pc:spChg chg="add mod">
            <ac:chgData name="L: Anna Japs" userId="d8ed7eda-dbb2-4951-9842-a6ff0a078b38" providerId="ADAL" clId="{7D042870-3A1C-4876-BB9F-08E88AB8DB4B}" dt="2020-04-02T11:17:43.129" v="2440" actId="1076"/>
            <ac:spMkLst>
              <pc:docMk/>
              <pc:sldMasterMk cId="2171027966" sldId="2147483680"/>
              <pc:sldLayoutMk cId="3419464554" sldId="2147483706"/>
              <ac:spMk id="47" creationId="{428FAA3C-A5A8-42F2-98C6-6DD8C5E47EFE}"/>
            </ac:spMkLst>
          </pc:spChg>
          <pc:spChg chg="add mod">
            <ac:chgData name="L: Anna Japs" userId="d8ed7eda-dbb2-4951-9842-a6ff0a078b38" providerId="ADAL" clId="{7D042870-3A1C-4876-BB9F-08E88AB8DB4B}" dt="2020-04-02T11:17:43.129" v="2440" actId="1076"/>
            <ac:spMkLst>
              <pc:docMk/>
              <pc:sldMasterMk cId="2171027966" sldId="2147483680"/>
              <pc:sldLayoutMk cId="3419464554" sldId="2147483706"/>
              <ac:spMk id="48" creationId="{4B944CEB-9DFD-4280-9B74-8CF325AD6F81}"/>
            </ac:spMkLst>
          </pc:spChg>
          <pc:spChg chg="add mod">
            <ac:chgData name="L: Anna Japs" userId="d8ed7eda-dbb2-4951-9842-a6ff0a078b38" providerId="ADAL" clId="{7D042870-3A1C-4876-BB9F-08E88AB8DB4B}" dt="2020-04-02T11:17:43.129" v="2440" actId="1076"/>
            <ac:spMkLst>
              <pc:docMk/>
              <pc:sldMasterMk cId="2171027966" sldId="2147483680"/>
              <pc:sldLayoutMk cId="3419464554" sldId="2147483706"/>
              <ac:spMk id="49" creationId="{2178DA37-ED64-4A28-A822-3DA91D88F793}"/>
            </ac:spMkLst>
          </pc:spChg>
          <pc:spChg chg="add mod">
            <ac:chgData name="L: Anna Japs" userId="d8ed7eda-dbb2-4951-9842-a6ff0a078b38" providerId="ADAL" clId="{7D042870-3A1C-4876-BB9F-08E88AB8DB4B}" dt="2020-04-02T11:17:47.801" v="2441" actId="1076"/>
            <ac:spMkLst>
              <pc:docMk/>
              <pc:sldMasterMk cId="2171027966" sldId="2147483680"/>
              <pc:sldLayoutMk cId="3419464554" sldId="2147483706"/>
              <ac:spMk id="50" creationId="{0A8D7FC4-6B14-46FE-B845-D963131DB649}"/>
            </ac:spMkLst>
          </pc:spChg>
          <pc:spChg chg="add mod">
            <ac:chgData name="L: Anna Japs" userId="d8ed7eda-dbb2-4951-9842-a6ff0a078b38" providerId="ADAL" clId="{7D042870-3A1C-4876-BB9F-08E88AB8DB4B}" dt="2020-04-02T11:17:47.801" v="2441" actId="1076"/>
            <ac:spMkLst>
              <pc:docMk/>
              <pc:sldMasterMk cId="2171027966" sldId="2147483680"/>
              <pc:sldLayoutMk cId="3419464554" sldId="2147483706"/>
              <ac:spMk id="51" creationId="{3B573EB4-24CF-465D-A465-16C4EE7A38CC}"/>
            </ac:spMkLst>
          </pc:spChg>
          <pc:spChg chg="add mod">
            <ac:chgData name="L: Anna Japs" userId="d8ed7eda-dbb2-4951-9842-a6ff0a078b38" providerId="ADAL" clId="{7D042870-3A1C-4876-BB9F-08E88AB8DB4B}" dt="2020-04-02T11:17:47.801" v="2441" actId="1076"/>
            <ac:spMkLst>
              <pc:docMk/>
              <pc:sldMasterMk cId="2171027966" sldId="2147483680"/>
              <pc:sldLayoutMk cId="3419464554" sldId="2147483706"/>
              <ac:spMk id="52" creationId="{BFC9E511-7E09-4EAC-A359-CFD0ED36948A}"/>
            </ac:spMkLst>
          </pc:spChg>
          <pc:spChg chg="add mod">
            <ac:chgData name="L: Anna Japs" userId="d8ed7eda-dbb2-4951-9842-a6ff0a078b38" providerId="ADAL" clId="{7D042870-3A1C-4876-BB9F-08E88AB8DB4B}" dt="2020-04-02T11:17:47.801" v="2441" actId="1076"/>
            <ac:spMkLst>
              <pc:docMk/>
              <pc:sldMasterMk cId="2171027966" sldId="2147483680"/>
              <pc:sldLayoutMk cId="3419464554" sldId="2147483706"/>
              <ac:spMk id="53" creationId="{A07234D9-633D-4306-AAE0-EC111D97718A}"/>
            </ac:spMkLst>
          </pc:spChg>
          <pc:spChg chg="add del">
            <ac:chgData name="L: Anna Japs" userId="d8ed7eda-dbb2-4951-9842-a6ff0a078b38" providerId="ADAL" clId="{7D042870-3A1C-4876-BB9F-08E88AB8DB4B}" dt="2020-04-02T11:37:55.144" v="2604" actId="478"/>
            <ac:spMkLst>
              <pc:docMk/>
              <pc:sldMasterMk cId="2171027966" sldId="2147483680"/>
              <pc:sldLayoutMk cId="3419464554" sldId="2147483706"/>
              <ac:spMk id="54" creationId="{EF832DEA-D520-40EF-A336-94AB410E5A65}"/>
            </ac:spMkLst>
          </pc:spChg>
          <pc:spChg chg="add">
            <ac:chgData name="L: Anna Japs" userId="d8ed7eda-dbb2-4951-9842-a6ff0a078b38" providerId="ADAL" clId="{7D042870-3A1C-4876-BB9F-08E88AB8DB4B}" dt="2020-04-02T11:37:55.971" v="2605"/>
            <ac:spMkLst>
              <pc:docMk/>
              <pc:sldMasterMk cId="2171027966" sldId="2147483680"/>
              <pc:sldLayoutMk cId="3419464554" sldId="2147483706"/>
              <ac:spMk id="55" creationId="{A067A9F2-5E9F-4FD0-9742-0CBA3A677380}"/>
            </ac:spMkLst>
          </pc:spChg>
          <pc:grpChg chg="add del">
            <ac:chgData name="L: Anna Japs" userId="d8ed7eda-dbb2-4951-9842-a6ff0a078b38" providerId="ADAL" clId="{7D042870-3A1C-4876-BB9F-08E88AB8DB4B}" dt="2020-04-02T11:12:21.801" v="2374" actId="478"/>
            <ac:grpSpMkLst>
              <pc:docMk/>
              <pc:sldMasterMk cId="2171027966" sldId="2147483680"/>
              <pc:sldLayoutMk cId="3419464554" sldId="2147483706"/>
              <ac:grpSpMk id="5" creationId="{4602FB5D-B586-49DF-B2E4-7E7C27A2C7C1}"/>
            </ac:grpSpMkLst>
          </pc:grpChg>
          <pc:grpChg chg="add del mod">
            <ac:chgData name="L: Anna Japs" userId="d8ed7eda-dbb2-4951-9842-a6ff0a078b38" providerId="ADAL" clId="{7D042870-3A1C-4876-BB9F-08E88AB8DB4B}" dt="2020-04-02T11:15:51.717" v="2397" actId="478"/>
            <ac:grpSpMkLst>
              <pc:docMk/>
              <pc:sldMasterMk cId="2171027966" sldId="2147483680"/>
              <pc:sldLayoutMk cId="3419464554" sldId="2147483706"/>
              <ac:grpSpMk id="8" creationId="{F192E5A2-1BB7-489D-AB28-D76E31381679}"/>
            </ac:grpSpMkLst>
          </pc:grpChg>
          <pc:grpChg chg="add del">
            <ac:chgData name="L: Anna Japs" userId="d8ed7eda-dbb2-4951-9842-a6ff0a078b38" providerId="ADAL" clId="{7D042870-3A1C-4876-BB9F-08E88AB8DB4B}" dt="2020-04-02T11:16:22.657" v="2419" actId="478"/>
            <ac:grpSpMkLst>
              <pc:docMk/>
              <pc:sldMasterMk cId="2171027966" sldId="2147483680"/>
              <pc:sldLayoutMk cId="3419464554" sldId="2147483706"/>
              <ac:grpSpMk id="11" creationId="{C6874883-CECB-47F6-8619-9D108F429252}"/>
            </ac:grpSpMkLst>
          </pc:grpChg>
          <pc:grpChg chg="add del">
            <ac:chgData name="L: Anna Japs" userId="d8ed7eda-dbb2-4951-9842-a6ff0a078b38" providerId="ADAL" clId="{7D042870-3A1C-4876-BB9F-08E88AB8DB4B}" dt="2020-04-02T11:16:24.606" v="2420" actId="478"/>
            <ac:grpSpMkLst>
              <pc:docMk/>
              <pc:sldMasterMk cId="2171027966" sldId="2147483680"/>
              <pc:sldLayoutMk cId="3419464554" sldId="2147483706"/>
              <ac:grpSpMk id="14" creationId="{DDAAE099-6ED2-40C9-9181-42AA1489622D}"/>
            </ac:grpSpMkLst>
          </pc:grpChg>
          <pc:grpChg chg="add del">
            <ac:chgData name="L: Anna Japs" userId="d8ed7eda-dbb2-4951-9842-a6ff0a078b38" providerId="ADAL" clId="{7D042870-3A1C-4876-BB9F-08E88AB8DB4B}" dt="2020-04-02T11:16:32.427" v="2424" actId="478"/>
            <ac:grpSpMkLst>
              <pc:docMk/>
              <pc:sldMasterMk cId="2171027966" sldId="2147483680"/>
              <pc:sldLayoutMk cId="3419464554" sldId="2147483706"/>
              <ac:grpSpMk id="17" creationId="{391FEC1A-A6EE-4451-949B-7A14C64AF86A}"/>
            </ac:grpSpMkLst>
          </pc:grpChg>
          <pc:grpChg chg="add del">
            <ac:chgData name="L: Anna Japs" userId="d8ed7eda-dbb2-4951-9842-a6ff0a078b38" providerId="ADAL" clId="{7D042870-3A1C-4876-BB9F-08E88AB8DB4B}" dt="2020-04-02T11:16:28.340" v="2422" actId="478"/>
            <ac:grpSpMkLst>
              <pc:docMk/>
              <pc:sldMasterMk cId="2171027966" sldId="2147483680"/>
              <pc:sldLayoutMk cId="3419464554" sldId="2147483706"/>
              <ac:grpSpMk id="20" creationId="{3043248F-FD6A-41A8-988A-B5561DC37214}"/>
            </ac:grpSpMkLst>
          </pc:grpChg>
          <pc:grpChg chg="add">
            <ac:chgData name="L: Anna Japs" userId="d8ed7eda-dbb2-4951-9842-a6ff0a078b38" providerId="ADAL" clId="{7D042870-3A1C-4876-BB9F-08E88AB8DB4B}" dt="2020-04-02T11:09:15.615" v="2288"/>
            <ac:grpSpMkLst>
              <pc:docMk/>
              <pc:sldMasterMk cId="2171027966" sldId="2147483680"/>
              <pc:sldLayoutMk cId="3419464554" sldId="2147483706"/>
              <ac:grpSpMk id="29" creationId="{D05917B1-8CB0-4086-9E80-7E7EDE5C24DA}"/>
            </ac:grpSpMkLst>
          </pc:grpChg>
          <pc:grpChg chg="add">
            <ac:chgData name="L: Anna Japs" userId="d8ed7eda-dbb2-4951-9842-a6ff0a078b38" providerId="ADAL" clId="{7D042870-3A1C-4876-BB9F-08E88AB8DB4B}" dt="2020-04-02T11:09:15.615" v="2288"/>
            <ac:grpSpMkLst>
              <pc:docMk/>
              <pc:sldMasterMk cId="2171027966" sldId="2147483680"/>
              <pc:sldLayoutMk cId="3419464554" sldId="2147483706"/>
              <ac:grpSpMk id="32" creationId="{260B2660-ECF9-44E7-8917-3D4030CB56CA}"/>
            </ac:grpSpMkLst>
          </pc:grpChg>
          <pc:grpChg chg="add">
            <ac:chgData name="L: Anna Japs" userId="d8ed7eda-dbb2-4951-9842-a6ff0a078b38" providerId="ADAL" clId="{7D042870-3A1C-4876-BB9F-08E88AB8DB4B}" dt="2020-04-02T11:09:15.615" v="2288"/>
            <ac:grpSpMkLst>
              <pc:docMk/>
              <pc:sldMasterMk cId="2171027966" sldId="2147483680"/>
              <pc:sldLayoutMk cId="3419464554" sldId="2147483706"/>
              <ac:grpSpMk id="35" creationId="{2E624E21-5061-4FBF-AC1D-75EFD13A1AD7}"/>
            </ac:grpSpMkLst>
          </pc:grpChg>
          <pc:picChg chg="add del">
            <ac:chgData name="L: Anna Japs" userId="d8ed7eda-dbb2-4951-9842-a6ff0a078b38" providerId="ADAL" clId="{7D042870-3A1C-4876-BB9F-08E88AB8DB4B}" dt="2020-04-02T11:09:19.147" v="2289" actId="478"/>
            <ac:picMkLst>
              <pc:docMk/>
              <pc:sldMasterMk cId="2171027966" sldId="2147483680"/>
              <pc:sldLayoutMk cId="3419464554" sldId="2147483706"/>
              <ac:picMk id="23" creationId="{76560630-C27D-4C82-9DDC-AD51BC12093A}"/>
            </ac:picMkLst>
          </pc:picChg>
          <pc:picChg chg="add del">
            <ac:chgData name="L: Anna Japs" userId="d8ed7eda-dbb2-4951-9842-a6ff0a078b38" providerId="ADAL" clId="{7D042870-3A1C-4876-BB9F-08E88AB8DB4B}" dt="2020-04-02T11:09:22.227" v="2291" actId="478"/>
            <ac:picMkLst>
              <pc:docMk/>
              <pc:sldMasterMk cId="2171027966" sldId="2147483680"/>
              <pc:sldLayoutMk cId="3419464554" sldId="2147483706"/>
              <ac:picMk id="24" creationId="{1577D748-EF76-49CE-A9CA-BF27EEEE3D68}"/>
            </ac:picMkLst>
          </pc:picChg>
          <pc:picChg chg="add del">
            <ac:chgData name="L: Anna Japs" userId="d8ed7eda-dbb2-4951-9842-a6ff0a078b38" providerId="ADAL" clId="{7D042870-3A1C-4876-BB9F-08E88AB8DB4B}" dt="2020-04-02T11:09:20.669" v="2290" actId="478"/>
            <ac:picMkLst>
              <pc:docMk/>
              <pc:sldMasterMk cId="2171027966" sldId="2147483680"/>
              <pc:sldLayoutMk cId="3419464554" sldId="2147483706"/>
              <ac:picMk id="25" creationId="{6114F765-09CD-4025-BDD2-DB0EBA9FD2DF}"/>
            </ac:picMkLst>
          </pc:picChg>
          <pc:picChg chg="add del mod">
            <ac:chgData name="L: Anna Japs" userId="d8ed7eda-dbb2-4951-9842-a6ff0a078b38" providerId="ADAL" clId="{7D042870-3A1C-4876-BB9F-08E88AB8DB4B}" dt="2020-04-02T11:13:14.735" v="2394" actId="478"/>
            <ac:picMkLst>
              <pc:docMk/>
              <pc:sldMasterMk cId="2171027966" sldId="2147483680"/>
              <pc:sldLayoutMk cId="3419464554" sldId="2147483706"/>
              <ac:picMk id="26" creationId="{A06DAB3E-2D00-4CAA-9B6D-F95D78EB421B}"/>
            </ac:picMkLst>
          </pc:picChg>
          <pc:picChg chg="add del">
            <ac:chgData name="L: Anna Japs" userId="d8ed7eda-dbb2-4951-9842-a6ff0a078b38" providerId="ADAL" clId="{7D042870-3A1C-4876-BB9F-08E88AB8DB4B}" dt="2020-04-02T11:16:26.766" v="2421" actId="478"/>
            <ac:picMkLst>
              <pc:docMk/>
              <pc:sldMasterMk cId="2171027966" sldId="2147483680"/>
              <pc:sldLayoutMk cId="3419464554" sldId="2147483706"/>
              <ac:picMk id="27" creationId="{2BC29829-20F4-42B1-80FB-8478C99EE71B}"/>
            </ac:picMkLst>
          </pc:picChg>
          <pc:picChg chg="add del">
            <ac:chgData name="L: Anna Japs" userId="d8ed7eda-dbb2-4951-9842-a6ff0a078b38" providerId="ADAL" clId="{7D042870-3A1C-4876-BB9F-08E88AB8DB4B}" dt="2020-04-02T11:16:29.931" v="2423" actId="478"/>
            <ac:picMkLst>
              <pc:docMk/>
              <pc:sldMasterMk cId="2171027966" sldId="2147483680"/>
              <pc:sldLayoutMk cId="3419464554" sldId="2147483706"/>
              <ac:picMk id="28" creationId="{91046FE6-2DC4-4327-BA4F-91C93169227E}"/>
            </ac:picMkLst>
          </pc:picChg>
        </pc:sldLayoutChg>
        <pc:sldLayoutChg chg="addSp modSp">
          <pc:chgData name="L: Anna Japs" userId="d8ed7eda-dbb2-4951-9842-a6ff0a078b38" providerId="ADAL" clId="{7D042870-3A1C-4876-BB9F-08E88AB8DB4B}" dt="2020-04-02T11:19:43.319" v="2475" actId="313"/>
          <pc:sldLayoutMkLst>
            <pc:docMk/>
            <pc:sldMasterMk cId="2171027966" sldId="2147483680"/>
            <pc:sldLayoutMk cId="3098843909" sldId="2147483707"/>
          </pc:sldLayoutMkLst>
          <pc:spChg chg="add mod">
            <ac:chgData name="L: Anna Japs" userId="d8ed7eda-dbb2-4951-9842-a6ff0a078b38" providerId="ADAL" clId="{7D042870-3A1C-4876-BB9F-08E88AB8DB4B}" dt="2020-04-02T11:19:43.319" v="2475" actId="313"/>
            <ac:spMkLst>
              <pc:docMk/>
              <pc:sldMasterMk cId="2171027966" sldId="2147483680"/>
              <pc:sldLayoutMk cId="3098843909" sldId="2147483707"/>
              <ac:spMk id="5" creationId="{57034636-3185-4C59-BDED-66EECF938560}"/>
            </ac:spMkLst>
          </pc:spChg>
        </pc:sldLayoutChg>
        <pc:sldLayoutChg chg="addSp modSp">
          <pc:chgData name="L: Anna Japs" userId="d8ed7eda-dbb2-4951-9842-a6ff0a078b38" providerId="ADAL" clId="{7D042870-3A1C-4876-BB9F-08E88AB8DB4B}" dt="2020-04-02T11:20:18.861" v="2480" actId="14100"/>
          <pc:sldLayoutMkLst>
            <pc:docMk/>
            <pc:sldMasterMk cId="2171027966" sldId="2147483680"/>
            <pc:sldLayoutMk cId="3802136161" sldId="2147483708"/>
          </pc:sldLayoutMkLst>
          <pc:spChg chg="add mod">
            <ac:chgData name="L: Anna Japs" userId="d8ed7eda-dbb2-4951-9842-a6ff0a078b38" providerId="ADAL" clId="{7D042870-3A1C-4876-BB9F-08E88AB8DB4B}" dt="2020-04-02T11:20:18.861" v="2480" actId="14100"/>
            <ac:spMkLst>
              <pc:docMk/>
              <pc:sldMasterMk cId="2171027966" sldId="2147483680"/>
              <pc:sldLayoutMk cId="3802136161" sldId="2147483708"/>
              <ac:spMk id="3" creationId="{3DE3E9B3-BBD3-41DD-B70E-C21F622E77FE}"/>
            </ac:spMkLst>
          </pc:spChg>
        </pc:sldLayoutChg>
        <pc:sldLayoutChg chg="addSp delSp modSp">
          <pc:chgData name="L: Anna Japs" userId="d8ed7eda-dbb2-4951-9842-a6ff0a078b38" providerId="ADAL" clId="{7D042870-3A1C-4876-BB9F-08E88AB8DB4B}" dt="2020-04-02T11:29:10.100" v="2558"/>
          <pc:sldLayoutMkLst>
            <pc:docMk/>
            <pc:sldMasterMk cId="2171027966" sldId="2147483680"/>
            <pc:sldLayoutMk cId="591705152" sldId="2147483709"/>
          </pc:sldLayoutMkLst>
          <pc:spChg chg="del">
            <ac:chgData name="L: Anna Japs" userId="d8ed7eda-dbb2-4951-9842-a6ff0a078b38" providerId="ADAL" clId="{7D042870-3A1C-4876-BB9F-08E88AB8DB4B}" dt="2020-04-02T11:21:44.105" v="2486" actId="478"/>
            <ac:spMkLst>
              <pc:docMk/>
              <pc:sldMasterMk cId="2171027966" sldId="2147483680"/>
              <pc:sldLayoutMk cId="591705152" sldId="2147483709"/>
              <ac:spMk id="3" creationId="{D2561CFB-B34F-48AE-86D5-FA19ECE8C57A}"/>
            </ac:spMkLst>
          </pc:spChg>
          <pc:spChg chg="add del">
            <ac:chgData name="L: Anna Japs" userId="d8ed7eda-dbb2-4951-9842-a6ff0a078b38" providerId="ADAL" clId="{7D042870-3A1C-4876-BB9F-08E88AB8DB4B}" dt="2020-04-02T11:21:23.007" v="2482" actId="478"/>
            <ac:spMkLst>
              <pc:docMk/>
              <pc:sldMasterMk cId="2171027966" sldId="2147483680"/>
              <pc:sldLayoutMk cId="591705152" sldId="2147483709"/>
              <ac:spMk id="5" creationId="{0AC60FDF-5E2B-44E0-87F7-AC4A4BA95969}"/>
            </ac:spMkLst>
          </pc:spChg>
          <pc:spChg chg="mod">
            <ac:chgData name="L: Anna Japs" userId="d8ed7eda-dbb2-4951-9842-a6ff0a078b38" providerId="ADAL" clId="{7D042870-3A1C-4876-BB9F-08E88AB8DB4B}" dt="2020-04-02T11:22:46.579" v="2487" actId="208"/>
            <ac:spMkLst>
              <pc:docMk/>
              <pc:sldMasterMk cId="2171027966" sldId="2147483680"/>
              <pc:sldLayoutMk cId="591705152" sldId="2147483709"/>
              <ac:spMk id="7" creationId="{170C18D6-351D-445D-ACE4-48804847E22F}"/>
            </ac:spMkLst>
          </pc:spChg>
          <pc:spChg chg="mod">
            <ac:chgData name="L: Anna Japs" userId="d8ed7eda-dbb2-4951-9842-a6ff0a078b38" providerId="ADAL" clId="{7D042870-3A1C-4876-BB9F-08E88AB8DB4B}" dt="2020-04-02T11:22:51.686" v="2488" actId="207"/>
            <ac:spMkLst>
              <pc:docMk/>
              <pc:sldMasterMk cId="2171027966" sldId="2147483680"/>
              <pc:sldLayoutMk cId="591705152" sldId="2147483709"/>
              <ac:spMk id="8" creationId="{0CDD9155-AA41-4BE2-BF46-3D2A86E41B90}"/>
            </ac:spMkLst>
          </pc:spChg>
          <pc:spChg chg="add mod">
            <ac:chgData name="L: Anna Japs" userId="d8ed7eda-dbb2-4951-9842-a6ff0a078b38" providerId="ADAL" clId="{7D042870-3A1C-4876-BB9F-08E88AB8DB4B}" dt="2020-04-02T11:22:54.754" v="2489" actId="208"/>
            <ac:spMkLst>
              <pc:docMk/>
              <pc:sldMasterMk cId="2171027966" sldId="2147483680"/>
              <pc:sldLayoutMk cId="591705152" sldId="2147483709"/>
              <ac:spMk id="21" creationId="{4F3A6161-3A5E-48FF-8A60-05E2154C9855}"/>
            </ac:spMkLst>
          </pc:spChg>
          <pc:spChg chg="add">
            <ac:chgData name="L: Anna Japs" userId="d8ed7eda-dbb2-4951-9842-a6ff0a078b38" providerId="ADAL" clId="{7D042870-3A1C-4876-BB9F-08E88AB8DB4B}" dt="2020-04-02T11:21:28.268" v="2483"/>
            <ac:spMkLst>
              <pc:docMk/>
              <pc:sldMasterMk cId="2171027966" sldId="2147483680"/>
              <pc:sldLayoutMk cId="591705152" sldId="2147483709"/>
              <ac:spMk id="22" creationId="{1AE334ED-A0CF-4C34-A609-EA897B1DE845}"/>
            </ac:spMkLst>
          </pc:spChg>
          <pc:spChg chg="add">
            <ac:chgData name="L: Anna Japs" userId="d8ed7eda-dbb2-4951-9842-a6ff0a078b38" providerId="ADAL" clId="{7D042870-3A1C-4876-BB9F-08E88AB8DB4B}" dt="2020-04-02T11:21:28.268" v="2483"/>
            <ac:spMkLst>
              <pc:docMk/>
              <pc:sldMasterMk cId="2171027966" sldId="2147483680"/>
              <pc:sldLayoutMk cId="591705152" sldId="2147483709"/>
              <ac:spMk id="23" creationId="{0FAF4DC9-9283-474E-A413-3E7903460129}"/>
            </ac:spMkLst>
          </pc:spChg>
          <pc:spChg chg="add">
            <ac:chgData name="L: Anna Japs" userId="d8ed7eda-dbb2-4951-9842-a6ff0a078b38" providerId="ADAL" clId="{7D042870-3A1C-4876-BB9F-08E88AB8DB4B}" dt="2020-04-02T11:21:28.268" v="2483"/>
            <ac:spMkLst>
              <pc:docMk/>
              <pc:sldMasterMk cId="2171027966" sldId="2147483680"/>
              <pc:sldLayoutMk cId="591705152" sldId="2147483709"/>
              <ac:spMk id="24" creationId="{E23F9EEA-3F2F-4D23-B1E4-922B00240D9E}"/>
            </ac:spMkLst>
          </pc:spChg>
          <pc:spChg chg="add">
            <ac:chgData name="L: Anna Japs" userId="d8ed7eda-dbb2-4951-9842-a6ff0a078b38" providerId="ADAL" clId="{7D042870-3A1C-4876-BB9F-08E88AB8DB4B}" dt="2020-04-02T11:21:28.268" v="2483"/>
            <ac:spMkLst>
              <pc:docMk/>
              <pc:sldMasterMk cId="2171027966" sldId="2147483680"/>
              <pc:sldLayoutMk cId="591705152" sldId="2147483709"/>
              <ac:spMk id="25" creationId="{6C70BF11-9763-4A7A-8FE1-B2AAB9F2F839}"/>
            </ac:spMkLst>
          </pc:spChg>
          <pc:spChg chg="add del">
            <ac:chgData name="L: Anna Japs" userId="d8ed7eda-dbb2-4951-9842-a6ff0a078b38" providerId="ADAL" clId="{7D042870-3A1C-4876-BB9F-08E88AB8DB4B}" dt="2020-04-02T11:23:01.077" v="2490" actId="478"/>
            <ac:spMkLst>
              <pc:docMk/>
              <pc:sldMasterMk cId="2171027966" sldId="2147483680"/>
              <pc:sldLayoutMk cId="591705152" sldId="2147483709"/>
              <ac:spMk id="26" creationId="{668FD0D4-0B59-42CD-87E1-79697DF164D6}"/>
            </ac:spMkLst>
          </pc:spChg>
          <pc:spChg chg="add del">
            <ac:chgData name="L: Anna Japs" userId="d8ed7eda-dbb2-4951-9842-a6ff0a078b38" providerId="ADAL" clId="{7D042870-3A1C-4876-BB9F-08E88AB8DB4B}" dt="2020-04-02T11:21:39.023" v="2485" actId="478"/>
            <ac:spMkLst>
              <pc:docMk/>
              <pc:sldMasterMk cId="2171027966" sldId="2147483680"/>
              <pc:sldLayoutMk cId="591705152" sldId="2147483709"/>
              <ac:spMk id="27" creationId="{E2EF491F-A0C0-4722-9353-0E541850BE85}"/>
            </ac:spMkLst>
          </pc:spChg>
          <pc:spChg chg="add del">
            <ac:chgData name="L: Anna Japs" userId="d8ed7eda-dbb2-4951-9842-a6ff0a078b38" providerId="ADAL" clId="{7D042870-3A1C-4876-BB9F-08E88AB8DB4B}" dt="2020-04-02T11:21:36.300" v="2484" actId="478"/>
            <ac:spMkLst>
              <pc:docMk/>
              <pc:sldMasterMk cId="2171027966" sldId="2147483680"/>
              <pc:sldLayoutMk cId="591705152" sldId="2147483709"/>
              <ac:spMk id="28" creationId="{2B12213A-C79B-4476-9C65-BFCAE0A51D40}"/>
            </ac:spMkLst>
          </pc:spChg>
          <pc:spChg chg="add">
            <ac:chgData name="L: Anna Japs" userId="d8ed7eda-dbb2-4951-9842-a6ff0a078b38" providerId="ADAL" clId="{7D042870-3A1C-4876-BB9F-08E88AB8DB4B}" dt="2020-04-02T11:21:28.268" v="2483"/>
            <ac:spMkLst>
              <pc:docMk/>
              <pc:sldMasterMk cId="2171027966" sldId="2147483680"/>
              <pc:sldLayoutMk cId="591705152" sldId="2147483709"/>
              <ac:spMk id="32" creationId="{2D6CD32A-7E8C-42EC-B732-9A74B35B3954}"/>
            </ac:spMkLst>
          </pc:spChg>
          <pc:spChg chg="add del">
            <ac:chgData name="L: Anna Japs" userId="d8ed7eda-dbb2-4951-9842-a6ff0a078b38" providerId="ADAL" clId="{7D042870-3A1C-4876-BB9F-08E88AB8DB4B}" dt="2020-04-02T11:23:02.928" v="2491" actId="478"/>
            <ac:spMkLst>
              <pc:docMk/>
              <pc:sldMasterMk cId="2171027966" sldId="2147483680"/>
              <pc:sldLayoutMk cId="591705152" sldId="2147483709"/>
              <ac:spMk id="33" creationId="{4B65B853-CBBF-485B-A317-9EE546A084B7}"/>
            </ac:spMkLst>
          </pc:spChg>
          <pc:spChg chg="add del">
            <ac:chgData name="L: Anna Japs" userId="d8ed7eda-dbb2-4951-9842-a6ff0a078b38" providerId="ADAL" clId="{7D042870-3A1C-4876-BB9F-08E88AB8DB4B}" dt="2020-04-02T11:23:04.882" v="2492" actId="478"/>
            <ac:spMkLst>
              <pc:docMk/>
              <pc:sldMasterMk cId="2171027966" sldId="2147483680"/>
              <pc:sldLayoutMk cId="591705152" sldId="2147483709"/>
              <ac:spMk id="34" creationId="{4723F6E2-7487-43A4-9E3E-4C7BF3DA2724}"/>
            </ac:spMkLst>
          </pc:spChg>
          <pc:spChg chg="add mod">
            <ac:chgData name="L: Anna Japs" userId="d8ed7eda-dbb2-4951-9842-a6ff0a078b38" providerId="ADAL" clId="{7D042870-3A1C-4876-BB9F-08E88AB8DB4B}" dt="2020-04-02T11:27:05.519" v="2520" actId="20577"/>
            <ac:spMkLst>
              <pc:docMk/>
              <pc:sldMasterMk cId="2171027966" sldId="2147483680"/>
              <pc:sldLayoutMk cId="591705152" sldId="2147483709"/>
              <ac:spMk id="36" creationId="{18351128-6E31-46D2-B99B-E922F6DAAE87}"/>
            </ac:spMkLst>
          </pc:spChg>
          <pc:spChg chg="add mod">
            <ac:chgData name="L: Anna Japs" userId="d8ed7eda-dbb2-4951-9842-a6ff0a078b38" providerId="ADAL" clId="{7D042870-3A1C-4876-BB9F-08E88AB8DB4B}" dt="2020-04-02T11:24:56.361" v="2499" actId="1076"/>
            <ac:spMkLst>
              <pc:docMk/>
              <pc:sldMasterMk cId="2171027966" sldId="2147483680"/>
              <pc:sldLayoutMk cId="591705152" sldId="2147483709"/>
              <ac:spMk id="37" creationId="{114241D6-03AF-4551-83A8-6661A662FEEB}"/>
            </ac:spMkLst>
          </pc:spChg>
          <pc:spChg chg="add mod">
            <ac:chgData name="L: Anna Japs" userId="d8ed7eda-dbb2-4951-9842-a6ff0a078b38" providerId="ADAL" clId="{7D042870-3A1C-4876-BB9F-08E88AB8DB4B}" dt="2020-04-02T11:25:03.986" v="2501" actId="1076"/>
            <ac:spMkLst>
              <pc:docMk/>
              <pc:sldMasterMk cId="2171027966" sldId="2147483680"/>
              <pc:sldLayoutMk cId="591705152" sldId="2147483709"/>
              <ac:spMk id="38" creationId="{205D1398-8B27-4D7E-9787-FC7755B0230B}"/>
            </ac:spMkLst>
          </pc:spChg>
          <pc:spChg chg="add del mod">
            <ac:chgData name="L: Anna Japs" userId="d8ed7eda-dbb2-4951-9842-a6ff0a078b38" providerId="ADAL" clId="{7D042870-3A1C-4876-BB9F-08E88AB8DB4B}" dt="2020-04-02T11:26:54.934" v="2512" actId="478"/>
            <ac:spMkLst>
              <pc:docMk/>
              <pc:sldMasterMk cId="2171027966" sldId="2147483680"/>
              <pc:sldLayoutMk cId="591705152" sldId="2147483709"/>
              <ac:spMk id="39" creationId="{8F3C9AF5-6517-4E05-9ED1-2AB189A34069}"/>
            </ac:spMkLst>
          </pc:spChg>
          <pc:spChg chg="add del">
            <ac:chgData name="L: Anna Japs" userId="d8ed7eda-dbb2-4951-9842-a6ff0a078b38" providerId="ADAL" clId="{7D042870-3A1C-4876-BB9F-08E88AB8DB4B}" dt="2020-04-02T11:27:15.219" v="2521" actId="11529"/>
            <ac:spMkLst>
              <pc:docMk/>
              <pc:sldMasterMk cId="2171027966" sldId="2147483680"/>
              <pc:sldLayoutMk cId="591705152" sldId="2147483709"/>
              <ac:spMk id="40" creationId="{80C12C55-B608-4E2E-B5A3-F003684E1C96}"/>
            </ac:spMkLst>
          </pc:spChg>
          <pc:spChg chg="add mod">
            <ac:chgData name="L: Anna Japs" userId="d8ed7eda-dbb2-4951-9842-a6ff0a078b38" providerId="ADAL" clId="{7D042870-3A1C-4876-BB9F-08E88AB8DB4B}" dt="2020-04-02T11:28:08.431" v="2553" actId="14100"/>
            <ac:spMkLst>
              <pc:docMk/>
              <pc:sldMasterMk cId="2171027966" sldId="2147483680"/>
              <pc:sldLayoutMk cId="591705152" sldId="2147483709"/>
              <ac:spMk id="41" creationId="{41B9DC7F-0006-4F9C-834A-0662063172CF}"/>
            </ac:spMkLst>
          </pc:spChg>
          <pc:spChg chg="add mod">
            <ac:chgData name="L: Anna Japs" userId="d8ed7eda-dbb2-4951-9842-a6ff0a078b38" providerId="ADAL" clId="{7D042870-3A1C-4876-BB9F-08E88AB8DB4B}" dt="2020-04-02T11:28:19.278" v="2555" actId="1076"/>
            <ac:spMkLst>
              <pc:docMk/>
              <pc:sldMasterMk cId="2171027966" sldId="2147483680"/>
              <pc:sldLayoutMk cId="591705152" sldId="2147483709"/>
              <ac:spMk id="42" creationId="{9D642AF1-F0E0-4912-92EB-BCCCC5A245D1}"/>
            </ac:spMkLst>
          </pc:spChg>
          <pc:spChg chg="add mod">
            <ac:chgData name="L: Anna Japs" userId="d8ed7eda-dbb2-4951-9842-a6ff0a078b38" providerId="ADAL" clId="{7D042870-3A1C-4876-BB9F-08E88AB8DB4B}" dt="2020-04-02T11:28:28.065" v="2557" actId="1076"/>
            <ac:spMkLst>
              <pc:docMk/>
              <pc:sldMasterMk cId="2171027966" sldId="2147483680"/>
              <pc:sldLayoutMk cId="591705152" sldId="2147483709"/>
              <ac:spMk id="43" creationId="{6392AFB1-E84D-4274-83D7-2C1F5F660A9B}"/>
            </ac:spMkLst>
          </pc:spChg>
          <pc:spChg chg="add">
            <ac:chgData name="L: Anna Japs" userId="d8ed7eda-dbb2-4951-9842-a6ff0a078b38" providerId="ADAL" clId="{7D042870-3A1C-4876-BB9F-08E88AB8DB4B}" dt="2020-04-02T11:29:10.100" v="2558"/>
            <ac:spMkLst>
              <pc:docMk/>
              <pc:sldMasterMk cId="2171027966" sldId="2147483680"/>
              <pc:sldLayoutMk cId="591705152" sldId="2147483709"/>
              <ac:spMk id="44" creationId="{4AA3BCDF-44B6-45D1-9713-1BF00DF64495}"/>
            </ac:spMkLst>
          </pc:s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6" creationId="{3B8C2DC5-395E-4226-A90D-41A9FBE26716}"/>
            </ac:grpSpMkLst>
          </pc:gr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9" creationId="{260208F4-59F8-489F-B99E-5DBA319808FC}"/>
            </ac:grpSpMkLst>
          </pc:gr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12" creationId="{E2011CC0-AAFF-41C9-87D4-AAB210086EBC}"/>
            </ac:grpSpMkLst>
          </pc:gr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15" creationId="{C72C7E26-5DF9-42EE-9A0D-21BE014E5958}"/>
            </ac:grpSpMkLst>
          </pc:gr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18" creationId="{0EA3E5E4-F704-4DF0-8838-4F22B983BC14}"/>
            </ac:grpSpMkLst>
          </pc:grpChg>
          <pc:grpChg chg="add">
            <ac:chgData name="L: Anna Japs" userId="d8ed7eda-dbb2-4951-9842-a6ff0a078b38" providerId="ADAL" clId="{7D042870-3A1C-4876-BB9F-08E88AB8DB4B}" dt="2020-04-02T11:21:28.268" v="2483"/>
            <ac:grpSpMkLst>
              <pc:docMk/>
              <pc:sldMasterMk cId="2171027966" sldId="2147483680"/>
              <pc:sldLayoutMk cId="591705152" sldId="2147483709"/>
              <ac:grpSpMk id="29" creationId="{6AB86D39-A046-4BBC-AB24-46D66FD00587}"/>
            </ac:grpSpMkLst>
          </pc:grpChg>
          <pc:picChg chg="add">
            <ac:chgData name="L: Anna Japs" userId="d8ed7eda-dbb2-4951-9842-a6ff0a078b38" providerId="ADAL" clId="{7D042870-3A1C-4876-BB9F-08E88AB8DB4B}" dt="2020-04-02T11:21:28.268" v="2483"/>
            <ac:picMkLst>
              <pc:docMk/>
              <pc:sldMasterMk cId="2171027966" sldId="2147483680"/>
              <pc:sldLayoutMk cId="591705152" sldId="2147483709"/>
              <ac:picMk id="35" creationId="{BB98A993-4FE1-438E-AFF4-EF1D14F39F61}"/>
            </ac:picMkLst>
          </pc:picChg>
        </pc:sldLayoutChg>
        <pc:sldLayoutChg chg="addSp delSp modSp">
          <pc:chgData name="L: Anna Japs" userId="d8ed7eda-dbb2-4951-9842-a6ff0a078b38" providerId="ADAL" clId="{7D042870-3A1C-4876-BB9F-08E88AB8DB4B}" dt="2020-04-02T11:32:08.879" v="2585"/>
          <pc:sldLayoutMkLst>
            <pc:docMk/>
            <pc:sldMasterMk cId="2171027966" sldId="2147483680"/>
            <pc:sldLayoutMk cId="3846477850" sldId="2147483710"/>
          </pc:sldLayoutMkLst>
          <pc:spChg chg="del">
            <ac:chgData name="L: Anna Japs" userId="d8ed7eda-dbb2-4951-9842-a6ff0a078b38" providerId="ADAL" clId="{7D042870-3A1C-4876-BB9F-08E88AB8DB4B}" dt="2020-04-02T11:30:58.783" v="2571" actId="478"/>
            <ac:spMkLst>
              <pc:docMk/>
              <pc:sldMasterMk cId="2171027966" sldId="2147483680"/>
              <pc:sldLayoutMk cId="3846477850" sldId="2147483710"/>
              <ac:spMk id="3" creationId="{D1E99B92-F924-45A2-9BA4-9EDEBB4736A4}"/>
            </ac:spMkLst>
          </pc:spChg>
          <pc:spChg chg="add del">
            <ac:chgData name="L: Anna Japs" userId="d8ed7eda-dbb2-4951-9842-a6ff0a078b38" providerId="ADAL" clId="{7D042870-3A1C-4876-BB9F-08E88AB8DB4B}" dt="2020-04-02T11:30:44.601" v="2569"/>
            <ac:spMkLst>
              <pc:docMk/>
              <pc:sldMasterMk cId="2171027966" sldId="2147483680"/>
              <pc:sldLayoutMk cId="3846477850" sldId="2147483710"/>
              <ac:spMk id="5" creationId="{364FF468-6944-4342-8D74-44533D06C9E8}"/>
            </ac:spMkLst>
          </pc:spChg>
          <pc:spChg chg="mod">
            <ac:chgData name="L: Anna Japs" userId="d8ed7eda-dbb2-4951-9842-a6ff0a078b38" providerId="ADAL" clId="{7D042870-3A1C-4876-BB9F-08E88AB8DB4B}" dt="2020-04-02T11:31:39.529" v="2583" actId="207"/>
            <ac:spMkLst>
              <pc:docMk/>
              <pc:sldMasterMk cId="2171027966" sldId="2147483680"/>
              <pc:sldLayoutMk cId="3846477850" sldId="2147483710"/>
              <ac:spMk id="19" creationId="{88A80F30-9366-446E-9335-3622A0D5BDBF}"/>
            </ac:spMkLst>
          </pc:spChg>
          <pc:spChg chg="topLvl">
            <ac:chgData name="L: Anna Japs" userId="d8ed7eda-dbb2-4951-9842-a6ff0a078b38" providerId="ADAL" clId="{7D042870-3A1C-4876-BB9F-08E88AB8DB4B}" dt="2020-04-02T11:31:17.005" v="2575" actId="478"/>
            <ac:spMkLst>
              <pc:docMk/>
              <pc:sldMasterMk cId="2171027966" sldId="2147483680"/>
              <pc:sldLayoutMk cId="3846477850" sldId="2147483710"/>
              <ac:spMk id="25" creationId="{30B48A62-722B-4F72-B4D2-069FA6BD51E4}"/>
            </ac:spMkLst>
          </pc:spChg>
          <pc:spChg chg="del topLvl">
            <ac:chgData name="L: Anna Japs" userId="d8ed7eda-dbb2-4951-9842-a6ff0a078b38" providerId="ADAL" clId="{7D042870-3A1C-4876-BB9F-08E88AB8DB4B}" dt="2020-04-02T11:31:17.005" v="2575" actId="478"/>
            <ac:spMkLst>
              <pc:docMk/>
              <pc:sldMasterMk cId="2171027966" sldId="2147483680"/>
              <pc:sldLayoutMk cId="3846477850" sldId="2147483710"/>
              <ac:spMk id="26" creationId="{DDF9C242-46CA-4B59-8226-E8261CFF44ED}"/>
            </ac:spMkLst>
          </pc:spChg>
          <pc:spChg chg="mod topLvl">
            <ac:chgData name="L: Anna Japs" userId="d8ed7eda-dbb2-4951-9842-a6ff0a078b38" providerId="ADAL" clId="{7D042870-3A1C-4876-BB9F-08E88AB8DB4B}" dt="2020-04-02T11:31:41.864" v="2584" actId="207"/>
            <ac:spMkLst>
              <pc:docMk/>
              <pc:sldMasterMk cId="2171027966" sldId="2147483680"/>
              <pc:sldLayoutMk cId="3846477850" sldId="2147483710"/>
              <ac:spMk id="28" creationId="{60B4AD3F-E9B4-4FA4-8848-94A083874521}"/>
            </ac:spMkLst>
          </pc:spChg>
          <pc:spChg chg="del topLvl">
            <ac:chgData name="L: Anna Japs" userId="d8ed7eda-dbb2-4951-9842-a6ff0a078b38" providerId="ADAL" clId="{7D042870-3A1C-4876-BB9F-08E88AB8DB4B}" dt="2020-04-02T11:31:12.989" v="2573" actId="478"/>
            <ac:spMkLst>
              <pc:docMk/>
              <pc:sldMasterMk cId="2171027966" sldId="2147483680"/>
              <pc:sldLayoutMk cId="3846477850" sldId="2147483710"/>
              <ac:spMk id="29" creationId="{BE8B85F8-F570-4002-BFAF-F688D535A6FB}"/>
            </ac:spMkLst>
          </pc:spChg>
          <pc:spChg chg="topLvl">
            <ac:chgData name="L: Anna Japs" userId="d8ed7eda-dbb2-4951-9842-a6ff0a078b38" providerId="ADAL" clId="{7D042870-3A1C-4876-BB9F-08E88AB8DB4B}" dt="2020-04-02T11:31:31.183" v="2581" actId="478"/>
            <ac:spMkLst>
              <pc:docMk/>
              <pc:sldMasterMk cId="2171027966" sldId="2147483680"/>
              <pc:sldLayoutMk cId="3846477850" sldId="2147483710"/>
              <ac:spMk id="31" creationId="{7D04DA61-DB0F-4356-9BFD-712C4DA3013B}"/>
            </ac:spMkLst>
          </pc:spChg>
          <pc:spChg chg="del topLvl">
            <ac:chgData name="L: Anna Japs" userId="d8ed7eda-dbb2-4951-9842-a6ff0a078b38" providerId="ADAL" clId="{7D042870-3A1C-4876-BB9F-08E88AB8DB4B}" dt="2020-04-02T11:31:31.183" v="2581" actId="478"/>
            <ac:spMkLst>
              <pc:docMk/>
              <pc:sldMasterMk cId="2171027966" sldId="2147483680"/>
              <pc:sldLayoutMk cId="3846477850" sldId="2147483710"/>
              <ac:spMk id="32" creationId="{2F573EF4-FB3B-401E-B9E5-F5B5E058662E}"/>
            </ac:spMkLst>
          </pc:spChg>
          <pc:spChg chg="topLvl">
            <ac:chgData name="L: Anna Japs" userId="d8ed7eda-dbb2-4951-9842-a6ff0a078b38" providerId="ADAL" clId="{7D042870-3A1C-4876-BB9F-08E88AB8DB4B}" dt="2020-04-02T11:31:21.789" v="2577" actId="478"/>
            <ac:spMkLst>
              <pc:docMk/>
              <pc:sldMasterMk cId="2171027966" sldId="2147483680"/>
              <pc:sldLayoutMk cId="3846477850" sldId="2147483710"/>
              <ac:spMk id="34" creationId="{992EE29C-6666-47E5-BF01-BF38F8F603C6}"/>
            </ac:spMkLst>
          </pc:spChg>
          <pc:spChg chg="del topLvl">
            <ac:chgData name="L: Anna Japs" userId="d8ed7eda-dbb2-4951-9842-a6ff0a078b38" providerId="ADAL" clId="{7D042870-3A1C-4876-BB9F-08E88AB8DB4B}" dt="2020-04-02T11:31:21.789" v="2577" actId="478"/>
            <ac:spMkLst>
              <pc:docMk/>
              <pc:sldMasterMk cId="2171027966" sldId="2147483680"/>
              <pc:sldLayoutMk cId="3846477850" sldId="2147483710"/>
              <ac:spMk id="35" creationId="{1DA441C2-AE74-45F5-843E-D46651EDEFCE}"/>
            </ac:spMkLst>
          </pc:spChg>
          <pc:spChg chg="add del">
            <ac:chgData name="L: Anna Japs" userId="d8ed7eda-dbb2-4951-9842-a6ff0a078b38" providerId="ADAL" clId="{7D042870-3A1C-4876-BB9F-08E88AB8DB4B}" dt="2020-04-02T11:31:33.190" v="2582" actId="478"/>
            <ac:spMkLst>
              <pc:docMk/>
              <pc:sldMasterMk cId="2171027966" sldId="2147483680"/>
              <pc:sldLayoutMk cId="3846477850" sldId="2147483710"/>
              <ac:spMk id="36" creationId="{3D9D5002-7826-4AAC-9F91-580E424C92CE}"/>
            </ac:spMkLst>
          </pc:spChg>
          <pc:spChg chg="topLvl">
            <ac:chgData name="L: Anna Japs" userId="d8ed7eda-dbb2-4951-9842-a6ff0a078b38" providerId="ADAL" clId="{7D042870-3A1C-4876-BB9F-08E88AB8DB4B}" dt="2020-04-02T11:31:27.156" v="2579" actId="478"/>
            <ac:spMkLst>
              <pc:docMk/>
              <pc:sldMasterMk cId="2171027966" sldId="2147483680"/>
              <pc:sldLayoutMk cId="3846477850" sldId="2147483710"/>
              <ac:spMk id="43" creationId="{0FEC5592-BBEF-4F19-94A5-FAFB521B429B}"/>
            </ac:spMkLst>
          </pc:spChg>
          <pc:spChg chg="del topLvl">
            <ac:chgData name="L: Anna Japs" userId="d8ed7eda-dbb2-4951-9842-a6ff0a078b38" providerId="ADAL" clId="{7D042870-3A1C-4876-BB9F-08E88AB8DB4B}" dt="2020-04-02T11:31:27.156" v="2579" actId="478"/>
            <ac:spMkLst>
              <pc:docMk/>
              <pc:sldMasterMk cId="2171027966" sldId="2147483680"/>
              <pc:sldLayoutMk cId="3846477850" sldId="2147483710"/>
              <ac:spMk id="44" creationId="{1CE2B2D7-A7B5-4344-A55A-E51BC86EF771}"/>
            </ac:spMkLst>
          </pc:spChg>
          <pc:spChg chg="add">
            <ac:chgData name="L: Anna Japs" userId="d8ed7eda-dbb2-4951-9842-a6ff0a078b38" providerId="ADAL" clId="{7D042870-3A1C-4876-BB9F-08E88AB8DB4B}" dt="2020-04-02T11:32:08.879" v="2585"/>
            <ac:spMkLst>
              <pc:docMk/>
              <pc:sldMasterMk cId="2171027966" sldId="2147483680"/>
              <pc:sldLayoutMk cId="3846477850" sldId="2147483710"/>
              <ac:spMk id="45" creationId="{ED79B19F-6424-4325-BB2F-C06C71AAFB5C}"/>
            </ac:spMkLst>
          </pc:spChg>
          <pc:grpChg chg="add">
            <ac:chgData name="L: Anna Japs" userId="d8ed7eda-dbb2-4951-9842-a6ff0a078b38" providerId="ADAL" clId="{7D042870-3A1C-4876-BB9F-08E88AB8DB4B}" dt="2020-04-02T11:30:56.347" v="2570"/>
            <ac:grpSpMkLst>
              <pc:docMk/>
              <pc:sldMasterMk cId="2171027966" sldId="2147483680"/>
              <pc:sldLayoutMk cId="3846477850" sldId="2147483710"/>
              <ac:grpSpMk id="6" creationId="{1501DE91-39AE-4C4E-8F28-338F80135FE0}"/>
            </ac:grpSpMkLst>
          </pc:grpChg>
          <pc:grpChg chg="add del">
            <ac:chgData name="L: Anna Japs" userId="d8ed7eda-dbb2-4951-9842-a6ff0a078b38" providerId="ADAL" clId="{7D042870-3A1C-4876-BB9F-08E88AB8DB4B}" dt="2020-04-02T11:31:17.005" v="2575" actId="478"/>
            <ac:grpSpMkLst>
              <pc:docMk/>
              <pc:sldMasterMk cId="2171027966" sldId="2147483680"/>
              <pc:sldLayoutMk cId="3846477850" sldId="2147483710"/>
              <ac:grpSpMk id="24" creationId="{491236A4-1E82-4DC1-AFE4-B33E6436BDED}"/>
            </ac:grpSpMkLst>
          </pc:grpChg>
          <pc:grpChg chg="add del">
            <ac:chgData name="L: Anna Japs" userId="d8ed7eda-dbb2-4951-9842-a6ff0a078b38" providerId="ADAL" clId="{7D042870-3A1C-4876-BB9F-08E88AB8DB4B}" dt="2020-04-02T11:31:12.989" v="2573" actId="478"/>
            <ac:grpSpMkLst>
              <pc:docMk/>
              <pc:sldMasterMk cId="2171027966" sldId="2147483680"/>
              <pc:sldLayoutMk cId="3846477850" sldId="2147483710"/>
              <ac:grpSpMk id="27" creationId="{AD9E1AAF-0479-4663-B361-088083D26F31}"/>
            </ac:grpSpMkLst>
          </pc:grpChg>
          <pc:grpChg chg="add del">
            <ac:chgData name="L: Anna Japs" userId="d8ed7eda-dbb2-4951-9842-a6ff0a078b38" providerId="ADAL" clId="{7D042870-3A1C-4876-BB9F-08E88AB8DB4B}" dt="2020-04-02T11:31:31.183" v="2581" actId="478"/>
            <ac:grpSpMkLst>
              <pc:docMk/>
              <pc:sldMasterMk cId="2171027966" sldId="2147483680"/>
              <pc:sldLayoutMk cId="3846477850" sldId="2147483710"/>
              <ac:grpSpMk id="30" creationId="{71D6B7C1-42EB-45BA-9802-921EE5698787}"/>
            </ac:grpSpMkLst>
          </pc:grpChg>
          <pc:grpChg chg="add del">
            <ac:chgData name="L: Anna Japs" userId="d8ed7eda-dbb2-4951-9842-a6ff0a078b38" providerId="ADAL" clId="{7D042870-3A1C-4876-BB9F-08E88AB8DB4B}" dt="2020-04-02T11:31:21.789" v="2577" actId="478"/>
            <ac:grpSpMkLst>
              <pc:docMk/>
              <pc:sldMasterMk cId="2171027966" sldId="2147483680"/>
              <pc:sldLayoutMk cId="3846477850" sldId="2147483710"/>
              <ac:grpSpMk id="33" creationId="{D7C05740-E4DF-4B78-9CCD-1A9CE5407597}"/>
            </ac:grpSpMkLst>
          </pc:grpChg>
          <pc:grpChg chg="add del">
            <ac:chgData name="L: Anna Japs" userId="d8ed7eda-dbb2-4951-9842-a6ff0a078b38" providerId="ADAL" clId="{7D042870-3A1C-4876-BB9F-08E88AB8DB4B}" dt="2020-04-02T11:31:27.156" v="2579" actId="478"/>
            <ac:grpSpMkLst>
              <pc:docMk/>
              <pc:sldMasterMk cId="2171027966" sldId="2147483680"/>
              <pc:sldLayoutMk cId="3846477850" sldId="2147483710"/>
              <ac:grpSpMk id="42" creationId="{193511E5-E20B-47C7-93BC-5C6ABA5C2D97}"/>
            </ac:grpSpMkLst>
          </pc:grpChg>
          <pc:picChg chg="add del">
            <ac:chgData name="L: Anna Japs" userId="d8ed7eda-dbb2-4951-9842-a6ff0a078b38" providerId="ADAL" clId="{7D042870-3A1C-4876-BB9F-08E88AB8DB4B}" dt="2020-04-02T11:31:19.498" v="2576" actId="478"/>
            <ac:picMkLst>
              <pc:docMk/>
              <pc:sldMasterMk cId="2171027966" sldId="2147483680"/>
              <pc:sldLayoutMk cId="3846477850" sldId="2147483710"/>
              <ac:picMk id="37" creationId="{8CB9CF0F-F191-4761-9251-EF7B42456E81}"/>
            </ac:picMkLst>
          </pc:picChg>
          <pc:picChg chg="add del">
            <ac:chgData name="L: Anna Japs" userId="d8ed7eda-dbb2-4951-9842-a6ff0a078b38" providerId="ADAL" clId="{7D042870-3A1C-4876-BB9F-08E88AB8DB4B}" dt="2020-04-02T11:31:28.564" v="2580" actId="478"/>
            <ac:picMkLst>
              <pc:docMk/>
              <pc:sldMasterMk cId="2171027966" sldId="2147483680"/>
              <pc:sldLayoutMk cId="3846477850" sldId="2147483710"/>
              <ac:picMk id="38" creationId="{C0143C9A-80F9-4537-B7FA-E76683794F22}"/>
            </ac:picMkLst>
          </pc:picChg>
          <pc:picChg chg="add del">
            <ac:chgData name="L: Anna Japs" userId="d8ed7eda-dbb2-4951-9842-a6ff0a078b38" providerId="ADAL" clId="{7D042870-3A1C-4876-BB9F-08E88AB8DB4B}" dt="2020-04-02T11:31:09.614" v="2572" actId="478"/>
            <ac:picMkLst>
              <pc:docMk/>
              <pc:sldMasterMk cId="2171027966" sldId="2147483680"/>
              <pc:sldLayoutMk cId="3846477850" sldId="2147483710"/>
              <ac:picMk id="39" creationId="{56D69E03-A2C7-48AD-ACAE-42319CD96E39}"/>
            </ac:picMkLst>
          </pc:picChg>
          <pc:picChg chg="add del">
            <ac:chgData name="L: Anna Japs" userId="d8ed7eda-dbb2-4951-9842-a6ff0a078b38" providerId="ADAL" clId="{7D042870-3A1C-4876-BB9F-08E88AB8DB4B}" dt="2020-04-02T11:31:24.518" v="2578" actId="478"/>
            <ac:picMkLst>
              <pc:docMk/>
              <pc:sldMasterMk cId="2171027966" sldId="2147483680"/>
              <pc:sldLayoutMk cId="3846477850" sldId="2147483710"/>
              <ac:picMk id="40" creationId="{62BB549B-84ED-4693-AE2E-15C3E0924C99}"/>
            </ac:picMkLst>
          </pc:picChg>
          <pc:picChg chg="add del">
            <ac:chgData name="L: Anna Japs" userId="d8ed7eda-dbb2-4951-9842-a6ff0a078b38" providerId="ADAL" clId="{7D042870-3A1C-4876-BB9F-08E88AB8DB4B}" dt="2020-04-02T11:31:14.600" v="2574" actId="478"/>
            <ac:picMkLst>
              <pc:docMk/>
              <pc:sldMasterMk cId="2171027966" sldId="2147483680"/>
              <pc:sldLayoutMk cId="3846477850" sldId="2147483710"/>
              <ac:picMk id="41" creationId="{8C28E754-3A7C-48F8-BFEA-3CB08AB4E59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1A679-998D-4AF7-81DA-37EFC186D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1D35-00E6-4336-9842-DCA58DEBF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C57-32F4-4C75-82C6-C4434E09ABE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9A602-A569-4F70-B61A-37B22BDB6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54D00-0949-4BF8-89D6-64723B689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3877-85D4-4704-8FE8-88CBC7A2CA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2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D6E7-B569-4C85-92F0-D9173FFB3C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E036-2AD3-40EE-8A71-C2A4E931E2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Zeige wie man den </a:t>
            </a:r>
            <a:r>
              <a:rPr lang="de-DE" dirty="0" err="1"/>
              <a:t>akku</a:t>
            </a:r>
            <a:r>
              <a:rPr lang="de-DE" dirty="0"/>
              <a:t> raus nimmt … wie man die Drohne lädt…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https://djitellopy.readthedocs.io/en/latest/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https://github.com/murtazahassan/Tello-Object-Tracking/blob/master/ColorObjectTracking.py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29">
            <a:extLst>
              <a:ext uri="{FF2B5EF4-FFF2-40B4-BE49-F238E27FC236}">
                <a16:creationId xmlns:a16="http://schemas.microsoft.com/office/drawing/2014/main" id="{05A3C4A3-FFE0-43FC-A627-87ED867962E5}"/>
              </a:ext>
            </a:extLst>
          </p:cNvPr>
          <p:cNvSpPr/>
          <p:nvPr userDrawn="1"/>
        </p:nvSpPr>
        <p:spPr>
          <a:xfrm>
            <a:off x="1042987" y="1099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3539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8" name="Freeform: Shape 31">
            <a:extLst>
              <a:ext uri="{FF2B5EF4-FFF2-40B4-BE49-F238E27FC236}">
                <a16:creationId xmlns:a16="http://schemas.microsoft.com/office/drawing/2014/main" id="{108810FF-784A-43BE-B613-AC8B549EBC80}"/>
              </a:ext>
            </a:extLst>
          </p:cNvPr>
          <p:cNvSpPr/>
          <p:nvPr userDrawn="1"/>
        </p:nvSpPr>
        <p:spPr>
          <a:xfrm>
            <a:off x="5109209" y="109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359D2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9" name="Freeform: Shape 32">
            <a:extLst>
              <a:ext uri="{FF2B5EF4-FFF2-40B4-BE49-F238E27FC236}">
                <a16:creationId xmlns:a16="http://schemas.microsoft.com/office/drawing/2014/main" id="{222B0FA3-8AF5-4037-AB31-2965DDD30C6C}"/>
              </a:ext>
            </a:extLst>
          </p:cNvPr>
          <p:cNvSpPr/>
          <p:nvPr userDrawn="1"/>
        </p:nvSpPr>
        <p:spPr>
          <a:xfrm>
            <a:off x="7014210" y="1099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6A6E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DFE39947-36E3-42B3-A1A6-B84842A83E38}"/>
              </a:ext>
            </a:extLst>
          </p:cNvPr>
          <p:cNvSpPr/>
          <p:nvPr userDrawn="1"/>
        </p:nvSpPr>
        <p:spPr>
          <a:xfrm>
            <a:off x="9052560" y="1099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C139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b="0" cap="none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52CC7F2B-59F7-4743-B8A1-5EFEF402D5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34128">
            <a:off x="5074450" y="335483"/>
            <a:ext cx="2096335" cy="2096335"/>
          </a:xfrm>
          <a:prstGeom prst="rect">
            <a:avLst/>
          </a:prstGeom>
        </p:spPr>
      </p:pic>
      <p:pic>
        <p:nvPicPr>
          <p:cNvPr id="12" name="Grafik 11" descr="Laptop">
            <a:extLst>
              <a:ext uri="{FF2B5EF4-FFF2-40B4-BE49-F238E27FC236}">
                <a16:creationId xmlns:a16="http://schemas.microsoft.com/office/drawing/2014/main" id="{79F4977D-D268-457A-B258-171ADD604A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71" y="418400"/>
            <a:ext cx="2071303" cy="2071303"/>
          </a:xfrm>
          <a:prstGeom prst="rect">
            <a:avLst/>
          </a:prstGeom>
        </p:spPr>
      </p:pic>
      <p:sp>
        <p:nvSpPr>
          <p:cNvPr id="13" name="Oval 21">
            <a:extLst>
              <a:ext uri="{FF2B5EF4-FFF2-40B4-BE49-F238E27FC236}">
                <a16:creationId xmlns:a16="http://schemas.microsoft.com/office/drawing/2014/main" id="{677FA6ED-58E5-40E6-BDF6-457838BC9285}"/>
              </a:ext>
            </a:extLst>
          </p:cNvPr>
          <p:cNvSpPr>
            <a:spLocks noChangeAspect="1"/>
          </p:cNvSpPr>
          <p:nvPr userDrawn="1"/>
        </p:nvSpPr>
        <p:spPr>
          <a:xfrm rot="1433562" flipH="1">
            <a:off x="7225396" y="271219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 sz="2701" dirty="0"/>
          </a:p>
        </p:txBody>
      </p:sp>
      <p:pic>
        <p:nvPicPr>
          <p:cNvPr id="14" name="Grafik 13" descr="Schlägel und Eisen">
            <a:extLst>
              <a:ext uri="{FF2B5EF4-FFF2-40B4-BE49-F238E27FC236}">
                <a16:creationId xmlns:a16="http://schemas.microsoft.com/office/drawing/2014/main" id="{E23F6775-8ABF-4E8D-BB98-F15734C19B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02147">
            <a:off x="9221225" y="-71310"/>
            <a:ext cx="2340000" cy="23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77C8EB7-2901-4A0B-8F92-B4A9411553A9}"/>
              </a:ext>
            </a:extLst>
          </p:cNvPr>
          <p:cNvSpPr txBox="1"/>
          <p:nvPr userDrawn="1"/>
        </p:nvSpPr>
        <p:spPr>
          <a:xfrm>
            <a:off x="1032583" y="1729011"/>
            <a:ext cx="21403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B5C8B1-F903-468A-8C32-F3609E76AD70}"/>
              </a:ext>
            </a:extLst>
          </p:cNvPr>
          <p:cNvSpPr txBox="1"/>
          <p:nvPr userDrawn="1"/>
        </p:nvSpPr>
        <p:spPr>
          <a:xfrm>
            <a:off x="4961332" y="1770039"/>
            <a:ext cx="226857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F30C83-FD70-4BA1-8DFD-38D9C39A9C4B}"/>
              </a:ext>
            </a:extLst>
          </p:cNvPr>
          <p:cNvSpPr txBox="1"/>
          <p:nvPr userDrawn="1"/>
        </p:nvSpPr>
        <p:spPr>
          <a:xfrm>
            <a:off x="6763395" y="1723048"/>
            <a:ext cx="203292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8" name="Freeform: Shape 30">
            <a:extLst>
              <a:ext uri="{FF2B5EF4-FFF2-40B4-BE49-F238E27FC236}">
                <a16:creationId xmlns:a16="http://schemas.microsoft.com/office/drawing/2014/main" id="{A740043B-DF70-46D5-A1FF-2B08CADE43BE}"/>
              </a:ext>
            </a:extLst>
          </p:cNvPr>
          <p:cNvSpPr/>
          <p:nvPr userDrawn="1"/>
        </p:nvSpPr>
        <p:spPr>
          <a:xfrm>
            <a:off x="3005137" y="1099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FDBB2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FF4FA25-9153-4D55-8310-66C4E97072B9}"/>
              </a:ext>
            </a:extLst>
          </p:cNvPr>
          <p:cNvSpPr txBox="1"/>
          <p:nvPr userDrawn="1"/>
        </p:nvSpPr>
        <p:spPr>
          <a:xfrm>
            <a:off x="8813240" y="1723047"/>
            <a:ext cx="20601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pic>
        <p:nvPicPr>
          <p:cNvPr id="20" name="Grafik 19" descr="Blitz">
            <a:extLst>
              <a:ext uri="{FF2B5EF4-FFF2-40B4-BE49-F238E27FC236}">
                <a16:creationId xmlns:a16="http://schemas.microsoft.com/office/drawing/2014/main" id="{0E1F2BCB-931F-4E37-AF6A-7614443794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2874" y="-236011"/>
            <a:ext cx="2954841" cy="295484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2E0B41B-493D-4ABE-8271-3A5E1EA0527B}"/>
              </a:ext>
            </a:extLst>
          </p:cNvPr>
          <p:cNvSpPr txBox="1"/>
          <p:nvPr userDrawn="1"/>
        </p:nvSpPr>
        <p:spPr>
          <a:xfrm>
            <a:off x="3239596" y="1723049"/>
            <a:ext cx="174278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87B00-26A4-4697-83D6-25B565F0A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4620723"/>
            <a:ext cx="11163300" cy="109903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6D4F25-68C2-43B2-85BF-0334CD9E8E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868988"/>
            <a:ext cx="9144000" cy="55560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7443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227683" cy="68580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platzhalter 18">
            <a:extLst>
              <a:ext uri="{FF2B5EF4-FFF2-40B4-BE49-F238E27FC236}">
                <a16:creationId xmlns:a16="http://schemas.microsoft.com/office/drawing/2014/main" id="{3DE3E9B3-BBD3-41DD-B70E-C21F622E77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305039" y="365760"/>
            <a:ext cx="4592321" cy="614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02136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ziele he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A896A-01EB-483C-B9B1-52B3B89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253F-8B19-40E8-8323-314FBB1CD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E2E8CCB2-C556-45D1-B5FD-1C917A5CA6C3}"/>
              </a:ext>
            </a:extLst>
          </p:cNvPr>
          <p:cNvSpPr/>
          <p:nvPr userDrawn="1"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8632F088-047F-42E0-8A1A-6EF350786EFC}"/>
              </a:ext>
            </a:extLst>
          </p:cNvPr>
          <p:cNvGrpSpPr/>
          <p:nvPr userDrawn="1"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4396FB01-A244-4B7E-B67B-02AE5AAFCA6C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FF5A226-4627-4596-B253-E1814B17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138A8790-39C0-4BD1-8E44-5F7F1B6B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D3FF692-A173-4F1E-A335-E79A746AE3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2">
              <a:extLst>
                <a:ext uri="{FF2B5EF4-FFF2-40B4-BE49-F238E27FC236}">
                  <a16:creationId xmlns:a16="http://schemas.microsoft.com/office/drawing/2014/main" id="{8E102593-7A46-4CCC-B667-40B0C9B2FBFF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1">
              <a:extLst>
                <a:ext uri="{FF2B5EF4-FFF2-40B4-BE49-F238E27FC236}">
                  <a16:creationId xmlns:a16="http://schemas.microsoft.com/office/drawing/2014/main" id="{09825E10-E963-40A2-8D60-38BF5F59E88E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B046409-37B1-4DC5-999D-9FC5F7A58BF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7">
              <a:extLst>
                <a:ext uri="{FF2B5EF4-FFF2-40B4-BE49-F238E27FC236}">
                  <a16:creationId xmlns:a16="http://schemas.microsoft.com/office/drawing/2014/main" id="{EE96DFA0-8A99-4F91-ABEA-A07F99F284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8">
              <a:extLst>
                <a:ext uri="{FF2B5EF4-FFF2-40B4-BE49-F238E27FC236}">
                  <a16:creationId xmlns:a16="http://schemas.microsoft.com/office/drawing/2014/main" id="{9EC191D0-7D56-4F1D-847A-F697464F22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9">
              <a:extLst>
                <a:ext uri="{FF2B5EF4-FFF2-40B4-BE49-F238E27FC236}">
                  <a16:creationId xmlns:a16="http://schemas.microsoft.com/office/drawing/2014/main" id="{5B5B15FC-4E54-438C-B066-3B49C8619F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F8CB4BFB-9E30-4C22-9681-3EEF2D79CA4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A08D2C97-B623-40B1-8B16-C2944DAB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766" y="1920875"/>
            <a:ext cx="660464" cy="6576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oto Sans" panose="020B0502040504020204"/>
              </a:rPr>
              <a:t>1</a:t>
            </a:r>
            <a:endParaRPr lang="en-US" b="1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E42F96D4-F699-4BCD-BE8F-F3B5D4FA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90" y="3249755"/>
            <a:ext cx="660464" cy="6576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oto Sans" panose="020B0502040504020204"/>
              </a:rPr>
              <a:t>2</a:t>
            </a:r>
            <a:endParaRPr lang="en-US" b="1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B79C6A25-587B-4CD1-91D6-A825F8C3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659" y="4578635"/>
            <a:ext cx="660464" cy="6576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F3D1D0F3-3E5C-4AC0-953F-26FCA3D479A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4325" y="192087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1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251833FA-DF22-40B1-9D7F-9D9E3ED79D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64325" y="239870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94D59C30-B00B-4D3D-A420-DC97A48804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49579" y="325059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2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D418F704-67A6-4624-88D0-8569EF6B815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49579" y="372842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2BCEBA6F-535D-4F1B-906B-0443CAF277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49579" y="458031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3</a:t>
            </a:r>
          </a:p>
        </p:txBody>
      </p:sp>
      <p:sp>
        <p:nvSpPr>
          <p:cNvPr id="43" name="Textplatzhalter 37">
            <a:extLst>
              <a:ext uri="{FF2B5EF4-FFF2-40B4-BE49-F238E27FC236}">
                <a16:creationId xmlns:a16="http://schemas.microsoft.com/office/drawing/2014/main" id="{1F3BECBA-7426-4EB5-84AE-84CA09E4009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49579" y="505814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4CAD18-E139-4D90-99DF-3ABDCFD6BA51}"/>
              </a:ext>
            </a:extLst>
          </p:cNvPr>
          <p:cNvSpPr/>
          <p:nvPr userDrawn="1"/>
        </p:nvSpPr>
        <p:spPr>
          <a:xfrm>
            <a:off x="3627120" y="4800600"/>
            <a:ext cx="239627" cy="2396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CB0E116-E898-4638-AC6A-7BD2E6A0BE5D}"/>
              </a:ext>
            </a:extLst>
          </p:cNvPr>
          <p:cNvSpPr/>
          <p:nvPr userDrawn="1"/>
        </p:nvSpPr>
        <p:spPr>
          <a:xfrm>
            <a:off x="4017225" y="4800600"/>
            <a:ext cx="239627" cy="2396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6DBC00B-BCE9-44F1-88B0-5D7B3D2F1787}"/>
              </a:ext>
            </a:extLst>
          </p:cNvPr>
          <p:cNvSpPr/>
          <p:nvPr userDrawn="1"/>
        </p:nvSpPr>
        <p:spPr>
          <a:xfrm>
            <a:off x="4410191" y="4800600"/>
            <a:ext cx="239627" cy="2396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02638111-C537-456E-947F-DED8B24EC768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721917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029130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7828B91-7EBD-41B5-BA3C-10453C31B85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962525" y="1443259"/>
            <a:ext cx="6934200" cy="51575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C51263A-7728-4263-A3C8-39D4734F8541}"/>
              </a:ext>
            </a:extLst>
          </p:cNvPr>
          <p:cNvSpPr/>
          <p:nvPr userDrawn="1"/>
        </p:nvSpPr>
        <p:spPr>
          <a:xfrm>
            <a:off x="4962525" y="1316574"/>
            <a:ext cx="69342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820C1CA3-2FA7-427C-8C2E-8ABB54A4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365126"/>
            <a:ext cx="6391275" cy="9121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488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chertu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18BB7-AB98-4645-8675-DCE99AA2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3B8C2DC5-395E-4226-A90D-41A9FBE26716}"/>
              </a:ext>
            </a:extLst>
          </p:cNvPr>
          <p:cNvGrpSpPr/>
          <p:nvPr userDrawn="1"/>
        </p:nvGrpSpPr>
        <p:grpSpPr>
          <a:xfrm>
            <a:off x="5174351" y="3284803"/>
            <a:ext cx="1704867" cy="455477"/>
            <a:chOff x="5134372" y="3131004"/>
            <a:chExt cx="1431908" cy="3156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0C18D6-351D-445D-ACE4-48804847E22F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 dirty="0"/>
            </a:p>
          </p:txBody>
        </p:sp>
        <p:sp>
          <p:nvSpPr>
            <p:cNvPr id="8" name="자유형: 도형 32">
              <a:extLst>
                <a:ext uri="{FF2B5EF4-FFF2-40B4-BE49-F238E27FC236}">
                  <a16:creationId xmlns:a16="http://schemas.microsoft.com/office/drawing/2014/main" id="{0CDD9155-AA41-4BE2-BF46-3D2A86E41B90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grpSp>
        <p:nvGrpSpPr>
          <p:cNvPr id="9" name="그룹 34">
            <a:extLst>
              <a:ext uri="{FF2B5EF4-FFF2-40B4-BE49-F238E27FC236}">
                <a16:creationId xmlns:a16="http://schemas.microsoft.com/office/drawing/2014/main" id="{260208F4-59F8-489F-B99E-5DBA319808FC}"/>
              </a:ext>
            </a:extLst>
          </p:cNvPr>
          <p:cNvGrpSpPr/>
          <p:nvPr userDrawn="1"/>
        </p:nvGrpSpPr>
        <p:grpSpPr>
          <a:xfrm>
            <a:off x="5312790" y="3785437"/>
            <a:ext cx="1704867" cy="455477"/>
            <a:chOff x="5134372" y="3131004"/>
            <a:chExt cx="1431908" cy="315692"/>
          </a:xfrm>
        </p:grpSpPr>
        <p:sp>
          <p:nvSpPr>
            <p:cNvPr id="10" name="직사각형 6">
              <a:extLst>
                <a:ext uri="{FF2B5EF4-FFF2-40B4-BE49-F238E27FC236}">
                  <a16:creationId xmlns:a16="http://schemas.microsoft.com/office/drawing/2014/main" id="{9AA16354-50D4-497F-8D42-65D8BB96E73C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68682215-A4DF-494C-A424-FE83DBE5CDFA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grpSp>
        <p:nvGrpSpPr>
          <p:cNvPr id="12" name="그룹 37">
            <a:extLst>
              <a:ext uri="{FF2B5EF4-FFF2-40B4-BE49-F238E27FC236}">
                <a16:creationId xmlns:a16="http://schemas.microsoft.com/office/drawing/2014/main" id="{E2011CC0-AAFF-41C9-87D4-AAB210086EBC}"/>
              </a:ext>
            </a:extLst>
          </p:cNvPr>
          <p:cNvGrpSpPr/>
          <p:nvPr userDrawn="1"/>
        </p:nvGrpSpPr>
        <p:grpSpPr>
          <a:xfrm>
            <a:off x="5174351" y="4286071"/>
            <a:ext cx="1704867" cy="455477"/>
            <a:chOff x="5134372" y="3131004"/>
            <a:chExt cx="1431908" cy="315692"/>
          </a:xfrm>
        </p:grpSpPr>
        <p:sp>
          <p:nvSpPr>
            <p:cNvPr id="13" name="직사각형 6">
              <a:extLst>
                <a:ext uri="{FF2B5EF4-FFF2-40B4-BE49-F238E27FC236}">
                  <a16:creationId xmlns:a16="http://schemas.microsoft.com/office/drawing/2014/main" id="{FF49AB46-6797-40FD-B455-53D50E0FD43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A6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  <p:sp>
          <p:nvSpPr>
            <p:cNvPr id="14" name="자유형: 도형 39">
              <a:extLst>
                <a:ext uri="{FF2B5EF4-FFF2-40B4-BE49-F238E27FC236}">
                  <a16:creationId xmlns:a16="http://schemas.microsoft.com/office/drawing/2014/main" id="{7D1FC37B-6608-4753-AFD4-532BCD225F3E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6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C72C7E26-5DF9-42EE-9A0D-21BE014E5958}"/>
              </a:ext>
            </a:extLst>
          </p:cNvPr>
          <p:cNvGrpSpPr/>
          <p:nvPr userDrawn="1"/>
        </p:nvGrpSpPr>
        <p:grpSpPr>
          <a:xfrm>
            <a:off x="5312790" y="4786705"/>
            <a:ext cx="1704867" cy="455477"/>
            <a:chOff x="5134372" y="3131004"/>
            <a:chExt cx="1431908" cy="315692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4A5E01D4-4601-4BEF-B7C3-E2E71C351BF1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59D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  <p:sp>
          <p:nvSpPr>
            <p:cNvPr id="17" name="자유형: 도형 46">
              <a:extLst>
                <a:ext uri="{FF2B5EF4-FFF2-40B4-BE49-F238E27FC236}">
                  <a16:creationId xmlns:a16="http://schemas.microsoft.com/office/drawing/2014/main" id="{52EC659F-5C5F-4241-9BB6-B795AC73856B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359D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0EA3E5E4-F704-4DF0-8838-4F22B983BC14}"/>
              </a:ext>
            </a:extLst>
          </p:cNvPr>
          <p:cNvGrpSpPr/>
          <p:nvPr userDrawn="1"/>
        </p:nvGrpSpPr>
        <p:grpSpPr>
          <a:xfrm>
            <a:off x="5174351" y="5287339"/>
            <a:ext cx="1704867" cy="455477"/>
            <a:chOff x="5134372" y="3131004"/>
            <a:chExt cx="1431908" cy="315692"/>
          </a:xfrm>
        </p:grpSpPr>
        <p:sp>
          <p:nvSpPr>
            <p:cNvPr id="19" name="직사각형 6">
              <a:extLst>
                <a:ext uri="{FF2B5EF4-FFF2-40B4-BE49-F238E27FC236}">
                  <a16:creationId xmlns:a16="http://schemas.microsoft.com/office/drawing/2014/main" id="{843EA248-EBD1-48AA-BC82-35C6D5AB1EA9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DBB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  <p:sp>
          <p:nvSpPr>
            <p:cNvPr id="20" name="자유형: 도형 68">
              <a:extLst>
                <a:ext uri="{FF2B5EF4-FFF2-40B4-BE49-F238E27FC236}">
                  <a16:creationId xmlns:a16="http://schemas.microsoft.com/office/drawing/2014/main" id="{5490C8B9-5814-4B20-AC73-24E7905F0D13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FDB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sp>
        <p:nvSpPr>
          <p:cNvPr id="21" name="Freeform 1">
            <a:extLst>
              <a:ext uri="{FF2B5EF4-FFF2-40B4-BE49-F238E27FC236}">
                <a16:creationId xmlns:a16="http://schemas.microsoft.com/office/drawing/2014/main" id="{4F3A6161-3A5E-48FF-8A60-05E2154C9855}"/>
              </a:ext>
            </a:extLst>
          </p:cNvPr>
          <p:cNvSpPr/>
          <p:nvPr userDrawn="1"/>
        </p:nvSpPr>
        <p:spPr>
          <a:xfrm>
            <a:off x="3950125" y="325917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6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sp>
        <p:nvSpPr>
          <p:cNvPr id="22" name="Freeform 43">
            <a:extLst>
              <a:ext uri="{FF2B5EF4-FFF2-40B4-BE49-F238E27FC236}">
                <a16:creationId xmlns:a16="http://schemas.microsoft.com/office/drawing/2014/main" id="{1AE334ED-A0CF-4C34-A609-EA897B1DE845}"/>
              </a:ext>
            </a:extLst>
          </p:cNvPr>
          <p:cNvSpPr/>
          <p:nvPr userDrawn="1"/>
        </p:nvSpPr>
        <p:spPr>
          <a:xfrm>
            <a:off x="3950125" y="426215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6A6EC8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0FAF4DC9-9283-474E-A413-3E7903460129}"/>
              </a:ext>
            </a:extLst>
          </p:cNvPr>
          <p:cNvSpPr/>
          <p:nvPr userDrawn="1"/>
        </p:nvSpPr>
        <p:spPr>
          <a:xfrm>
            <a:off x="3950125" y="526513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FDBB2C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E23F9EEA-3F2F-4D23-B1E4-922B00240D9E}"/>
              </a:ext>
            </a:extLst>
          </p:cNvPr>
          <p:cNvSpPr/>
          <p:nvPr userDrawn="1"/>
        </p:nvSpPr>
        <p:spPr>
          <a:xfrm flipH="1">
            <a:off x="6707557" y="376066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C00000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6C70BF11-9763-4A7A-8FE1-B2AAB9F2F839}"/>
              </a:ext>
            </a:extLst>
          </p:cNvPr>
          <p:cNvSpPr/>
          <p:nvPr userDrawn="1"/>
        </p:nvSpPr>
        <p:spPr>
          <a:xfrm flipH="1">
            <a:off x="6707557" y="476364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359D2C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grpSp>
        <p:nvGrpSpPr>
          <p:cNvPr id="29" name="그룹 40">
            <a:extLst>
              <a:ext uri="{FF2B5EF4-FFF2-40B4-BE49-F238E27FC236}">
                <a16:creationId xmlns:a16="http://schemas.microsoft.com/office/drawing/2014/main" id="{6AB86D39-A046-4BBC-AB24-46D66FD00587}"/>
              </a:ext>
            </a:extLst>
          </p:cNvPr>
          <p:cNvGrpSpPr/>
          <p:nvPr userDrawn="1"/>
        </p:nvGrpSpPr>
        <p:grpSpPr>
          <a:xfrm>
            <a:off x="5297492" y="5809599"/>
            <a:ext cx="1704867" cy="455477"/>
            <a:chOff x="5134372" y="3131004"/>
            <a:chExt cx="1431908" cy="315692"/>
          </a:xfrm>
        </p:grpSpPr>
        <p:sp>
          <p:nvSpPr>
            <p:cNvPr id="30" name="직사각형 6">
              <a:extLst>
                <a:ext uri="{FF2B5EF4-FFF2-40B4-BE49-F238E27FC236}">
                  <a16:creationId xmlns:a16="http://schemas.microsoft.com/office/drawing/2014/main" id="{0B8FD77E-9A53-481B-B851-A756B093A0E2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53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  <p:sp>
          <p:nvSpPr>
            <p:cNvPr id="31" name="자유형: 도형 46">
              <a:extLst>
                <a:ext uri="{FF2B5EF4-FFF2-40B4-BE49-F238E27FC236}">
                  <a16:creationId xmlns:a16="http://schemas.microsoft.com/office/drawing/2014/main" id="{F5B29093-4E54-463F-8778-DF06C581391B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353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1"/>
            </a:p>
          </p:txBody>
        </p:sp>
      </p:grpSp>
      <p:sp>
        <p:nvSpPr>
          <p:cNvPr id="32" name="Freeform 49">
            <a:extLst>
              <a:ext uri="{FF2B5EF4-FFF2-40B4-BE49-F238E27FC236}">
                <a16:creationId xmlns:a16="http://schemas.microsoft.com/office/drawing/2014/main" id="{2D6CD32A-7E8C-42EC-B732-9A74B35B3954}"/>
              </a:ext>
            </a:extLst>
          </p:cNvPr>
          <p:cNvSpPr/>
          <p:nvPr userDrawn="1"/>
        </p:nvSpPr>
        <p:spPr>
          <a:xfrm flipH="1">
            <a:off x="6707557" y="5775467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353990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1"/>
          </a:p>
        </p:txBody>
      </p:sp>
      <p:pic>
        <p:nvPicPr>
          <p:cNvPr id="35" name="Grafik 34" descr="&quot;Daumen hoch&quot;-Zeichen">
            <a:extLst>
              <a:ext uri="{FF2B5EF4-FFF2-40B4-BE49-F238E27FC236}">
                <a16:creationId xmlns:a16="http://schemas.microsoft.com/office/drawing/2014/main" id="{BB98A993-4FE1-438E-AFF4-EF1D14F39F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61" y="2138287"/>
            <a:ext cx="1209395" cy="1209395"/>
          </a:xfrm>
          <a:prstGeom prst="rect">
            <a:avLst/>
          </a:prstGeom>
        </p:spPr>
      </p:pic>
      <p:sp>
        <p:nvSpPr>
          <p:cNvPr id="36" name="Textplatzhalter 92">
            <a:extLst>
              <a:ext uri="{FF2B5EF4-FFF2-40B4-BE49-F238E27FC236}">
                <a16:creationId xmlns:a16="http://schemas.microsoft.com/office/drawing/2014/main" id="{18351128-6E31-46D2-B99B-E922F6DAA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3985" y="3740280"/>
            <a:ext cx="3124878" cy="586739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37" name="Textplatzhalter 92">
            <a:extLst>
              <a:ext uri="{FF2B5EF4-FFF2-40B4-BE49-F238E27FC236}">
                <a16:creationId xmlns:a16="http://schemas.microsoft.com/office/drawing/2014/main" id="{114241D6-03AF-4551-83A8-6661A662FE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3985" y="4754445"/>
            <a:ext cx="3124878" cy="5867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38" name="Textplatzhalter 92">
            <a:extLst>
              <a:ext uri="{FF2B5EF4-FFF2-40B4-BE49-F238E27FC236}">
                <a16:creationId xmlns:a16="http://schemas.microsoft.com/office/drawing/2014/main" id="{205D1398-8B27-4D7E-9787-FC7755B023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3985" y="5775467"/>
            <a:ext cx="3124878" cy="5867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41B9DC7F-0006-4F9C-834A-066206317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259177"/>
            <a:ext cx="3053365" cy="586800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 dirty="0"/>
              <a:t>Text hier eingeben …</a:t>
            </a:r>
          </a:p>
        </p:txBody>
      </p:sp>
      <p:sp>
        <p:nvSpPr>
          <p:cNvPr id="42" name="Textplatzhalter 40">
            <a:extLst>
              <a:ext uri="{FF2B5EF4-FFF2-40B4-BE49-F238E27FC236}">
                <a16:creationId xmlns:a16="http://schemas.microsoft.com/office/drawing/2014/main" id="{9D642AF1-F0E0-4912-92EB-BCCCC5A245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260633"/>
            <a:ext cx="3053365" cy="586800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 dirty="0"/>
              <a:t>Text hier eingeben …</a:t>
            </a:r>
          </a:p>
        </p:txBody>
      </p:sp>
      <p:sp>
        <p:nvSpPr>
          <p:cNvPr id="43" name="Textplatzhalter 40">
            <a:extLst>
              <a:ext uri="{FF2B5EF4-FFF2-40B4-BE49-F238E27FC236}">
                <a16:creationId xmlns:a16="http://schemas.microsoft.com/office/drawing/2014/main" id="{6392AFB1-E84D-4274-83D7-2C1F5F660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508" y="5262089"/>
            <a:ext cx="3053365" cy="586800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 dirty="0"/>
              <a:t>Text hier eingeben …</a:t>
            </a: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4AA3BCDF-44B6-45D1-9713-1BF00DF64495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elts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CAFB5-75B8-487C-896E-F8171C77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501DE91-39AE-4C4E-8F28-338F80135FE0}"/>
              </a:ext>
            </a:extLst>
          </p:cNvPr>
          <p:cNvGrpSpPr/>
          <p:nvPr userDrawn="1"/>
        </p:nvGrpSpPr>
        <p:grpSpPr>
          <a:xfrm>
            <a:off x="3729848" y="1779163"/>
            <a:ext cx="4704352" cy="4223442"/>
            <a:chOff x="2205846" y="2017070"/>
            <a:chExt cx="4704352" cy="4223442"/>
          </a:xfrm>
        </p:grpSpPr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2F70AD8D-1B03-48A7-94F6-B930C79364D1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">
              <a:extLst>
                <a:ext uri="{FF2B5EF4-FFF2-40B4-BE49-F238E27FC236}">
                  <a16:creationId xmlns:a16="http://schemas.microsoft.com/office/drawing/2014/main" id="{E1441254-4697-476D-82BE-B9D3F053AFE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635BCCD9-87D7-45B2-949E-A3E1FAACBF1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">
              <a:extLst>
                <a:ext uri="{FF2B5EF4-FFF2-40B4-BE49-F238E27FC236}">
                  <a16:creationId xmlns:a16="http://schemas.microsoft.com/office/drawing/2014/main" id="{86DDDCE9-D405-4C32-9321-0A0BF7FB622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3790045" y="2876445"/>
              <a:ext cx="794161" cy="111477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7">
              <a:extLst>
                <a:ext uri="{FF2B5EF4-FFF2-40B4-BE49-F238E27FC236}">
                  <a16:creationId xmlns:a16="http://schemas.microsoft.com/office/drawing/2014/main" id="{1F9E8E9F-8CFC-44B3-B86A-FCAEF53F18C0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316242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8">
              <a:extLst>
                <a:ext uri="{FF2B5EF4-FFF2-40B4-BE49-F238E27FC236}">
                  <a16:creationId xmlns:a16="http://schemas.microsoft.com/office/drawing/2014/main" id="{4A3BC76E-B1AD-43AE-A56A-E3FBF535D715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 flipH="1" flipV="1">
              <a:off x="3278036" y="3882046"/>
              <a:ext cx="1283856" cy="14377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9">
              <a:extLst>
                <a:ext uri="{FF2B5EF4-FFF2-40B4-BE49-F238E27FC236}">
                  <a16:creationId xmlns:a16="http://schemas.microsoft.com/office/drawing/2014/main" id="{00116455-A84C-4166-A04A-2F37DAB218D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0">
              <a:extLst>
                <a:ext uri="{FF2B5EF4-FFF2-40B4-BE49-F238E27FC236}">
                  <a16:creationId xmlns:a16="http://schemas.microsoft.com/office/drawing/2014/main" id="{2CA2D8BB-F8D3-4CEB-9E72-35F6FAD12CB1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B6F4326D-85F6-42CE-B534-4DD8B491523B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rgbClr val="353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06622FE-BA97-475F-831E-395EEDB47579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rgbClr val="6A6EC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B4D11DD8-2968-4D57-9F08-5B23480C59FC}"/>
                </a:ext>
              </a:extLst>
            </p:cNvPr>
            <p:cNvSpPr/>
            <p:nvPr/>
          </p:nvSpPr>
          <p:spPr>
            <a:xfrm>
              <a:off x="2997542" y="2083942"/>
              <a:ext cx="928475" cy="928475"/>
            </a:xfrm>
            <a:prstGeom prst="ellipse">
              <a:avLst/>
            </a:prstGeom>
            <a:solidFill>
              <a:srgbClr val="FDBB2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04662C10-9086-44C6-92BB-6CF96CED1F9B}"/>
                </a:ext>
              </a:extLst>
            </p:cNvPr>
            <p:cNvSpPr/>
            <p:nvPr/>
          </p:nvSpPr>
          <p:spPr>
            <a:xfrm>
              <a:off x="2240485" y="5017197"/>
              <a:ext cx="1080120" cy="1080120"/>
            </a:xfrm>
            <a:prstGeom prst="ellipse">
              <a:avLst/>
            </a:prstGeom>
            <a:solidFill>
              <a:srgbClr val="C1393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88A80F30-9366-446E-9335-3622A0D5BDB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76D98E36-32B8-4A0D-9838-9CC1092277AD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828EBECB-918D-4121-BEA0-8233A7E933DD}"/>
                </a:ext>
              </a:extLst>
            </p:cNvPr>
            <p:cNvSpPr/>
            <p:nvPr/>
          </p:nvSpPr>
          <p:spPr>
            <a:xfrm>
              <a:off x="2205846" y="3345951"/>
              <a:ext cx="1072190" cy="1072190"/>
            </a:xfrm>
            <a:prstGeom prst="ellipse">
              <a:avLst/>
            </a:prstGeom>
            <a:solidFill>
              <a:srgbClr val="359D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6B7FF019-EDFF-411E-8F4A-18B54AAE88B4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BADC6CD8-6A44-479A-AFEB-32A7A5E4BA2F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altLang="ko-KR" sz="2700"/>
            </a:p>
          </p:txBody>
        </p:sp>
      </p:grpSp>
      <p:sp>
        <p:nvSpPr>
          <p:cNvPr id="25" name="Rounded Rectangle 93">
            <a:extLst>
              <a:ext uri="{FF2B5EF4-FFF2-40B4-BE49-F238E27FC236}">
                <a16:creationId xmlns:a16="http://schemas.microsoft.com/office/drawing/2014/main" id="{30B48A62-722B-4F72-B4D2-069FA6BD51E4}"/>
              </a:ext>
            </a:extLst>
          </p:cNvPr>
          <p:cNvSpPr/>
          <p:nvPr/>
        </p:nvSpPr>
        <p:spPr>
          <a:xfrm>
            <a:off x="8254375" y="2088525"/>
            <a:ext cx="2808000" cy="379785"/>
          </a:xfrm>
          <a:prstGeom prst="roundRect">
            <a:avLst>
              <a:gd name="adj" fmla="val 50000"/>
            </a:avLst>
          </a:prstGeom>
          <a:solidFill>
            <a:srgbClr val="6A6EC8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0"/>
          </a:p>
        </p:txBody>
      </p:sp>
      <p:sp>
        <p:nvSpPr>
          <p:cNvPr id="28" name="Rounded Rectangle 97">
            <a:extLst>
              <a:ext uri="{FF2B5EF4-FFF2-40B4-BE49-F238E27FC236}">
                <a16:creationId xmlns:a16="http://schemas.microsoft.com/office/drawing/2014/main" id="{60B4AD3F-E9B4-4FA4-8848-94A083874521}"/>
              </a:ext>
            </a:extLst>
          </p:cNvPr>
          <p:cNvSpPr/>
          <p:nvPr/>
        </p:nvSpPr>
        <p:spPr>
          <a:xfrm>
            <a:off x="7562538" y="4650096"/>
            <a:ext cx="2808000" cy="37978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0"/>
          </a:p>
        </p:txBody>
      </p:sp>
      <p:sp>
        <p:nvSpPr>
          <p:cNvPr id="31" name="Rounded Rectangle 101">
            <a:extLst>
              <a:ext uri="{FF2B5EF4-FFF2-40B4-BE49-F238E27FC236}">
                <a16:creationId xmlns:a16="http://schemas.microsoft.com/office/drawing/2014/main" id="{7D04DA61-DB0F-4356-9BFD-712C4DA3013B}"/>
              </a:ext>
            </a:extLst>
          </p:cNvPr>
          <p:cNvSpPr/>
          <p:nvPr/>
        </p:nvSpPr>
        <p:spPr>
          <a:xfrm>
            <a:off x="1287035" y="5149753"/>
            <a:ext cx="2808000" cy="379785"/>
          </a:xfrm>
          <a:prstGeom prst="roundRect">
            <a:avLst>
              <a:gd name="adj" fmla="val 50000"/>
            </a:avLst>
          </a:prstGeom>
          <a:solidFill>
            <a:srgbClr val="C1393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0"/>
          </a:p>
        </p:txBody>
      </p:sp>
      <p:sp>
        <p:nvSpPr>
          <p:cNvPr id="34" name="Rounded Rectangle 105">
            <a:extLst>
              <a:ext uri="{FF2B5EF4-FFF2-40B4-BE49-F238E27FC236}">
                <a16:creationId xmlns:a16="http://schemas.microsoft.com/office/drawing/2014/main" id="{992EE29C-6666-47E5-BF01-BF38F8F603C6}"/>
              </a:ext>
            </a:extLst>
          </p:cNvPr>
          <p:cNvSpPr/>
          <p:nvPr/>
        </p:nvSpPr>
        <p:spPr>
          <a:xfrm>
            <a:off x="1903667" y="2118401"/>
            <a:ext cx="2808000" cy="379785"/>
          </a:xfrm>
          <a:prstGeom prst="roundRect">
            <a:avLst>
              <a:gd name="adj" fmla="val 50000"/>
            </a:avLst>
          </a:prstGeom>
          <a:solidFill>
            <a:srgbClr val="FDBB2C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0"/>
          </a:p>
        </p:txBody>
      </p:sp>
      <p:sp>
        <p:nvSpPr>
          <p:cNvPr id="43" name="Rounded Rectangle 105">
            <a:extLst>
              <a:ext uri="{FF2B5EF4-FFF2-40B4-BE49-F238E27FC236}">
                <a16:creationId xmlns:a16="http://schemas.microsoft.com/office/drawing/2014/main" id="{0FEC5592-BBEF-4F19-94A5-FAFB521B429B}"/>
              </a:ext>
            </a:extLst>
          </p:cNvPr>
          <p:cNvSpPr/>
          <p:nvPr/>
        </p:nvSpPr>
        <p:spPr>
          <a:xfrm>
            <a:off x="1082126" y="3478505"/>
            <a:ext cx="2808000" cy="379785"/>
          </a:xfrm>
          <a:prstGeom prst="roundRect">
            <a:avLst>
              <a:gd name="adj" fmla="val 50000"/>
            </a:avLst>
          </a:prstGeom>
          <a:solidFill>
            <a:srgbClr val="359D2C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ko-KR" sz="2700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ED79B19F-6424-4325-BB2F-C06C71AAFB5C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80BEEB17-6AF8-463D-8F21-88DD7DFB0DA9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7A09B2-CAB2-41CA-9AD9-5F45DE96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FBF4E-446F-4B33-8530-AB57C18E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D4C6C-477C-4E46-B259-58F73271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49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A029-46F0-4CE9-B2B2-B42A66FC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79EAC-E59E-46EF-AE26-8C5F4591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59659B-E1DD-4950-9C20-69A54112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BA6CE-3D8D-431A-8FB6-D947F0A4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84DB3C6A-A2EC-4840-B955-E89FD8588154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7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43427-FBEC-47F3-80C5-F0645887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E65F1-F99E-4981-91C9-EEF44473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90236988-3423-45A9-B94A-9DED07B49C11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6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ziel alle erre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A896A-01EB-483C-B9B1-52B3B89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253F-8B19-40E8-8323-314FBB1CD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E2E8CCB2-C556-45D1-B5FD-1C917A5CA6C3}"/>
              </a:ext>
            </a:extLst>
          </p:cNvPr>
          <p:cNvSpPr/>
          <p:nvPr userDrawn="1"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8632F088-047F-42E0-8A1A-6EF350786EFC}"/>
              </a:ext>
            </a:extLst>
          </p:cNvPr>
          <p:cNvGrpSpPr/>
          <p:nvPr userDrawn="1"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4396FB01-A244-4B7E-B67B-02AE5AAFCA6C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FF5A226-4627-4596-B253-E1814B17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138A8790-39C0-4BD1-8E44-5F7F1B6B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757DA7C-6323-4F6C-9D7E-811F42863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D3FF692-A173-4F1E-A335-E79A746AE3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2">
              <a:extLst>
                <a:ext uri="{FF2B5EF4-FFF2-40B4-BE49-F238E27FC236}">
                  <a16:creationId xmlns:a16="http://schemas.microsoft.com/office/drawing/2014/main" id="{8E102593-7A46-4CCC-B667-40B0C9B2FBFF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1">
              <a:extLst>
                <a:ext uri="{FF2B5EF4-FFF2-40B4-BE49-F238E27FC236}">
                  <a16:creationId xmlns:a16="http://schemas.microsoft.com/office/drawing/2014/main" id="{09825E10-E963-40A2-8D60-38BF5F59E88E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B046409-37B1-4DC5-999D-9FC5F7A58BF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7">
              <a:extLst>
                <a:ext uri="{FF2B5EF4-FFF2-40B4-BE49-F238E27FC236}">
                  <a16:creationId xmlns:a16="http://schemas.microsoft.com/office/drawing/2014/main" id="{EE96DFA0-8A99-4F91-ABEA-A07F99F284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8">
              <a:extLst>
                <a:ext uri="{FF2B5EF4-FFF2-40B4-BE49-F238E27FC236}">
                  <a16:creationId xmlns:a16="http://schemas.microsoft.com/office/drawing/2014/main" id="{9EC191D0-7D56-4F1D-847A-F697464F22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9">
              <a:extLst>
                <a:ext uri="{FF2B5EF4-FFF2-40B4-BE49-F238E27FC236}">
                  <a16:creationId xmlns:a16="http://schemas.microsoft.com/office/drawing/2014/main" id="{5B5B15FC-4E54-438C-B066-3B49C8619F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F8CB4BFB-9E30-4C22-9681-3EEF2D79CA4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A08D2C97-B623-40B1-8B16-C2944DAB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766" y="1920875"/>
            <a:ext cx="660464" cy="657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BFDC0ED3-222E-4F2E-BF50-E0A3E20DE9CD}"/>
              </a:ext>
            </a:extLst>
          </p:cNvPr>
          <p:cNvSpPr/>
          <p:nvPr/>
        </p:nvSpPr>
        <p:spPr>
          <a:xfrm rot="2700000">
            <a:off x="5924079" y="2247769"/>
            <a:ext cx="205179" cy="95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4">
            <a:extLst>
              <a:ext uri="{FF2B5EF4-FFF2-40B4-BE49-F238E27FC236}">
                <a16:creationId xmlns:a16="http://schemas.microsoft.com/office/drawing/2014/main" id="{562D8BB3-D789-41CF-B688-657300DBCB19}"/>
              </a:ext>
            </a:extLst>
          </p:cNvPr>
          <p:cNvSpPr/>
          <p:nvPr/>
        </p:nvSpPr>
        <p:spPr>
          <a:xfrm rot="8100000">
            <a:off x="5986727" y="2200236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477B6D2-D83C-4241-9DB2-F6DDCAFA8CC8}"/>
              </a:ext>
            </a:extLst>
          </p:cNvPr>
          <p:cNvGrpSpPr/>
          <p:nvPr userDrawn="1"/>
        </p:nvGrpSpPr>
        <p:grpSpPr>
          <a:xfrm>
            <a:off x="5789090" y="3249755"/>
            <a:ext cx="660464" cy="657690"/>
            <a:chOff x="5789090" y="3249755"/>
            <a:chExt cx="660464" cy="657690"/>
          </a:xfrm>
        </p:grpSpPr>
        <p:sp>
          <p:nvSpPr>
            <p:cNvPr id="25" name="Oval 32">
              <a:extLst>
                <a:ext uri="{FF2B5EF4-FFF2-40B4-BE49-F238E27FC236}">
                  <a16:creationId xmlns:a16="http://schemas.microsoft.com/office/drawing/2014/main" id="{E42F96D4-F699-4BCD-BE8F-F3B5D4FA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090" y="3249755"/>
              <a:ext cx="660464" cy="6576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: Rounded Corners 33">
              <a:extLst>
                <a:ext uri="{FF2B5EF4-FFF2-40B4-BE49-F238E27FC236}">
                  <a16:creationId xmlns:a16="http://schemas.microsoft.com/office/drawing/2014/main" id="{D03DC0C5-6ADB-4016-9587-D358E9DF4F8E}"/>
                </a:ext>
              </a:extLst>
            </p:cNvPr>
            <p:cNvSpPr/>
            <p:nvPr/>
          </p:nvSpPr>
          <p:spPr>
            <a:xfrm rot="2700000">
              <a:off x="5947403" y="3576649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34">
              <a:extLst>
                <a:ext uri="{FF2B5EF4-FFF2-40B4-BE49-F238E27FC236}">
                  <a16:creationId xmlns:a16="http://schemas.microsoft.com/office/drawing/2014/main" id="{FCA69CCA-BEB7-4AFB-94FD-2BFD3E57206F}"/>
                </a:ext>
              </a:extLst>
            </p:cNvPr>
            <p:cNvSpPr/>
            <p:nvPr/>
          </p:nvSpPr>
          <p:spPr>
            <a:xfrm rot="8100000">
              <a:off x="6010051" y="3529116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F3D1D0F3-3E5C-4AC0-953F-26FCA3D479A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4325" y="192087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1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251833FA-DF22-40B1-9D7F-9D9E3ED79D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64325" y="239870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94D59C30-B00B-4D3D-A420-DC97A48804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49579" y="325059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2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D418F704-67A6-4624-88D0-8569EF6B815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49579" y="372842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2BCEBA6F-535D-4F1B-906B-0443CAF277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49579" y="458031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3</a:t>
            </a:r>
          </a:p>
        </p:txBody>
      </p:sp>
      <p:sp>
        <p:nvSpPr>
          <p:cNvPr id="43" name="Textplatzhalter 37">
            <a:extLst>
              <a:ext uri="{FF2B5EF4-FFF2-40B4-BE49-F238E27FC236}">
                <a16:creationId xmlns:a16="http://schemas.microsoft.com/office/drawing/2014/main" id="{1F3BECBA-7426-4EB5-84AE-84CA09E4009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49579" y="505814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CE27EB4-F3D1-4BC1-B1CD-EDA14C743977}"/>
              </a:ext>
            </a:extLst>
          </p:cNvPr>
          <p:cNvGrpSpPr/>
          <p:nvPr userDrawn="1"/>
        </p:nvGrpSpPr>
        <p:grpSpPr>
          <a:xfrm>
            <a:off x="5765766" y="4578635"/>
            <a:ext cx="660464" cy="657690"/>
            <a:chOff x="5789090" y="3249755"/>
            <a:chExt cx="660464" cy="657690"/>
          </a:xfrm>
        </p:grpSpPr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A91B0FCD-0BE5-49E5-9FDB-4E4059C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090" y="3249755"/>
              <a:ext cx="660464" cy="6576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: Rounded Corners 33">
              <a:extLst>
                <a:ext uri="{FF2B5EF4-FFF2-40B4-BE49-F238E27FC236}">
                  <a16:creationId xmlns:a16="http://schemas.microsoft.com/office/drawing/2014/main" id="{19323B42-41F8-4C85-99F7-D8EE487C3B72}"/>
                </a:ext>
              </a:extLst>
            </p:cNvPr>
            <p:cNvSpPr/>
            <p:nvPr/>
          </p:nvSpPr>
          <p:spPr>
            <a:xfrm rot="2700000">
              <a:off x="5947403" y="3576649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34">
              <a:extLst>
                <a:ext uri="{FF2B5EF4-FFF2-40B4-BE49-F238E27FC236}">
                  <a16:creationId xmlns:a16="http://schemas.microsoft.com/office/drawing/2014/main" id="{27BC5916-E28E-44CB-8FA2-5CC0E58FF53A}"/>
                </a:ext>
              </a:extLst>
            </p:cNvPr>
            <p:cNvSpPr/>
            <p:nvPr/>
          </p:nvSpPr>
          <p:spPr>
            <a:xfrm rot="8100000">
              <a:off x="6010051" y="3529116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4">
            <a:extLst>
              <a:ext uri="{FF2B5EF4-FFF2-40B4-BE49-F238E27FC236}">
                <a16:creationId xmlns:a16="http://schemas.microsoft.com/office/drawing/2014/main" id="{C13F6445-F465-43C0-A19E-B5A81ADF8F4E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ziele 2/3 erre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A896A-01EB-483C-B9B1-52B3B89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253F-8B19-40E8-8323-314FBB1CD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E2E8CCB2-C556-45D1-B5FD-1C917A5CA6C3}"/>
              </a:ext>
            </a:extLst>
          </p:cNvPr>
          <p:cNvSpPr/>
          <p:nvPr userDrawn="1"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8632F088-047F-42E0-8A1A-6EF350786EFC}"/>
              </a:ext>
            </a:extLst>
          </p:cNvPr>
          <p:cNvGrpSpPr/>
          <p:nvPr userDrawn="1"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4396FB01-A244-4B7E-B67B-02AE5AAFCA6C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FF5A226-4627-4596-B253-E1814B17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138A8790-39C0-4BD1-8E44-5F7F1B6B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757DA7C-6323-4F6C-9D7E-811F42863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D3FF692-A173-4F1E-A335-E79A746AE3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2">
              <a:extLst>
                <a:ext uri="{FF2B5EF4-FFF2-40B4-BE49-F238E27FC236}">
                  <a16:creationId xmlns:a16="http://schemas.microsoft.com/office/drawing/2014/main" id="{8E102593-7A46-4CCC-B667-40B0C9B2FBFF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1">
              <a:extLst>
                <a:ext uri="{FF2B5EF4-FFF2-40B4-BE49-F238E27FC236}">
                  <a16:creationId xmlns:a16="http://schemas.microsoft.com/office/drawing/2014/main" id="{09825E10-E963-40A2-8D60-38BF5F59E88E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B046409-37B1-4DC5-999D-9FC5F7A58BF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7">
              <a:extLst>
                <a:ext uri="{FF2B5EF4-FFF2-40B4-BE49-F238E27FC236}">
                  <a16:creationId xmlns:a16="http://schemas.microsoft.com/office/drawing/2014/main" id="{EE96DFA0-8A99-4F91-ABEA-A07F99F284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8">
              <a:extLst>
                <a:ext uri="{FF2B5EF4-FFF2-40B4-BE49-F238E27FC236}">
                  <a16:creationId xmlns:a16="http://schemas.microsoft.com/office/drawing/2014/main" id="{9EC191D0-7D56-4F1D-847A-F697464F22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9">
              <a:extLst>
                <a:ext uri="{FF2B5EF4-FFF2-40B4-BE49-F238E27FC236}">
                  <a16:creationId xmlns:a16="http://schemas.microsoft.com/office/drawing/2014/main" id="{5B5B15FC-4E54-438C-B066-3B49C8619F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F8CB4BFB-9E30-4C22-9681-3EEF2D79CA4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A08D2C97-B623-40B1-8B16-C2944DAB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766" y="1920875"/>
            <a:ext cx="660464" cy="657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BFDC0ED3-222E-4F2E-BF50-E0A3E20DE9CD}"/>
              </a:ext>
            </a:extLst>
          </p:cNvPr>
          <p:cNvSpPr/>
          <p:nvPr/>
        </p:nvSpPr>
        <p:spPr>
          <a:xfrm rot="2700000">
            <a:off x="5924079" y="2247769"/>
            <a:ext cx="205179" cy="95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4">
            <a:extLst>
              <a:ext uri="{FF2B5EF4-FFF2-40B4-BE49-F238E27FC236}">
                <a16:creationId xmlns:a16="http://schemas.microsoft.com/office/drawing/2014/main" id="{562D8BB3-D789-41CF-B688-657300DBCB19}"/>
              </a:ext>
            </a:extLst>
          </p:cNvPr>
          <p:cNvSpPr/>
          <p:nvPr/>
        </p:nvSpPr>
        <p:spPr>
          <a:xfrm rot="8100000">
            <a:off x="5986727" y="2200236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E42F96D4-F699-4BCD-BE8F-F3B5D4FA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90" y="3249755"/>
            <a:ext cx="660464" cy="657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: Rounded Corners 33">
            <a:extLst>
              <a:ext uri="{FF2B5EF4-FFF2-40B4-BE49-F238E27FC236}">
                <a16:creationId xmlns:a16="http://schemas.microsoft.com/office/drawing/2014/main" id="{D03DC0C5-6ADB-4016-9587-D358E9DF4F8E}"/>
              </a:ext>
            </a:extLst>
          </p:cNvPr>
          <p:cNvSpPr/>
          <p:nvPr/>
        </p:nvSpPr>
        <p:spPr>
          <a:xfrm rot="2700000">
            <a:off x="5947403" y="3576649"/>
            <a:ext cx="205179" cy="95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id="{FCA69CCA-BEB7-4AFB-94FD-2BFD3E57206F}"/>
              </a:ext>
            </a:extLst>
          </p:cNvPr>
          <p:cNvSpPr/>
          <p:nvPr/>
        </p:nvSpPr>
        <p:spPr>
          <a:xfrm rot="8100000">
            <a:off x="6010051" y="3529116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B79C6A25-587B-4CD1-91D6-A825F8C3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659" y="4578635"/>
            <a:ext cx="660464" cy="6576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: Rounded Corners 38">
            <a:extLst>
              <a:ext uri="{FF2B5EF4-FFF2-40B4-BE49-F238E27FC236}">
                <a16:creationId xmlns:a16="http://schemas.microsoft.com/office/drawing/2014/main" id="{4D1D0036-5606-48DA-80CF-E8A67D021989}"/>
              </a:ext>
            </a:extLst>
          </p:cNvPr>
          <p:cNvSpPr/>
          <p:nvPr/>
        </p:nvSpPr>
        <p:spPr>
          <a:xfrm rot="10800000">
            <a:off x="5922077" y="4858489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F3D1D0F3-3E5C-4AC0-953F-26FCA3D479A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4325" y="192087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1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251833FA-DF22-40B1-9D7F-9D9E3ED79D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64325" y="239870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94D59C30-B00B-4D3D-A420-DC97A48804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49579" y="325059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2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D418F704-67A6-4624-88D0-8569EF6B815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49579" y="372842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2BCEBA6F-535D-4F1B-906B-0443CAF277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49579" y="458031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3</a:t>
            </a:r>
          </a:p>
        </p:txBody>
      </p:sp>
      <p:sp>
        <p:nvSpPr>
          <p:cNvPr id="43" name="Textplatzhalter 37">
            <a:extLst>
              <a:ext uri="{FF2B5EF4-FFF2-40B4-BE49-F238E27FC236}">
                <a16:creationId xmlns:a16="http://schemas.microsoft.com/office/drawing/2014/main" id="{1F3BECBA-7426-4EB5-84AE-84CA09E4009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49579" y="505814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25D477E9-9891-4EA6-9537-90D26DD7074E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827F7-F1F0-4FFE-A0D6-3BA6988C5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200" y="1379346"/>
            <a:ext cx="10515600" cy="1325563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de-DE" dirty="0"/>
              <a:t>Abschnitt Titelformat bearbeiten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0025C5-A2D8-477D-A66A-FA5E4FEDAE3D}"/>
              </a:ext>
            </a:extLst>
          </p:cNvPr>
          <p:cNvSpPr/>
          <p:nvPr userDrawn="1"/>
        </p:nvSpPr>
        <p:spPr>
          <a:xfrm>
            <a:off x="0" y="4410000"/>
            <a:ext cx="2448000" cy="24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BA8B76-A86B-4D2D-A53A-B6894C6ED736}"/>
              </a:ext>
            </a:extLst>
          </p:cNvPr>
          <p:cNvSpPr/>
          <p:nvPr userDrawn="1"/>
        </p:nvSpPr>
        <p:spPr>
          <a:xfrm>
            <a:off x="2448000" y="4409987"/>
            <a:ext cx="2448000" cy="24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A0C936-F809-4072-BC76-8D66DEB609B4}"/>
              </a:ext>
            </a:extLst>
          </p:cNvPr>
          <p:cNvSpPr/>
          <p:nvPr userDrawn="1"/>
        </p:nvSpPr>
        <p:spPr>
          <a:xfrm>
            <a:off x="4896000" y="4409987"/>
            <a:ext cx="2448000" cy="24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DA7C7B-E1E7-447F-9E3F-18F5D7F9BC77}"/>
              </a:ext>
            </a:extLst>
          </p:cNvPr>
          <p:cNvSpPr/>
          <p:nvPr userDrawn="1"/>
        </p:nvSpPr>
        <p:spPr>
          <a:xfrm>
            <a:off x="7344000" y="4409986"/>
            <a:ext cx="2448000" cy="24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8C82AF-C86B-45C1-B943-A0E4C6521F66}"/>
              </a:ext>
            </a:extLst>
          </p:cNvPr>
          <p:cNvSpPr/>
          <p:nvPr userDrawn="1"/>
        </p:nvSpPr>
        <p:spPr>
          <a:xfrm>
            <a:off x="9792000" y="4409985"/>
            <a:ext cx="2400000" cy="24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aptop">
            <a:extLst>
              <a:ext uri="{FF2B5EF4-FFF2-40B4-BE49-F238E27FC236}">
                <a16:creationId xmlns:a16="http://schemas.microsoft.com/office/drawing/2014/main" id="{0FA8DF9B-BDB0-49B3-A932-6C59C991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49" y="4598333"/>
            <a:ext cx="2071303" cy="2071303"/>
          </a:xfrm>
          <a:prstGeom prst="rect">
            <a:avLst/>
          </a:prstGeom>
        </p:spPr>
      </p:pic>
      <p:pic>
        <p:nvPicPr>
          <p:cNvPr id="11" name="Grafik 10" descr="Blitz">
            <a:extLst>
              <a:ext uri="{FF2B5EF4-FFF2-40B4-BE49-F238E27FC236}">
                <a16:creationId xmlns:a16="http://schemas.microsoft.com/office/drawing/2014/main" id="{AB7755B1-7683-41DB-B475-286DFE6E23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580" y="4156563"/>
            <a:ext cx="2954841" cy="2954841"/>
          </a:xfrm>
          <a:prstGeom prst="rect">
            <a:avLst/>
          </a:prstGeom>
        </p:spPr>
      </p:pic>
      <p:pic>
        <p:nvPicPr>
          <p:cNvPr id="12" name="Grafik 11" descr="Auto">
            <a:extLst>
              <a:ext uri="{FF2B5EF4-FFF2-40B4-BE49-F238E27FC236}">
                <a16:creationId xmlns:a16="http://schemas.microsoft.com/office/drawing/2014/main" id="{404167B1-6E0A-462F-9E77-D1A88E3987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934128">
            <a:off x="5006775" y="4585815"/>
            <a:ext cx="2096335" cy="2096335"/>
          </a:xfrm>
          <a:prstGeom prst="rect">
            <a:avLst/>
          </a:prstGeom>
        </p:spPr>
      </p:pic>
      <p:sp>
        <p:nvSpPr>
          <p:cNvPr id="13" name="Oval 21">
            <a:extLst>
              <a:ext uri="{FF2B5EF4-FFF2-40B4-BE49-F238E27FC236}">
                <a16:creationId xmlns:a16="http://schemas.microsoft.com/office/drawing/2014/main" id="{D139D1B1-B374-4451-8CDF-505A68DCAD1F}"/>
              </a:ext>
            </a:extLst>
          </p:cNvPr>
          <p:cNvSpPr>
            <a:spLocks noChangeAspect="1"/>
          </p:cNvSpPr>
          <p:nvPr userDrawn="1"/>
        </p:nvSpPr>
        <p:spPr>
          <a:xfrm rot="1433562" flipH="1">
            <a:off x="7628122" y="4745679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 sz="2701" dirty="0"/>
          </a:p>
        </p:txBody>
      </p:sp>
      <p:pic>
        <p:nvPicPr>
          <p:cNvPr id="14" name="Grafik 13" descr="Schlägel und Eisen">
            <a:extLst>
              <a:ext uri="{FF2B5EF4-FFF2-40B4-BE49-F238E27FC236}">
                <a16:creationId xmlns:a16="http://schemas.microsoft.com/office/drawing/2014/main" id="{0D7E8378-EFE4-4697-8DED-7EF195BED4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2147">
            <a:off x="9822000" y="4463982"/>
            <a:ext cx="2340000" cy="23400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F6010A1-28F3-4101-AC9E-23B1E7C281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2200" y="3057646"/>
            <a:ext cx="10515600" cy="741362"/>
          </a:xfrm>
        </p:spPr>
        <p:txBody>
          <a:bodyPr/>
          <a:lstStyle>
            <a:lvl1pPr marL="0" indent="0" algn="ctr">
              <a:buNone/>
              <a:defRPr b="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Abschnitt 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7134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ziele 1/3 erreicht Donnerw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A896A-01EB-483C-B9B1-52B3B89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253F-8B19-40E8-8323-314FBB1CD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E2E8CCB2-C556-45D1-B5FD-1C917A5CA6C3}"/>
              </a:ext>
            </a:extLst>
          </p:cNvPr>
          <p:cNvSpPr/>
          <p:nvPr userDrawn="1"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8632F088-047F-42E0-8A1A-6EF350786EFC}"/>
              </a:ext>
            </a:extLst>
          </p:cNvPr>
          <p:cNvGrpSpPr/>
          <p:nvPr userDrawn="1"/>
        </p:nvGrpSpPr>
        <p:grpSpPr>
          <a:xfrm>
            <a:off x="1954213" y="1428826"/>
            <a:ext cx="3359467" cy="4325468"/>
            <a:chOff x="2050733" y="1266266"/>
            <a:chExt cx="3359467" cy="4325468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4396FB01-A244-4B7E-B67B-02AE5AAFCA6C}"/>
                </a:ext>
              </a:extLst>
            </p:cNvPr>
            <p:cNvGrpSpPr/>
            <p:nvPr/>
          </p:nvGrpSpPr>
          <p:grpSpPr>
            <a:xfrm>
              <a:off x="2050733" y="1266266"/>
              <a:ext cx="3359467" cy="4325468"/>
              <a:chOff x="5230813" y="2312988"/>
              <a:chExt cx="1733550" cy="2232025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FF5A226-4627-4596-B253-E1814B17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138A8790-39C0-4BD1-8E44-5F7F1B6B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9757DA7C-6323-4F6C-9D7E-811F42863C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880235" flipH="1">
                <a:off x="6039599" y="3636594"/>
                <a:ext cx="652907" cy="603514"/>
              </a:xfrm>
              <a:prstGeom prst="lightningBol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D3FF692-A173-4F1E-A335-E79A746AE3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" name="Straight Connector 2">
              <a:extLst>
                <a:ext uri="{FF2B5EF4-FFF2-40B4-BE49-F238E27FC236}">
                  <a16:creationId xmlns:a16="http://schemas.microsoft.com/office/drawing/2014/main" id="{8E102593-7A46-4CCC-B667-40B0C9B2FBFF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1">
              <a:extLst>
                <a:ext uri="{FF2B5EF4-FFF2-40B4-BE49-F238E27FC236}">
                  <a16:creationId xmlns:a16="http://schemas.microsoft.com/office/drawing/2014/main" id="{09825E10-E963-40A2-8D60-38BF5F59E88E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B046409-37B1-4DC5-999D-9FC5F7A58BF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7">
              <a:extLst>
                <a:ext uri="{FF2B5EF4-FFF2-40B4-BE49-F238E27FC236}">
                  <a16:creationId xmlns:a16="http://schemas.microsoft.com/office/drawing/2014/main" id="{EE96DFA0-8A99-4F91-ABEA-A07F99F284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8">
              <a:extLst>
                <a:ext uri="{FF2B5EF4-FFF2-40B4-BE49-F238E27FC236}">
                  <a16:creationId xmlns:a16="http://schemas.microsoft.com/office/drawing/2014/main" id="{9EC191D0-7D56-4F1D-847A-F697464F22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9">
              <a:extLst>
                <a:ext uri="{FF2B5EF4-FFF2-40B4-BE49-F238E27FC236}">
                  <a16:creationId xmlns:a16="http://schemas.microsoft.com/office/drawing/2014/main" id="{5B5B15FC-4E54-438C-B066-3B49C8619F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>
              <a:extLst>
                <a:ext uri="{FF2B5EF4-FFF2-40B4-BE49-F238E27FC236}">
                  <a16:creationId xmlns:a16="http://schemas.microsoft.com/office/drawing/2014/main" id="{F8CB4BFB-9E30-4C22-9681-3EEF2D79CA4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A08D2C97-B623-40B1-8B16-C2944DAB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766" y="1920875"/>
            <a:ext cx="660464" cy="657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BFDC0ED3-222E-4F2E-BF50-E0A3E20DE9CD}"/>
              </a:ext>
            </a:extLst>
          </p:cNvPr>
          <p:cNvSpPr/>
          <p:nvPr/>
        </p:nvSpPr>
        <p:spPr>
          <a:xfrm rot="2700000">
            <a:off x="5924079" y="2247769"/>
            <a:ext cx="205179" cy="95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4">
            <a:extLst>
              <a:ext uri="{FF2B5EF4-FFF2-40B4-BE49-F238E27FC236}">
                <a16:creationId xmlns:a16="http://schemas.microsoft.com/office/drawing/2014/main" id="{562D8BB3-D789-41CF-B688-657300DBCB19}"/>
              </a:ext>
            </a:extLst>
          </p:cNvPr>
          <p:cNvSpPr/>
          <p:nvPr/>
        </p:nvSpPr>
        <p:spPr>
          <a:xfrm rot="8100000">
            <a:off x="5986727" y="2200236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33">
            <a:extLst>
              <a:ext uri="{FF2B5EF4-FFF2-40B4-BE49-F238E27FC236}">
                <a16:creationId xmlns:a16="http://schemas.microsoft.com/office/drawing/2014/main" id="{D03DC0C5-6ADB-4016-9587-D358E9DF4F8E}"/>
              </a:ext>
            </a:extLst>
          </p:cNvPr>
          <p:cNvSpPr/>
          <p:nvPr/>
        </p:nvSpPr>
        <p:spPr>
          <a:xfrm rot="2700000">
            <a:off x="5947403" y="3576649"/>
            <a:ext cx="205179" cy="954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id="{FCA69CCA-BEB7-4AFB-94FD-2BFD3E57206F}"/>
              </a:ext>
            </a:extLst>
          </p:cNvPr>
          <p:cNvSpPr/>
          <p:nvPr/>
        </p:nvSpPr>
        <p:spPr>
          <a:xfrm rot="8100000">
            <a:off x="6010051" y="3529116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1250A56-1061-41C5-AF58-7ED125313608}"/>
              </a:ext>
            </a:extLst>
          </p:cNvPr>
          <p:cNvGrpSpPr/>
          <p:nvPr userDrawn="1"/>
        </p:nvGrpSpPr>
        <p:grpSpPr>
          <a:xfrm>
            <a:off x="5761659" y="4578635"/>
            <a:ext cx="660464" cy="657690"/>
            <a:chOff x="5761659" y="4578635"/>
            <a:chExt cx="660464" cy="657690"/>
          </a:xfrm>
        </p:grpSpPr>
        <p:sp>
          <p:nvSpPr>
            <p:cNvPr id="29" name="Oval 36">
              <a:extLst>
                <a:ext uri="{FF2B5EF4-FFF2-40B4-BE49-F238E27FC236}">
                  <a16:creationId xmlns:a16="http://schemas.microsoft.com/office/drawing/2014/main" id="{B79C6A25-587B-4CD1-91D6-A825F8C3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659" y="4578635"/>
              <a:ext cx="660464" cy="657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: Rounded Corners 38">
              <a:extLst>
                <a:ext uri="{FF2B5EF4-FFF2-40B4-BE49-F238E27FC236}">
                  <a16:creationId xmlns:a16="http://schemas.microsoft.com/office/drawing/2014/main" id="{4D1D0036-5606-48DA-80CF-E8A67D021989}"/>
                </a:ext>
              </a:extLst>
            </p:cNvPr>
            <p:cNvSpPr/>
            <p:nvPr/>
          </p:nvSpPr>
          <p:spPr>
            <a:xfrm rot="10800000">
              <a:off x="5922077" y="4858489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F3D1D0F3-3E5C-4AC0-953F-26FCA3D479A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4325" y="192087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1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251833FA-DF22-40B1-9D7F-9D9E3ED79D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64325" y="239870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Hier Text eingeben …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94D59C30-B00B-4D3D-A420-DC97A48804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49579" y="325059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2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D418F704-67A6-4624-88D0-8569EF6B815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49579" y="372842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Hier Text eingeben …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2BCEBA6F-535D-4F1B-906B-0443CAF2777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49579" y="4580315"/>
            <a:ext cx="4689475" cy="39528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Noto Sans" panose="020B0502040504020204"/>
              </a:defRPr>
            </a:lvl1pPr>
          </a:lstStyle>
          <a:p>
            <a:pPr lvl="0"/>
            <a:r>
              <a:rPr lang="de-DE" dirty="0"/>
              <a:t>Lernziel 3</a:t>
            </a:r>
          </a:p>
        </p:txBody>
      </p:sp>
      <p:sp>
        <p:nvSpPr>
          <p:cNvPr id="43" name="Textplatzhalter 37">
            <a:extLst>
              <a:ext uri="{FF2B5EF4-FFF2-40B4-BE49-F238E27FC236}">
                <a16:creationId xmlns:a16="http://schemas.microsoft.com/office/drawing/2014/main" id="{1F3BECBA-7426-4EB5-84AE-84CA09E4009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49579" y="5058144"/>
            <a:ext cx="4689475" cy="6576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Hier Text eingeben …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61482A2-2ECA-4BEE-B311-9E7CC37CD82C}"/>
              </a:ext>
            </a:extLst>
          </p:cNvPr>
          <p:cNvGrpSpPr/>
          <p:nvPr userDrawn="1"/>
        </p:nvGrpSpPr>
        <p:grpSpPr>
          <a:xfrm>
            <a:off x="5761659" y="3249755"/>
            <a:ext cx="660464" cy="657690"/>
            <a:chOff x="5761659" y="4578635"/>
            <a:chExt cx="660464" cy="657690"/>
          </a:xfrm>
        </p:grpSpPr>
        <p:sp>
          <p:nvSpPr>
            <p:cNvPr id="44" name="Oval 36">
              <a:extLst>
                <a:ext uri="{FF2B5EF4-FFF2-40B4-BE49-F238E27FC236}">
                  <a16:creationId xmlns:a16="http://schemas.microsoft.com/office/drawing/2014/main" id="{ED1C2F33-B22B-4CF7-9A97-8296ABDA5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659" y="4578635"/>
              <a:ext cx="660464" cy="657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: Rounded Corners 38">
              <a:extLst>
                <a:ext uri="{FF2B5EF4-FFF2-40B4-BE49-F238E27FC236}">
                  <a16:creationId xmlns:a16="http://schemas.microsoft.com/office/drawing/2014/main" id="{BA1364E7-0DF1-47AD-8443-62FFC462A2BA}"/>
                </a:ext>
              </a:extLst>
            </p:cNvPr>
            <p:cNvSpPr/>
            <p:nvPr/>
          </p:nvSpPr>
          <p:spPr>
            <a:xfrm rot="10800000">
              <a:off x="5922077" y="4858489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24">
            <a:extLst>
              <a:ext uri="{FF2B5EF4-FFF2-40B4-BE49-F238E27FC236}">
                <a16:creationId xmlns:a16="http://schemas.microsoft.com/office/drawing/2014/main" id="{C3CB786F-EC57-41B6-9FE3-D78898CB166A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6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ele err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D5DCA-6F61-4513-BF23-C4D8AFF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9A217B45-A55C-49F0-AD9C-276B4591A55D}"/>
              </a:ext>
            </a:extLst>
          </p:cNvPr>
          <p:cNvGrpSpPr/>
          <p:nvPr userDrawn="1"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35B89716-86BD-4ED9-BFDC-68F400B4B200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26">
              <a:extLst>
                <a:ext uri="{FF2B5EF4-FFF2-40B4-BE49-F238E27FC236}">
                  <a16:creationId xmlns:a16="http://schemas.microsoft.com/office/drawing/2014/main" id="{74673626-4BB1-403C-AE09-89EBB998CDA8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C8BDB7E1-634F-47EC-8F44-FFA21BF3BFFB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6CAF6D25-9E11-4A35-ABDE-66D0A38EC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F3446647-226E-4BA4-A42A-1BFC25FF6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7D286D58-1AAC-411E-BDD0-934C9E6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90120ABE-5259-4B50-92CD-B59AEFC89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7A6C1DBD-B260-4664-89EE-A6B647564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7">
              <a:extLst>
                <a:ext uri="{FF2B5EF4-FFF2-40B4-BE49-F238E27FC236}">
                  <a16:creationId xmlns:a16="http://schemas.microsoft.com/office/drawing/2014/main" id="{3A2C5966-D64C-447C-A00B-AB4CE6262C6A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Oval 24">
            <a:extLst>
              <a:ext uri="{FF2B5EF4-FFF2-40B4-BE49-F238E27FC236}">
                <a16:creationId xmlns:a16="http://schemas.microsoft.com/office/drawing/2014/main" id="{5E572E6E-8B8E-4654-8E5C-7ABA6CD6B3BA}"/>
              </a:ext>
            </a:extLst>
          </p:cNvPr>
          <p:cNvSpPr/>
          <p:nvPr userDrawn="1"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38">
            <a:extLst>
              <a:ext uri="{FF2B5EF4-FFF2-40B4-BE49-F238E27FC236}">
                <a16:creationId xmlns:a16="http://schemas.microsoft.com/office/drawing/2014/main" id="{7039F85D-8EE9-4409-A6E2-059CA55B649C}"/>
              </a:ext>
            </a:extLst>
          </p:cNvPr>
          <p:cNvSpPr/>
          <p:nvPr userDrawn="1"/>
        </p:nvSpPr>
        <p:spPr>
          <a:xfrm rot="20234284">
            <a:off x="10341180" y="4762967"/>
            <a:ext cx="181229" cy="1010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39">
            <a:extLst>
              <a:ext uri="{FF2B5EF4-FFF2-40B4-BE49-F238E27FC236}">
                <a16:creationId xmlns:a16="http://schemas.microsoft.com/office/drawing/2014/main" id="{22EC0260-81D6-4057-BE38-4CD60EE88B73}"/>
              </a:ext>
            </a:extLst>
          </p:cNvPr>
          <p:cNvSpPr/>
          <p:nvPr userDrawn="1"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CAC8312B-4B26-4D49-A80B-DDF1F01AB091}"/>
              </a:ext>
            </a:extLst>
          </p:cNvPr>
          <p:cNvGrpSpPr/>
          <p:nvPr userDrawn="1"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878BFFBB-F760-48B4-9E4F-C0CFCD00C885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ircle: Hollow 31">
              <a:extLst>
                <a:ext uri="{FF2B5EF4-FFF2-40B4-BE49-F238E27FC236}">
                  <a16:creationId xmlns:a16="http://schemas.microsoft.com/office/drawing/2014/main" id="{3E7AE895-9116-4353-9F0C-FB5B75AE7FCF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ircle: Hollow 33">
              <a:extLst>
                <a:ext uri="{FF2B5EF4-FFF2-40B4-BE49-F238E27FC236}">
                  <a16:creationId xmlns:a16="http://schemas.microsoft.com/office/drawing/2014/main" id="{DA9417B4-873E-4C32-8E4E-B33712CF1F84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E9F1ED74-F552-4D25-8BD3-D7D62AA846C6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41">
            <a:extLst>
              <a:ext uri="{FF2B5EF4-FFF2-40B4-BE49-F238E27FC236}">
                <a16:creationId xmlns:a16="http://schemas.microsoft.com/office/drawing/2014/main" id="{4233D746-E74A-47B3-84F7-72F94FE57B34}"/>
              </a:ext>
            </a:extLst>
          </p:cNvPr>
          <p:cNvSpPr txBox="1"/>
          <p:nvPr userDrawn="1"/>
        </p:nvSpPr>
        <p:spPr>
          <a:xfrm>
            <a:off x="4053393" y="4611074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F3990ECE-7393-4476-8596-3C3D3DD4D243}"/>
              </a:ext>
            </a:extLst>
          </p:cNvPr>
          <p:cNvSpPr txBox="1"/>
          <p:nvPr userDrawn="1"/>
        </p:nvSpPr>
        <p:spPr>
          <a:xfrm>
            <a:off x="3958304" y="217177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D406934F-B9E4-4831-9C34-5B034A767622}"/>
              </a:ext>
            </a:extLst>
          </p:cNvPr>
          <p:cNvSpPr txBox="1"/>
          <p:nvPr userDrawn="1"/>
        </p:nvSpPr>
        <p:spPr>
          <a:xfrm>
            <a:off x="3954088" y="3383171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49">
            <a:extLst>
              <a:ext uri="{FF2B5EF4-FFF2-40B4-BE49-F238E27FC236}">
                <a16:creationId xmlns:a16="http://schemas.microsoft.com/office/drawing/2014/main" id="{FCB68830-4135-4B80-A948-9C22D91B5AB2}"/>
              </a:ext>
            </a:extLst>
          </p:cNvPr>
          <p:cNvGrpSpPr/>
          <p:nvPr userDrawn="1"/>
        </p:nvGrpSpPr>
        <p:grpSpPr>
          <a:xfrm rot="1434524">
            <a:off x="7913660" y="3176948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30" name="Straight Connector 47">
              <a:extLst>
                <a:ext uri="{FF2B5EF4-FFF2-40B4-BE49-F238E27FC236}">
                  <a16:creationId xmlns:a16="http://schemas.microsoft.com/office/drawing/2014/main" id="{287F8093-9189-4878-9EBD-E788CA51A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48">
              <a:extLst>
                <a:ext uri="{FF2B5EF4-FFF2-40B4-BE49-F238E27FC236}">
                  <a16:creationId xmlns:a16="http://schemas.microsoft.com/office/drawing/2014/main" id="{1499FFE1-F16B-43FC-B1D0-ED8B1F8BDF6A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53">
            <a:extLst>
              <a:ext uri="{FF2B5EF4-FFF2-40B4-BE49-F238E27FC236}">
                <a16:creationId xmlns:a16="http://schemas.microsoft.com/office/drawing/2014/main" id="{28E75F56-7D3D-45BF-BA33-0A37ED519F3C}"/>
              </a:ext>
            </a:extLst>
          </p:cNvPr>
          <p:cNvGrpSpPr/>
          <p:nvPr userDrawn="1"/>
        </p:nvGrpSpPr>
        <p:grpSpPr>
          <a:xfrm rot="487849">
            <a:off x="8018522" y="4170072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6E16A849-094E-4338-AB33-1A4C77D0B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55">
              <a:extLst>
                <a:ext uri="{FF2B5EF4-FFF2-40B4-BE49-F238E27FC236}">
                  <a16:creationId xmlns:a16="http://schemas.microsoft.com/office/drawing/2014/main" id="{FC7C9ABA-6A28-4E70-A77E-7887F214E41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platzhalter 37">
            <a:extLst>
              <a:ext uri="{FF2B5EF4-FFF2-40B4-BE49-F238E27FC236}">
                <a16:creationId xmlns:a16="http://schemas.microsoft.com/office/drawing/2014/main" id="{FDC9642A-A1A9-4252-BF51-0347A89A14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6458" y="2128164"/>
            <a:ext cx="2573905" cy="106603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36" name="Textplatzhalter 37">
            <a:extLst>
              <a:ext uri="{FF2B5EF4-FFF2-40B4-BE49-F238E27FC236}">
                <a16:creationId xmlns:a16="http://schemas.microsoft.com/office/drawing/2014/main" id="{130DA412-7C0E-415B-863B-097329001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6458" y="3383171"/>
            <a:ext cx="2573905" cy="106603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37" name="Textplatzhalter 37">
            <a:extLst>
              <a:ext uri="{FF2B5EF4-FFF2-40B4-BE49-F238E27FC236}">
                <a16:creationId xmlns:a16="http://schemas.microsoft.com/office/drawing/2014/main" id="{78CA323E-87FE-4E24-822E-3605DC6DDE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5728" y="4591670"/>
            <a:ext cx="2573905" cy="106603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Noto Sans" panose="020B050204050402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Textuelle Beschreibung des Lernziels. Textuelle Beschreibung des Lernziels. 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E8CBA62-4326-4F1B-8FC7-71B2D3E007F5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A75D7-AC6E-4C5A-AD6A-16B8952E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sosceles Triangle 7">
            <a:extLst>
              <a:ext uri="{FF2B5EF4-FFF2-40B4-BE49-F238E27FC236}">
                <a16:creationId xmlns:a16="http://schemas.microsoft.com/office/drawing/2014/main" id="{0975DAF0-7A53-482C-A629-56DE67B633B0}"/>
              </a:ext>
            </a:extLst>
          </p:cNvPr>
          <p:cNvSpPr/>
          <p:nvPr/>
        </p:nvSpPr>
        <p:spPr>
          <a:xfrm>
            <a:off x="1148072" y="5544659"/>
            <a:ext cx="226911" cy="161172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rgbClr val="353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>
              <a:solidFill>
                <a:schemeClr val="tx1"/>
              </a:solidFill>
            </a:endParaRPr>
          </a:p>
        </p:txBody>
      </p:sp>
      <p:grpSp>
        <p:nvGrpSpPr>
          <p:cNvPr id="29" name="그룹 1">
            <a:extLst>
              <a:ext uri="{FF2B5EF4-FFF2-40B4-BE49-F238E27FC236}">
                <a16:creationId xmlns:a16="http://schemas.microsoft.com/office/drawing/2014/main" id="{D05917B1-8CB0-4086-9E80-7E7EDE5C24DA}"/>
              </a:ext>
            </a:extLst>
          </p:cNvPr>
          <p:cNvGrpSpPr/>
          <p:nvPr userDrawn="1"/>
        </p:nvGrpSpPr>
        <p:grpSpPr>
          <a:xfrm>
            <a:off x="8914194" y="1702663"/>
            <a:ext cx="2307768" cy="2309828"/>
            <a:chOff x="8582298" y="2310847"/>
            <a:chExt cx="2026966" cy="2028775"/>
          </a:xfrm>
        </p:grpSpPr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A2A9D277-8A6F-475D-96C7-E9283BE51A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5875">
              <a:solidFill>
                <a:srgbClr val="C139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1ACB33B-0D3E-475D-A69F-43EDB17E90DC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rgbClr val="C13936"/>
            </a:solidFill>
            <a:ln>
              <a:solidFill>
                <a:srgbClr val="C139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260B2660-ECF9-44E7-8917-3D4030CB56CA}"/>
              </a:ext>
            </a:extLst>
          </p:cNvPr>
          <p:cNvGrpSpPr/>
          <p:nvPr userDrawn="1"/>
        </p:nvGrpSpPr>
        <p:grpSpPr>
          <a:xfrm>
            <a:off x="925989" y="1702663"/>
            <a:ext cx="2307768" cy="2309828"/>
            <a:chOff x="853440" y="2310847"/>
            <a:chExt cx="2026966" cy="2028775"/>
          </a:xfrm>
        </p:grpSpPr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F7F9C776-FF6F-47CE-8FB1-8BE546758712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5875">
              <a:solidFill>
                <a:srgbClr val="353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42555F71-BA5B-4866-93D2-768FFD4AF432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rgbClr val="353990"/>
            </a:solidFill>
            <a:ln>
              <a:solidFill>
                <a:srgbClr val="353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그룹 3">
            <a:extLst>
              <a:ext uri="{FF2B5EF4-FFF2-40B4-BE49-F238E27FC236}">
                <a16:creationId xmlns:a16="http://schemas.microsoft.com/office/drawing/2014/main" id="{2E624E21-5061-4FBF-AC1D-75EFD13A1AD7}"/>
              </a:ext>
            </a:extLst>
          </p:cNvPr>
          <p:cNvGrpSpPr/>
          <p:nvPr userDrawn="1"/>
        </p:nvGrpSpPr>
        <p:grpSpPr>
          <a:xfrm>
            <a:off x="4920091" y="1702663"/>
            <a:ext cx="2307768" cy="2309828"/>
            <a:chOff x="4717869" y="2310847"/>
            <a:chExt cx="2026966" cy="2028775"/>
          </a:xfrm>
        </p:grpSpPr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D6B695F9-7D13-44BC-A060-073A74D9C88E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5875">
              <a:solidFill>
                <a:srgbClr val="359D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E13A2646-B18E-40F2-9E28-FABD430E2F42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rgbClr val="359D2C"/>
            </a:solidFill>
            <a:ln>
              <a:solidFill>
                <a:srgbClr val="359D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4A3A884F-9C15-4B39-B55C-DD8E51934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8151" y="1827233"/>
            <a:ext cx="2052000" cy="205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40" name="Bildplatzhalter 38">
            <a:extLst>
              <a:ext uri="{FF2B5EF4-FFF2-40B4-BE49-F238E27FC236}">
                <a16:creationId xmlns:a16="http://schemas.microsoft.com/office/drawing/2014/main" id="{D3D14202-11D7-48B1-BC7C-6EA2EE100A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2078" y="1825631"/>
            <a:ext cx="2052000" cy="205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41" name="Bildplatzhalter 38">
            <a:extLst>
              <a:ext uri="{FF2B5EF4-FFF2-40B4-BE49-F238E27FC236}">
                <a16:creationId xmlns:a16="http://schemas.microsoft.com/office/drawing/2014/main" id="{2A6EAFA2-B599-47A7-BBEC-87E61CD89D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39917" y="1824029"/>
            <a:ext cx="2052000" cy="205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F9BD63FB-4CCF-43B5-84A2-985D89ECAC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5071" y="4176505"/>
            <a:ext cx="2021522" cy="323837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Ansprechpartner</a:t>
            </a:r>
          </a:p>
        </p:txBody>
      </p:sp>
      <p:sp>
        <p:nvSpPr>
          <p:cNvPr id="44" name="Textplatzhalter 42">
            <a:extLst>
              <a:ext uri="{FF2B5EF4-FFF2-40B4-BE49-F238E27FC236}">
                <a16:creationId xmlns:a16="http://schemas.microsoft.com/office/drawing/2014/main" id="{7DC589F7-98EC-4BD8-ADD3-D718BEE67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5071" y="4552365"/>
            <a:ext cx="2021522" cy="761075"/>
          </a:xfrm>
        </p:spPr>
        <p:txBody>
          <a:bodyPr>
            <a:no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Funktion</a:t>
            </a:r>
          </a:p>
        </p:txBody>
      </p:sp>
      <p:sp>
        <p:nvSpPr>
          <p:cNvPr id="45" name="Textplatzhalter 42">
            <a:extLst>
              <a:ext uri="{FF2B5EF4-FFF2-40B4-BE49-F238E27FC236}">
                <a16:creationId xmlns:a16="http://schemas.microsoft.com/office/drawing/2014/main" id="{4549F915-7560-4461-9021-FDCBD85246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892" y="5432549"/>
            <a:ext cx="2021522" cy="358572"/>
          </a:xfrm>
        </p:spPr>
        <p:txBody>
          <a:bodyPr>
            <a:noAutofit/>
          </a:bodyPr>
          <a:lstStyle>
            <a:lvl1pPr marL="0" indent="0" algn="l"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name@rvwbk.de</a:t>
            </a:r>
          </a:p>
        </p:txBody>
      </p:sp>
      <p:sp>
        <p:nvSpPr>
          <p:cNvPr id="46" name="Isosceles Triangle 7">
            <a:extLst>
              <a:ext uri="{FF2B5EF4-FFF2-40B4-BE49-F238E27FC236}">
                <a16:creationId xmlns:a16="http://schemas.microsoft.com/office/drawing/2014/main" id="{5484CF95-B709-4022-9B57-A14E5625C561}"/>
              </a:ext>
            </a:extLst>
          </p:cNvPr>
          <p:cNvSpPr/>
          <p:nvPr userDrawn="1"/>
        </p:nvSpPr>
        <p:spPr>
          <a:xfrm>
            <a:off x="5044740" y="5544659"/>
            <a:ext cx="226911" cy="161172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>
              <a:solidFill>
                <a:schemeClr val="tx1"/>
              </a:solidFill>
            </a:endParaRPr>
          </a:p>
        </p:txBody>
      </p:sp>
      <p:sp>
        <p:nvSpPr>
          <p:cNvPr id="47" name="Textplatzhalter 42">
            <a:extLst>
              <a:ext uri="{FF2B5EF4-FFF2-40B4-BE49-F238E27FC236}">
                <a16:creationId xmlns:a16="http://schemas.microsoft.com/office/drawing/2014/main" id="{428FAA3C-A5A8-42F2-98C6-6DD8C5E47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71739" y="4176505"/>
            <a:ext cx="2021522" cy="323837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Ansprechpartner</a:t>
            </a:r>
          </a:p>
        </p:txBody>
      </p:sp>
      <p:sp>
        <p:nvSpPr>
          <p:cNvPr id="48" name="Textplatzhalter 42">
            <a:extLst>
              <a:ext uri="{FF2B5EF4-FFF2-40B4-BE49-F238E27FC236}">
                <a16:creationId xmlns:a16="http://schemas.microsoft.com/office/drawing/2014/main" id="{4B944CEB-9DFD-4280-9B74-8CF325AD6F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1739" y="4552365"/>
            <a:ext cx="2021522" cy="761075"/>
          </a:xfrm>
        </p:spPr>
        <p:txBody>
          <a:bodyPr>
            <a:no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Funktion</a:t>
            </a:r>
          </a:p>
        </p:txBody>
      </p:sp>
      <p:sp>
        <p:nvSpPr>
          <p:cNvPr id="49" name="Textplatzhalter 42">
            <a:extLst>
              <a:ext uri="{FF2B5EF4-FFF2-40B4-BE49-F238E27FC236}">
                <a16:creationId xmlns:a16="http://schemas.microsoft.com/office/drawing/2014/main" id="{2178DA37-ED64-4A28-A822-3DA91D88F7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42560" y="5432549"/>
            <a:ext cx="2021522" cy="358572"/>
          </a:xfrm>
        </p:spPr>
        <p:txBody>
          <a:bodyPr>
            <a:noAutofit/>
          </a:bodyPr>
          <a:lstStyle>
            <a:lvl1pPr marL="0" indent="0" algn="l"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name@rvwbk.de</a:t>
            </a:r>
          </a:p>
        </p:txBody>
      </p:sp>
      <p:sp>
        <p:nvSpPr>
          <p:cNvPr id="50" name="Isosceles Triangle 7">
            <a:extLst>
              <a:ext uri="{FF2B5EF4-FFF2-40B4-BE49-F238E27FC236}">
                <a16:creationId xmlns:a16="http://schemas.microsoft.com/office/drawing/2014/main" id="{0A8D7FC4-6B14-46FE-B845-D963131DB649}"/>
              </a:ext>
            </a:extLst>
          </p:cNvPr>
          <p:cNvSpPr/>
          <p:nvPr userDrawn="1"/>
        </p:nvSpPr>
        <p:spPr>
          <a:xfrm>
            <a:off x="9139228" y="5545404"/>
            <a:ext cx="226911" cy="161172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>
              <a:solidFill>
                <a:schemeClr val="tx1"/>
              </a:solidFill>
            </a:endParaRPr>
          </a:p>
        </p:txBody>
      </p:sp>
      <p:sp>
        <p:nvSpPr>
          <p:cNvPr id="51" name="Textplatzhalter 42">
            <a:extLst>
              <a:ext uri="{FF2B5EF4-FFF2-40B4-BE49-F238E27FC236}">
                <a16:creationId xmlns:a16="http://schemas.microsoft.com/office/drawing/2014/main" id="{3B573EB4-24CF-465D-A465-16C4EE7A38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66227" y="4177250"/>
            <a:ext cx="2021522" cy="323837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Ansprechpartner</a:t>
            </a:r>
          </a:p>
        </p:txBody>
      </p:sp>
      <p:sp>
        <p:nvSpPr>
          <p:cNvPr id="52" name="Textplatzhalter 42">
            <a:extLst>
              <a:ext uri="{FF2B5EF4-FFF2-40B4-BE49-F238E27FC236}">
                <a16:creationId xmlns:a16="http://schemas.microsoft.com/office/drawing/2014/main" id="{BFC9E511-7E09-4EAC-A359-CFD0ED3694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66227" y="4553110"/>
            <a:ext cx="2021522" cy="761075"/>
          </a:xfrm>
        </p:spPr>
        <p:txBody>
          <a:bodyPr>
            <a:no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Funktion</a:t>
            </a:r>
          </a:p>
        </p:txBody>
      </p:sp>
      <p:sp>
        <p:nvSpPr>
          <p:cNvPr id="53" name="Textplatzhalter 42">
            <a:extLst>
              <a:ext uri="{FF2B5EF4-FFF2-40B4-BE49-F238E27FC236}">
                <a16:creationId xmlns:a16="http://schemas.microsoft.com/office/drawing/2014/main" id="{A07234D9-633D-4306-AAE0-EC111D9771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7048" y="5433294"/>
            <a:ext cx="2021522" cy="358572"/>
          </a:xfrm>
        </p:spPr>
        <p:txBody>
          <a:bodyPr>
            <a:noAutofit/>
          </a:bodyPr>
          <a:lstStyle>
            <a:lvl1pPr marL="0" indent="0" algn="l"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name@rvwbk.de</a:t>
            </a: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A067A9F2-5E9F-4FD0-9742-0CBA3A677380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21175" y="1"/>
            <a:ext cx="6784903" cy="6593390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BB0E0C-E08D-4ECE-BB05-ABCBE47E5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99" y="5693605"/>
            <a:ext cx="1571626" cy="899786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A011A4-7C56-49C1-A276-09C2E555D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6660" y="3585441"/>
            <a:ext cx="3713232" cy="170093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4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Hinweise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0A49EAC-2FC3-47EE-A312-95B985F6AE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52084">
            <a:off x="304040" y="1044246"/>
            <a:ext cx="4288509" cy="1047129"/>
          </a:xfrm>
          <a:solidFill>
            <a:srgbClr val="C13936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Hinweise bearbeiten: …</a:t>
            </a:r>
          </a:p>
        </p:txBody>
      </p:sp>
    </p:spTree>
    <p:extLst>
      <p:ext uri="{BB962C8B-B14F-4D97-AF65-F5344CB8AC3E}">
        <p14:creationId xmlns:p14="http://schemas.microsoft.com/office/powerpoint/2010/main" val="1491276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ständige Hand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A75A-E3B4-4A6F-AA76-0BF08354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Oval 50">
            <a:extLst>
              <a:ext uri="{FF2B5EF4-FFF2-40B4-BE49-F238E27FC236}">
                <a16:creationId xmlns:a16="http://schemas.microsoft.com/office/drawing/2014/main" id="{E05885E5-F5B2-4A50-A92D-66A67B0AADF2}"/>
              </a:ext>
            </a:extLst>
          </p:cNvPr>
          <p:cNvSpPr/>
          <p:nvPr userDrawn="1"/>
        </p:nvSpPr>
        <p:spPr>
          <a:xfrm>
            <a:off x="7196462" y="2052216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316837EE-4A95-40F3-9B89-838F51675D00}"/>
              </a:ext>
            </a:extLst>
          </p:cNvPr>
          <p:cNvSpPr/>
          <p:nvPr userDrawn="1"/>
        </p:nvSpPr>
        <p:spPr>
          <a:xfrm>
            <a:off x="7196462" y="2843663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53">
            <a:extLst>
              <a:ext uri="{FF2B5EF4-FFF2-40B4-BE49-F238E27FC236}">
                <a16:creationId xmlns:a16="http://schemas.microsoft.com/office/drawing/2014/main" id="{26AC32B5-B3CA-4AC2-8430-CFF805F2B7D7}"/>
              </a:ext>
            </a:extLst>
          </p:cNvPr>
          <p:cNvSpPr/>
          <p:nvPr userDrawn="1"/>
        </p:nvSpPr>
        <p:spPr>
          <a:xfrm>
            <a:off x="7196462" y="4426557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7">
            <a:extLst>
              <a:ext uri="{FF2B5EF4-FFF2-40B4-BE49-F238E27FC236}">
                <a16:creationId xmlns:a16="http://schemas.microsoft.com/office/drawing/2014/main" id="{83BED0C7-CC52-44A2-9680-720DE2C05E0E}"/>
              </a:ext>
            </a:extLst>
          </p:cNvPr>
          <p:cNvSpPr/>
          <p:nvPr userDrawn="1"/>
        </p:nvSpPr>
        <p:spPr>
          <a:xfrm>
            <a:off x="7196462" y="5218004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ECC5EC01-C1A9-46E8-A73F-6BC14D0EC392}"/>
              </a:ext>
            </a:extLst>
          </p:cNvPr>
          <p:cNvSpPr/>
          <p:nvPr userDrawn="1"/>
        </p:nvSpPr>
        <p:spPr>
          <a:xfrm>
            <a:off x="7196462" y="6009450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8675F02-4AF9-4570-97CE-DD377107EAC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47501" y="2273699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E141267-419F-40FE-909C-B2AE63FD9A7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14799" y="3388070"/>
            <a:ext cx="1378023" cy="1399241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6034FE-DFD8-4D1D-83FB-D8F0A607DDA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77597" y="4314669"/>
            <a:ext cx="1531642" cy="155522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EE2C8EF-E786-4A16-94CD-14FA05C1802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8200" y="4659716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B35F4B1-48A5-458C-A4AC-C3057B26605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35812" y="3143739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364571B-005B-4795-99E9-12DB900255F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60008" y="2700624"/>
            <a:ext cx="825661" cy="83837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51">
            <a:extLst>
              <a:ext uri="{FF2B5EF4-FFF2-40B4-BE49-F238E27FC236}">
                <a16:creationId xmlns:a16="http://schemas.microsoft.com/office/drawing/2014/main" id="{818F87E3-28EE-49E3-AA88-A588C58364E2}"/>
              </a:ext>
            </a:extLst>
          </p:cNvPr>
          <p:cNvSpPr/>
          <p:nvPr userDrawn="1"/>
        </p:nvSpPr>
        <p:spPr>
          <a:xfrm>
            <a:off x="7196462" y="3635110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17BD2BA-974D-4495-8167-97D7DB816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12075" y="1962293"/>
            <a:ext cx="3641725" cy="466725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Information bearbeiten</a:t>
            </a:r>
          </a:p>
        </p:txBody>
      </p:sp>
      <p:sp>
        <p:nvSpPr>
          <p:cNvPr id="23" name="Textplatzhalter 21">
            <a:extLst>
              <a:ext uri="{FF2B5EF4-FFF2-40B4-BE49-F238E27FC236}">
                <a16:creationId xmlns:a16="http://schemas.microsoft.com/office/drawing/2014/main" id="{08E27228-5BFB-47FA-8D24-DE90C14FC1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2075" y="2772993"/>
            <a:ext cx="3641725" cy="466725"/>
          </a:xfrm>
        </p:spPr>
        <p:txBody>
          <a:bodyPr anchor="ctr"/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Planung bearbeiten</a:t>
            </a:r>
          </a:p>
        </p:txBody>
      </p:sp>
      <p:sp>
        <p:nvSpPr>
          <p:cNvPr id="24" name="Textplatzhalter 21">
            <a:extLst>
              <a:ext uri="{FF2B5EF4-FFF2-40B4-BE49-F238E27FC236}">
                <a16:creationId xmlns:a16="http://schemas.microsoft.com/office/drawing/2014/main" id="{688F04D0-D938-4BF2-865C-7DAF353A0E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12074" y="3579132"/>
            <a:ext cx="3641725" cy="466725"/>
          </a:xfrm>
        </p:spPr>
        <p:txBody>
          <a:bodyPr anchor="ctr"/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Entscheidung bearbeiten</a:t>
            </a:r>
          </a:p>
        </p:txBody>
      </p:sp>
      <p:sp>
        <p:nvSpPr>
          <p:cNvPr id="25" name="Textplatzhalter 21">
            <a:extLst>
              <a:ext uri="{FF2B5EF4-FFF2-40B4-BE49-F238E27FC236}">
                <a16:creationId xmlns:a16="http://schemas.microsoft.com/office/drawing/2014/main" id="{0212DFD3-93DF-4E01-A853-8335CC7E53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12074" y="4320586"/>
            <a:ext cx="3641725" cy="466725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Ausführung bearbeiten</a:t>
            </a:r>
          </a:p>
        </p:txBody>
      </p:sp>
      <p:sp>
        <p:nvSpPr>
          <p:cNvPr id="26" name="Textplatzhalter 21">
            <a:extLst>
              <a:ext uri="{FF2B5EF4-FFF2-40B4-BE49-F238E27FC236}">
                <a16:creationId xmlns:a16="http://schemas.microsoft.com/office/drawing/2014/main" id="{EA77D13B-14D3-4202-99FD-B67E83170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12074" y="5131286"/>
            <a:ext cx="3641725" cy="466725"/>
          </a:xfrm>
        </p:spPr>
        <p:txBody>
          <a:bodyPr anchor="ctr"/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Bewertung bearbeiten</a:t>
            </a:r>
          </a:p>
        </p:txBody>
      </p:sp>
      <p:sp>
        <p:nvSpPr>
          <p:cNvPr id="27" name="Textplatzhalter 21">
            <a:extLst>
              <a:ext uri="{FF2B5EF4-FFF2-40B4-BE49-F238E27FC236}">
                <a16:creationId xmlns:a16="http://schemas.microsoft.com/office/drawing/2014/main" id="{1963B658-184E-4A6C-BE16-B15A06CA6F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2073" y="5937425"/>
            <a:ext cx="3641725" cy="466725"/>
          </a:xfrm>
        </p:spPr>
        <p:txBody>
          <a:bodyPr anchor="ctr"/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Beurteilung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6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lenst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79F3A-E29D-4A32-A1CD-0D7DB528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847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3FC31C22-7329-4B85-A58B-BAC4E118D612}"/>
              </a:ext>
            </a:extLst>
          </p:cNvPr>
          <p:cNvGrpSpPr/>
          <p:nvPr userDrawn="1"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68C5E2-26EB-47CA-A6AB-190C3B92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189428B-814C-47FA-8C16-01A923179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FD47422-CEA2-4D9C-BE06-55F218251CB3}"/>
              </a:ext>
            </a:extLst>
          </p:cNvPr>
          <p:cNvGrpSpPr/>
          <p:nvPr userDrawn="1"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07D1820-DBBE-43C3-A67B-869E8C9C009F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B2F81A33-5663-443D-ACFD-29B6D3EA4B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101">
            <a:extLst>
              <a:ext uri="{FF2B5EF4-FFF2-40B4-BE49-F238E27FC236}">
                <a16:creationId xmlns:a16="http://schemas.microsoft.com/office/drawing/2014/main" id="{AB474912-20C3-4555-8655-E659E20CBD08}"/>
              </a:ext>
            </a:extLst>
          </p:cNvPr>
          <p:cNvGrpSpPr/>
          <p:nvPr userDrawn="1"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3" name="Freeform 86">
              <a:extLst>
                <a:ext uri="{FF2B5EF4-FFF2-40B4-BE49-F238E27FC236}">
                  <a16:creationId xmlns:a16="http://schemas.microsoft.com/office/drawing/2014/main" id="{1CE3DE17-FF5E-49E5-95A0-33F72893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6AFA6F6-1DB1-408E-A9CA-BB120ADF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57B8DCC1-24CF-45CC-96B6-69D712D60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1">
              <a:extLst>
                <a:ext uri="{FF2B5EF4-FFF2-40B4-BE49-F238E27FC236}">
                  <a16:creationId xmlns:a16="http://schemas.microsoft.com/office/drawing/2014/main" id="{1C35E410-B1AD-4CDB-B8E8-C8A57779A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2">
              <a:extLst>
                <a:ext uri="{FF2B5EF4-FFF2-40B4-BE49-F238E27FC236}">
                  <a16:creationId xmlns:a16="http://schemas.microsoft.com/office/drawing/2014/main" id="{86E83100-9DE6-404D-855C-8B924DF7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3">
              <a:extLst>
                <a:ext uri="{FF2B5EF4-FFF2-40B4-BE49-F238E27FC236}">
                  <a16:creationId xmlns:a16="http://schemas.microsoft.com/office/drawing/2014/main" id="{BEA5B208-5949-441B-B78F-94B08795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4">
              <a:extLst>
                <a:ext uri="{FF2B5EF4-FFF2-40B4-BE49-F238E27FC236}">
                  <a16:creationId xmlns:a16="http://schemas.microsoft.com/office/drawing/2014/main" id="{5513532F-A4EA-4101-991A-BDB449EE8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5">
              <a:extLst>
                <a:ext uri="{FF2B5EF4-FFF2-40B4-BE49-F238E27FC236}">
                  <a16:creationId xmlns:a16="http://schemas.microsoft.com/office/drawing/2014/main" id="{BAD394A9-43B7-47D9-BECE-D428CA78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>
              <a:extLst>
                <a:ext uri="{FF2B5EF4-FFF2-40B4-BE49-F238E27FC236}">
                  <a16:creationId xmlns:a16="http://schemas.microsoft.com/office/drawing/2014/main" id="{112F842F-2710-4006-9403-88792C1C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1973A6D7-9ADD-4151-B1B6-23C8D3408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8">
              <a:extLst>
                <a:ext uri="{FF2B5EF4-FFF2-40B4-BE49-F238E27FC236}">
                  <a16:creationId xmlns:a16="http://schemas.microsoft.com/office/drawing/2014/main" id="{EB1D9139-4145-4AB4-84A7-82F4275D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">
              <a:extLst>
                <a:ext uri="{FF2B5EF4-FFF2-40B4-BE49-F238E27FC236}">
                  <a16:creationId xmlns:a16="http://schemas.microsoft.com/office/drawing/2014/main" id="{09E2426B-5420-4498-A5EB-EDC6677BD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C8A9E257-B68C-4865-9065-27A45DCAC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1">
              <a:extLst>
                <a:ext uri="{FF2B5EF4-FFF2-40B4-BE49-F238E27FC236}">
                  <a16:creationId xmlns:a16="http://schemas.microsoft.com/office/drawing/2014/main" id="{4AD601E7-57BA-4D42-B050-DD0EF2F72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2">
              <a:extLst>
                <a:ext uri="{FF2B5EF4-FFF2-40B4-BE49-F238E27FC236}">
                  <a16:creationId xmlns:a16="http://schemas.microsoft.com/office/drawing/2014/main" id="{47B7209D-DC9F-471F-94E6-D8535B8B6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id="{00D91F02-23EB-4129-9C14-89EE304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id="{C0004B5B-5300-4E00-B1EC-5A58EFEF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id="{99BFE7F4-8D6C-488D-91CD-D7B991AF8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8BA09981-1456-4388-9FCE-6301BE38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id="{85537BE4-1BCF-4A6E-B927-41C0EEC99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id="{17B9D5F7-2D2B-401D-8704-0CBC0C7B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id="{3033708F-EAD1-4364-836A-72EBF9E20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id="{406CDBE4-C5CE-402D-851C-BDB5276A5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id="{C39F4BA0-9F19-4DF2-8388-3E0D3238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>
              <a:extLst>
                <a:ext uri="{FF2B5EF4-FFF2-40B4-BE49-F238E27FC236}">
                  <a16:creationId xmlns:a16="http://schemas.microsoft.com/office/drawing/2014/main" id="{BFDA05CB-2539-45F6-93DF-6D3DE97B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>
              <a:extLst>
                <a:ext uri="{FF2B5EF4-FFF2-40B4-BE49-F238E27FC236}">
                  <a16:creationId xmlns:a16="http://schemas.microsoft.com/office/drawing/2014/main" id="{20FA9348-439A-4614-BACD-11AD8704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4">
              <a:extLst>
                <a:ext uri="{FF2B5EF4-FFF2-40B4-BE49-F238E27FC236}">
                  <a16:creationId xmlns:a16="http://schemas.microsoft.com/office/drawing/2014/main" id="{AFC45943-11BD-4F64-BDAC-1AAE44BD1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5">
              <a:extLst>
                <a:ext uri="{FF2B5EF4-FFF2-40B4-BE49-F238E27FC236}">
                  <a16:creationId xmlns:a16="http://schemas.microsoft.com/office/drawing/2014/main" id="{BE522098-72DB-4468-B177-6F23A355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6">
              <a:extLst>
                <a:ext uri="{FF2B5EF4-FFF2-40B4-BE49-F238E27FC236}">
                  <a16:creationId xmlns:a16="http://schemas.microsoft.com/office/drawing/2014/main" id="{C5A78587-4CA2-47DB-9DE9-BA895DE6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7">
              <a:extLst>
                <a:ext uri="{FF2B5EF4-FFF2-40B4-BE49-F238E27FC236}">
                  <a16:creationId xmlns:a16="http://schemas.microsoft.com/office/drawing/2014/main" id="{E89581F3-B4BD-4010-BDA6-C0D71A882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8">
              <a:extLst>
                <a:ext uri="{FF2B5EF4-FFF2-40B4-BE49-F238E27FC236}">
                  <a16:creationId xmlns:a16="http://schemas.microsoft.com/office/drawing/2014/main" id="{7835CB98-C8CE-4710-BACA-204C06F9F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>
              <a:extLst>
                <a:ext uri="{FF2B5EF4-FFF2-40B4-BE49-F238E27FC236}">
                  <a16:creationId xmlns:a16="http://schemas.microsoft.com/office/drawing/2014/main" id="{E9D66CBD-8092-4259-9CFC-25846BC7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0">
              <a:extLst>
                <a:ext uri="{FF2B5EF4-FFF2-40B4-BE49-F238E27FC236}">
                  <a16:creationId xmlns:a16="http://schemas.microsoft.com/office/drawing/2014/main" id="{81348FD4-F54B-436B-886F-15A068232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>
              <a:extLst>
                <a:ext uri="{FF2B5EF4-FFF2-40B4-BE49-F238E27FC236}">
                  <a16:creationId xmlns:a16="http://schemas.microsoft.com/office/drawing/2014/main" id="{32828C29-5061-4BAE-9764-066D07B0B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2">
              <a:extLst>
                <a:ext uri="{FF2B5EF4-FFF2-40B4-BE49-F238E27FC236}">
                  <a16:creationId xmlns:a16="http://schemas.microsoft.com/office/drawing/2014/main" id="{1D2FEEBA-9333-41BA-85FC-AFF7CF52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3">
              <a:extLst>
                <a:ext uri="{FF2B5EF4-FFF2-40B4-BE49-F238E27FC236}">
                  <a16:creationId xmlns:a16="http://schemas.microsoft.com/office/drawing/2014/main" id="{B900E792-3F93-4A41-95B2-4DDD0298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E9AA1AC5-5019-476C-A594-B49696AF0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5">
              <a:extLst>
                <a:ext uri="{FF2B5EF4-FFF2-40B4-BE49-F238E27FC236}">
                  <a16:creationId xmlns:a16="http://schemas.microsoft.com/office/drawing/2014/main" id="{37D75EAB-E4A3-496B-8F15-4A4A07F3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6">
              <a:extLst>
                <a:ext uri="{FF2B5EF4-FFF2-40B4-BE49-F238E27FC236}">
                  <a16:creationId xmlns:a16="http://schemas.microsoft.com/office/drawing/2014/main" id="{7F252C54-350D-4855-879F-609A629C3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CDBDE5BC-D390-4F3F-A4AA-62F8E32C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8">
              <a:extLst>
                <a:ext uri="{FF2B5EF4-FFF2-40B4-BE49-F238E27FC236}">
                  <a16:creationId xmlns:a16="http://schemas.microsoft.com/office/drawing/2014/main" id="{E08EAE9E-2E33-4B75-BA4F-1DD7BB5A0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id="{9AD36CA9-2A0E-4176-8488-34EC564C9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86FFD06-5879-4FF6-9565-B2F2A8B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476D8865-0748-4E25-B7E2-C34C2209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58E7673E-5816-48C6-8B14-A5961312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B51750F-2AC5-4F2D-BD14-F7CB281C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4">
              <a:extLst>
                <a:ext uri="{FF2B5EF4-FFF2-40B4-BE49-F238E27FC236}">
                  <a16:creationId xmlns:a16="http://schemas.microsoft.com/office/drawing/2014/main" id="{DC7F1644-CD31-4B36-9BFC-CDE791BF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5">
              <a:extLst>
                <a:ext uri="{FF2B5EF4-FFF2-40B4-BE49-F238E27FC236}">
                  <a16:creationId xmlns:a16="http://schemas.microsoft.com/office/drawing/2014/main" id="{E8407C4C-D4A2-415D-B093-72037CA5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6">
              <a:extLst>
                <a:ext uri="{FF2B5EF4-FFF2-40B4-BE49-F238E27FC236}">
                  <a16:creationId xmlns:a16="http://schemas.microsoft.com/office/drawing/2014/main" id="{F5014A91-CADB-43DC-9A2D-51BB9C53F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7">
              <a:extLst>
                <a:ext uri="{FF2B5EF4-FFF2-40B4-BE49-F238E27FC236}">
                  <a16:creationId xmlns:a16="http://schemas.microsoft.com/office/drawing/2014/main" id="{CD50CFA6-E3F7-43F9-8998-ADD18376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8">
              <a:extLst>
                <a:ext uri="{FF2B5EF4-FFF2-40B4-BE49-F238E27FC236}">
                  <a16:creationId xmlns:a16="http://schemas.microsoft.com/office/drawing/2014/main" id="{FBB43448-DDBE-41F3-B706-F911E15D8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496B9A08-2228-4DB6-9D12-1147448E2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0">
              <a:extLst>
                <a:ext uri="{FF2B5EF4-FFF2-40B4-BE49-F238E27FC236}">
                  <a16:creationId xmlns:a16="http://schemas.microsoft.com/office/drawing/2014/main" id="{95B41F6B-BFC7-4C3B-861D-BBBA0132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1">
              <a:extLst>
                <a:ext uri="{FF2B5EF4-FFF2-40B4-BE49-F238E27FC236}">
                  <a16:creationId xmlns:a16="http://schemas.microsoft.com/office/drawing/2014/main" id="{691365E0-8200-418A-A28F-381690B9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2">
              <a:extLst>
                <a:ext uri="{FF2B5EF4-FFF2-40B4-BE49-F238E27FC236}">
                  <a16:creationId xmlns:a16="http://schemas.microsoft.com/office/drawing/2014/main" id="{3FA96475-09BC-49E0-B2B0-52A48D69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43">
              <a:extLst>
                <a:ext uri="{FF2B5EF4-FFF2-40B4-BE49-F238E27FC236}">
                  <a16:creationId xmlns:a16="http://schemas.microsoft.com/office/drawing/2014/main" id="{48341369-8142-4BA0-9483-E9AE8B71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158">
            <a:extLst>
              <a:ext uri="{FF2B5EF4-FFF2-40B4-BE49-F238E27FC236}">
                <a16:creationId xmlns:a16="http://schemas.microsoft.com/office/drawing/2014/main" id="{FD62C94A-30CD-4CF5-BD7E-3A16649704AE}"/>
              </a:ext>
            </a:extLst>
          </p:cNvPr>
          <p:cNvGrpSpPr/>
          <p:nvPr userDrawn="1"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70" name="Oval 159">
              <a:extLst>
                <a:ext uri="{FF2B5EF4-FFF2-40B4-BE49-F238E27FC236}">
                  <a16:creationId xmlns:a16="http://schemas.microsoft.com/office/drawing/2014/main" id="{65B5E32B-4081-4F30-8C7A-5BB912974EF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28553F67-FDBB-4E26-AEF1-FFE00B480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2" name="Group 161">
            <a:extLst>
              <a:ext uri="{FF2B5EF4-FFF2-40B4-BE49-F238E27FC236}">
                <a16:creationId xmlns:a16="http://schemas.microsoft.com/office/drawing/2014/main" id="{90DF403F-07FC-4344-8D65-59962E8A820A}"/>
              </a:ext>
            </a:extLst>
          </p:cNvPr>
          <p:cNvGrpSpPr/>
          <p:nvPr userDrawn="1"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73" name="Oval 162">
              <a:extLst>
                <a:ext uri="{FF2B5EF4-FFF2-40B4-BE49-F238E27FC236}">
                  <a16:creationId xmlns:a16="http://schemas.microsoft.com/office/drawing/2014/main" id="{4A3EBAB9-7B5D-4841-9339-0E7BAAB9E23F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1A89D350-EF31-4A0D-BA9A-1B6FACE9B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" name="Group 164">
            <a:extLst>
              <a:ext uri="{FF2B5EF4-FFF2-40B4-BE49-F238E27FC236}">
                <a16:creationId xmlns:a16="http://schemas.microsoft.com/office/drawing/2014/main" id="{F4E2D99E-2145-44F2-BE27-DB174197DCB8}"/>
              </a:ext>
            </a:extLst>
          </p:cNvPr>
          <p:cNvGrpSpPr/>
          <p:nvPr userDrawn="1"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76" name="Oval 165">
              <a:extLst>
                <a:ext uri="{FF2B5EF4-FFF2-40B4-BE49-F238E27FC236}">
                  <a16:creationId xmlns:a16="http://schemas.microsoft.com/office/drawing/2014/main" id="{F20AC023-7390-44B6-8D7D-F3A9C673F9F1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A52CDD77-7EB6-4933-8A8D-CCC299F60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8" name="TextBox 167">
            <a:extLst>
              <a:ext uri="{FF2B5EF4-FFF2-40B4-BE49-F238E27FC236}">
                <a16:creationId xmlns:a16="http://schemas.microsoft.com/office/drawing/2014/main" id="{499ECB32-E492-4B35-96EC-F2F9A2825F06}"/>
              </a:ext>
            </a:extLst>
          </p:cNvPr>
          <p:cNvSpPr txBox="1"/>
          <p:nvPr userDrawn="1"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9" name="TextBox 168">
            <a:extLst>
              <a:ext uri="{FF2B5EF4-FFF2-40B4-BE49-F238E27FC236}">
                <a16:creationId xmlns:a16="http://schemas.microsoft.com/office/drawing/2014/main" id="{438BC0BA-AA2D-4C5E-A228-E8F15CC0E4CD}"/>
              </a:ext>
            </a:extLst>
          </p:cNvPr>
          <p:cNvSpPr txBox="1"/>
          <p:nvPr userDrawn="1"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169">
            <a:extLst>
              <a:ext uri="{FF2B5EF4-FFF2-40B4-BE49-F238E27FC236}">
                <a16:creationId xmlns:a16="http://schemas.microsoft.com/office/drawing/2014/main" id="{69F74265-3747-41C8-ACBC-AADFBCC67E4C}"/>
              </a:ext>
            </a:extLst>
          </p:cNvPr>
          <p:cNvSpPr txBox="1"/>
          <p:nvPr userDrawn="1"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1" name="TextBox 170">
            <a:extLst>
              <a:ext uri="{FF2B5EF4-FFF2-40B4-BE49-F238E27FC236}">
                <a16:creationId xmlns:a16="http://schemas.microsoft.com/office/drawing/2014/main" id="{36CB220A-A57D-4126-AB33-8605006EDC8E}"/>
              </a:ext>
            </a:extLst>
          </p:cNvPr>
          <p:cNvSpPr txBox="1"/>
          <p:nvPr userDrawn="1"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Rectangle 175">
            <a:extLst>
              <a:ext uri="{FF2B5EF4-FFF2-40B4-BE49-F238E27FC236}">
                <a16:creationId xmlns:a16="http://schemas.microsoft.com/office/drawing/2014/main" id="{1E9D592B-205C-4556-B536-082B40E674A0}"/>
              </a:ext>
            </a:extLst>
          </p:cNvPr>
          <p:cNvSpPr/>
          <p:nvPr userDrawn="1"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76">
            <a:extLst>
              <a:ext uri="{FF2B5EF4-FFF2-40B4-BE49-F238E27FC236}">
                <a16:creationId xmlns:a16="http://schemas.microsoft.com/office/drawing/2014/main" id="{41256E13-0044-402A-871B-B26AE3C77DAB}"/>
              </a:ext>
            </a:extLst>
          </p:cNvPr>
          <p:cNvSpPr/>
          <p:nvPr userDrawn="1"/>
        </p:nvSpPr>
        <p:spPr>
          <a:xfrm>
            <a:off x="2927139" y="1806771"/>
            <a:ext cx="1754928" cy="85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77">
            <a:extLst>
              <a:ext uri="{FF2B5EF4-FFF2-40B4-BE49-F238E27FC236}">
                <a16:creationId xmlns:a16="http://schemas.microsoft.com/office/drawing/2014/main" id="{C4BD5D7E-BC2D-4D34-B0F6-FC759EB4F16E}"/>
              </a:ext>
            </a:extLst>
          </p:cNvPr>
          <p:cNvSpPr/>
          <p:nvPr userDrawn="1"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78">
            <a:extLst>
              <a:ext uri="{FF2B5EF4-FFF2-40B4-BE49-F238E27FC236}">
                <a16:creationId xmlns:a16="http://schemas.microsoft.com/office/drawing/2014/main" id="{06C0F3FF-977B-4A58-A3C5-41EB7DE892D4}"/>
              </a:ext>
            </a:extLst>
          </p:cNvPr>
          <p:cNvSpPr/>
          <p:nvPr userDrawn="1"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platzhalter 92">
            <a:extLst>
              <a:ext uri="{FF2B5EF4-FFF2-40B4-BE49-F238E27FC236}">
                <a16:creationId xmlns:a16="http://schemas.microsoft.com/office/drawing/2014/main" id="{F8E3A061-966B-4043-A74B-4552BA0F94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1313" y="3053080"/>
            <a:ext cx="1736725" cy="19431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94" name="Textplatzhalter 92">
            <a:extLst>
              <a:ext uri="{FF2B5EF4-FFF2-40B4-BE49-F238E27FC236}">
                <a16:creationId xmlns:a16="http://schemas.microsoft.com/office/drawing/2014/main" id="{5D8C03CA-4633-4F2E-A7EA-48069C65C3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2473" y="1936159"/>
            <a:ext cx="1736725" cy="19431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95" name="Textplatzhalter 92">
            <a:extLst>
              <a:ext uri="{FF2B5EF4-FFF2-40B4-BE49-F238E27FC236}">
                <a16:creationId xmlns:a16="http://schemas.microsoft.com/office/drawing/2014/main" id="{1F3FA408-413A-4C34-B661-DDC4F2961D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6283" y="3368005"/>
            <a:ext cx="1736725" cy="19431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  <p:sp>
        <p:nvSpPr>
          <p:cNvPr id="96" name="Textplatzhalter 92">
            <a:extLst>
              <a:ext uri="{FF2B5EF4-FFF2-40B4-BE49-F238E27FC236}">
                <a16:creationId xmlns:a16="http://schemas.microsoft.com/office/drawing/2014/main" id="{DF03EE0D-8BC4-412A-A27E-F74CB261E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42936" y="1096600"/>
            <a:ext cx="1736725" cy="19431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Noto Sans" panose="020B0502040504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eingeben…</a:t>
            </a:r>
          </a:p>
        </p:txBody>
      </p:sp>
    </p:spTree>
    <p:extLst>
      <p:ext uri="{BB962C8B-B14F-4D97-AF65-F5344CB8AC3E}">
        <p14:creationId xmlns:p14="http://schemas.microsoft.com/office/powerpoint/2010/main" val="14638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e Ide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C031-D146-4AAF-A276-868545F85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1925" y="3845161"/>
            <a:ext cx="5830956" cy="2035926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Die Idee bearbeiten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68096-474B-415C-9E3A-96B9B385062D}"/>
              </a:ext>
            </a:extLst>
          </p:cNvPr>
          <p:cNvCxnSpPr>
            <a:cxnSpLocks/>
          </p:cNvCxnSpPr>
          <p:nvPr userDrawn="1"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3">
            <a:extLst>
              <a:ext uri="{FF2B5EF4-FFF2-40B4-BE49-F238E27FC236}">
                <a16:creationId xmlns:a16="http://schemas.microsoft.com/office/drawing/2014/main" id="{7047B8DB-E40D-4D41-B8D9-1AB6DD3DED0C}"/>
              </a:ext>
            </a:extLst>
          </p:cNvPr>
          <p:cNvGrpSpPr/>
          <p:nvPr userDrawn="1"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bg1"/>
          </a:solidFill>
        </p:grpSpPr>
        <p:grpSp>
          <p:nvGrpSpPr>
            <p:cNvPr id="7" name="Group 112">
              <a:extLst>
                <a:ext uri="{FF2B5EF4-FFF2-40B4-BE49-F238E27FC236}">
                  <a16:creationId xmlns:a16="http://schemas.microsoft.com/office/drawing/2014/main" id="{983A6DD0-7669-465E-9A8D-71B4386998CA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030868B4-B60A-434F-AC35-AE37F91EB3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7EFA103-C872-4BD8-88EA-E27F8B7729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7BB6199B-F394-48FA-9134-4EB0FBB727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60E42BC6-EB69-46BC-A805-0CE0D57C71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721C092-9103-4641-AEAA-E0D7646BE6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8" name="Straight Connector 131">
              <a:extLst>
                <a:ext uri="{FF2B5EF4-FFF2-40B4-BE49-F238E27FC236}">
                  <a16:creationId xmlns:a16="http://schemas.microsoft.com/office/drawing/2014/main" id="{13D9E020-1E02-45C3-BC9F-A87DFAE77D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6C58B5CE-3500-41A7-974F-4D68AA1883CA}"/>
              </a:ext>
            </a:extLst>
          </p:cNvPr>
          <p:cNvGrpSpPr/>
          <p:nvPr userDrawn="1"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bg1"/>
          </a:solidFill>
        </p:grpSpPr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F12DA448-917E-4216-A082-D9734F72120F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A023605-D4A7-4668-83E6-67AADB9847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75B54822-7D24-4CAE-A7AF-F3DA6CB3B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13328023-6D0F-40DA-8938-B853C64C9B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A8CBA3E4-A32D-444D-B035-76F915B3FF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9DC68570-66A7-4515-9D5B-7C39114F22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6" name="Straight Connector 134">
              <a:extLst>
                <a:ext uri="{FF2B5EF4-FFF2-40B4-BE49-F238E27FC236}">
                  <a16:creationId xmlns:a16="http://schemas.microsoft.com/office/drawing/2014/main" id="{88635969-E96C-4294-97B9-7B253CD83E75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8EEB82CA-08B7-44BC-8268-51134F13266B}"/>
              </a:ext>
            </a:extLst>
          </p:cNvPr>
          <p:cNvGrpSpPr/>
          <p:nvPr userDrawn="1"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bg1"/>
          </a:solidFill>
        </p:grpSpPr>
        <p:grpSp>
          <p:nvGrpSpPr>
            <p:cNvPr id="23" name="Group 118">
              <a:extLst>
                <a:ext uri="{FF2B5EF4-FFF2-40B4-BE49-F238E27FC236}">
                  <a16:creationId xmlns:a16="http://schemas.microsoft.com/office/drawing/2014/main" id="{47CCACE6-8BD4-4558-B2AB-883F3BD938EC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94DB7E8-C165-4569-852D-804776ABF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A80A668-2C10-49CD-A95A-E175E7456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43512329-9005-4735-BA9C-E05ED5C348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42E1538-3B9A-4BAD-BE1D-68AE70BE0A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AC6A96-6D28-4484-8A9B-16291AF5A8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4" name="Straight Connector 135">
              <a:extLst>
                <a:ext uri="{FF2B5EF4-FFF2-40B4-BE49-F238E27FC236}">
                  <a16:creationId xmlns:a16="http://schemas.microsoft.com/office/drawing/2014/main" id="{A9AFDC3B-3239-485D-9780-946B0DD88F2B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5D23E3-D407-47A3-9114-FADA80CEDBE7}"/>
              </a:ext>
            </a:extLst>
          </p:cNvPr>
          <p:cNvGrpSpPr/>
          <p:nvPr userDrawn="1"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bg1"/>
          </a:solidFill>
        </p:grpSpPr>
        <p:grpSp>
          <p:nvGrpSpPr>
            <p:cNvPr id="31" name="Group 124">
              <a:extLst>
                <a:ext uri="{FF2B5EF4-FFF2-40B4-BE49-F238E27FC236}">
                  <a16:creationId xmlns:a16="http://schemas.microsoft.com/office/drawing/2014/main" id="{CDE824D1-E517-4EB6-8F87-7789E22636C1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5CEFF2DA-D308-4DD3-8F7E-A395A96F9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50DB8D91-DACE-4FBE-83ED-1D56E6DB86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3BF8B21A-BC20-47EE-990F-91424E9404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44C4564E-2B53-41AD-9E1F-AFE48A411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3B08269C-3DEB-4F0E-9714-1FBB081E49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2" name="Straight Connector 136">
              <a:extLst>
                <a:ext uri="{FF2B5EF4-FFF2-40B4-BE49-F238E27FC236}">
                  <a16:creationId xmlns:a16="http://schemas.microsoft.com/office/drawing/2014/main" id="{50AF0E9B-C830-4E1E-9413-4C63F176EDFA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4">
            <a:extLst>
              <a:ext uri="{FF2B5EF4-FFF2-40B4-BE49-F238E27FC236}">
                <a16:creationId xmlns:a16="http://schemas.microsoft.com/office/drawing/2014/main" id="{893C62B4-DA75-4351-9745-879F30174BD1}"/>
              </a:ext>
            </a:extLst>
          </p:cNvPr>
          <p:cNvGrpSpPr/>
          <p:nvPr userDrawn="1"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  <a:solidFill>
            <a:schemeClr val="accent2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EB57947-BB50-4E77-B126-EC24885091E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8394AA7-9E6B-4969-81A7-99DBBA763CD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C4D72E8-7857-4DE3-805E-41C063E8B29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28261EE-2B23-4A5E-B2C3-63AAF32AF84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2C349C8-3CD5-4E94-9662-A660236C3F3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63A4537-37C0-49EB-A62F-A75F09A6349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6FDDF0C-42DD-4334-97BD-417172BAF28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BA8FA44-9929-42BD-9622-BF51602CD1E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D60FDB3-720E-40B1-A3C5-8BFA65EAE55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CFB6943-F637-4671-8D53-2C5CC77F89E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2A37EC7A-D1E4-4DE3-828B-C7D4B413C41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BA816-6842-44F9-ADDF-55DD521F63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7CA0D6C9-FEDE-4461-BF3E-BA12505BBD2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6C1B9C27-E529-4E34-A538-5914B21920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29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e Z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860A3-B280-4379-8B7E-242B02B2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A78E8A-CAD5-413B-B900-320DB6B4A89B}"/>
              </a:ext>
            </a:extLst>
          </p:cNvPr>
          <p:cNvSpPr/>
          <p:nvPr userDrawn="1"/>
        </p:nvSpPr>
        <p:spPr>
          <a:xfrm>
            <a:off x="1785202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Spezifisch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D258D9-60A9-41ED-AA32-4B9BB6443DE1}"/>
              </a:ext>
            </a:extLst>
          </p:cNvPr>
          <p:cNvSpPr/>
          <p:nvPr userDrawn="1"/>
        </p:nvSpPr>
        <p:spPr>
          <a:xfrm>
            <a:off x="3523353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Messbar</a:t>
            </a:r>
            <a:r>
              <a:rPr lang="en-GB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9E15E8-E741-4ED0-8498-CFB9FC456D58}"/>
              </a:ext>
            </a:extLst>
          </p:cNvPr>
          <p:cNvSpPr/>
          <p:nvPr userDrawn="1"/>
        </p:nvSpPr>
        <p:spPr>
          <a:xfrm>
            <a:off x="5261505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Attraktiv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B2D62A-7E40-4A2D-B064-97E188704D2C}"/>
              </a:ext>
            </a:extLst>
          </p:cNvPr>
          <p:cNvSpPr/>
          <p:nvPr userDrawn="1"/>
        </p:nvSpPr>
        <p:spPr>
          <a:xfrm>
            <a:off x="6999656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Realistisch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DF19DE-E978-4B28-A63F-1A087D16450B}"/>
              </a:ext>
            </a:extLst>
          </p:cNvPr>
          <p:cNvSpPr/>
          <p:nvPr userDrawn="1"/>
        </p:nvSpPr>
        <p:spPr>
          <a:xfrm>
            <a:off x="8729671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Terminiert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D3DBF15-581C-4D52-AE14-B915DDE4D0FE}"/>
              </a:ext>
            </a:extLst>
          </p:cNvPr>
          <p:cNvSpPr/>
          <p:nvPr userDrawn="1"/>
        </p:nvSpPr>
        <p:spPr>
          <a:xfrm>
            <a:off x="1785202" y="3646016"/>
            <a:ext cx="1323300" cy="633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Rectangle 53">
            <a:extLst>
              <a:ext uri="{FF2B5EF4-FFF2-40B4-BE49-F238E27FC236}">
                <a16:creationId xmlns:a16="http://schemas.microsoft.com/office/drawing/2014/main" id="{009C2550-D259-4A6A-B9DA-B6C48C05CF38}"/>
              </a:ext>
            </a:extLst>
          </p:cNvPr>
          <p:cNvSpPr/>
          <p:nvPr userDrawn="1"/>
        </p:nvSpPr>
        <p:spPr>
          <a:xfrm>
            <a:off x="3522721" y="3646016"/>
            <a:ext cx="1323300" cy="6338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Rectangle 54">
            <a:extLst>
              <a:ext uri="{FF2B5EF4-FFF2-40B4-BE49-F238E27FC236}">
                <a16:creationId xmlns:a16="http://schemas.microsoft.com/office/drawing/2014/main" id="{10EAC521-1551-46A9-BCD3-8D74F03E7DF0}"/>
              </a:ext>
            </a:extLst>
          </p:cNvPr>
          <p:cNvSpPr/>
          <p:nvPr userDrawn="1"/>
        </p:nvSpPr>
        <p:spPr>
          <a:xfrm>
            <a:off x="5262621" y="3646016"/>
            <a:ext cx="1323300" cy="6338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F43138A3-4773-48FB-88B2-A3E791DB241C}"/>
              </a:ext>
            </a:extLst>
          </p:cNvPr>
          <p:cNvSpPr/>
          <p:nvPr userDrawn="1"/>
        </p:nvSpPr>
        <p:spPr>
          <a:xfrm>
            <a:off x="6999345" y="3646016"/>
            <a:ext cx="1323300" cy="6338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F4E1CE34-7509-4561-A5EA-D1E749371906}"/>
              </a:ext>
            </a:extLst>
          </p:cNvPr>
          <p:cNvSpPr/>
          <p:nvPr userDrawn="1"/>
        </p:nvSpPr>
        <p:spPr>
          <a:xfrm>
            <a:off x="8729721" y="3646016"/>
            <a:ext cx="1323300" cy="6338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5" name="Group 44">
            <a:extLst>
              <a:ext uri="{FF2B5EF4-FFF2-40B4-BE49-F238E27FC236}">
                <a16:creationId xmlns:a16="http://schemas.microsoft.com/office/drawing/2014/main" id="{50600368-63AF-4B2C-BE27-94759A080C23}"/>
              </a:ext>
            </a:extLst>
          </p:cNvPr>
          <p:cNvGrpSpPr/>
          <p:nvPr userDrawn="1"/>
        </p:nvGrpSpPr>
        <p:grpSpPr>
          <a:xfrm>
            <a:off x="2233906" y="3732904"/>
            <a:ext cx="419100" cy="419100"/>
            <a:chOff x="2233906" y="3732904"/>
            <a:chExt cx="419100" cy="419100"/>
          </a:xfrm>
        </p:grpSpPr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CE4C0EBF-561A-46B8-B9FC-F34EC1690E90}"/>
                </a:ext>
              </a:extLst>
            </p:cNvPr>
            <p:cNvSpPr/>
            <p:nvPr/>
          </p:nvSpPr>
          <p:spPr>
            <a:xfrm>
              <a:off x="2233906" y="3732904"/>
              <a:ext cx="419100" cy="419100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A6E03AB4-AD35-4356-86F1-578BEA8839C0}"/>
                </a:ext>
              </a:extLst>
            </p:cNvPr>
            <p:cNvSpPr/>
            <p:nvPr/>
          </p:nvSpPr>
          <p:spPr>
            <a:xfrm>
              <a:off x="2376782" y="3876129"/>
              <a:ext cx="133684" cy="1336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3">
            <a:extLst>
              <a:ext uri="{FF2B5EF4-FFF2-40B4-BE49-F238E27FC236}">
                <a16:creationId xmlns:a16="http://schemas.microsoft.com/office/drawing/2014/main" id="{9CE8D106-5888-42B3-89B8-79310BD29D68}"/>
              </a:ext>
            </a:extLst>
          </p:cNvPr>
          <p:cNvGrpSpPr/>
          <p:nvPr userDrawn="1"/>
        </p:nvGrpSpPr>
        <p:grpSpPr>
          <a:xfrm>
            <a:off x="3922943" y="3803009"/>
            <a:ext cx="513856" cy="337832"/>
            <a:chOff x="1767905" y="1123950"/>
            <a:chExt cx="608583" cy="400110"/>
          </a:xfrm>
          <a:solidFill>
            <a:schemeClr val="bg1"/>
          </a:solidFill>
        </p:grpSpPr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8900A2F2-566B-4E4E-8C2F-91B5EF965E54}"/>
                </a:ext>
              </a:extLst>
            </p:cNvPr>
            <p:cNvSpPr/>
            <p:nvPr/>
          </p:nvSpPr>
          <p:spPr>
            <a:xfrm flipH="1">
              <a:off x="1767905" y="1123950"/>
              <a:ext cx="46608" cy="400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67">
              <a:extLst>
                <a:ext uri="{FF2B5EF4-FFF2-40B4-BE49-F238E27FC236}">
                  <a16:creationId xmlns:a16="http://schemas.microsoft.com/office/drawing/2014/main" id="{2FB1F86F-51A8-4C59-B45A-7754002EDF3C}"/>
                </a:ext>
              </a:extLst>
            </p:cNvPr>
            <p:cNvSpPr/>
            <p:nvPr/>
          </p:nvSpPr>
          <p:spPr>
            <a:xfrm rot="5400000">
              <a:off x="2051209" y="1197735"/>
              <a:ext cx="45719" cy="6048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78">
              <a:extLst>
                <a:ext uri="{FF2B5EF4-FFF2-40B4-BE49-F238E27FC236}">
                  <a16:creationId xmlns:a16="http://schemas.microsoft.com/office/drawing/2014/main" id="{EDD79A72-E13F-495D-9413-E25B961D4266}"/>
                </a:ext>
              </a:extLst>
            </p:cNvPr>
            <p:cNvSpPr/>
            <p:nvPr/>
          </p:nvSpPr>
          <p:spPr>
            <a:xfrm>
              <a:off x="1864518" y="1257675"/>
              <a:ext cx="73820" cy="1878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DBFADCA1-F369-4976-82D3-1EC65908A424}"/>
                </a:ext>
              </a:extLst>
            </p:cNvPr>
            <p:cNvSpPr/>
            <p:nvPr/>
          </p:nvSpPr>
          <p:spPr>
            <a:xfrm>
              <a:off x="1993108" y="1176338"/>
              <a:ext cx="73820" cy="2691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9DE096E2-8B96-49D2-8400-A4A7C31689A7}"/>
                </a:ext>
              </a:extLst>
            </p:cNvPr>
            <p:cNvSpPr/>
            <p:nvPr/>
          </p:nvSpPr>
          <p:spPr>
            <a:xfrm>
              <a:off x="2127649" y="1301739"/>
              <a:ext cx="73820" cy="143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ECEF916F-3ACB-41D4-B1E8-FBDC8589C117}"/>
                </a:ext>
              </a:extLst>
            </p:cNvPr>
            <p:cNvSpPr/>
            <p:nvPr/>
          </p:nvSpPr>
          <p:spPr>
            <a:xfrm>
              <a:off x="2258367" y="1214438"/>
              <a:ext cx="67109" cy="231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45">
            <a:extLst>
              <a:ext uri="{FF2B5EF4-FFF2-40B4-BE49-F238E27FC236}">
                <a16:creationId xmlns:a16="http://schemas.microsoft.com/office/drawing/2014/main" id="{B7A0B4A2-0523-41ED-8C79-73404AAC909F}"/>
              </a:ext>
            </a:extLst>
          </p:cNvPr>
          <p:cNvGrpSpPr/>
          <p:nvPr userDrawn="1"/>
        </p:nvGrpSpPr>
        <p:grpSpPr>
          <a:xfrm>
            <a:off x="5675543" y="3803009"/>
            <a:ext cx="513856" cy="337832"/>
            <a:chOff x="5675543" y="3803009"/>
            <a:chExt cx="513856" cy="337832"/>
          </a:xfrm>
        </p:grpSpPr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29FE5AEA-AE1B-4F4F-A41F-7F5F2EB908EA}"/>
                </a:ext>
              </a:extLst>
            </p:cNvPr>
            <p:cNvSpPr/>
            <p:nvPr/>
          </p:nvSpPr>
          <p:spPr>
            <a:xfrm flipH="1">
              <a:off x="5675543" y="3803009"/>
              <a:ext cx="39353" cy="337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84">
              <a:extLst>
                <a:ext uri="{FF2B5EF4-FFF2-40B4-BE49-F238E27FC236}">
                  <a16:creationId xmlns:a16="http://schemas.microsoft.com/office/drawing/2014/main" id="{3E565028-0D62-4FF2-B5BA-A7BFA73CC209}"/>
                </a:ext>
              </a:extLst>
            </p:cNvPr>
            <p:cNvSpPr/>
            <p:nvPr/>
          </p:nvSpPr>
          <p:spPr>
            <a:xfrm rot="5400000">
              <a:off x="5914750" y="3865309"/>
              <a:ext cx="38603" cy="510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91">
              <a:extLst>
                <a:ext uri="{FF2B5EF4-FFF2-40B4-BE49-F238E27FC236}">
                  <a16:creationId xmlns:a16="http://schemas.microsoft.com/office/drawing/2014/main" id="{0ED64B10-7462-47D8-9AE1-A6809CDC5719}"/>
                </a:ext>
              </a:extLst>
            </p:cNvPr>
            <p:cNvGrpSpPr/>
            <p:nvPr/>
          </p:nvGrpSpPr>
          <p:grpSpPr>
            <a:xfrm>
              <a:off x="5823707" y="3858986"/>
              <a:ext cx="327592" cy="180770"/>
              <a:chOff x="6370019" y="3560638"/>
              <a:chExt cx="533026" cy="294131"/>
            </a:xfrm>
          </p:grpSpPr>
          <p:sp>
            <p:nvSpPr>
              <p:cNvPr id="29" name="Rectangle 92">
                <a:extLst>
                  <a:ext uri="{FF2B5EF4-FFF2-40B4-BE49-F238E27FC236}">
                    <a16:creationId xmlns:a16="http://schemas.microsoft.com/office/drawing/2014/main" id="{103E396F-D93A-4036-9EB7-FDA32C88F0F6}"/>
                  </a:ext>
                </a:extLst>
              </p:cNvPr>
              <p:cNvSpPr/>
              <p:nvPr/>
            </p:nvSpPr>
            <p:spPr>
              <a:xfrm rot="2598114" flipH="1">
                <a:off x="6370019" y="3560638"/>
                <a:ext cx="45719" cy="294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93">
                <a:extLst>
                  <a:ext uri="{FF2B5EF4-FFF2-40B4-BE49-F238E27FC236}">
                    <a16:creationId xmlns:a16="http://schemas.microsoft.com/office/drawing/2014/main" id="{9BCE1D2E-03BC-461D-A29E-9C0974F53747}"/>
                  </a:ext>
                </a:extLst>
              </p:cNvPr>
              <p:cNvSpPr/>
              <p:nvPr/>
            </p:nvSpPr>
            <p:spPr>
              <a:xfrm rot="8080747" flipH="1">
                <a:off x="6545797" y="3555874"/>
                <a:ext cx="45719" cy="294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94">
                <a:extLst>
                  <a:ext uri="{FF2B5EF4-FFF2-40B4-BE49-F238E27FC236}">
                    <a16:creationId xmlns:a16="http://schemas.microsoft.com/office/drawing/2014/main" id="{1A072E72-7779-4577-9DD5-3A5C5FA645CC}"/>
                  </a:ext>
                </a:extLst>
              </p:cNvPr>
              <p:cNvSpPr/>
              <p:nvPr/>
            </p:nvSpPr>
            <p:spPr>
              <a:xfrm rot="2753522" flipH="1">
                <a:off x="6733120" y="3566951"/>
                <a:ext cx="45719" cy="294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510A0992-D4AB-45C6-8C9C-7C4F4160E476}"/>
                  </a:ext>
                </a:extLst>
              </p:cNvPr>
              <p:cNvSpPr/>
              <p:nvPr/>
            </p:nvSpPr>
            <p:spPr>
              <a:xfrm>
                <a:off x="6755979" y="3573754"/>
                <a:ext cx="144842" cy="154357"/>
              </a:xfrm>
              <a:custGeom>
                <a:avLst/>
                <a:gdLst>
                  <a:gd name="connsiteX0" fmla="*/ 0 w 144842"/>
                  <a:gd name="connsiteY0" fmla="*/ 0 h 154357"/>
                  <a:gd name="connsiteX1" fmla="*/ 144842 w 144842"/>
                  <a:gd name="connsiteY1" fmla="*/ 0 h 154357"/>
                  <a:gd name="connsiteX2" fmla="*/ 144842 w 144842"/>
                  <a:gd name="connsiteY2" fmla="*/ 154357 h 154357"/>
                  <a:gd name="connsiteX3" fmla="*/ 0 w 144842"/>
                  <a:gd name="connsiteY3" fmla="*/ 154357 h 154357"/>
                  <a:gd name="connsiteX4" fmla="*/ 0 w 144842"/>
                  <a:gd name="connsiteY4" fmla="*/ 0 h 154357"/>
                  <a:gd name="connsiteX0" fmla="*/ 0 w 144842"/>
                  <a:gd name="connsiteY0" fmla="*/ 0 h 154357"/>
                  <a:gd name="connsiteX1" fmla="*/ 144842 w 144842"/>
                  <a:gd name="connsiteY1" fmla="*/ 0 h 154357"/>
                  <a:gd name="connsiteX2" fmla="*/ 144842 w 144842"/>
                  <a:gd name="connsiteY2" fmla="*/ 154357 h 154357"/>
                  <a:gd name="connsiteX3" fmla="*/ 64294 w 144842"/>
                  <a:gd name="connsiteY3" fmla="*/ 71013 h 154357"/>
                  <a:gd name="connsiteX4" fmla="*/ 0 w 144842"/>
                  <a:gd name="connsiteY4" fmla="*/ 0 h 15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842" h="154357">
                    <a:moveTo>
                      <a:pt x="0" y="0"/>
                    </a:moveTo>
                    <a:lnTo>
                      <a:pt x="144842" y="0"/>
                    </a:lnTo>
                    <a:lnTo>
                      <a:pt x="144842" y="154357"/>
                    </a:lnTo>
                    <a:lnTo>
                      <a:pt x="64294" y="71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3" name="Group 46">
            <a:extLst>
              <a:ext uri="{FF2B5EF4-FFF2-40B4-BE49-F238E27FC236}">
                <a16:creationId xmlns:a16="http://schemas.microsoft.com/office/drawing/2014/main" id="{F0FCA239-CE33-40A5-968D-A676BCEC7AA2}"/>
              </a:ext>
            </a:extLst>
          </p:cNvPr>
          <p:cNvGrpSpPr/>
          <p:nvPr userDrawn="1"/>
        </p:nvGrpSpPr>
        <p:grpSpPr>
          <a:xfrm>
            <a:off x="7306100" y="3751317"/>
            <a:ext cx="704850" cy="419100"/>
            <a:chOff x="7306100" y="3751317"/>
            <a:chExt cx="704850" cy="419100"/>
          </a:xfrm>
        </p:grpSpPr>
        <p:sp>
          <p:nvSpPr>
            <p:cNvPr id="34" name="Oval 96">
              <a:extLst>
                <a:ext uri="{FF2B5EF4-FFF2-40B4-BE49-F238E27FC236}">
                  <a16:creationId xmlns:a16="http://schemas.microsoft.com/office/drawing/2014/main" id="{BA77FCD9-5057-43C5-917F-206E3EAFF617}"/>
                </a:ext>
              </a:extLst>
            </p:cNvPr>
            <p:cNvSpPr/>
            <p:nvPr/>
          </p:nvSpPr>
          <p:spPr>
            <a:xfrm>
              <a:off x="7306100" y="3751317"/>
              <a:ext cx="419100" cy="419100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5" name="Oval 97">
              <a:extLst>
                <a:ext uri="{FF2B5EF4-FFF2-40B4-BE49-F238E27FC236}">
                  <a16:creationId xmlns:a16="http://schemas.microsoft.com/office/drawing/2014/main" id="{7091CAF2-1303-4BAD-A04E-B5F26C47BF70}"/>
                </a:ext>
              </a:extLst>
            </p:cNvPr>
            <p:cNvSpPr/>
            <p:nvPr/>
          </p:nvSpPr>
          <p:spPr>
            <a:xfrm>
              <a:off x="7591850" y="3751317"/>
              <a:ext cx="419100" cy="419100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</p:grpSp>
      <p:grpSp>
        <p:nvGrpSpPr>
          <p:cNvPr id="36" name="Group 47">
            <a:extLst>
              <a:ext uri="{FF2B5EF4-FFF2-40B4-BE49-F238E27FC236}">
                <a16:creationId xmlns:a16="http://schemas.microsoft.com/office/drawing/2014/main" id="{8E011137-EEF7-4AD3-9C89-6C5ABC435A14}"/>
              </a:ext>
            </a:extLst>
          </p:cNvPr>
          <p:cNvGrpSpPr/>
          <p:nvPr userDrawn="1"/>
        </p:nvGrpSpPr>
        <p:grpSpPr>
          <a:xfrm>
            <a:off x="9208717" y="3744174"/>
            <a:ext cx="419100" cy="419100"/>
            <a:chOff x="9208717" y="3744174"/>
            <a:chExt cx="419100" cy="419100"/>
          </a:xfrm>
        </p:grpSpPr>
        <p:sp>
          <p:nvSpPr>
            <p:cNvPr id="37" name="Oval 98">
              <a:extLst>
                <a:ext uri="{FF2B5EF4-FFF2-40B4-BE49-F238E27FC236}">
                  <a16:creationId xmlns:a16="http://schemas.microsoft.com/office/drawing/2014/main" id="{F9A3F1F3-3D0E-47A5-9B27-04794223E356}"/>
                </a:ext>
              </a:extLst>
            </p:cNvPr>
            <p:cNvSpPr/>
            <p:nvPr/>
          </p:nvSpPr>
          <p:spPr>
            <a:xfrm>
              <a:off x="9208717" y="3744174"/>
              <a:ext cx="419100" cy="419100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6EC3AD7D-B39E-425B-9091-F6CBB4E42FF2}"/>
                </a:ext>
              </a:extLst>
            </p:cNvPr>
            <p:cNvSpPr/>
            <p:nvPr/>
          </p:nvSpPr>
          <p:spPr>
            <a:xfrm>
              <a:off x="9377991" y="3803009"/>
              <a:ext cx="45719" cy="206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99">
              <a:extLst>
                <a:ext uri="{FF2B5EF4-FFF2-40B4-BE49-F238E27FC236}">
                  <a16:creationId xmlns:a16="http://schemas.microsoft.com/office/drawing/2014/main" id="{0DE4B769-F1EA-4A30-9D9E-CFDA2F1D24DE}"/>
                </a:ext>
              </a:extLst>
            </p:cNvPr>
            <p:cNvSpPr/>
            <p:nvPr/>
          </p:nvSpPr>
          <p:spPr>
            <a:xfrm rot="5400000">
              <a:off x="9431307" y="3910730"/>
              <a:ext cx="45719" cy="152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22">
            <a:extLst>
              <a:ext uri="{FF2B5EF4-FFF2-40B4-BE49-F238E27FC236}">
                <a16:creationId xmlns:a16="http://schemas.microsoft.com/office/drawing/2014/main" id="{33EEF114-288E-4276-8387-297EBE0363FF}"/>
              </a:ext>
            </a:extLst>
          </p:cNvPr>
          <p:cNvSpPr txBox="1"/>
          <p:nvPr userDrawn="1"/>
        </p:nvSpPr>
        <p:spPr>
          <a:xfrm>
            <a:off x="1698836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D36307CF-BFCF-4CC3-A42E-C4574A0189D3}"/>
              </a:ext>
            </a:extLst>
          </p:cNvPr>
          <p:cNvSpPr txBox="1"/>
          <p:nvPr userDrawn="1"/>
        </p:nvSpPr>
        <p:spPr>
          <a:xfrm>
            <a:off x="3443037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FFE2A5FC-8E71-4B8B-B90E-F100FFAD924F}"/>
              </a:ext>
            </a:extLst>
          </p:cNvPr>
          <p:cNvSpPr txBox="1"/>
          <p:nvPr userDrawn="1"/>
        </p:nvSpPr>
        <p:spPr>
          <a:xfrm>
            <a:off x="5174040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1C0523D9-482B-4306-9225-EE7A6883831F}"/>
              </a:ext>
            </a:extLst>
          </p:cNvPr>
          <p:cNvSpPr txBox="1"/>
          <p:nvPr userDrawn="1"/>
        </p:nvSpPr>
        <p:spPr>
          <a:xfrm>
            <a:off x="6935655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2CE07951-53F5-49B0-BFD8-3CEC4673613C}"/>
              </a:ext>
            </a:extLst>
          </p:cNvPr>
          <p:cNvSpPr txBox="1"/>
          <p:nvPr userDrawn="1"/>
        </p:nvSpPr>
        <p:spPr>
          <a:xfrm>
            <a:off x="8645239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5BEDF10A-60E0-48C3-A662-85FF626B6107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istungsbewer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1">
            <a:extLst>
              <a:ext uri="{FF2B5EF4-FFF2-40B4-BE49-F238E27FC236}">
                <a16:creationId xmlns:a16="http://schemas.microsoft.com/office/drawing/2014/main" id="{B3C584EE-FC30-4565-8847-63DD2BC517DA}"/>
              </a:ext>
            </a:extLst>
          </p:cNvPr>
          <p:cNvSpPr txBox="1"/>
          <p:nvPr userDrawn="1"/>
        </p:nvSpPr>
        <p:spPr>
          <a:xfrm rot="348275">
            <a:off x="10050130" y="2634587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6000" b="1" dirty="0">
              <a:solidFill>
                <a:schemeClr val="accent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11">
            <a:extLst>
              <a:ext uri="{FF2B5EF4-FFF2-40B4-BE49-F238E27FC236}">
                <a16:creationId xmlns:a16="http://schemas.microsoft.com/office/drawing/2014/main" id="{9EBD61A7-A262-4962-B6BD-9DFC8B82957F}"/>
              </a:ext>
            </a:extLst>
          </p:cNvPr>
          <p:cNvSpPr txBox="1"/>
          <p:nvPr userDrawn="1"/>
        </p:nvSpPr>
        <p:spPr>
          <a:xfrm rot="21194116">
            <a:off x="9436096" y="2295063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6000" b="1" dirty="0">
              <a:solidFill>
                <a:schemeClr val="accent5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D0EB8A-FB38-4881-93E0-434A5A0A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805905B1-1D45-45D0-BCE7-862F39564221}"/>
              </a:ext>
            </a:extLst>
          </p:cNvPr>
          <p:cNvSpPr/>
          <p:nvPr userDrawn="1"/>
        </p:nvSpPr>
        <p:spPr>
          <a:xfrm>
            <a:off x="5209755" y="4707764"/>
            <a:ext cx="1464730" cy="1464728"/>
          </a:xfrm>
          <a:prstGeom prst="ellipse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5806DBD5-2A64-447A-862C-09B024C1A81C}"/>
              </a:ext>
            </a:extLst>
          </p:cNvPr>
          <p:cNvSpPr/>
          <p:nvPr userDrawn="1"/>
        </p:nvSpPr>
        <p:spPr>
          <a:xfrm>
            <a:off x="2916373" y="4707764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AFD9CEF3-A363-416E-98DC-362FEBCD4A34}"/>
              </a:ext>
            </a:extLst>
          </p:cNvPr>
          <p:cNvSpPr/>
          <p:nvPr userDrawn="1"/>
        </p:nvSpPr>
        <p:spPr>
          <a:xfrm>
            <a:off x="874185" y="4707764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Chevron 1">
            <a:extLst>
              <a:ext uri="{FF2B5EF4-FFF2-40B4-BE49-F238E27FC236}">
                <a16:creationId xmlns:a16="http://schemas.microsoft.com/office/drawing/2014/main" id="{C1E2D91A-CFFC-484E-8A74-63F6623E4022}"/>
              </a:ext>
            </a:extLst>
          </p:cNvPr>
          <p:cNvSpPr/>
          <p:nvPr userDrawn="1"/>
        </p:nvSpPr>
        <p:spPr>
          <a:xfrm>
            <a:off x="838200" y="3686653"/>
            <a:ext cx="1727200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2">
            <a:extLst>
              <a:ext uri="{FF2B5EF4-FFF2-40B4-BE49-F238E27FC236}">
                <a16:creationId xmlns:a16="http://schemas.microsoft.com/office/drawing/2014/main" id="{41870B67-BCB4-44A6-BBC8-760B971F2D75}"/>
              </a:ext>
            </a:extLst>
          </p:cNvPr>
          <p:cNvSpPr/>
          <p:nvPr userDrawn="1"/>
        </p:nvSpPr>
        <p:spPr>
          <a:xfrm>
            <a:off x="2865570" y="3686653"/>
            <a:ext cx="1727200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4">
            <a:extLst>
              <a:ext uri="{FF2B5EF4-FFF2-40B4-BE49-F238E27FC236}">
                <a16:creationId xmlns:a16="http://schemas.microsoft.com/office/drawing/2014/main" id="{23E193FA-D16D-4774-B47B-740CBCA48252}"/>
              </a:ext>
            </a:extLst>
          </p:cNvPr>
          <p:cNvSpPr/>
          <p:nvPr userDrawn="1"/>
        </p:nvSpPr>
        <p:spPr>
          <a:xfrm>
            <a:off x="5170228" y="3686653"/>
            <a:ext cx="1727200" cy="3810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776BF0FE-4398-44BC-BC6E-BB8C3F4A4821}"/>
              </a:ext>
            </a:extLst>
          </p:cNvPr>
          <p:cNvSpPr txBox="1"/>
          <p:nvPr userDrawn="1"/>
        </p:nvSpPr>
        <p:spPr>
          <a:xfrm>
            <a:off x="5301463" y="2996248"/>
            <a:ext cx="146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100%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240AAEF9-5915-4427-A256-CE1E0ACC396C}"/>
              </a:ext>
            </a:extLst>
          </p:cNvPr>
          <p:cNvSpPr txBox="1"/>
          <p:nvPr userDrawn="1"/>
        </p:nvSpPr>
        <p:spPr>
          <a:xfrm>
            <a:off x="3046219" y="2978765"/>
            <a:ext cx="125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50%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11F94C79-540E-4C7E-9C15-19F80492BDA5}"/>
              </a:ext>
            </a:extLst>
          </p:cNvPr>
          <p:cNvSpPr txBox="1"/>
          <p:nvPr userDrawn="1"/>
        </p:nvSpPr>
        <p:spPr>
          <a:xfrm>
            <a:off x="1018850" y="2978765"/>
            <a:ext cx="125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50%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1B0D86E1-0025-46AD-946C-B982539F02C8}"/>
              </a:ext>
            </a:extLst>
          </p:cNvPr>
          <p:cNvCxnSpPr>
            <a:cxnSpLocks/>
            <a:stCxn id="15" idx="2"/>
            <a:endCxn id="9" idx="0"/>
          </p:cNvCxnSpPr>
          <p:nvPr userDrawn="1"/>
        </p:nvCxnSpPr>
        <p:spPr>
          <a:xfrm>
            <a:off x="1606550" y="4067653"/>
            <a:ext cx="0" cy="640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4EDCAB8D-F91C-4CE4-BA9C-CF415BBAD17F}"/>
              </a:ext>
            </a:extLst>
          </p:cNvPr>
          <p:cNvCxnSpPr>
            <a:cxnSpLocks/>
            <a:stCxn id="16" idx="2"/>
            <a:endCxn id="8" idx="0"/>
          </p:cNvCxnSpPr>
          <p:nvPr userDrawn="1"/>
        </p:nvCxnSpPr>
        <p:spPr>
          <a:xfrm>
            <a:off x="3633920" y="4067653"/>
            <a:ext cx="14818" cy="640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1B804DF2-3843-4068-A8D4-C4019A1DB65A}"/>
              </a:ext>
            </a:extLst>
          </p:cNvPr>
          <p:cNvCxnSpPr>
            <a:cxnSpLocks/>
            <a:stCxn id="17" idx="2"/>
            <a:endCxn id="7" idx="0"/>
          </p:cNvCxnSpPr>
          <p:nvPr userDrawn="1"/>
        </p:nvCxnSpPr>
        <p:spPr>
          <a:xfrm>
            <a:off x="5938578" y="4067653"/>
            <a:ext cx="3542" cy="6401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 descr="Kundenbewertung">
            <a:extLst>
              <a:ext uri="{FF2B5EF4-FFF2-40B4-BE49-F238E27FC236}">
                <a16:creationId xmlns:a16="http://schemas.microsoft.com/office/drawing/2014/main" id="{378BC7B1-7D72-400D-871A-4C91A2613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405" y="4866152"/>
            <a:ext cx="1191714" cy="1191714"/>
          </a:xfrm>
          <a:prstGeom prst="rect">
            <a:avLst/>
          </a:prstGeom>
        </p:spPr>
      </p:pic>
      <p:pic>
        <p:nvPicPr>
          <p:cNvPr id="74" name="Grafik 73" descr="Klassenzimmer">
            <a:extLst>
              <a:ext uri="{FF2B5EF4-FFF2-40B4-BE49-F238E27FC236}">
                <a16:creationId xmlns:a16="http://schemas.microsoft.com/office/drawing/2014/main" id="{B20467AA-8CFD-43CD-8637-134A8FCBE9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1207" y="4866152"/>
            <a:ext cx="1114725" cy="1114725"/>
          </a:xfrm>
          <a:prstGeom prst="rect">
            <a:avLst/>
          </a:prstGeom>
        </p:spPr>
      </p:pic>
      <p:pic>
        <p:nvPicPr>
          <p:cNvPr id="76" name="Grafik 75" descr="Dokument">
            <a:extLst>
              <a:ext uri="{FF2B5EF4-FFF2-40B4-BE49-F238E27FC236}">
                <a16:creationId xmlns:a16="http://schemas.microsoft.com/office/drawing/2014/main" id="{139E1CB6-5895-4551-8D89-04900A176AD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15" y="4866152"/>
            <a:ext cx="1114725" cy="1114725"/>
          </a:xfrm>
          <a:prstGeom prst="rect">
            <a:avLst/>
          </a:prstGeom>
        </p:spPr>
      </p:pic>
      <p:sp>
        <p:nvSpPr>
          <p:cNvPr id="77" name="Arrow: Chevron 2">
            <a:extLst>
              <a:ext uri="{FF2B5EF4-FFF2-40B4-BE49-F238E27FC236}">
                <a16:creationId xmlns:a16="http://schemas.microsoft.com/office/drawing/2014/main" id="{4E42BB47-2002-4CAD-8749-EC68608A77E6}"/>
              </a:ext>
            </a:extLst>
          </p:cNvPr>
          <p:cNvSpPr/>
          <p:nvPr userDrawn="1"/>
        </p:nvSpPr>
        <p:spPr>
          <a:xfrm>
            <a:off x="874185" y="2597765"/>
            <a:ext cx="3718585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D3B35312-397E-4529-99BA-D692EE09B1A1}"/>
              </a:ext>
            </a:extLst>
          </p:cNvPr>
          <p:cNvSpPr txBox="1"/>
          <p:nvPr userDrawn="1"/>
        </p:nvSpPr>
        <p:spPr>
          <a:xfrm>
            <a:off x="2108368" y="1849076"/>
            <a:ext cx="125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50%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9" name="Arrow: Chevron 4">
            <a:extLst>
              <a:ext uri="{FF2B5EF4-FFF2-40B4-BE49-F238E27FC236}">
                <a16:creationId xmlns:a16="http://schemas.microsoft.com/office/drawing/2014/main" id="{5515F215-80F4-4A8D-A3A3-111A3942760C}"/>
              </a:ext>
            </a:extLst>
          </p:cNvPr>
          <p:cNvSpPr/>
          <p:nvPr userDrawn="1"/>
        </p:nvSpPr>
        <p:spPr>
          <a:xfrm>
            <a:off x="5162655" y="2597765"/>
            <a:ext cx="1727200" cy="3810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DE11414-3A69-4960-8C1B-56B7A486256E}"/>
              </a:ext>
            </a:extLst>
          </p:cNvPr>
          <p:cNvSpPr txBox="1"/>
          <p:nvPr userDrawn="1"/>
        </p:nvSpPr>
        <p:spPr>
          <a:xfrm>
            <a:off x="5470891" y="1849076"/>
            <a:ext cx="125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50%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2" name="Grafik 81" descr="Megafon">
            <a:extLst>
              <a:ext uri="{FF2B5EF4-FFF2-40B4-BE49-F238E27FC236}">
                <a16:creationId xmlns:a16="http://schemas.microsoft.com/office/drawing/2014/main" id="{B5B8BAD1-776B-464C-A609-9E969B1FB29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56284">
            <a:off x="7725957" y="4778182"/>
            <a:ext cx="1325562" cy="1325562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D9C3F3FC-F5BD-44C6-A294-2CF670165C29}"/>
              </a:ext>
            </a:extLst>
          </p:cNvPr>
          <p:cNvSpPr txBox="1"/>
          <p:nvPr userDrawn="1"/>
        </p:nvSpPr>
        <p:spPr>
          <a:xfrm>
            <a:off x="8281954" y="3694266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6000" b="1" dirty="0">
              <a:solidFill>
                <a:schemeClr val="accent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FDCCA177-2DE7-4FC6-9316-AB1374E0151B}"/>
              </a:ext>
            </a:extLst>
          </p:cNvPr>
          <p:cNvSpPr txBox="1"/>
          <p:nvPr userDrawn="1"/>
        </p:nvSpPr>
        <p:spPr>
          <a:xfrm rot="520566">
            <a:off x="8752878" y="3687904"/>
            <a:ext cx="120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7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3800A51C-773F-4AB5-9703-2FE77AF7F83A}"/>
              </a:ext>
            </a:extLst>
          </p:cNvPr>
          <p:cNvSpPr txBox="1"/>
          <p:nvPr userDrawn="1"/>
        </p:nvSpPr>
        <p:spPr>
          <a:xfrm>
            <a:off x="9145781" y="3060861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AA52D351-47CE-4C50-9754-6DB65369EC7E}"/>
              </a:ext>
            </a:extLst>
          </p:cNvPr>
          <p:cNvSpPr txBox="1"/>
          <p:nvPr userDrawn="1"/>
        </p:nvSpPr>
        <p:spPr>
          <a:xfrm rot="21194116">
            <a:off x="8583709" y="3027128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60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06CB8BC-BF68-46A9-BBB9-4CE5F5C45D45}"/>
              </a:ext>
            </a:extLst>
          </p:cNvPr>
          <p:cNvSpPr txBox="1"/>
          <p:nvPr userDrawn="1"/>
        </p:nvSpPr>
        <p:spPr>
          <a:xfrm>
            <a:off x="9326430" y="3835125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6000" b="1" dirty="0">
              <a:solidFill>
                <a:schemeClr val="accent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A2BBFFCE-2DFD-4F13-AEA5-D15127C2B1BD}"/>
              </a:ext>
            </a:extLst>
          </p:cNvPr>
          <p:cNvSpPr txBox="1"/>
          <p:nvPr userDrawn="1"/>
        </p:nvSpPr>
        <p:spPr>
          <a:xfrm rot="21087425">
            <a:off x="8732179" y="4549119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sz="6000" b="1" dirty="0">
              <a:solidFill>
                <a:schemeClr val="accent5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11">
            <a:extLst>
              <a:ext uri="{FF2B5EF4-FFF2-40B4-BE49-F238E27FC236}">
                <a16:creationId xmlns:a16="http://schemas.microsoft.com/office/drawing/2014/main" id="{092C82E8-04EC-4C4A-9498-E459E71B5388}"/>
              </a:ext>
            </a:extLst>
          </p:cNvPr>
          <p:cNvSpPr txBox="1"/>
          <p:nvPr userDrawn="1"/>
        </p:nvSpPr>
        <p:spPr>
          <a:xfrm>
            <a:off x="9593328" y="2907245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44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068A575C-49AE-45AE-B4B8-9FEE798583DC}"/>
              </a:ext>
            </a:extLst>
          </p:cNvPr>
          <p:cNvSpPr txBox="1"/>
          <p:nvPr userDrawn="1"/>
        </p:nvSpPr>
        <p:spPr>
          <a:xfrm rot="20917398">
            <a:off x="9019752" y="2587217"/>
            <a:ext cx="120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48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11">
            <a:extLst>
              <a:ext uri="{FF2B5EF4-FFF2-40B4-BE49-F238E27FC236}">
                <a16:creationId xmlns:a16="http://schemas.microsoft.com/office/drawing/2014/main" id="{089D2E19-B952-4248-A7A5-E8E70D0452AA}"/>
              </a:ext>
            </a:extLst>
          </p:cNvPr>
          <p:cNvSpPr txBox="1"/>
          <p:nvPr userDrawn="1"/>
        </p:nvSpPr>
        <p:spPr>
          <a:xfrm>
            <a:off x="8292765" y="4512071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accent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4400" b="1" dirty="0">
              <a:solidFill>
                <a:schemeClr val="accent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4" name="TextBox 11">
            <a:extLst>
              <a:ext uri="{FF2B5EF4-FFF2-40B4-BE49-F238E27FC236}">
                <a16:creationId xmlns:a16="http://schemas.microsoft.com/office/drawing/2014/main" id="{326865C0-4A59-41EE-947A-BFDC387AD5F3}"/>
              </a:ext>
            </a:extLst>
          </p:cNvPr>
          <p:cNvSpPr txBox="1"/>
          <p:nvPr userDrawn="1"/>
        </p:nvSpPr>
        <p:spPr>
          <a:xfrm rot="21087425">
            <a:off x="9648240" y="3337334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sz="60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5" name="TextBox 11">
            <a:extLst>
              <a:ext uri="{FF2B5EF4-FFF2-40B4-BE49-F238E27FC236}">
                <a16:creationId xmlns:a16="http://schemas.microsoft.com/office/drawing/2014/main" id="{BD488534-5AD7-4AEA-A2AA-DD07D03F0A83}"/>
              </a:ext>
            </a:extLst>
          </p:cNvPr>
          <p:cNvSpPr txBox="1"/>
          <p:nvPr userDrawn="1"/>
        </p:nvSpPr>
        <p:spPr>
          <a:xfrm rot="721930">
            <a:off x="9685458" y="4213525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6000" b="1" dirty="0">
              <a:solidFill>
                <a:schemeClr val="accent5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1">
            <a:extLst>
              <a:ext uri="{FF2B5EF4-FFF2-40B4-BE49-F238E27FC236}">
                <a16:creationId xmlns:a16="http://schemas.microsoft.com/office/drawing/2014/main" id="{940D4CF5-13D0-46C1-A8E5-5367A8309F72}"/>
              </a:ext>
            </a:extLst>
          </p:cNvPr>
          <p:cNvSpPr txBox="1"/>
          <p:nvPr userDrawn="1"/>
        </p:nvSpPr>
        <p:spPr>
          <a:xfrm rot="1127814">
            <a:off x="9918254" y="2140658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6000" b="1" dirty="0">
              <a:solidFill>
                <a:schemeClr val="accent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CA7C23C2-F2C5-4FBD-9F5A-49CE409D584D}"/>
              </a:ext>
            </a:extLst>
          </p:cNvPr>
          <p:cNvSpPr txBox="1"/>
          <p:nvPr userDrawn="1"/>
        </p:nvSpPr>
        <p:spPr>
          <a:xfrm rot="1127814">
            <a:off x="10156616" y="3243953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6000" b="1" dirty="0">
              <a:solidFill>
                <a:schemeClr val="accent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362303C7-B976-4395-B521-A83693D1BE4C}"/>
              </a:ext>
            </a:extLst>
          </p:cNvPr>
          <p:cNvSpPr txBox="1"/>
          <p:nvPr userDrawn="1"/>
        </p:nvSpPr>
        <p:spPr>
          <a:xfrm rot="1127814">
            <a:off x="9936447" y="3912640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44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ED8D3EF3-7FFB-4BE6-93B1-FB96464C1385}"/>
              </a:ext>
            </a:extLst>
          </p:cNvPr>
          <p:cNvSpPr txBox="1"/>
          <p:nvPr userDrawn="1"/>
        </p:nvSpPr>
        <p:spPr>
          <a:xfrm rot="445212">
            <a:off x="9269114" y="4505679"/>
            <a:ext cx="120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48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0" name="TextBox 11">
            <a:extLst>
              <a:ext uri="{FF2B5EF4-FFF2-40B4-BE49-F238E27FC236}">
                <a16:creationId xmlns:a16="http://schemas.microsoft.com/office/drawing/2014/main" id="{F0844B4D-FF2F-447C-9178-3955249C0EE2}"/>
              </a:ext>
            </a:extLst>
          </p:cNvPr>
          <p:cNvSpPr txBox="1"/>
          <p:nvPr userDrawn="1"/>
        </p:nvSpPr>
        <p:spPr>
          <a:xfrm rot="1583738">
            <a:off x="9690014" y="1830972"/>
            <a:ext cx="120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4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ACA32453-E3F6-46FA-B599-83DF4E0C9EDE}"/>
              </a:ext>
            </a:extLst>
          </p:cNvPr>
          <p:cNvSpPr txBox="1"/>
          <p:nvPr userDrawn="1"/>
        </p:nvSpPr>
        <p:spPr>
          <a:xfrm rot="657288">
            <a:off x="10481113" y="2145881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60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B03FAC37-2694-4F59-B03C-D2DFB6154A3E}"/>
              </a:ext>
            </a:extLst>
          </p:cNvPr>
          <p:cNvSpPr txBox="1"/>
          <p:nvPr userDrawn="1"/>
        </p:nvSpPr>
        <p:spPr>
          <a:xfrm rot="20623654">
            <a:off x="10500175" y="2895119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sz="4400" b="1" dirty="0">
              <a:solidFill>
                <a:schemeClr val="accent5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3" name="TextBox 11">
            <a:extLst>
              <a:ext uri="{FF2B5EF4-FFF2-40B4-BE49-F238E27FC236}">
                <a16:creationId xmlns:a16="http://schemas.microsoft.com/office/drawing/2014/main" id="{EED9575E-4EDC-402F-8440-63EA39DA73B1}"/>
              </a:ext>
            </a:extLst>
          </p:cNvPr>
          <p:cNvSpPr txBox="1"/>
          <p:nvPr userDrawn="1"/>
        </p:nvSpPr>
        <p:spPr>
          <a:xfrm rot="1063172">
            <a:off x="8627164" y="2552970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accent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4400" b="1" dirty="0">
              <a:solidFill>
                <a:schemeClr val="accent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4" name="TextBox 11">
            <a:extLst>
              <a:ext uri="{FF2B5EF4-FFF2-40B4-BE49-F238E27FC236}">
                <a16:creationId xmlns:a16="http://schemas.microsoft.com/office/drawing/2014/main" id="{33FCD7CA-7BF3-4B66-9B8C-2996D31CBB2E}"/>
              </a:ext>
            </a:extLst>
          </p:cNvPr>
          <p:cNvSpPr txBox="1"/>
          <p:nvPr userDrawn="1"/>
        </p:nvSpPr>
        <p:spPr>
          <a:xfrm rot="20234781">
            <a:off x="10036635" y="4453363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6000" b="1" dirty="0">
              <a:solidFill>
                <a:schemeClr val="accent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20294935-4986-46E4-8027-D1738B69D4AA}"/>
              </a:ext>
            </a:extLst>
          </p:cNvPr>
          <p:cNvSpPr txBox="1"/>
          <p:nvPr userDrawn="1"/>
        </p:nvSpPr>
        <p:spPr>
          <a:xfrm rot="19886506">
            <a:off x="10292692" y="4114485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44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6" name="TextBox 11">
            <a:extLst>
              <a:ext uri="{FF2B5EF4-FFF2-40B4-BE49-F238E27FC236}">
                <a16:creationId xmlns:a16="http://schemas.microsoft.com/office/drawing/2014/main" id="{2E94FA5A-7145-45A7-8798-6FB2E95349A0}"/>
              </a:ext>
            </a:extLst>
          </p:cNvPr>
          <p:cNvSpPr txBox="1"/>
          <p:nvPr userDrawn="1"/>
        </p:nvSpPr>
        <p:spPr>
          <a:xfrm rot="19373931">
            <a:off x="10581370" y="3568040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sz="60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TextBox 11">
            <a:extLst>
              <a:ext uri="{FF2B5EF4-FFF2-40B4-BE49-F238E27FC236}">
                <a16:creationId xmlns:a16="http://schemas.microsoft.com/office/drawing/2014/main" id="{D4F2D679-32E5-4170-8D58-CAC5797E5AC7}"/>
              </a:ext>
            </a:extLst>
          </p:cNvPr>
          <p:cNvSpPr txBox="1"/>
          <p:nvPr userDrawn="1"/>
        </p:nvSpPr>
        <p:spPr>
          <a:xfrm rot="20608436">
            <a:off x="9531724" y="4933299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44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1">
            <a:extLst>
              <a:ext uri="{FF2B5EF4-FFF2-40B4-BE49-F238E27FC236}">
                <a16:creationId xmlns:a16="http://schemas.microsoft.com/office/drawing/2014/main" id="{B36BB101-6192-46EF-9A2C-E695D2FDEEAF}"/>
              </a:ext>
            </a:extLst>
          </p:cNvPr>
          <p:cNvSpPr txBox="1"/>
          <p:nvPr userDrawn="1"/>
        </p:nvSpPr>
        <p:spPr>
          <a:xfrm rot="21014320">
            <a:off x="9057557" y="5020400"/>
            <a:ext cx="125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b="1" dirty="0">
                <a:solidFill>
                  <a:schemeClr val="accent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6000" b="1" dirty="0">
              <a:solidFill>
                <a:schemeClr val="accent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1">
            <a:extLst>
              <a:ext uri="{FF2B5EF4-FFF2-40B4-BE49-F238E27FC236}">
                <a16:creationId xmlns:a16="http://schemas.microsoft.com/office/drawing/2014/main" id="{1261ED57-EDB3-4137-96BF-2D2B8E9A0E62}"/>
              </a:ext>
            </a:extLst>
          </p:cNvPr>
          <p:cNvSpPr txBox="1"/>
          <p:nvPr userDrawn="1"/>
        </p:nvSpPr>
        <p:spPr>
          <a:xfrm rot="21014320">
            <a:off x="9071024" y="2072799"/>
            <a:ext cx="125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4400" b="1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1">
            <a:extLst>
              <a:ext uri="{FF2B5EF4-FFF2-40B4-BE49-F238E27FC236}">
                <a16:creationId xmlns:a16="http://schemas.microsoft.com/office/drawing/2014/main" id="{29E6AA6A-43CF-4793-B3D2-24316DC9B730}"/>
              </a:ext>
            </a:extLst>
          </p:cNvPr>
          <p:cNvSpPr txBox="1"/>
          <p:nvPr userDrawn="1"/>
        </p:nvSpPr>
        <p:spPr>
          <a:xfrm rot="1583738">
            <a:off x="10811166" y="3151562"/>
            <a:ext cx="120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solidFill>
                  <a:schemeClr val="accent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4800" b="1" dirty="0">
              <a:solidFill>
                <a:schemeClr val="accent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Rectangle 24">
            <a:extLst>
              <a:ext uri="{FF2B5EF4-FFF2-40B4-BE49-F238E27FC236}">
                <a16:creationId xmlns:a16="http://schemas.microsoft.com/office/drawing/2014/main" id="{A3792CA3-F2D8-4CB4-BF38-BC6C39EB8D64}"/>
              </a:ext>
            </a:extLst>
          </p:cNvPr>
          <p:cNvSpPr/>
          <p:nvPr userDrawn="1"/>
        </p:nvSpPr>
        <p:spPr>
          <a:xfrm>
            <a:off x="0" y="6649277"/>
            <a:ext cx="12204000" cy="85285"/>
          </a:xfrm>
          <a:prstGeom prst="rect">
            <a:avLst/>
          </a:prstGeom>
          <a:solidFill>
            <a:srgbClr val="C13936"/>
          </a:solidFill>
          <a:ln>
            <a:solidFill>
              <a:srgbClr val="C13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rgbClr val="C1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9C1DEF-5CDB-48E2-8217-17D515D77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3463" y="1473200"/>
            <a:ext cx="4795837" cy="424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D777CB-FA20-4C11-8EBB-3D9D615B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40" y="431801"/>
            <a:ext cx="5422760" cy="628514"/>
          </a:xfrm>
          <a:prstGeom prst="rect">
            <a:avLst/>
          </a:prstGeom>
        </p:spPr>
        <p:txBody>
          <a:bodyPr/>
          <a:lstStyle>
            <a:lvl1pPr algn="ctr">
              <a:defRPr sz="3600" i="1">
                <a:solidFill>
                  <a:srgbClr val="C00000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/>
              <a:t>Mastertitelformat</a:t>
            </a:r>
          </a:p>
        </p:txBody>
      </p:sp>
    </p:spTree>
    <p:extLst>
      <p:ext uri="{BB962C8B-B14F-4D97-AF65-F5344CB8AC3E}">
        <p14:creationId xmlns:p14="http://schemas.microsoft.com/office/powerpoint/2010/main" val="401754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D03F6-15F2-4D54-8634-F2FD4B876D5D}"/>
              </a:ext>
            </a:extLst>
          </p:cNvPr>
          <p:cNvSpPr/>
          <p:nvPr userDrawn="1"/>
        </p:nvSpPr>
        <p:spPr>
          <a:xfrm>
            <a:off x="0" y="1894645"/>
            <a:ext cx="12191999" cy="3581923"/>
          </a:xfrm>
          <a:prstGeom prst="rect">
            <a:avLst/>
          </a:prstGeom>
          <a:solidFill>
            <a:srgbClr val="C1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C41B2B4-7212-4E31-834B-BE9B8EB31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8771" y="6002371"/>
            <a:ext cx="1583229" cy="906429"/>
          </a:xfrm>
          <a:prstGeom prst="rect">
            <a:avLst/>
          </a:prstGeom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57034636-3185-4C59-BDED-66EECF938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623" y="2212197"/>
            <a:ext cx="4795837" cy="30913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ootlight MT Light" panose="0204060206030A02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  <a:latin typeface="Noto Sans" panose="020B0502040504020204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„Zitat bearbeiten …“</a:t>
            </a:r>
          </a:p>
        </p:txBody>
      </p:sp>
    </p:spTree>
    <p:extLst>
      <p:ext uri="{BB962C8B-B14F-4D97-AF65-F5344CB8AC3E}">
        <p14:creationId xmlns:p14="http://schemas.microsoft.com/office/powerpoint/2010/main" val="30988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29A6F9-31C2-4E5A-BCC9-936E90B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780337-5D3B-461F-B06A-0391481D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C9347-B546-4086-9B52-FBBDDBF70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264911"/>
            <a:ext cx="10515599" cy="320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0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99" r:id="rId3"/>
    <p:sldLayoutId id="2147483704" r:id="rId4"/>
    <p:sldLayoutId id="2147483696" r:id="rId5"/>
    <p:sldLayoutId id="2147483703" r:id="rId6"/>
    <p:sldLayoutId id="2147483702" r:id="rId7"/>
    <p:sldLayoutId id="2147483692" r:id="rId8"/>
    <p:sldLayoutId id="2147483707" r:id="rId9"/>
    <p:sldLayoutId id="2147483708" r:id="rId10"/>
    <p:sldLayoutId id="2147483698" r:id="rId11"/>
    <p:sldLayoutId id="2147483694" r:id="rId12"/>
    <p:sldLayoutId id="2147483709" r:id="rId13"/>
    <p:sldLayoutId id="2147483710" r:id="rId14"/>
    <p:sldLayoutId id="2147483682" r:id="rId15"/>
    <p:sldLayoutId id="2147483684" r:id="rId16"/>
    <p:sldLayoutId id="2147483686" r:id="rId17"/>
    <p:sldLayoutId id="2147483697" r:id="rId18"/>
    <p:sldLayoutId id="2147483700" r:id="rId19"/>
    <p:sldLayoutId id="2147483701" r:id="rId20"/>
    <p:sldLayoutId id="2147483705" r:id="rId21"/>
    <p:sldLayoutId id="2147483706" r:id="rId22"/>
    <p:sldLayoutId id="2147483693" r:id="rId23"/>
    <p:sldLayoutId id="2147483687" r:id="rId2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" panose="020B0502040504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" panose="020B0502040504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" panose="020B0502040504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" panose="020B0502040504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" panose="020B0502040504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" panose="020B0502040504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youtu.be/vDOkUHNdmKs" TargetMode="External"/><Relationship Id="rId4" Type="http://schemas.openxmlformats.org/officeDocument/2006/relationships/hyperlink" Target="https://github.com/damiafuentes/DJITello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E005C5-3166-4F6C-8119-95D6CC67062D}"/>
              </a:ext>
            </a:extLst>
          </p:cNvPr>
          <p:cNvSpPr/>
          <p:nvPr/>
        </p:nvSpPr>
        <p:spPr>
          <a:xfrm>
            <a:off x="1042987" y="1099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3539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469DDB-FAE1-4B5C-B2D0-F7C955A5E097}"/>
              </a:ext>
            </a:extLst>
          </p:cNvPr>
          <p:cNvSpPr/>
          <p:nvPr/>
        </p:nvSpPr>
        <p:spPr>
          <a:xfrm>
            <a:off x="5109209" y="109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359D2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FE5DA8-B071-42E6-A07A-3AFC51445404}"/>
              </a:ext>
            </a:extLst>
          </p:cNvPr>
          <p:cNvSpPr/>
          <p:nvPr/>
        </p:nvSpPr>
        <p:spPr>
          <a:xfrm>
            <a:off x="7014210" y="1099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6A6E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DF84143-8B2F-4B60-AB0E-B788FA24E7AC}"/>
              </a:ext>
            </a:extLst>
          </p:cNvPr>
          <p:cNvSpPr/>
          <p:nvPr/>
        </p:nvSpPr>
        <p:spPr>
          <a:xfrm>
            <a:off x="9052560" y="1099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C139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124DBFA2-1022-4220-B9F8-083443A8B1FE}"/>
              </a:ext>
            </a:extLst>
          </p:cNvPr>
          <p:cNvSpPr>
            <a:spLocks noChangeAspect="1"/>
          </p:cNvSpPr>
          <p:nvPr/>
        </p:nvSpPr>
        <p:spPr>
          <a:xfrm rot="1433562" flipH="1">
            <a:off x="7225396" y="271219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ko-KR" sz="270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2B0A3D-50A8-49F0-A1D2-B64ADED51C65}"/>
              </a:ext>
            </a:extLst>
          </p:cNvPr>
          <p:cNvSpPr txBox="1"/>
          <p:nvPr/>
        </p:nvSpPr>
        <p:spPr>
          <a:xfrm>
            <a:off x="984958" y="1729011"/>
            <a:ext cx="21403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37ABDC-7607-422B-82E3-4B9EED62B411}"/>
              </a:ext>
            </a:extLst>
          </p:cNvPr>
          <p:cNvSpPr txBox="1"/>
          <p:nvPr/>
        </p:nvSpPr>
        <p:spPr>
          <a:xfrm>
            <a:off x="4913707" y="1770039"/>
            <a:ext cx="226857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A74EB9-3EFC-4116-8B6A-ECF3B65ABDE0}"/>
              </a:ext>
            </a:extLst>
          </p:cNvPr>
          <p:cNvSpPr/>
          <p:nvPr/>
        </p:nvSpPr>
        <p:spPr>
          <a:xfrm>
            <a:off x="3005137" y="1099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FDBB2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549B486-AD92-461F-B835-EFFBBD983DBB}"/>
              </a:ext>
            </a:extLst>
          </p:cNvPr>
          <p:cNvSpPr txBox="1"/>
          <p:nvPr/>
        </p:nvSpPr>
        <p:spPr>
          <a:xfrm>
            <a:off x="3191971" y="1723049"/>
            <a:ext cx="174278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939E272-6DF4-46C0-B9A4-4A8A334D97B3}"/>
              </a:ext>
            </a:extLst>
          </p:cNvPr>
          <p:cNvSpPr txBox="1"/>
          <p:nvPr/>
        </p:nvSpPr>
        <p:spPr>
          <a:xfrm>
            <a:off x="6715770" y="1723048"/>
            <a:ext cx="203292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FF26B19-DDDD-47CB-9E63-53ECBD9A3021}"/>
              </a:ext>
            </a:extLst>
          </p:cNvPr>
          <p:cNvSpPr txBox="1"/>
          <p:nvPr/>
        </p:nvSpPr>
        <p:spPr>
          <a:xfrm>
            <a:off x="8765615" y="1723047"/>
            <a:ext cx="20601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0" b="1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pic>
        <p:nvPicPr>
          <p:cNvPr id="26" name="Grafik 25" descr="Auto">
            <a:extLst>
              <a:ext uri="{FF2B5EF4-FFF2-40B4-BE49-F238E27FC236}">
                <a16:creationId xmlns:a16="http://schemas.microsoft.com/office/drawing/2014/main" id="{196BDA53-4C23-4844-AA83-660BD910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34128">
            <a:off x="5074450" y="335483"/>
            <a:ext cx="2096335" cy="2096335"/>
          </a:xfrm>
          <a:prstGeom prst="rect">
            <a:avLst/>
          </a:prstGeom>
        </p:spPr>
      </p:pic>
      <p:pic>
        <p:nvPicPr>
          <p:cNvPr id="28" name="Grafik 27" descr="Laptop">
            <a:extLst>
              <a:ext uri="{FF2B5EF4-FFF2-40B4-BE49-F238E27FC236}">
                <a16:creationId xmlns:a16="http://schemas.microsoft.com/office/drawing/2014/main" id="{EC14F751-F2D5-4BF1-8D09-B8E07CEE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71" y="418400"/>
            <a:ext cx="2071303" cy="2071303"/>
          </a:xfrm>
          <a:prstGeom prst="rect">
            <a:avLst/>
          </a:prstGeom>
        </p:spPr>
      </p:pic>
      <p:pic>
        <p:nvPicPr>
          <p:cNvPr id="42" name="Grafik 41" descr="Blitz">
            <a:extLst>
              <a:ext uri="{FF2B5EF4-FFF2-40B4-BE49-F238E27FC236}">
                <a16:creationId xmlns:a16="http://schemas.microsoft.com/office/drawing/2014/main" id="{9EEE60F0-5183-4118-B496-8C0E4FEBB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2874" y="-236011"/>
            <a:ext cx="2954841" cy="2954841"/>
          </a:xfrm>
          <a:prstGeom prst="rect">
            <a:avLst/>
          </a:prstGeom>
        </p:spPr>
      </p:pic>
      <p:pic>
        <p:nvPicPr>
          <p:cNvPr id="44" name="Grafik 43" descr="Schlägel und Eisen">
            <a:extLst>
              <a:ext uri="{FF2B5EF4-FFF2-40B4-BE49-F238E27FC236}">
                <a16:creationId xmlns:a16="http://schemas.microsoft.com/office/drawing/2014/main" id="{1BA83A0A-2F97-4E56-B2F8-0E71E3EE6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2147">
            <a:off x="9221225" y="-71310"/>
            <a:ext cx="2340000" cy="2340000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053291-18EC-4B84-8678-14BD930D1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8771" y="6002371"/>
            <a:ext cx="1583229" cy="90642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5A67CD6-80D8-4183-B28F-C8F5C17E6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LS 8.x: Programmierung einer Drohne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8D832B-C2D4-437E-A215-66F2A2EE2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Anna M. Japs</a:t>
            </a:r>
          </a:p>
        </p:txBody>
      </p:sp>
    </p:spTree>
    <p:extLst>
      <p:ext uri="{BB962C8B-B14F-4D97-AF65-F5344CB8AC3E}">
        <p14:creationId xmlns:p14="http://schemas.microsoft.com/office/powerpoint/2010/main" val="331671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DD32B-B25F-AA52-020B-BE0E1533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erstes Foto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6EDF5-CFA1-2699-0483-4AC26465D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Das Paket cv2 wird vollständig importiert</a:t>
            </a:r>
          </a:p>
          <a:p>
            <a:endParaRPr lang="de-DE" dirty="0"/>
          </a:p>
          <a:p>
            <a:r>
              <a:rPr lang="de-DE" dirty="0" err="1"/>
              <a:t>streamon</a:t>
            </a:r>
            <a:r>
              <a:rPr lang="de-DE" dirty="0"/>
              <a:t>() die Kamera wird aktiviert und mit </a:t>
            </a:r>
            <a:r>
              <a:rPr lang="de-DE" dirty="0" err="1"/>
              <a:t>get_frame_read</a:t>
            </a:r>
            <a:r>
              <a:rPr lang="de-DE" dirty="0"/>
              <a:t>() ein Bild geöffnet</a:t>
            </a:r>
          </a:p>
          <a:p>
            <a:endParaRPr lang="de-DE" dirty="0"/>
          </a:p>
          <a:p>
            <a:r>
              <a:rPr lang="de-DE" dirty="0"/>
              <a:t>cv2.imwirte() speichert das Bild in den gleichen Ordner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4D89203-5183-9E1A-69D5-8C69BAD0C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2414"/>
            <a:ext cx="5181600" cy="3497760"/>
          </a:xfrm>
        </p:spPr>
      </p:pic>
    </p:spTree>
    <p:extLst>
      <p:ext uri="{BB962C8B-B14F-4D97-AF65-F5344CB8AC3E}">
        <p14:creationId xmlns:p14="http://schemas.microsoft.com/office/powerpoint/2010/main" val="13469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DC6B3-1A95-6543-A75A-286A810D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 …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378B7D-5516-D62F-343A-EC5E0F051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378797">
            <a:off x="1020379" y="1504744"/>
            <a:ext cx="10528793" cy="356760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59800A-00FB-F993-D363-3106CCAF30E9}"/>
              </a:ext>
            </a:extLst>
          </p:cNvPr>
          <p:cNvSpPr txBox="1"/>
          <p:nvPr/>
        </p:nvSpPr>
        <p:spPr>
          <a:xfrm>
            <a:off x="6958717" y="5357745"/>
            <a:ext cx="4395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https://github.com/damiafuentes/DJITelloPy</a:t>
            </a:r>
            <a:endParaRPr lang="de-DE" dirty="0"/>
          </a:p>
          <a:p>
            <a:r>
              <a:rPr lang="de-DE" dirty="0">
                <a:hlinkClick r:id="rId5"/>
              </a:rPr>
              <a:t>https://youtu.be/vDOkUHNdmKs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4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52B7FD2-9867-9CF6-EE0E-64FC9CE2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Sicherheitsunterweisung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3C996A4-CDF8-E61F-371D-6AA9606D2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3101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Propeller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Motoren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Statusanzeige des Fluggeräts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Kamera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Ein/Aus-Taste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Antennen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Optisches Positionsbestimmungssystem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Flight </a:t>
            </a:r>
            <a:r>
              <a:rPr lang="de-DE" dirty="0" err="1"/>
              <a:t>Battery</a:t>
            </a:r>
            <a:endParaRPr lang="de-DE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Micro-USB-Anschluss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dirty="0"/>
              <a:t>Propellerschützer</a:t>
            </a:r>
          </a:p>
        </p:txBody>
      </p:sp>
      <p:pic>
        <p:nvPicPr>
          <p:cNvPr id="11" name="Picture 1" descr="Zeichnung des Fluggeräts &#10;2 &#10;3 &#10;9 &#10;5 &#10;8 &#10;7 &#10;6 &#10;Propeller &#10;2. &#10;Motoren &#10;3. Statusanzeige des Fluggeräts &#10;4. &#10;Kamera &#10;5. Ein/Aus-Taste &#10;6. Antennen &#10;7. &#10;Optisches Positionsbestimmungssystem &#10;8. Flight Battery &#10;9. Micro-USB-Anschluss &#10;10. Propellerschützer &#10;10 &#10;6 ">
            <a:extLst>
              <a:ext uri="{FF2B5EF4-FFF2-40B4-BE49-F238E27FC236}">
                <a16:creationId xmlns:a16="http://schemas.microsoft.com/office/drawing/2014/main" id="{840BB680-D3AB-03DD-D0C1-F5286137F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7466" r="13203" b="42716"/>
          <a:stretch/>
        </p:blipFill>
        <p:spPr bwMode="auto">
          <a:xfrm>
            <a:off x="6775374" y="2432232"/>
            <a:ext cx="5023692" cy="31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Statusanzeige des Fluggeräts &#10;Die Statusanzeige des Tello Fluggeräts zeigt den jeweiligen Zustand des Flugsteuerungssystems &#10;und der Flight Battery an. Die Statusanzeige des Fluggeräts befindet sich an der Nase des &#10;Fluggeräts neben der Kamera, wie in der Abbildung dargestellt. Die folgende Tabelle enthält &#10;weitere Informationen zu den Zuständen des Fluggeräts, die über die Statusanzeige des Fluggeräts &#10;angezeigt werden. ">
            <a:extLst>
              <a:ext uri="{FF2B5EF4-FFF2-40B4-BE49-F238E27FC236}">
                <a16:creationId xmlns:a16="http://schemas.microsoft.com/office/drawing/2014/main" id="{FDB2789B-E1A8-F02F-23F1-D888F74B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80" y="526055"/>
            <a:ext cx="9296930" cy="58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Statusanzeige des Fluggeräts — Zustände &#10;Farbe &#10;Normalbetrieb &#10;Abwechselnd &#10;rotes, &#10;grünes und gelbes &#10;Grün &#10;Gelb &#10;Ladebetrieb &#10;Blau &#10;Blau &#10;Blau &#10;Warnungen &#10;Gelb &#10;Rot &#10;Rot &#10;Rot &#10;Muster &#10;Blinken &#10;Blinkt in &#10;regelmäßigen &#10;Abständen zweimal &#10;Blinkt langsam &#10;Durchgehend &#10;Blinkt langsam &#10;Blinkt schnell &#10;Blinkt schnell &#10;Blinkt langsam &#10;Blinkt schnell &#10;Durch ehend &#10;Fluggerätstatus &#10;Einschalten und Durchführung der &#10;Eigendiagnose &#10;Optisches &#10;Positionsbestimmungssystem aktiv &#10;Optisches &#10;Positionsbestimmungssystem nicht &#10;verfügbar, Fluggerät befindet sich in &#10;Modus „A&quot; &#10;Ladevorgang ist abgeschlossen &#10;Laden &#10;Fehler beim Laden &#10;Signal der Fernbedienung &#10;unterbrochen &#10;Warnung! Akkuladezustand &#10;Akkuladezustand sehr niedrig &#10;Schwerer Fehler ">
            <a:extLst>
              <a:ext uri="{FF2B5EF4-FFF2-40B4-BE49-F238E27FC236}">
                <a16:creationId xmlns:a16="http://schemas.microsoft.com/office/drawing/2014/main" id="{1B5D1963-ECD2-3F8D-D292-3AFBB479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09" y="184614"/>
            <a:ext cx="8871181" cy="64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2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105E9-7460-42F2-D7BB-8471B4DB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starten …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2B232-284B-E698-BF2A-ABF013291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1" dirty="0"/>
              <a:t>Was ist PIP?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/>
              <a:t>PIP ist der Standard unter den Paketverwaltungsprogrammen in Python.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/>
          </a:p>
          <a:p>
            <a:pPr marL="0" indent="0">
              <a:lnSpc>
                <a:spcPct val="110000"/>
              </a:lnSpc>
              <a:buNone/>
            </a:pPr>
            <a:r>
              <a:rPr lang="de-DE" b="1" dirty="0"/>
              <a:t>Was ist ein Python Paket?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/>
              <a:t>Ein Paket ist eine Zusammenstellung nützlicher Funktionen, um ein Problem anzugehen und zu lösen.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paketname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B3FF78B-AE0C-54D5-F7D0-E37018AE9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199" y="1825625"/>
            <a:ext cx="506960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A6186F6-BF66-6289-CA48-6080B29ED7D5}"/>
              </a:ext>
            </a:extLst>
          </p:cNvPr>
          <p:cNvSpPr txBox="1"/>
          <p:nvPr/>
        </p:nvSpPr>
        <p:spPr>
          <a:xfrm rot="1420438">
            <a:off x="9557468" y="5367130"/>
            <a:ext cx="1672637" cy="369332"/>
          </a:xfrm>
          <a:custGeom>
            <a:avLst/>
            <a:gdLst>
              <a:gd name="connsiteX0" fmla="*/ 0 w 1672637"/>
              <a:gd name="connsiteY0" fmla="*/ 0 h 369332"/>
              <a:gd name="connsiteX1" fmla="*/ 524093 w 1672637"/>
              <a:gd name="connsiteY1" fmla="*/ 0 h 369332"/>
              <a:gd name="connsiteX2" fmla="*/ 1064912 w 1672637"/>
              <a:gd name="connsiteY2" fmla="*/ 0 h 369332"/>
              <a:gd name="connsiteX3" fmla="*/ 1672637 w 1672637"/>
              <a:gd name="connsiteY3" fmla="*/ 0 h 369332"/>
              <a:gd name="connsiteX4" fmla="*/ 1672637 w 1672637"/>
              <a:gd name="connsiteY4" fmla="*/ 369332 h 369332"/>
              <a:gd name="connsiteX5" fmla="*/ 1148544 w 1672637"/>
              <a:gd name="connsiteY5" fmla="*/ 369332 h 369332"/>
              <a:gd name="connsiteX6" fmla="*/ 574272 w 1672637"/>
              <a:gd name="connsiteY6" fmla="*/ 369332 h 369332"/>
              <a:gd name="connsiteX7" fmla="*/ 0 w 1672637"/>
              <a:gd name="connsiteY7" fmla="*/ 369332 h 369332"/>
              <a:gd name="connsiteX8" fmla="*/ 0 w 167263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637" h="369332" fill="none" extrusionOk="0">
                <a:moveTo>
                  <a:pt x="0" y="0"/>
                </a:moveTo>
                <a:cubicBezTo>
                  <a:pt x="108336" y="-22820"/>
                  <a:pt x="404291" y="50170"/>
                  <a:pt x="524093" y="0"/>
                </a:cubicBezTo>
                <a:cubicBezTo>
                  <a:pt x="643895" y="-50170"/>
                  <a:pt x="818625" y="15112"/>
                  <a:pt x="1064912" y="0"/>
                </a:cubicBezTo>
                <a:cubicBezTo>
                  <a:pt x="1311199" y="-15112"/>
                  <a:pt x="1464218" y="44613"/>
                  <a:pt x="1672637" y="0"/>
                </a:cubicBezTo>
                <a:cubicBezTo>
                  <a:pt x="1678800" y="119482"/>
                  <a:pt x="1663161" y="243813"/>
                  <a:pt x="1672637" y="369332"/>
                </a:cubicBezTo>
                <a:cubicBezTo>
                  <a:pt x="1506524" y="421210"/>
                  <a:pt x="1386422" y="352298"/>
                  <a:pt x="1148544" y="369332"/>
                </a:cubicBezTo>
                <a:cubicBezTo>
                  <a:pt x="910666" y="386366"/>
                  <a:pt x="744135" y="314413"/>
                  <a:pt x="574272" y="369332"/>
                </a:cubicBezTo>
                <a:cubicBezTo>
                  <a:pt x="404409" y="424251"/>
                  <a:pt x="148574" y="307046"/>
                  <a:pt x="0" y="369332"/>
                </a:cubicBezTo>
                <a:cubicBezTo>
                  <a:pt x="-15039" y="254434"/>
                  <a:pt x="17350" y="114744"/>
                  <a:pt x="0" y="0"/>
                </a:cubicBezTo>
                <a:close/>
              </a:path>
              <a:path w="1672637" h="369332" stroke="0" extrusionOk="0">
                <a:moveTo>
                  <a:pt x="0" y="0"/>
                </a:moveTo>
                <a:cubicBezTo>
                  <a:pt x="285525" y="-37982"/>
                  <a:pt x="453373" y="69365"/>
                  <a:pt x="590998" y="0"/>
                </a:cubicBezTo>
                <a:cubicBezTo>
                  <a:pt x="728623" y="-69365"/>
                  <a:pt x="974344" y="16433"/>
                  <a:pt x="1098365" y="0"/>
                </a:cubicBezTo>
                <a:cubicBezTo>
                  <a:pt x="1222386" y="-16433"/>
                  <a:pt x="1504250" y="27540"/>
                  <a:pt x="1672637" y="0"/>
                </a:cubicBezTo>
                <a:cubicBezTo>
                  <a:pt x="1703589" y="132663"/>
                  <a:pt x="1648647" y="283488"/>
                  <a:pt x="1672637" y="369332"/>
                </a:cubicBezTo>
                <a:cubicBezTo>
                  <a:pt x="1507630" y="412479"/>
                  <a:pt x="1346029" y="334084"/>
                  <a:pt x="1165270" y="369332"/>
                </a:cubicBezTo>
                <a:cubicBezTo>
                  <a:pt x="984511" y="404580"/>
                  <a:pt x="788210" y="298871"/>
                  <a:pt x="574272" y="369332"/>
                </a:cubicBezTo>
                <a:cubicBezTo>
                  <a:pt x="360334" y="439793"/>
                  <a:pt x="285159" y="320261"/>
                  <a:pt x="0" y="369332"/>
                </a:cubicBezTo>
                <a:cubicBezTo>
                  <a:pt x="-17447" y="268386"/>
                  <a:pt x="33438" y="9220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7940715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dirty="0"/>
              <a:t>https://pypi.org</a:t>
            </a:r>
          </a:p>
        </p:txBody>
      </p:sp>
    </p:spTree>
    <p:extLst>
      <p:ext uri="{BB962C8B-B14F-4D97-AF65-F5344CB8AC3E}">
        <p14:creationId xmlns:p14="http://schemas.microsoft.com/office/powerpoint/2010/main" val="39347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CD8B4-86C1-0A9B-A7EE-746B2AAB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installieren/aktualisieren PIP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267B7A-3C56-5E49-D6FB-EEDAEA29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6993">
            <a:off x="7250246" y="2131240"/>
            <a:ext cx="4080363" cy="1309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51989C-F16B-4B1B-4013-D9BD25BB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4571">
            <a:off x="7213595" y="4408820"/>
            <a:ext cx="4067032" cy="159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6741618-16F1-4063-720A-CE2DAD1C2AA4}"/>
              </a:ext>
            </a:extLst>
          </p:cNvPr>
          <p:cNvSpPr/>
          <p:nvPr/>
        </p:nvSpPr>
        <p:spPr>
          <a:xfrm rot="21270310">
            <a:off x="8279166" y="4353020"/>
            <a:ext cx="2592126" cy="205483"/>
          </a:xfrm>
          <a:custGeom>
            <a:avLst/>
            <a:gdLst>
              <a:gd name="connsiteX0" fmla="*/ 0 w 2592126"/>
              <a:gd name="connsiteY0" fmla="*/ 0 h 205483"/>
              <a:gd name="connsiteX1" fmla="*/ 544346 w 2592126"/>
              <a:gd name="connsiteY1" fmla="*/ 0 h 205483"/>
              <a:gd name="connsiteX2" fmla="*/ 1088693 w 2592126"/>
              <a:gd name="connsiteY2" fmla="*/ 0 h 205483"/>
              <a:gd name="connsiteX3" fmla="*/ 1529354 w 2592126"/>
              <a:gd name="connsiteY3" fmla="*/ 0 h 205483"/>
              <a:gd name="connsiteX4" fmla="*/ 2021858 w 2592126"/>
              <a:gd name="connsiteY4" fmla="*/ 0 h 205483"/>
              <a:gd name="connsiteX5" fmla="*/ 2592126 w 2592126"/>
              <a:gd name="connsiteY5" fmla="*/ 0 h 205483"/>
              <a:gd name="connsiteX6" fmla="*/ 2592126 w 2592126"/>
              <a:gd name="connsiteY6" fmla="*/ 205483 h 205483"/>
              <a:gd name="connsiteX7" fmla="*/ 2047780 w 2592126"/>
              <a:gd name="connsiteY7" fmla="*/ 205483 h 205483"/>
              <a:gd name="connsiteX8" fmla="*/ 1529354 w 2592126"/>
              <a:gd name="connsiteY8" fmla="*/ 205483 h 205483"/>
              <a:gd name="connsiteX9" fmla="*/ 1062772 w 2592126"/>
              <a:gd name="connsiteY9" fmla="*/ 205483 h 205483"/>
              <a:gd name="connsiteX10" fmla="*/ 622110 w 2592126"/>
              <a:gd name="connsiteY10" fmla="*/ 205483 h 205483"/>
              <a:gd name="connsiteX11" fmla="*/ 0 w 2592126"/>
              <a:gd name="connsiteY11" fmla="*/ 205483 h 205483"/>
              <a:gd name="connsiteX12" fmla="*/ 0 w 2592126"/>
              <a:gd name="connsiteY12" fmla="*/ 0 h 2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92126" h="205483" extrusionOk="0">
                <a:moveTo>
                  <a:pt x="0" y="0"/>
                </a:moveTo>
                <a:cubicBezTo>
                  <a:pt x="167829" y="-663"/>
                  <a:pt x="349940" y="50233"/>
                  <a:pt x="544346" y="0"/>
                </a:cubicBezTo>
                <a:cubicBezTo>
                  <a:pt x="738752" y="-50233"/>
                  <a:pt x="864448" y="48075"/>
                  <a:pt x="1088693" y="0"/>
                </a:cubicBezTo>
                <a:cubicBezTo>
                  <a:pt x="1312938" y="-48075"/>
                  <a:pt x="1408054" y="9344"/>
                  <a:pt x="1529354" y="0"/>
                </a:cubicBezTo>
                <a:cubicBezTo>
                  <a:pt x="1650654" y="-9344"/>
                  <a:pt x="1776893" y="56694"/>
                  <a:pt x="2021858" y="0"/>
                </a:cubicBezTo>
                <a:cubicBezTo>
                  <a:pt x="2266823" y="-56694"/>
                  <a:pt x="2322258" y="47371"/>
                  <a:pt x="2592126" y="0"/>
                </a:cubicBezTo>
                <a:cubicBezTo>
                  <a:pt x="2614342" y="41146"/>
                  <a:pt x="2590530" y="137407"/>
                  <a:pt x="2592126" y="205483"/>
                </a:cubicBezTo>
                <a:cubicBezTo>
                  <a:pt x="2455686" y="262864"/>
                  <a:pt x="2225331" y="160372"/>
                  <a:pt x="2047780" y="205483"/>
                </a:cubicBezTo>
                <a:cubicBezTo>
                  <a:pt x="1870229" y="250594"/>
                  <a:pt x="1640982" y="196153"/>
                  <a:pt x="1529354" y="205483"/>
                </a:cubicBezTo>
                <a:cubicBezTo>
                  <a:pt x="1417726" y="214813"/>
                  <a:pt x="1173112" y="157214"/>
                  <a:pt x="1062772" y="205483"/>
                </a:cubicBezTo>
                <a:cubicBezTo>
                  <a:pt x="952432" y="253752"/>
                  <a:pt x="792487" y="167326"/>
                  <a:pt x="622110" y="205483"/>
                </a:cubicBezTo>
                <a:cubicBezTo>
                  <a:pt x="451733" y="243640"/>
                  <a:pt x="237062" y="205372"/>
                  <a:pt x="0" y="205483"/>
                </a:cubicBezTo>
                <a:cubicBezTo>
                  <a:pt x="-21042" y="146804"/>
                  <a:pt x="11015" y="48813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267869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F63CDE-F04D-8E84-38D3-58D13962406B}"/>
              </a:ext>
            </a:extLst>
          </p:cNvPr>
          <p:cNvSpPr txBox="1"/>
          <p:nvPr/>
        </p:nvSpPr>
        <p:spPr>
          <a:xfrm>
            <a:off x="1078088" y="1974632"/>
            <a:ext cx="563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 die Eingabeaufforderung oder einem Terminal</a:t>
            </a:r>
          </a:p>
          <a:p>
            <a:r>
              <a:rPr lang="de-DE" dirty="0"/>
              <a:t>kann PIP über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/>
              <a:t> installiert werden.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D237E60-7041-1097-21A5-2A0710E04CF8}"/>
              </a:ext>
            </a:extLst>
          </p:cNvPr>
          <p:cNvSpPr txBox="1"/>
          <p:nvPr/>
        </p:nvSpPr>
        <p:spPr>
          <a:xfrm>
            <a:off x="1078088" y="4758913"/>
            <a:ext cx="602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 die Eingabeaufforderung oder einem Terminal</a:t>
            </a:r>
          </a:p>
          <a:p>
            <a:r>
              <a:rPr lang="de-DE" dirty="0"/>
              <a:t>Kann über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–m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ugrade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/>
              <a:t> PIP aktualisiert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315740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105E9-7460-42F2-D7BB-8471B4DB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installieren ein Paket …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2B232-284B-E698-BF2A-ABF01329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djitellopy</a:t>
            </a:r>
            <a:r>
              <a:rPr lang="de-DE" b="1" dirty="0"/>
              <a:t> 2.4.0:</a:t>
            </a:r>
          </a:p>
          <a:p>
            <a:pPr marL="0" indent="0">
              <a:buNone/>
            </a:pPr>
            <a:r>
              <a:rPr lang="de-DE" sz="2400" dirty="0"/>
              <a:t>Ein Paket für die Nutzung der Tello-Drohne für die einfache Nutzung von Videoaufnahmen, für das Empfangen und Senden von Daten und die Steuerung eines Drohnenschwarms.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E821CC-D754-CF96-BF67-FD5A7D7D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94" y="4296198"/>
            <a:ext cx="7967207" cy="188076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5B1415F-E013-9D24-2CA9-3EDEDFEAAAC9}"/>
              </a:ext>
            </a:extLst>
          </p:cNvPr>
          <p:cNvSpPr/>
          <p:nvPr/>
        </p:nvSpPr>
        <p:spPr>
          <a:xfrm>
            <a:off x="3571993" y="4448436"/>
            <a:ext cx="1723575" cy="218979"/>
          </a:xfrm>
          <a:custGeom>
            <a:avLst/>
            <a:gdLst>
              <a:gd name="connsiteX0" fmla="*/ 0 w 1723575"/>
              <a:gd name="connsiteY0" fmla="*/ 0 h 218979"/>
              <a:gd name="connsiteX1" fmla="*/ 591761 w 1723575"/>
              <a:gd name="connsiteY1" fmla="*/ 0 h 218979"/>
              <a:gd name="connsiteX2" fmla="*/ 1183522 w 1723575"/>
              <a:gd name="connsiteY2" fmla="*/ 0 h 218979"/>
              <a:gd name="connsiteX3" fmla="*/ 1723575 w 1723575"/>
              <a:gd name="connsiteY3" fmla="*/ 0 h 218979"/>
              <a:gd name="connsiteX4" fmla="*/ 1723575 w 1723575"/>
              <a:gd name="connsiteY4" fmla="*/ 218979 h 218979"/>
              <a:gd name="connsiteX5" fmla="*/ 1183522 w 1723575"/>
              <a:gd name="connsiteY5" fmla="*/ 218979 h 218979"/>
              <a:gd name="connsiteX6" fmla="*/ 591761 w 1723575"/>
              <a:gd name="connsiteY6" fmla="*/ 218979 h 218979"/>
              <a:gd name="connsiteX7" fmla="*/ 0 w 1723575"/>
              <a:gd name="connsiteY7" fmla="*/ 218979 h 218979"/>
              <a:gd name="connsiteX8" fmla="*/ 0 w 1723575"/>
              <a:gd name="connsiteY8" fmla="*/ 0 h 2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575" h="218979" extrusionOk="0">
                <a:moveTo>
                  <a:pt x="0" y="0"/>
                </a:moveTo>
                <a:cubicBezTo>
                  <a:pt x="137619" y="-10146"/>
                  <a:pt x="375976" y="30286"/>
                  <a:pt x="591761" y="0"/>
                </a:cubicBezTo>
                <a:cubicBezTo>
                  <a:pt x="807546" y="-30286"/>
                  <a:pt x="984909" y="65921"/>
                  <a:pt x="1183522" y="0"/>
                </a:cubicBezTo>
                <a:cubicBezTo>
                  <a:pt x="1382135" y="-65921"/>
                  <a:pt x="1512693" y="45855"/>
                  <a:pt x="1723575" y="0"/>
                </a:cubicBezTo>
                <a:cubicBezTo>
                  <a:pt x="1738128" y="71687"/>
                  <a:pt x="1704423" y="122855"/>
                  <a:pt x="1723575" y="218979"/>
                </a:cubicBezTo>
                <a:cubicBezTo>
                  <a:pt x="1536725" y="253791"/>
                  <a:pt x="1390410" y="214098"/>
                  <a:pt x="1183522" y="218979"/>
                </a:cubicBezTo>
                <a:cubicBezTo>
                  <a:pt x="976634" y="223860"/>
                  <a:pt x="741399" y="207336"/>
                  <a:pt x="591761" y="218979"/>
                </a:cubicBezTo>
                <a:cubicBezTo>
                  <a:pt x="442123" y="230622"/>
                  <a:pt x="252974" y="208635"/>
                  <a:pt x="0" y="218979"/>
                </a:cubicBezTo>
                <a:cubicBezTo>
                  <a:pt x="-17704" y="171215"/>
                  <a:pt x="9204" y="53418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267869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CE4DB1-57C0-AD39-0ACF-2342D966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erster Probeflug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2E1F2-78C4-8B90-51D5-78F06FA79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dirty="0"/>
              <a:t>1. aus dem Paket </a:t>
            </a:r>
            <a:r>
              <a:rPr lang="de-DE" i="1" dirty="0" err="1"/>
              <a:t>djitellopy</a:t>
            </a:r>
            <a:r>
              <a:rPr lang="de-DE" dirty="0"/>
              <a:t> wird das Modul </a:t>
            </a:r>
            <a:r>
              <a:rPr lang="de-DE" i="1" dirty="0"/>
              <a:t>Tello</a:t>
            </a:r>
            <a:r>
              <a:rPr lang="de-DE" dirty="0"/>
              <a:t> importiert.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/>
          </a:p>
          <a:p>
            <a:pPr marL="0" indent="0">
              <a:lnSpc>
                <a:spcPct val="110000"/>
              </a:lnSpc>
              <a:buNone/>
            </a:pPr>
            <a:r>
              <a:rPr lang="de-DE" dirty="0"/>
              <a:t>3. ein Objekt wird erzeugt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/>
          </a:p>
          <a:p>
            <a:pPr marL="0" indent="0">
              <a:lnSpc>
                <a:spcPct val="110000"/>
              </a:lnSpc>
              <a:buNone/>
            </a:pPr>
            <a:r>
              <a:rPr lang="de-DE" dirty="0"/>
              <a:t>5-12. wir nutzen die „fertigen“ Funktionen aus dem Modul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AF4BBAE-101E-521A-4C7B-82A57D3B1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48376"/>
            <a:ext cx="5181600" cy="4105835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1994653-9FD8-DA4E-FEF9-2D8E61A5BC2F}"/>
              </a:ext>
            </a:extLst>
          </p:cNvPr>
          <p:cNvSpPr txBox="1"/>
          <p:nvPr/>
        </p:nvSpPr>
        <p:spPr>
          <a:xfrm>
            <a:off x="838200" y="5992297"/>
            <a:ext cx="611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https://djitellopy.readthedocs.io/en/latest/tello/</a:t>
            </a:r>
          </a:p>
        </p:txBody>
      </p:sp>
    </p:spTree>
    <p:extLst>
      <p:ext uri="{BB962C8B-B14F-4D97-AF65-F5344CB8AC3E}">
        <p14:creationId xmlns:p14="http://schemas.microsoft.com/office/powerpoint/2010/main" val="101710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8C93F-80D3-DC8A-3BBF-1F6B29DA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Drohne verbinden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5185B-3177-F7F8-E229-43AA57569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Drohne einschalten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Notebook über WLAN mit der Drohne verbinden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Drohne auf den Boden legen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Sicherheitsabstand einhalten …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python</a:t>
            </a:r>
            <a:r>
              <a:rPr lang="de-DE" dirty="0"/>
              <a:t>-Datei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… in Deckung gehen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3B90D3-DCC9-3B0F-C64F-39D3C372F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0269"/>
          <a:stretch/>
        </p:blipFill>
        <p:spPr>
          <a:xfrm>
            <a:off x="6172202" y="1825625"/>
            <a:ext cx="4649523" cy="2672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2A191A9-809D-0439-823C-CAC0EABF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6881">
            <a:off x="6635797" y="4693458"/>
            <a:ext cx="4424468" cy="1189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8686507-2899-D6EA-3A59-25D4180AFE10}"/>
              </a:ext>
            </a:extLst>
          </p:cNvPr>
          <p:cNvSpPr/>
          <p:nvPr/>
        </p:nvSpPr>
        <p:spPr>
          <a:xfrm rot="829724">
            <a:off x="10098155" y="5005521"/>
            <a:ext cx="318053" cy="321852"/>
          </a:xfrm>
          <a:custGeom>
            <a:avLst/>
            <a:gdLst>
              <a:gd name="connsiteX0" fmla="*/ 0 w 318053"/>
              <a:gd name="connsiteY0" fmla="*/ 0 h 321852"/>
              <a:gd name="connsiteX1" fmla="*/ 318053 w 318053"/>
              <a:gd name="connsiteY1" fmla="*/ 0 h 321852"/>
              <a:gd name="connsiteX2" fmla="*/ 318053 w 318053"/>
              <a:gd name="connsiteY2" fmla="*/ 321852 h 321852"/>
              <a:gd name="connsiteX3" fmla="*/ 0 w 318053"/>
              <a:gd name="connsiteY3" fmla="*/ 321852 h 321852"/>
              <a:gd name="connsiteX4" fmla="*/ 0 w 318053"/>
              <a:gd name="connsiteY4" fmla="*/ 0 h 32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53" h="321852" extrusionOk="0">
                <a:moveTo>
                  <a:pt x="0" y="0"/>
                </a:moveTo>
                <a:cubicBezTo>
                  <a:pt x="90214" y="-17916"/>
                  <a:pt x="244968" y="3650"/>
                  <a:pt x="318053" y="0"/>
                </a:cubicBezTo>
                <a:cubicBezTo>
                  <a:pt x="355393" y="119968"/>
                  <a:pt x="284869" y="238142"/>
                  <a:pt x="318053" y="321852"/>
                </a:cubicBezTo>
                <a:cubicBezTo>
                  <a:pt x="201788" y="333791"/>
                  <a:pt x="79608" y="299353"/>
                  <a:pt x="0" y="321852"/>
                </a:cubicBezTo>
                <a:cubicBezTo>
                  <a:pt x="-1616" y="253417"/>
                  <a:pt x="542" y="139056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267869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324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rvwbk-farb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3936"/>
      </a:accent1>
      <a:accent2>
        <a:srgbClr val="FDBB2C"/>
      </a:accent2>
      <a:accent3>
        <a:srgbClr val="359D2C"/>
      </a:accent3>
      <a:accent4>
        <a:srgbClr val="6A6EC8"/>
      </a:accent4>
      <a:accent5>
        <a:srgbClr val="353990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596d5a-8ae1-43b3-80aa-fa680a6a4b97">
      <Terms xmlns="http://schemas.microsoft.com/office/infopath/2007/PartnerControls"/>
    </lcf76f155ced4ddcb4097134ff3c332f>
    <TaxCatchAll xmlns="bf7a778d-536f-4f30-baa1-ef2cf494777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96766755719B4EB95EFFD342EA8DE0" ma:contentTypeVersion="7" ma:contentTypeDescription="Ein neues Dokument erstellen." ma:contentTypeScope="" ma:versionID="d3860947b497bd3866606c47859e7b7e">
  <xsd:schema xmlns:xsd="http://www.w3.org/2001/XMLSchema" xmlns:xs="http://www.w3.org/2001/XMLSchema" xmlns:p="http://schemas.microsoft.com/office/2006/metadata/properties" xmlns:ns2="53596d5a-8ae1-43b3-80aa-fa680a6a4b97" xmlns:ns3="bf7a778d-536f-4f30-baa1-ef2cf4947778" targetNamespace="http://schemas.microsoft.com/office/2006/metadata/properties" ma:root="true" ma:fieldsID="4455c120236dd1ffb8e724e6bd8b7449" ns2:_="" ns3:_="">
    <xsd:import namespace="53596d5a-8ae1-43b3-80aa-fa680a6a4b97"/>
    <xsd:import namespace="bf7a778d-536f-4f30-baa1-ef2cf4947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96d5a-8ae1-43b3-80aa-fa680a6a4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87a6b632-289e-4705-84fe-1f1c610689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a778d-536f-4f30-baa1-ef2cf494777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6e587ad-81aa-413a-8e76-7a4202388fde}" ma:internalName="TaxCatchAll" ma:showField="CatchAllData" ma:web="bf7a778d-536f-4f30-baa1-ef2cf49477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BDAA4D-FC95-493F-8F5D-0A47E4F83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78891-7B29-4346-B2EA-A4F10946821D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8516d3e3-6371-4328-9d03-d3fee0fbc4be"/>
    <ds:schemaRef ds:uri="http://schemas.microsoft.com/office/2006/documentManagement/types"/>
    <ds:schemaRef ds:uri="6cfaefb2-c65d-46da-8240-8af9f4e92f0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62C32C-AA03-4C54-B28C-9AE03E96272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64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Footlight MT Light</vt:lpstr>
      <vt:lpstr>Noto Sans</vt:lpstr>
      <vt:lpstr>Open Sans</vt:lpstr>
      <vt:lpstr>Tahoma</vt:lpstr>
      <vt:lpstr>Benutzerdefiniertes Design</vt:lpstr>
      <vt:lpstr>LS 8.x: Programmierung einer Drohne</vt:lpstr>
      <vt:lpstr>Sicherheitsunterweisung</vt:lpstr>
      <vt:lpstr>PowerPoint-Präsentation</vt:lpstr>
      <vt:lpstr>PowerPoint-Präsentation</vt:lpstr>
      <vt:lpstr>Wir starten … </vt:lpstr>
      <vt:lpstr>Wir installieren/aktualisieren PIP</vt:lpstr>
      <vt:lpstr>Wir installieren ein Paket … </vt:lpstr>
      <vt:lpstr>Unser erster Probeflug …</vt:lpstr>
      <vt:lpstr>Drohne verbinden …</vt:lpstr>
      <vt:lpstr>Unser erstes Foto …</vt:lpstr>
      <vt:lpstr>Weitere Beispiele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der Stunde</dc:title>
  <dc:creator>L: Anna Japs</dc:creator>
  <cp:lastModifiedBy>Anna Japs</cp:lastModifiedBy>
  <cp:revision>9</cp:revision>
  <dcterms:created xsi:type="dcterms:W3CDTF">2020-04-02T09:15:33Z</dcterms:created>
  <dcterms:modified xsi:type="dcterms:W3CDTF">2022-09-22T19:49:47Z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0x010100D696766755719B4EB95EFFD342EA8DE0</vt:lpwstr>
  </property>
</Properties>
</file>