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E44ECE-40C9-40D7-846D-BE42696E705B}">
          <p14:sldIdLst>
            <p14:sldId id="256"/>
            <p14:sldId id="257"/>
          </p14:sldIdLst>
        </p14:section>
        <p14:section name="Main" id="{96E06D5A-4A47-4CCC-8CB1-9E6D496FD82A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E-4BE9-AFED-30BABB8F76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1E-4BE9-AFED-30BABB8F76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1E-4BE9-AFED-30BABB8F7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9533848"/>
        <c:axId val="539534176"/>
      </c:barChart>
      <c:catAx>
        <c:axId val="539533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34176"/>
        <c:crosses val="autoZero"/>
        <c:auto val="1"/>
        <c:lblAlgn val="ctr"/>
        <c:lblOffset val="100"/>
        <c:noMultiLvlLbl val="0"/>
      </c:catAx>
      <c:valAx>
        <c:axId val="539534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33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9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90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45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25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8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2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3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9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6F5C-EFC6-4FAC-BD77-330C3D628F7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C88C16-2FB5-4FDF-A221-1142FEEC6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61583"/>
              </p:ext>
            </p:extLst>
          </p:nvPr>
        </p:nvGraphicFramePr>
        <p:xfrm>
          <a:off x="677863" y="2160588"/>
          <a:ext cx="8596315" cy="73152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1484933942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97626286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756690657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3508648315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37716113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 marL="74751" marR="74751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pattFill prst="smConfetti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pattFill prst="smConfetti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pattFill prst="smConfetti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pattFill prst="smConfetti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pattFill prst="smConfetti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4150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pattFill prst="smConfetti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pattFill prst="smConfetti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pattFill prst="smConfetti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pattFill prst="smConfetti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751" marR="74751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pattFill prst="smConfetti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28974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0493415"/>
              </p:ext>
            </p:extLst>
          </p:nvPr>
        </p:nvGraphicFramePr>
        <p:xfrm>
          <a:off x="677863" y="2160588"/>
          <a:ext cx="418306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6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1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Sead Smailagic</dc:creator>
  <cp:lastModifiedBy>Sead Smailagic</cp:lastModifiedBy>
  <cp:revision>13</cp:revision>
  <dcterms:created xsi:type="dcterms:W3CDTF">2019-07-15T21:51:19Z</dcterms:created>
  <dcterms:modified xsi:type="dcterms:W3CDTF">2019-07-16T02:15:39Z</dcterms:modified>
</cp:coreProperties>
</file>