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8" r:id="rId3"/>
    <p:sldId id="289" r:id="rId4"/>
    <p:sldId id="275" r:id="rId5"/>
    <p:sldId id="286" r:id="rId6"/>
    <p:sldId id="287" r:id="rId7"/>
    <p:sldId id="277" r:id="rId8"/>
    <p:sldId id="285" r:id="rId9"/>
    <p:sldId id="274" r:id="rId10"/>
    <p:sldId id="291" r:id="rId11"/>
    <p:sldId id="292" r:id="rId12"/>
    <p:sldId id="290" r:id="rId13"/>
    <p:sldId id="296" r:id="rId14"/>
    <p:sldId id="297" r:id="rId15"/>
    <p:sldId id="298" r:id="rId16"/>
    <p:sldId id="282" r:id="rId17"/>
    <p:sldId id="294" r:id="rId18"/>
    <p:sldId id="299" r:id="rId19"/>
    <p:sldId id="29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56D-18A9-41AA-AC38-F0BA43816C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A843-E3CD-48C2-A9F9-1769F0199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9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56D-18A9-41AA-AC38-F0BA43816C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A843-E3CD-48C2-A9F9-1769F0199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56D-18A9-41AA-AC38-F0BA43816C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A843-E3CD-48C2-A9F9-1769F0199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2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56D-18A9-41AA-AC38-F0BA43816C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A843-E3CD-48C2-A9F9-1769F0199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9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56D-18A9-41AA-AC38-F0BA43816C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A843-E3CD-48C2-A9F9-1769F0199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9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56D-18A9-41AA-AC38-F0BA43816C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A843-E3CD-48C2-A9F9-1769F0199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9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56D-18A9-41AA-AC38-F0BA43816C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A843-E3CD-48C2-A9F9-1769F0199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7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56D-18A9-41AA-AC38-F0BA43816C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A843-E3CD-48C2-A9F9-1769F0199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9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56D-18A9-41AA-AC38-F0BA43816C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A843-E3CD-48C2-A9F9-1769F0199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6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56D-18A9-41AA-AC38-F0BA43816C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A843-E3CD-48C2-A9F9-1769F0199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9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756D-18A9-41AA-AC38-F0BA43816C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A843-E3CD-48C2-A9F9-1769F0199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1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756D-18A9-41AA-AC38-F0BA43816C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8A843-E3CD-48C2-A9F9-1769F0199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6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.pn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3704270" y="2017516"/>
            <a:ext cx="2681215" cy="2681215"/>
          </a:xfrm>
          <a:prstGeom prst="rtTriangle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17987" y="3251593"/>
            <a:ext cx="636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sz="5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sz="5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7273" y="1000250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80829" y="4178184"/>
            <a:ext cx="350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Recommend site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94515" y="4616668"/>
            <a:ext cx="1797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 5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조 팀장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팀장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임성훈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팀원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고충원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4507" y="1369582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0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23615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0138" y="365783"/>
            <a:ext cx="4784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ERD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821" y="1000276"/>
            <a:ext cx="7371936" cy="506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23615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28818" y="341559"/>
            <a:ext cx="3210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기술 소개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4966" y="1458437"/>
            <a:ext cx="34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키워드 기반 영화 추천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677" y="1919933"/>
            <a:ext cx="2002370" cy="371135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413" y="1936757"/>
            <a:ext cx="3467584" cy="44773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413" y="2367670"/>
            <a:ext cx="3467584" cy="3263616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>
            <a:off x="5165697" y="3466366"/>
            <a:ext cx="1125415" cy="5500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78" y="1976825"/>
            <a:ext cx="2511783" cy="251178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9915" y="3081590"/>
            <a:ext cx="8392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기술 소개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31404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3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13" y="2822728"/>
            <a:ext cx="1333142" cy="133314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801" y="3136007"/>
            <a:ext cx="1219048" cy="121904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655FA87-23C3-ACB2-5540-91C983BC8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42" y="2747407"/>
            <a:ext cx="1745087" cy="1745087"/>
          </a:xfrm>
          <a:prstGeom prst="ellipse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81" y="2623542"/>
            <a:ext cx="1731513" cy="173151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23615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69571" y="438141"/>
            <a:ext cx="344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gpt</a:t>
            </a:r>
            <a:r>
              <a:rPr lang="ko-KR" altLang="en-US" sz="3200" dirty="0" smtClean="0">
                <a:solidFill>
                  <a:schemeClr val="bg1"/>
                </a:solidFill>
              </a:rPr>
              <a:t> 추천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13" y="3166644"/>
            <a:ext cx="645310" cy="64531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76" y="3166643"/>
            <a:ext cx="645310" cy="64531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20" y="3297295"/>
            <a:ext cx="645310" cy="6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514" y="1486276"/>
            <a:ext cx="1083513" cy="108351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23615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69571" y="438141"/>
            <a:ext cx="344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gpt</a:t>
            </a:r>
            <a:r>
              <a:rPr lang="ko-KR" altLang="en-US" sz="3200" dirty="0" smtClean="0">
                <a:solidFill>
                  <a:schemeClr val="bg1"/>
                </a:solidFill>
              </a:rPr>
              <a:t> 추천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81" y="1323615"/>
            <a:ext cx="1333142" cy="13331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41" y="1667531"/>
            <a:ext cx="645310" cy="64531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53"/>
          <a:stretch/>
        </p:blipFill>
        <p:spPr>
          <a:xfrm>
            <a:off x="682065" y="2312841"/>
            <a:ext cx="4087506" cy="242533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21" y="2613540"/>
            <a:ext cx="6249979" cy="227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71" y="1567230"/>
            <a:ext cx="1219048" cy="121904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00" y="1854099"/>
            <a:ext cx="645310" cy="64531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655FA87-23C3-ACB2-5540-91C983BC8C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2" y="1485616"/>
            <a:ext cx="1382276" cy="1382276"/>
          </a:xfrm>
          <a:prstGeom prst="ellipse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23615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69571" y="438141"/>
            <a:ext cx="344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gpt</a:t>
            </a:r>
            <a:r>
              <a:rPr lang="ko-KR" altLang="en-US" sz="3200" dirty="0" smtClean="0">
                <a:solidFill>
                  <a:schemeClr val="bg1"/>
                </a:solidFill>
              </a:rPr>
              <a:t> 추천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9" y="2924977"/>
            <a:ext cx="3959564" cy="254321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340039" y="1958874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Chat-bot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11" y="2582221"/>
            <a:ext cx="5783866" cy="24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8808" y="2762199"/>
            <a:ext cx="8392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결과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77" y="1831891"/>
            <a:ext cx="2739455" cy="27394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0955" y="1300314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6698" y="1342023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11674" y="504154"/>
            <a:ext cx="2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개선 방안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5711" y="2922932"/>
            <a:ext cx="4446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없음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42023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11674" y="504154"/>
            <a:ext cx="2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</a:rPr>
              <a:t>느낀점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4678" y="2017552"/>
            <a:ext cx="85249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처음에 했던 걱정과 달리 좋은 결과물이 나온 것 같아 뿌듯합니다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처음부터 </a:t>
            </a:r>
            <a:r>
              <a:rPr lang="ko-KR" altLang="en-US" dirty="0">
                <a:solidFill>
                  <a:schemeClr val="bg1"/>
                </a:solidFill>
              </a:rPr>
              <a:t>직접 코드를 짜며 기능이 구현될 때마다 기분이 좋았고 점점 욕심도 생겼습니다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시간이 </a:t>
            </a:r>
            <a:r>
              <a:rPr lang="ko-KR" altLang="en-US" dirty="0">
                <a:solidFill>
                  <a:schemeClr val="bg1"/>
                </a:solidFill>
              </a:rPr>
              <a:t>부족해 원하는 기능을 전부 </a:t>
            </a:r>
            <a:r>
              <a:rPr lang="ko-KR" altLang="en-US" dirty="0" smtClean="0">
                <a:solidFill>
                  <a:schemeClr val="bg1"/>
                </a:solidFill>
              </a:rPr>
              <a:t>구현하지는 </a:t>
            </a:r>
            <a:r>
              <a:rPr lang="ko-KR" altLang="en-US" dirty="0">
                <a:solidFill>
                  <a:schemeClr val="bg1"/>
                </a:solidFill>
              </a:rPr>
              <a:t>못했지만 이 프로젝트를 통해 많이 성장한 것을 느꼈습니다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좋은 </a:t>
            </a:r>
            <a:r>
              <a:rPr lang="ko-KR" altLang="en-US" dirty="0">
                <a:solidFill>
                  <a:schemeClr val="bg1"/>
                </a:solidFill>
              </a:rPr>
              <a:t>팀원과 함께해 즐겁게 프로젝트를 진행할 수 있었습니다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감사합니다</a:t>
            </a:r>
            <a:r>
              <a:rPr lang="en-US" altLang="ko-KR" dirty="0">
                <a:solidFill>
                  <a:schemeClr val="bg1"/>
                </a:solidFill>
              </a:rPr>
              <a:t>~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23615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79981" y="2830771"/>
            <a:ext cx="3048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Q &amp; A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1108" y="4062910"/>
            <a:ext cx="444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공격적인 질문은 무서워요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ㅠ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ㅠ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818" y="238169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5131" y="2393463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6035" y="2381498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15835" y="2335254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0178" y="3524406"/>
            <a:ext cx="281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기획 배경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기획 일정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개발 환경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역할 분담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52361" y="3568243"/>
            <a:ext cx="2302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1. ERD</a:t>
            </a:r>
          </a:p>
          <a:p>
            <a:pPr lvl="1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Vue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구성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기술 소개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53902" y="3710619"/>
            <a:ext cx="338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코드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프롬포트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21665" y="3692651"/>
            <a:ext cx="559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느낀점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?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필요하나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pPr lvl="1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향후 계획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3. Q &amp; A</a:t>
            </a:r>
          </a:p>
        </p:txBody>
      </p:sp>
      <p:sp>
        <p:nvSpPr>
          <p:cNvPr id="30" name="Text 2"/>
          <p:cNvSpPr/>
          <p:nvPr/>
        </p:nvSpPr>
        <p:spPr>
          <a:xfrm>
            <a:off x="406018" y="133029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altLang="ko-KR" sz="4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en-US" sz="4374" dirty="0"/>
          </a:p>
        </p:txBody>
      </p:sp>
      <p:sp>
        <p:nvSpPr>
          <p:cNvPr id="35" name="Shape 3"/>
          <p:cNvSpPr/>
          <p:nvPr/>
        </p:nvSpPr>
        <p:spPr>
          <a:xfrm>
            <a:off x="429265" y="2981491"/>
            <a:ext cx="1089405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sp>
      <p:sp>
        <p:nvSpPr>
          <p:cNvPr id="36" name="Shape 4"/>
          <p:cNvSpPr/>
          <p:nvPr/>
        </p:nvSpPr>
        <p:spPr>
          <a:xfrm>
            <a:off x="1760860" y="276276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37" name="Text 5"/>
          <p:cNvSpPr/>
          <p:nvPr/>
        </p:nvSpPr>
        <p:spPr>
          <a:xfrm>
            <a:off x="1950169" y="2804432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39" name="Shape 7"/>
          <p:cNvSpPr/>
          <p:nvPr/>
        </p:nvSpPr>
        <p:spPr>
          <a:xfrm>
            <a:off x="4254496" y="280721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40" name="Text 8"/>
          <p:cNvSpPr/>
          <p:nvPr/>
        </p:nvSpPr>
        <p:spPr>
          <a:xfrm>
            <a:off x="4414873" y="2848886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42" name="Shape 10"/>
          <p:cNvSpPr/>
          <p:nvPr/>
        </p:nvSpPr>
        <p:spPr>
          <a:xfrm>
            <a:off x="7034671" y="27920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43" name="Text 11"/>
          <p:cNvSpPr/>
          <p:nvPr/>
        </p:nvSpPr>
        <p:spPr>
          <a:xfrm>
            <a:off x="7191714" y="2833693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45" name="Shape 10"/>
          <p:cNvSpPr/>
          <p:nvPr/>
        </p:nvSpPr>
        <p:spPr>
          <a:xfrm>
            <a:off x="9332117" y="279130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46" name="Text 11"/>
          <p:cNvSpPr/>
          <p:nvPr/>
        </p:nvSpPr>
        <p:spPr>
          <a:xfrm>
            <a:off x="9489160" y="2832973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 smtClean="0">
                <a:solidFill>
                  <a:schemeClr val="bg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035" y="1162276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7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9915" y="3081590"/>
            <a:ext cx="8392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bg1"/>
                </a:solidFill>
              </a:rPr>
              <a:t>개취</a:t>
            </a:r>
            <a:r>
              <a:rPr lang="ko-KR" altLang="en-US" sz="4800" dirty="0" smtClean="0">
                <a:solidFill>
                  <a:schemeClr val="bg1"/>
                </a:solidFill>
              </a:rPr>
              <a:t> 무비 소개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78" y="1856059"/>
            <a:ext cx="2673970" cy="26739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342023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9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9431" y="430103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90000"/>
                  </a:schemeClr>
                </a:solidFill>
              </a:rPr>
              <a:t>프로젝트 개요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06459" y="3837924"/>
            <a:ext cx="4132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영화를 찾는 데 시간이 걸리고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찾아서 보다가 재미가 없으면 영화를 본 시간까지 버리게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상황을 피하려면 어떻게 해야 할까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1676" y="3274617"/>
            <a:ext cx="222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배경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4492" y="3205202"/>
            <a:ext cx="222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목표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3306" y="3865263"/>
            <a:ext cx="5811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좋아요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싫어요 기능을 통해 영화의 키워드를 기반으로 사용자의 취향에 맞는 영화를 추천한다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그래서 사용자는 쉽게 자신의 취향에 맞는 영화를 찾아 시청할 수 있는 서비스를 만드는 것이 기획 목표이다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80" y="1401906"/>
            <a:ext cx="1745372" cy="17453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26" y="1460477"/>
            <a:ext cx="1756402" cy="17564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263918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3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9731" y="495670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90000"/>
                  </a:schemeClr>
                </a:solidFill>
              </a:rPr>
              <a:t>프로젝트 일정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1" name="Image 1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49" y="1854438"/>
            <a:ext cx="10532725" cy="697287"/>
          </a:xfrm>
          <a:prstGeom prst="rect">
            <a:avLst/>
          </a:prstGeom>
        </p:spPr>
      </p:pic>
      <p:sp>
        <p:nvSpPr>
          <p:cNvPr id="32" name="Text 3"/>
          <p:cNvSpPr/>
          <p:nvPr/>
        </p:nvSpPr>
        <p:spPr>
          <a:xfrm>
            <a:off x="4221966" y="1298553"/>
            <a:ext cx="3134716" cy="39110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2200" dirty="0">
                <a:solidFill>
                  <a:srgbClr val="323233"/>
                </a:solidFill>
                <a:latin typeface="Pretendard-Bold" pitchFamily="34" charset="0"/>
                <a:ea typeface="Pretendard-Bold" pitchFamily="34" charset="-122"/>
                <a:cs typeface="Pretendard-Bold" pitchFamily="34" charset="-120"/>
              </a:rPr>
              <a:t>Project </a:t>
            </a:r>
            <a:r>
              <a:rPr lang="en-US" sz="2200" dirty="0" smtClean="0">
                <a:solidFill>
                  <a:srgbClr val="323233"/>
                </a:solidFill>
                <a:latin typeface="Pretendard-Bold" pitchFamily="34" charset="0"/>
                <a:ea typeface="Pretendard-Bold" pitchFamily="34" charset="-122"/>
                <a:cs typeface="Pretendard-Bold" pitchFamily="34" charset="-120"/>
              </a:rPr>
              <a:t> Schedule</a:t>
            </a:r>
            <a:endParaRPr lang="en-US" sz="2200" dirty="0"/>
          </a:p>
        </p:txBody>
      </p:sp>
      <p:sp>
        <p:nvSpPr>
          <p:cNvPr id="33" name="Text 4"/>
          <p:cNvSpPr/>
          <p:nvPr/>
        </p:nvSpPr>
        <p:spPr>
          <a:xfrm>
            <a:off x="1007195" y="2065415"/>
            <a:ext cx="805705" cy="2486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16</a:t>
            </a:r>
            <a:r>
              <a:rPr lang="ko-KR" altLang="en-US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일</a:t>
            </a:r>
            <a:endParaRPr lang="en-US" sz="1300" dirty="0"/>
          </a:p>
        </p:txBody>
      </p:sp>
      <p:sp>
        <p:nvSpPr>
          <p:cNvPr id="34" name="Text 10"/>
          <p:cNvSpPr/>
          <p:nvPr/>
        </p:nvSpPr>
        <p:spPr>
          <a:xfrm>
            <a:off x="1228595" y="3484450"/>
            <a:ext cx="974198" cy="20001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 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명세서 작성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 11"/>
          <p:cNvSpPr/>
          <p:nvPr/>
        </p:nvSpPr>
        <p:spPr>
          <a:xfrm>
            <a:off x="1228595" y="3684469"/>
            <a:ext cx="974198" cy="20001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 </a:t>
            </a:r>
            <a:r>
              <a:rPr 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ERD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 12"/>
          <p:cNvSpPr/>
          <p:nvPr/>
        </p:nvSpPr>
        <p:spPr>
          <a:xfrm>
            <a:off x="1228595" y="3884487"/>
            <a:ext cx="974198" cy="20001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 </a:t>
            </a:r>
            <a:r>
              <a:rPr lang="ko-KR" altLang="en-US" sz="1000" kern="0" spc="-45" dirty="0" err="1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목업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 제작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14"/>
          <p:cNvSpPr/>
          <p:nvPr/>
        </p:nvSpPr>
        <p:spPr>
          <a:xfrm>
            <a:off x="3182630" y="3970041"/>
            <a:ext cx="974198" cy="20001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 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화면 설계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Text 15"/>
          <p:cNvSpPr/>
          <p:nvPr/>
        </p:nvSpPr>
        <p:spPr>
          <a:xfrm>
            <a:off x="3182630" y="4170060"/>
            <a:ext cx="974198" cy="20001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 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데이터 모델링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Text 16"/>
          <p:cNvSpPr/>
          <p:nvPr/>
        </p:nvSpPr>
        <p:spPr>
          <a:xfrm>
            <a:off x="3182630" y="4370078"/>
            <a:ext cx="974198" cy="20001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 </a:t>
            </a:r>
            <a:r>
              <a:rPr lang="ko-KR" altLang="en-US" sz="1000" kern="0" spc="-45" dirty="0" err="1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프론트엔드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 개발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 17"/>
          <p:cNvSpPr/>
          <p:nvPr/>
        </p:nvSpPr>
        <p:spPr>
          <a:xfrm>
            <a:off x="3182630" y="4570097"/>
            <a:ext cx="974198" cy="20001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 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서버 연동</a:t>
            </a:r>
            <a:r>
              <a:rPr 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Text 18"/>
          <p:cNvSpPr/>
          <p:nvPr/>
        </p:nvSpPr>
        <p:spPr>
          <a:xfrm>
            <a:off x="5519712" y="4013365"/>
            <a:ext cx="1131830" cy="186327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 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데이터 전처리</a:t>
            </a:r>
            <a:r>
              <a:rPr lang="en-US" altLang="ko-KR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, 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수집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Text 19"/>
          <p:cNvSpPr/>
          <p:nvPr/>
        </p:nvSpPr>
        <p:spPr>
          <a:xfrm>
            <a:off x="5519712" y="4213383"/>
            <a:ext cx="974198" cy="20001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 </a:t>
            </a:r>
            <a:r>
              <a:rPr 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DB 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구축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3" name="Text 21"/>
          <p:cNvSpPr/>
          <p:nvPr/>
        </p:nvSpPr>
        <p:spPr>
          <a:xfrm>
            <a:off x="6900393" y="3983732"/>
            <a:ext cx="1155347" cy="1863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</a:t>
            </a:r>
            <a:r>
              <a:rPr lang="ko-KR" altLang="en-US" sz="1000" kern="0" spc="-45" dirty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 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추천 알고리즘 설계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4" name="Text 22"/>
          <p:cNvSpPr/>
          <p:nvPr/>
        </p:nvSpPr>
        <p:spPr>
          <a:xfrm>
            <a:off x="6900394" y="4183750"/>
            <a:ext cx="974198" cy="20001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 </a:t>
            </a:r>
            <a:r>
              <a:rPr lang="en-US" sz="1000" kern="0" spc="-45" dirty="0" err="1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디자인</a:t>
            </a:r>
            <a:r>
              <a:rPr lang="en-US" sz="1000" kern="0" spc="-45" dirty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 </a:t>
            </a:r>
            <a:r>
              <a:rPr lang="en-US" sz="1000" kern="0" spc="-45" dirty="0" err="1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작업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5" name="Text 4"/>
          <p:cNvSpPr/>
          <p:nvPr/>
        </p:nvSpPr>
        <p:spPr>
          <a:xfrm>
            <a:off x="2360167" y="2065415"/>
            <a:ext cx="805705" cy="2486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17</a:t>
            </a:r>
            <a:r>
              <a:rPr lang="ko-KR" altLang="en-US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일</a:t>
            </a:r>
            <a:endParaRPr lang="en-US" sz="1300" dirty="0"/>
          </a:p>
        </p:txBody>
      </p:sp>
      <p:sp>
        <p:nvSpPr>
          <p:cNvPr id="46" name="Text 4"/>
          <p:cNvSpPr/>
          <p:nvPr/>
        </p:nvSpPr>
        <p:spPr>
          <a:xfrm>
            <a:off x="3713139" y="2065415"/>
            <a:ext cx="805705" cy="2486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18</a:t>
            </a:r>
            <a:r>
              <a:rPr lang="ko-KR" altLang="en-US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일</a:t>
            </a:r>
            <a:endParaRPr lang="en-US" sz="1300" dirty="0"/>
          </a:p>
        </p:txBody>
      </p:sp>
      <p:sp>
        <p:nvSpPr>
          <p:cNvPr id="47" name="Text 4"/>
          <p:cNvSpPr/>
          <p:nvPr/>
        </p:nvSpPr>
        <p:spPr>
          <a:xfrm>
            <a:off x="5066111" y="2065415"/>
            <a:ext cx="805705" cy="2486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19</a:t>
            </a:r>
            <a:r>
              <a:rPr lang="ko-KR" altLang="en-US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일</a:t>
            </a:r>
            <a:endParaRPr lang="en-US" sz="1300" dirty="0"/>
          </a:p>
        </p:txBody>
      </p:sp>
      <p:sp>
        <p:nvSpPr>
          <p:cNvPr id="48" name="Text 4"/>
          <p:cNvSpPr/>
          <p:nvPr/>
        </p:nvSpPr>
        <p:spPr>
          <a:xfrm>
            <a:off x="6419083" y="2065415"/>
            <a:ext cx="805705" cy="2486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20</a:t>
            </a:r>
            <a:r>
              <a:rPr lang="ko-KR" altLang="en-US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일</a:t>
            </a:r>
            <a:endParaRPr lang="en-US" sz="1300" dirty="0"/>
          </a:p>
        </p:txBody>
      </p:sp>
      <p:sp>
        <p:nvSpPr>
          <p:cNvPr id="49" name="Text 4"/>
          <p:cNvSpPr/>
          <p:nvPr/>
        </p:nvSpPr>
        <p:spPr>
          <a:xfrm>
            <a:off x="7772055" y="2065415"/>
            <a:ext cx="805705" cy="2486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21</a:t>
            </a:r>
            <a:r>
              <a:rPr lang="ko-KR" altLang="en-US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일</a:t>
            </a:r>
            <a:endParaRPr lang="en-US" sz="1300" dirty="0"/>
          </a:p>
        </p:txBody>
      </p:sp>
      <p:sp>
        <p:nvSpPr>
          <p:cNvPr id="50" name="Text 4"/>
          <p:cNvSpPr/>
          <p:nvPr/>
        </p:nvSpPr>
        <p:spPr>
          <a:xfrm>
            <a:off x="9125027" y="2065415"/>
            <a:ext cx="805705" cy="2486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22</a:t>
            </a:r>
            <a:r>
              <a:rPr lang="ko-KR" altLang="en-US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일</a:t>
            </a:r>
            <a:endParaRPr lang="en-US" sz="1300" dirty="0"/>
          </a:p>
        </p:txBody>
      </p:sp>
      <p:sp>
        <p:nvSpPr>
          <p:cNvPr id="51" name="Text 4"/>
          <p:cNvSpPr/>
          <p:nvPr/>
        </p:nvSpPr>
        <p:spPr>
          <a:xfrm>
            <a:off x="10477997" y="2065415"/>
            <a:ext cx="805705" cy="2486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23</a:t>
            </a:r>
            <a:r>
              <a:rPr lang="ko-KR" altLang="en-US" sz="1300" dirty="0" smtClean="0">
                <a:solidFill>
                  <a:srgbClr val="323233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일</a:t>
            </a:r>
            <a:endParaRPr lang="en-US" sz="13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534229" y="4413402"/>
            <a:ext cx="1828245" cy="4964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815953" y="4541709"/>
            <a:ext cx="1324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/>
                </a:solidFill>
              </a:rPr>
              <a:t>테스트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문서 작업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86382" y="2844679"/>
            <a:ext cx="2386698" cy="496475"/>
          </a:xfrm>
          <a:prstGeom prst="roundRect">
            <a:avLst/>
          </a:prstGeom>
          <a:solidFill>
            <a:srgbClr val="A8C5FD"/>
          </a:solidFill>
          <a:ln>
            <a:solidFill>
              <a:srgbClr val="A8C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79693" y="2949015"/>
            <a:ext cx="206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기획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설계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Text 21"/>
          <p:cNvSpPr/>
          <p:nvPr/>
        </p:nvSpPr>
        <p:spPr>
          <a:xfrm>
            <a:off x="8225198" y="4010689"/>
            <a:ext cx="1155347" cy="1863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 </a:t>
            </a:r>
            <a:r>
              <a:rPr lang="en-US" altLang="ko-KR" sz="1000" kern="0" spc="-45" dirty="0" err="1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gpt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 </a:t>
            </a:r>
            <a:r>
              <a:rPr lang="en-US" altLang="ko-KR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AI 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설계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0" name="Text 21"/>
          <p:cNvSpPr/>
          <p:nvPr/>
        </p:nvSpPr>
        <p:spPr>
          <a:xfrm>
            <a:off x="9591526" y="5037458"/>
            <a:ext cx="1155347" cy="1863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 오류 수정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1" name="Text 21"/>
          <p:cNvSpPr/>
          <p:nvPr/>
        </p:nvSpPr>
        <p:spPr>
          <a:xfrm>
            <a:off x="9587150" y="5226786"/>
            <a:ext cx="1155347" cy="1863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 </a:t>
            </a:r>
            <a:r>
              <a:rPr lang="en-US" altLang="ko-KR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README 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작성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73080" y="3341154"/>
            <a:ext cx="7556080" cy="4964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 21"/>
          <p:cNvSpPr/>
          <p:nvPr/>
        </p:nvSpPr>
        <p:spPr>
          <a:xfrm>
            <a:off x="9570448" y="5425487"/>
            <a:ext cx="1155347" cy="1863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·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 </a:t>
            </a:r>
            <a:r>
              <a:rPr lang="en-US" altLang="ko-KR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PPT </a:t>
            </a:r>
            <a:r>
              <a:rPr lang="ko-KR" altLang="en-US" sz="1000" kern="0" spc="-45" dirty="0" smtClean="0">
                <a:solidFill>
                  <a:schemeClr val="bg1"/>
                </a:solidFill>
                <a:latin typeface="Pretendard-Regular" pitchFamily="34" charset="0"/>
                <a:ea typeface="Pretendard-Regular" pitchFamily="34" charset="-122"/>
                <a:cs typeface="Pretendard-Regular" pitchFamily="34" charset="-120"/>
              </a:rPr>
              <a:t>제작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6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691971" y="4411064"/>
            <a:ext cx="3156344" cy="635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405007" y="3436064"/>
            <a:ext cx="206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화면 개발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0665" y="1294218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3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894" y="2231098"/>
            <a:ext cx="1333142" cy="133314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894" y="3657318"/>
            <a:ext cx="1219048" cy="12190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8" y="2284553"/>
            <a:ext cx="830123" cy="8301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78" y="3996189"/>
            <a:ext cx="830420" cy="8304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50" y="2231098"/>
            <a:ext cx="1283786" cy="128378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67" y="1349200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87939" y="376585"/>
            <a:ext cx="504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개발 환경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7980" y="1776522"/>
            <a:ext cx="14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사용 </a:t>
            </a:r>
            <a:r>
              <a:rPr lang="en-US" altLang="ko-KR" dirty="0" smtClean="0">
                <a:solidFill>
                  <a:schemeClr val="bg1"/>
                </a:solidFill>
              </a:rPr>
              <a:t>IDE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355" y="1832491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사용 언어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12763" y="1831480"/>
            <a:ext cx="170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협업 도구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76296" y="1831480"/>
            <a:ext cx="221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프레임워크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27087" y="1831480"/>
            <a:ext cx="184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데이터베이스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58" y="4013505"/>
            <a:ext cx="854182" cy="8541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00" y="2362151"/>
            <a:ext cx="932200" cy="932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33" y="3701900"/>
            <a:ext cx="1024734" cy="102473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68" y="2678982"/>
            <a:ext cx="1003394" cy="100339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38" y="3722186"/>
            <a:ext cx="977398" cy="98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5382" y="4116892"/>
            <a:ext cx="422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화면 설계서 제작 및 컴포넌트 설계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OST, </a:t>
            </a:r>
            <a:r>
              <a:rPr lang="ko-KR" altLang="en-US" dirty="0" smtClean="0">
                <a:solidFill>
                  <a:schemeClr val="bg1"/>
                </a:solidFill>
              </a:rPr>
              <a:t>영화 명대사 데이터 수집 및 정제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Front-END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개발 및 </a:t>
            </a:r>
            <a:r>
              <a:rPr lang="en-US" altLang="ko-KR" dirty="0" smtClean="0">
                <a:solidFill>
                  <a:schemeClr val="bg1"/>
                </a:solidFill>
              </a:rPr>
              <a:t>UI, UX </a:t>
            </a:r>
            <a:r>
              <a:rPr lang="ko-KR" altLang="en-US" dirty="0" smtClean="0">
                <a:solidFill>
                  <a:schemeClr val="bg1"/>
                </a:solidFill>
              </a:rPr>
              <a:t>개선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9431" y="430103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90000"/>
                  </a:schemeClr>
                </a:solidFill>
              </a:rPr>
              <a:t>역할 분담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37" y="1368778"/>
            <a:ext cx="2275788" cy="22757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28" y="1385508"/>
            <a:ext cx="2347299" cy="234729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93866" y="3606257"/>
            <a:ext cx="732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임성훈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4678" y="4060216"/>
            <a:ext cx="3136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영화 </a:t>
            </a:r>
            <a:r>
              <a:rPr lang="ko-KR" altLang="en-US" dirty="0">
                <a:solidFill>
                  <a:schemeClr val="bg1"/>
                </a:solidFill>
              </a:rPr>
              <a:t>데이터 수집 및 정제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추천 </a:t>
            </a:r>
            <a:r>
              <a:rPr lang="ko-KR" altLang="en-US" dirty="0">
                <a:solidFill>
                  <a:schemeClr val="bg1"/>
                </a:solidFill>
              </a:rPr>
              <a:t>알고리즘 개발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ERD </a:t>
            </a:r>
            <a:r>
              <a:rPr lang="ko-KR" altLang="en-US" dirty="0">
                <a:solidFill>
                  <a:schemeClr val="bg1"/>
                </a:solidFill>
              </a:rPr>
              <a:t>설계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구출 및 </a:t>
            </a:r>
            <a:r>
              <a:rPr lang="en-US" altLang="ko-KR" dirty="0">
                <a:solidFill>
                  <a:schemeClr val="bg1"/>
                </a:solidFill>
              </a:rPr>
              <a:t>Back-End </a:t>
            </a:r>
            <a:r>
              <a:rPr lang="ko-KR" altLang="en-US" dirty="0">
                <a:solidFill>
                  <a:schemeClr val="bg1"/>
                </a:solidFill>
              </a:rPr>
              <a:t>개발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47337" y="3747560"/>
            <a:ext cx="104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고충원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68778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1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9915" y="3081590"/>
            <a:ext cx="8392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bg1"/>
                </a:solidFill>
              </a:rPr>
              <a:t>개취</a:t>
            </a:r>
            <a:r>
              <a:rPr lang="ko-KR" altLang="en-US" sz="4800" dirty="0" smtClean="0">
                <a:solidFill>
                  <a:schemeClr val="bg1"/>
                </a:solidFill>
              </a:rPr>
              <a:t> 무비 소개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09" y="1964373"/>
            <a:ext cx="2234433" cy="22344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323615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/>
          <p:cNvCxnSpPr/>
          <p:nvPr/>
        </p:nvCxnSpPr>
        <p:spPr>
          <a:xfrm flipH="1">
            <a:off x="6436313" y="2114824"/>
            <a:ext cx="2399" cy="39283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1337075" y="2119745"/>
            <a:ext cx="20292" cy="1936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921136" y="2119745"/>
            <a:ext cx="13542" cy="14738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2" idx="2"/>
          </p:cNvCxnSpPr>
          <p:nvPr/>
        </p:nvCxnSpPr>
        <p:spPr>
          <a:xfrm>
            <a:off x="3202664" y="2119745"/>
            <a:ext cx="0" cy="14738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43" t="6552" r="26643" b="-6552"/>
          <a:stretch/>
        </p:blipFill>
        <p:spPr>
          <a:xfrm rot="13469610" flipH="1">
            <a:off x="465819" y="112057"/>
            <a:ext cx="1098401" cy="1098401"/>
          </a:xfrm>
          <a:prstGeom prst="rtTriangle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34678" y="86091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34678" y="86091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027" y="838276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07027" y="838276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73928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97928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355" y="6117682"/>
            <a:ext cx="3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905649" y="5793682"/>
            <a:ext cx="0" cy="3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96698" y="611876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GaeChwi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Movie.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84466" y="1537398"/>
            <a:ext cx="1567542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Gaechwi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4134" y="2507659"/>
            <a:ext cx="964586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71107" y="2507654"/>
            <a:ext cx="1100059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74802" y="2507654"/>
            <a:ext cx="1357415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47382" y="2507654"/>
            <a:ext cx="1110564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Movie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658369" y="2507655"/>
            <a:ext cx="1357415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41171" y="2507654"/>
            <a:ext cx="1357415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86060" y="2507654"/>
            <a:ext cx="1357415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Random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71107" y="3221850"/>
            <a:ext cx="1100059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47382" y="3221849"/>
            <a:ext cx="1110564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658368" y="3221847"/>
            <a:ext cx="1357415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658368" y="3870439"/>
            <a:ext cx="1357415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signup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82062" y="602070"/>
            <a:ext cx="2317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구성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859949" y="2119745"/>
            <a:ext cx="0" cy="2044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084098" y="3221848"/>
            <a:ext cx="1551702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gpt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84098" y="2507654"/>
            <a:ext cx="1551702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Recommend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84098" y="3978758"/>
            <a:ext cx="1551702" cy="37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Chat bot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26" y="1242057"/>
            <a:ext cx="12192000" cy="433136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5886060" y="1909187"/>
            <a:ext cx="5035" cy="2105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90180" y="2119745"/>
            <a:ext cx="10667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8094914" y="2108242"/>
            <a:ext cx="2399" cy="39283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9651110" y="2113743"/>
            <a:ext cx="2399" cy="39283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690180" y="2109740"/>
            <a:ext cx="2399" cy="39283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428</Words>
  <Application>Microsoft Office PowerPoint</Application>
  <PresentationFormat>와이드스크린</PresentationFormat>
  <Paragraphs>137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Lora</vt:lpstr>
      <vt:lpstr>Pretendard-Bold</vt:lpstr>
      <vt:lpstr>Pretendard-Regular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64</cp:revision>
  <dcterms:created xsi:type="dcterms:W3CDTF">2024-05-23T01:39:39Z</dcterms:created>
  <dcterms:modified xsi:type="dcterms:W3CDTF">2024-05-23T08:32:23Z</dcterms:modified>
</cp:coreProperties>
</file>