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6" r:id="rId4"/>
    <p:sldId id="261" r:id="rId5"/>
    <p:sldId id="263" r:id="rId6"/>
    <p:sldId id="262" r:id="rId7"/>
    <p:sldId id="267" r:id="rId8"/>
    <p:sldId id="257" r:id="rId9"/>
    <p:sldId id="259"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0C872D-6562-4DFA-AE09-077EE93BAD3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3BA580B-7704-42CC-B539-FFBC4ADCE97E}">
      <dgm:prSet phldrT="[Text]"/>
      <dgm:spPr/>
      <dgm:t>
        <a:bodyPr/>
        <a:lstStyle/>
        <a:p>
          <a:r>
            <a:rPr lang="en-US" dirty="0" err="1"/>
            <a:t>canE</a:t>
          </a:r>
          <a:endParaRPr lang="en-US" dirty="0"/>
        </a:p>
      </dgm:t>
    </dgm:pt>
    <dgm:pt modelId="{24C011F4-A29E-41F9-AA4F-36EFDA475BE3}" type="parTrans" cxnId="{D1677123-EEA4-4E24-9F56-DE37C2C96094}">
      <dgm:prSet/>
      <dgm:spPr/>
      <dgm:t>
        <a:bodyPr/>
        <a:lstStyle/>
        <a:p>
          <a:endParaRPr lang="en-US"/>
        </a:p>
      </dgm:t>
    </dgm:pt>
    <dgm:pt modelId="{D4B21189-6751-4EA4-B06D-DCE2690B7541}" type="sibTrans" cxnId="{D1677123-EEA4-4E24-9F56-DE37C2C96094}">
      <dgm:prSet/>
      <dgm:spPr/>
      <dgm:t>
        <a:bodyPr/>
        <a:lstStyle/>
        <a:p>
          <a:endParaRPr lang="en-US"/>
        </a:p>
      </dgm:t>
    </dgm:pt>
    <dgm:pt modelId="{49A95ADE-88F9-40A4-966E-4104499E1C90}">
      <dgm:prSet phldrT="[Text]"/>
      <dgm:spPr/>
      <dgm:t>
        <a:bodyPr/>
        <a:lstStyle/>
        <a:p>
          <a:r>
            <a:rPr lang="en-US" dirty="0"/>
            <a:t>Mobility</a:t>
          </a:r>
        </a:p>
      </dgm:t>
    </dgm:pt>
    <dgm:pt modelId="{6A1282EE-F158-415F-9B0D-C43DCC84F4D9}" type="parTrans" cxnId="{37C23C43-E0A8-44F2-AD31-7ECE8AC45193}">
      <dgm:prSet/>
      <dgm:spPr/>
      <dgm:t>
        <a:bodyPr/>
        <a:lstStyle/>
        <a:p>
          <a:endParaRPr lang="en-US"/>
        </a:p>
      </dgm:t>
    </dgm:pt>
    <dgm:pt modelId="{9524B3D8-E80B-42EE-8F75-956AE91D5CFF}" type="sibTrans" cxnId="{37C23C43-E0A8-44F2-AD31-7ECE8AC45193}">
      <dgm:prSet/>
      <dgm:spPr/>
      <dgm:t>
        <a:bodyPr/>
        <a:lstStyle/>
        <a:p>
          <a:endParaRPr lang="en-US"/>
        </a:p>
      </dgm:t>
    </dgm:pt>
    <dgm:pt modelId="{7454E09B-31FE-4C62-B878-752833DBB803}">
      <dgm:prSet phldrT="[Text]"/>
      <dgm:spPr/>
      <dgm:t>
        <a:bodyPr/>
        <a:lstStyle/>
        <a:p>
          <a:r>
            <a:rPr lang="en-US" dirty="0"/>
            <a:t>Cognition</a:t>
          </a:r>
        </a:p>
      </dgm:t>
    </dgm:pt>
    <dgm:pt modelId="{C3BF2863-A3F2-459E-B6D5-412D0CEF76F8}" type="parTrans" cxnId="{29BAF7E4-3DA7-45BB-9556-F643DDC0C7BB}">
      <dgm:prSet/>
      <dgm:spPr/>
      <dgm:t>
        <a:bodyPr/>
        <a:lstStyle/>
        <a:p>
          <a:endParaRPr lang="en-US"/>
        </a:p>
      </dgm:t>
    </dgm:pt>
    <dgm:pt modelId="{D17B0837-9DAA-4A02-AEDE-AC78AA340855}" type="sibTrans" cxnId="{29BAF7E4-3DA7-45BB-9556-F643DDC0C7BB}">
      <dgm:prSet/>
      <dgm:spPr/>
      <dgm:t>
        <a:bodyPr/>
        <a:lstStyle/>
        <a:p>
          <a:endParaRPr lang="en-US"/>
        </a:p>
      </dgm:t>
    </dgm:pt>
    <dgm:pt modelId="{AAE08E19-0BBB-4431-A2F7-243A06C4AE49}">
      <dgm:prSet phldrT="[Text]"/>
      <dgm:spPr/>
      <dgm:t>
        <a:bodyPr/>
        <a:lstStyle/>
        <a:p>
          <a:r>
            <a:rPr lang="en-US" dirty="0"/>
            <a:t>Care</a:t>
          </a:r>
        </a:p>
      </dgm:t>
    </dgm:pt>
    <dgm:pt modelId="{A9A9CC45-D876-4E34-AC8E-85C159A74A97}" type="parTrans" cxnId="{F71553A0-9EBA-4F16-929B-D58A1A4F53CB}">
      <dgm:prSet/>
      <dgm:spPr/>
      <dgm:t>
        <a:bodyPr/>
        <a:lstStyle/>
        <a:p>
          <a:endParaRPr lang="en-US"/>
        </a:p>
      </dgm:t>
    </dgm:pt>
    <dgm:pt modelId="{286061BA-1ABC-422D-A6ED-A7C0835BDFFF}" type="sibTrans" cxnId="{F71553A0-9EBA-4F16-929B-D58A1A4F53CB}">
      <dgm:prSet/>
      <dgm:spPr/>
      <dgm:t>
        <a:bodyPr/>
        <a:lstStyle/>
        <a:p>
          <a:endParaRPr lang="en-US"/>
        </a:p>
      </dgm:t>
    </dgm:pt>
    <dgm:pt modelId="{8EA27BDD-AED5-4F9D-8C43-F994AC1CE758}" type="pres">
      <dgm:prSet presAssocID="{730C872D-6562-4DFA-AE09-077EE93BAD33}" presName="cycle" presStyleCnt="0">
        <dgm:presLayoutVars>
          <dgm:chMax val="1"/>
          <dgm:dir/>
          <dgm:animLvl val="ctr"/>
          <dgm:resizeHandles val="exact"/>
        </dgm:presLayoutVars>
      </dgm:prSet>
      <dgm:spPr/>
      <dgm:t>
        <a:bodyPr/>
        <a:lstStyle/>
        <a:p>
          <a:endParaRPr lang="en-US"/>
        </a:p>
      </dgm:t>
    </dgm:pt>
    <dgm:pt modelId="{92852558-BA9C-427B-93C2-6F410E891A20}" type="pres">
      <dgm:prSet presAssocID="{D3BA580B-7704-42CC-B539-FFBC4ADCE97E}" presName="centerShape" presStyleLbl="node0" presStyleIdx="0" presStyleCnt="1"/>
      <dgm:spPr/>
      <dgm:t>
        <a:bodyPr/>
        <a:lstStyle/>
        <a:p>
          <a:endParaRPr lang="en-US"/>
        </a:p>
      </dgm:t>
    </dgm:pt>
    <dgm:pt modelId="{936F1FD7-E9FE-4655-8EA2-A112721A0B9D}" type="pres">
      <dgm:prSet presAssocID="{6A1282EE-F158-415F-9B0D-C43DCC84F4D9}" presName="parTrans" presStyleLbl="bgSibTrans2D1" presStyleIdx="0" presStyleCnt="3"/>
      <dgm:spPr/>
      <dgm:t>
        <a:bodyPr/>
        <a:lstStyle/>
        <a:p>
          <a:endParaRPr lang="en-US"/>
        </a:p>
      </dgm:t>
    </dgm:pt>
    <dgm:pt modelId="{F5AA91DD-E9AD-4464-967E-141163977AC4}" type="pres">
      <dgm:prSet presAssocID="{49A95ADE-88F9-40A4-966E-4104499E1C90}" presName="node" presStyleLbl="node1" presStyleIdx="0" presStyleCnt="3">
        <dgm:presLayoutVars>
          <dgm:bulletEnabled val="1"/>
        </dgm:presLayoutVars>
      </dgm:prSet>
      <dgm:spPr/>
      <dgm:t>
        <a:bodyPr/>
        <a:lstStyle/>
        <a:p>
          <a:endParaRPr lang="en-US"/>
        </a:p>
      </dgm:t>
    </dgm:pt>
    <dgm:pt modelId="{7C836E3C-8B12-4C83-A5DA-1695CC341B75}" type="pres">
      <dgm:prSet presAssocID="{C3BF2863-A3F2-459E-B6D5-412D0CEF76F8}" presName="parTrans" presStyleLbl="bgSibTrans2D1" presStyleIdx="1" presStyleCnt="3"/>
      <dgm:spPr/>
      <dgm:t>
        <a:bodyPr/>
        <a:lstStyle/>
        <a:p>
          <a:endParaRPr lang="en-US"/>
        </a:p>
      </dgm:t>
    </dgm:pt>
    <dgm:pt modelId="{4C5DF23A-DB7E-4AD9-9C22-4DE8A05C245B}" type="pres">
      <dgm:prSet presAssocID="{7454E09B-31FE-4C62-B878-752833DBB803}" presName="node" presStyleLbl="node1" presStyleIdx="1" presStyleCnt="3">
        <dgm:presLayoutVars>
          <dgm:bulletEnabled val="1"/>
        </dgm:presLayoutVars>
      </dgm:prSet>
      <dgm:spPr/>
      <dgm:t>
        <a:bodyPr/>
        <a:lstStyle/>
        <a:p>
          <a:endParaRPr lang="en-US"/>
        </a:p>
      </dgm:t>
    </dgm:pt>
    <dgm:pt modelId="{CA1D7557-6495-4F68-A170-84122D553A5A}" type="pres">
      <dgm:prSet presAssocID="{A9A9CC45-D876-4E34-AC8E-85C159A74A97}" presName="parTrans" presStyleLbl="bgSibTrans2D1" presStyleIdx="2" presStyleCnt="3"/>
      <dgm:spPr/>
      <dgm:t>
        <a:bodyPr/>
        <a:lstStyle/>
        <a:p>
          <a:endParaRPr lang="en-US"/>
        </a:p>
      </dgm:t>
    </dgm:pt>
    <dgm:pt modelId="{17E938BD-BEC4-4356-B5A2-3028FEBF16BE}" type="pres">
      <dgm:prSet presAssocID="{AAE08E19-0BBB-4431-A2F7-243A06C4AE49}" presName="node" presStyleLbl="node1" presStyleIdx="2" presStyleCnt="3">
        <dgm:presLayoutVars>
          <dgm:bulletEnabled val="1"/>
        </dgm:presLayoutVars>
      </dgm:prSet>
      <dgm:spPr/>
      <dgm:t>
        <a:bodyPr/>
        <a:lstStyle/>
        <a:p>
          <a:endParaRPr lang="en-US"/>
        </a:p>
      </dgm:t>
    </dgm:pt>
  </dgm:ptLst>
  <dgm:cxnLst>
    <dgm:cxn modelId="{9523B220-901D-41DA-AC0A-276A9FA3E3D0}" type="presOf" srcId="{D3BA580B-7704-42CC-B539-FFBC4ADCE97E}" destId="{92852558-BA9C-427B-93C2-6F410E891A20}" srcOrd="0" destOrd="0" presId="urn:microsoft.com/office/officeart/2005/8/layout/radial4"/>
    <dgm:cxn modelId="{321C541B-B623-4984-951B-DAB6FEBC5AED}" type="presOf" srcId="{6A1282EE-F158-415F-9B0D-C43DCC84F4D9}" destId="{936F1FD7-E9FE-4655-8EA2-A112721A0B9D}" srcOrd="0" destOrd="0" presId="urn:microsoft.com/office/officeart/2005/8/layout/radial4"/>
    <dgm:cxn modelId="{B3793F57-5E06-44B6-9B88-4FBEC7058556}" type="presOf" srcId="{730C872D-6562-4DFA-AE09-077EE93BAD33}" destId="{8EA27BDD-AED5-4F9D-8C43-F994AC1CE758}" srcOrd="0" destOrd="0" presId="urn:microsoft.com/office/officeart/2005/8/layout/radial4"/>
    <dgm:cxn modelId="{D1677123-EEA4-4E24-9F56-DE37C2C96094}" srcId="{730C872D-6562-4DFA-AE09-077EE93BAD33}" destId="{D3BA580B-7704-42CC-B539-FFBC4ADCE97E}" srcOrd="0" destOrd="0" parTransId="{24C011F4-A29E-41F9-AA4F-36EFDA475BE3}" sibTransId="{D4B21189-6751-4EA4-B06D-DCE2690B7541}"/>
    <dgm:cxn modelId="{CE80DA28-769C-496B-88DD-91D281FE31A1}" type="presOf" srcId="{C3BF2863-A3F2-459E-B6D5-412D0CEF76F8}" destId="{7C836E3C-8B12-4C83-A5DA-1695CC341B75}" srcOrd="0" destOrd="0" presId="urn:microsoft.com/office/officeart/2005/8/layout/radial4"/>
    <dgm:cxn modelId="{DA79BEEE-6740-4F15-A100-1F91454E1585}" type="presOf" srcId="{7454E09B-31FE-4C62-B878-752833DBB803}" destId="{4C5DF23A-DB7E-4AD9-9C22-4DE8A05C245B}" srcOrd="0" destOrd="0" presId="urn:microsoft.com/office/officeart/2005/8/layout/radial4"/>
    <dgm:cxn modelId="{29BAF7E4-3DA7-45BB-9556-F643DDC0C7BB}" srcId="{D3BA580B-7704-42CC-B539-FFBC4ADCE97E}" destId="{7454E09B-31FE-4C62-B878-752833DBB803}" srcOrd="1" destOrd="0" parTransId="{C3BF2863-A3F2-459E-B6D5-412D0CEF76F8}" sibTransId="{D17B0837-9DAA-4A02-AEDE-AC78AA340855}"/>
    <dgm:cxn modelId="{4AF2A6C1-8A04-4DD2-9E4A-D628BE18F313}" type="presOf" srcId="{49A95ADE-88F9-40A4-966E-4104499E1C90}" destId="{F5AA91DD-E9AD-4464-967E-141163977AC4}" srcOrd="0" destOrd="0" presId="urn:microsoft.com/office/officeart/2005/8/layout/radial4"/>
    <dgm:cxn modelId="{37C23C43-E0A8-44F2-AD31-7ECE8AC45193}" srcId="{D3BA580B-7704-42CC-B539-FFBC4ADCE97E}" destId="{49A95ADE-88F9-40A4-966E-4104499E1C90}" srcOrd="0" destOrd="0" parTransId="{6A1282EE-F158-415F-9B0D-C43DCC84F4D9}" sibTransId="{9524B3D8-E80B-42EE-8F75-956AE91D5CFF}"/>
    <dgm:cxn modelId="{09009611-729E-40E4-944E-F847BE72D931}" type="presOf" srcId="{AAE08E19-0BBB-4431-A2F7-243A06C4AE49}" destId="{17E938BD-BEC4-4356-B5A2-3028FEBF16BE}" srcOrd="0" destOrd="0" presId="urn:microsoft.com/office/officeart/2005/8/layout/radial4"/>
    <dgm:cxn modelId="{9D9F8060-44D4-4562-A45E-3AAFDDEB3B6D}" type="presOf" srcId="{A9A9CC45-D876-4E34-AC8E-85C159A74A97}" destId="{CA1D7557-6495-4F68-A170-84122D553A5A}" srcOrd="0" destOrd="0" presId="urn:microsoft.com/office/officeart/2005/8/layout/radial4"/>
    <dgm:cxn modelId="{F71553A0-9EBA-4F16-929B-D58A1A4F53CB}" srcId="{D3BA580B-7704-42CC-B539-FFBC4ADCE97E}" destId="{AAE08E19-0BBB-4431-A2F7-243A06C4AE49}" srcOrd="2" destOrd="0" parTransId="{A9A9CC45-D876-4E34-AC8E-85C159A74A97}" sibTransId="{286061BA-1ABC-422D-A6ED-A7C0835BDFFF}"/>
    <dgm:cxn modelId="{1329FF5D-0630-4469-90CB-76B6AE4FAAE8}" type="presParOf" srcId="{8EA27BDD-AED5-4F9D-8C43-F994AC1CE758}" destId="{92852558-BA9C-427B-93C2-6F410E891A20}" srcOrd="0" destOrd="0" presId="urn:microsoft.com/office/officeart/2005/8/layout/radial4"/>
    <dgm:cxn modelId="{20CBDCC2-AC58-43C9-9239-BA4403835C5E}" type="presParOf" srcId="{8EA27BDD-AED5-4F9D-8C43-F994AC1CE758}" destId="{936F1FD7-E9FE-4655-8EA2-A112721A0B9D}" srcOrd="1" destOrd="0" presId="urn:microsoft.com/office/officeart/2005/8/layout/radial4"/>
    <dgm:cxn modelId="{D450E89F-945C-4978-8410-6572E35AAF28}" type="presParOf" srcId="{8EA27BDD-AED5-4F9D-8C43-F994AC1CE758}" destId="{F5AA91DD-E9AD-4464-967E-141163977AC4}" srcOrd="2" destOrd="0" presId="urn:microsoft.com/office/officeart/2005/8/layout/radial4"/>
    <dgm:cxn modelId="{82495D68-CDA5-4A4A-B25C-621AAE25D3EF}" type="presParOf" srcId="{8EA27BDD-AED5-4F9D-8C43-F994AC1CE758}" destId="{7C836E3C-8B12-4C83-A5DA-1695CC341B75}" srcOrd="3" destOrd="0" presId="urn:microsoft.com/office/officeart/2005/8/layout/radial4"/>
    <dgm:cxn modelId="{27EA2CE6-EBCC-4F37-8465-B91CE18783E0}" type="presParOf" srcId="{8EA27BDD-AED5-4F9D-8C43-F994AC1CE758}" destId="{4C5DF23A-DB7E-4AD9-9C22-4DE8A05C245B}" srcOrd="4" destOrd="0" presId="urn:microsoft.com/office/officeart/2005/8/layout/radial4"/>
    <dgm:cxn modelId="{7FD06D7C-C058-4331-8660-501BF3508078}" type="presParOf" srcId="{8EA27BDD-AED5-4F9D-8C43-F994AC1CE758}" destId="{CA1D7557-6495-4F68-A170-84122D553A5A}" srcOrd="5" destOrd="0" presId="urn:microsoft.com/office/officeart/2005/8/layout/radial4"/>
    <dgm:cxn modelId="{E5A19C06-DDE8-4DC4-AFA7-3A265E58F5B6}" type="presParOf" srcId="{8EA27BDD-AED5-4F9D-8C43-F994AC1CE758}" destId="{17E938BD-BEC4-4356-B5A2-3028FEBF16B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D768E7-662D-4E2B-86CF-A01347988E1D}"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2D15BC1E-E20B-4EE9-8372-52E4B7DED1AE}">
      <dgm:prSet phldrT="[Text]"/>
      <dgm:spPr/>
      <dgm:t>
        <a:bodyPr/>
        <a:lstStyle/>
        <a:p>
          <a:r>
            <a:rPr lang="en-US" dirty="0"/>
            <a:t>Mobility</a:t>
          </a:r>
        </a:p>
      </dgm:t>
    </dgm:pt>
    <dgm:pt modelId="{C8ADD638-78E6-41E2-8EB6-DCC02A3B0670}" type="parTrans" cxnId="{DAACA197-0084-4978-93DF-DA9FB35ACDF2}">
      <dgm:prSet/>
      <dgm:spPr/>
      <dgm:t>
        <a:bodyPr/>
        <a:lstStyle/>
        <a:p>
          <a:endParaRPr lang="en-US"/>
        </a:p>
      </dgm:t>
    </dgm:pt>
    <dgm:pt modelId="{606605A2-5417-4C87-8363-77D217D25B9E}" type="sibTrans" cxnId="{DAACA197-0084-4978-93DF-DA9FB35ACDF2}">
      <dgm:prSet/>
      <dgm:spPr/>
      <dgm:t>
        <a:bodyPr/>
        <a:lstStyle/>
        <a:p>
          <a:endParaRPr lang="en-US"/>
        </a:p>
      </dgm:t>
    </dgm:pt>
    <dgm:pt modelId="{A0EFDE25-E031-4BCD-9CDE-005A72A88BF5}">
      <dgm:prSet phldrT="[Text]"/>
      <dgm:spPr/>
      <dgm:t>
        <a:bodyPr/>
        <a:lstStyle/>
        <a:p>
          <a:r>
            <a:rPr lang="en-US" dirty="0"/>
            <a:t>Autonomous</a:t>
          </a:r>
        </a:p>
      </dgm:t>
    </dgm:pt>
    <dgm:pt modelId="{D7C8B04A-9CFC-46BE-ACB2-D8A2B57E5354}" type="parTrans" cxnId="{943C0268-2993-41B6-B553-93C6A0453CF8}">
      <dgm:prSet/>
      <dgm:spPr/>
      <dgm:t>
        <a:bodyPr/>
        <a:lstStyle/>
        <a:p>
          <a:endParaRPr lang="en-US"/>
        </a:p>
      </dgm:t>
    </dgm:pt>
    <dgm:pt modelId="{1A455BCB-80B1-46FD-B65B-C20BF824F43A}" type="sibTrans" cxnId="{943C0268-2993-41B6-B553-93C6A0453CF8}">
      <dgm:prSet/>
      <dgm:spPr/>
      <dgm:t>
        <a:bodyPr/>
        <a:lstStyle/>
        <a:p>
          <a:endParaRPr lang="en-US"/>
        </a:p>
      </dgm:t>
    </dgm:pt>
    <dgm:pt modelId="{E0C46B37-5216-43B3-83EC-8F7AF2E2C0A6}">
      <dgm:prSet phldrT="[Text]"/>
      <dgm:spPr/>
      <dgm:t>
        <a:bodyPr/>
        <a:lstStyle/>
        <a:p>
          <a:r>
            <a:rPr lang="en-US" dirty="0"/>
            <a:t>Augmentative</a:t>
          </a:r>
        </a:p>
      </dgm:t>
    </dgm:pt>
    <dgm:pt modelId="{A642E1BC-0416-4E91-BD2C-FD5B65BA42A9}" type="parTrans" cxnId="{88EE1DCF-73F1-43DF-B050-971F33C1751E}">
      <dgm:prSet/>
      <dgm:spPr/>
      <dgm:t>
        <a:bodyPr/>
        <a:lstStyle/>
        <a:p>
          <a:endParaRPr lang="en-US"/>
        </a:p>
      </dgm:t>
    </dgm:pt>
    <dgm:pt modelId="{A48FBE3A-30D7-4B95-9670-5625B3F71229}" type="sibTrans" cxnId="{88EE1DCF-73F1-43DF-B050-971F33C1751E}">
      <dgm:prSet/>
      <dgm:spPr/>
      <dgm:t>
        <a:bodyPr/>
        <a:lstStyle/>
        <a:p>
          <a:endParaRPr lang="en-US"/>
        </a:p>
      </dgm:t>
    </dgm:pt>
    <dgm:pt modelId="{F6F6A6DA-C101-449C-B783-9641FFD876E1}">
      <dgm:prSet phldrT="[Text]"/>
      <dgm:spPr/>
      <dgm:t>
        <a:bodyPr/>
        <a:lstStyle/>
        <a:p>
          <a:r>
            <a:rPr lang="en-US" dirty="0"/>
            <a:t>Cognition</a:t>
          </a:r>
        </a:p>
      </dgm:t>
    </dgm:pt>
    <dgm:pt modelId="{DEF298A1-B6EC-4FD4-BA9D-20F9BD0C1670}" type="parTrans" cxnId="{338DDAE8-FC37-4756-9E77-9FAAE97433CD}">
      <dgm:prSet/>
      <dgm:spPr/>
      <dgm:t>
        <a:bodyPr/>
        <a:lstStyle/>
        <a:p>
          <a:endParaRPr lang="en-US"/>
        </a:p>
      </dgm:t>
    </dgm:pt>
    <dgm:pt modelId="{8B1FA22D-6635-4F48-A57B-8A8F07AC3734}" type="sibTrans" cxnId="{338DDAE8-FC37-4756-9E77-9FAAE97433CD}">
      <dgm:prSet/>
      <dgm:spPr/>
      <dgm:t>
        <a:bodyPr/>
        <a:lstStyle/>
        <a:p>
          <a:endParaRPr lang="en-US"/>
        </a:p>
      </dgm:t>
    </dgm:pt>
    <dgm:pt modelId="{6908B884-B1EB-48D7-942B-3E64754EEDF2}">
      <dgm:prSet phldrT="[Text]"/>
      <dgm:spPr/>
      <dgm:t>
        <a:bodyPr/>
        <a:lstStyle/>
        <a:p>
          <a:r>
            <a:rPr lang="en-US" dirty="0"/>
            <a:t>Behavior Analysis</a:t>
          </a:r>
        </a:p>
      </dgm:t>
    </dgm:pt>
    <dgm:pt modelId="{D84BB7A4-3736-44D4-81BF-DB329D069A62}" type="parTrans" cxnId="{FECC7A5A-C9EF-4ACD-A5D2-64F0193D4EF5}">
      <dgm:prSet/>
      <dgm:spPr/>
      <dgm:t>
        <a:bodyPr/>
        <a:lstStyle/>
        <a:p>
          <a:endParaRPr lang="en-US"/>
        </a:p>
      </dgm:t>
    </dgm:pt>
    <dgm:pt modelId="{91895727-45B7-4F9B-9CDA-881DE027C363}" type="sibTrans" cxnId="{FECC7A5A-C9EF-4ACD-A5D2-64F0193D4EF5}">
      <dgm:prSet/>
      <dgm:spPr/>
      <dgm:t>
        <a:bodyPr/>
        <a:lstStyle/>
        <a:p>
          <a:endParaRPr lang="en-US"/>
        </a:p>
      </dgm:t>
    </dgm:pt>
    <dgm:pt modelId="{0B0A79E2-6163-4D00-80E8-B9C3D2063DFF}">
      <dgm:prSet phldrT="[Text]"/>
      <dgm:spPr/>
      <dgm:t>
        <a:bodyPr/>
        <a:lstStyle/>
        <a:p>
          <a:r>
            <a:rPr lang="en-US" dirty="0"/>
            <a:t>Self Learning</a:t>
          </a:r>
        </a:p>
      </dgm:t>
    </dgm:pt>
    <dgm:pt modelId="{7A13B2E0-8AEA-4A3C-86DE-9CF2E15A85B8}" type="parTrans" cxnId="{5FF18678-6773-4D6D-877D-AE3E90D7C97F}">
      <dgm:prSet/>
      <dgm:spPr/>
      <dgm:t>
        <a:bodyPr/>
        <a:lstStyle/>
        <a:p>
          <a:endParaRPr lang="en-US"/>
        </a:p>
      </dgm:t>
    </dgm:pt>
    <dgm:pt modelId="{DF1B063F-0054-4B98-B0BC-653B551ADAA4}" type="sibTrans" cxnId="{5FF18678-6773-4D6D-877D-AE3E90D7C97F}">
      <dgm:prSet/>
      <dgm:spPr/>
      <dgm:t>
        <a:bodyPr/>
        <a:lstStyle/>
        <a:p>
          <a:endParaRPr lang="en-US"/>
        </a:p>
      </dgm:t>
    </dgm:pt>
    <dgm:pt modelId="{D720F4E3-C0C0-4F3D-AA8E-68F441DBE0CC}">
      <dgm:prSet phldrT="[Text]"/>
      <dgm:spPr/>
      <dgm:t>
        <a:bodyPr/>
        <a:lstStyle/>
        <a:p>
          <a:r>
            <a:rPr lang="en-US" dirty="0"/>
            <a:t>Care</a:t>
          </a:r>
        </a:p>
      </dgm:t>
    </dgm:pt>
    <dgm:pt modelId="{8DE62C89-CF92-4854-81C1-9983F925B388}" type="parTrans" cxnId="{AB39B3AC-FFDA-4BC8-B8C1-F08519D5E83C}">
      <dgm:prSet/>
      <dgm:spPr/>
      <dgm:t>
        <a:bodyPr/>
        <a:lstStyle/>
        <a:p>
          <a:endParaRPr lang="en-US"/>
        </a:p>
      </dgm:t>
    </dgm:pt>
    <dgm:pt modelId="{A83099A7-0829-4E5A-B600-5EEEFB2539BE}" type="sibTrans" cxnId="{AB39B3AC-FFDA-4BC8-B8C1-F08519D5E83C}">
      <dgm:prSet/>
      <dgm:spPr/>
      <dgm:t>
        <a:bodyPr/>
        <a:lstStyle/>
        <a:p>
          <a:endParaRPr lang="en-US"/>
        </a:p>
      </dgm:t>
    </dgm:pt>
    <dgm:pt modelId="{B7C7AFC7-30C1-454C-A7E8-0F17F1ECD8DB}">
      <dgm:prSet phldrT="[Text]"/>
      <dgm:spPr/>
      <dgm:t>
        <a:bodyPr/>
        <a:lstStyle/>
        <a:p>
          <a:r>
            <a:rPr lang="en-US" dirty="0"/>
            <a:t>Personalization</a:t>
          </a:r>
        </a:p>
      </dgm:t>
    </dgm:pt>
    <dgm:pt modelId="{EA94D7B8-F7D5-4CEB-B68B-E29E3D2D2EC2}" type="parTrans" cxnId="{C2393746-CA52-4B96-9A6E-FC594CF5474B}">
      <dgm:prSet/>
      <dgm:spPr/>
      <dgm:t>
        <a:bodyPr/>
        <a:lstStyle/>
        <a:p>
          <a:endParaRPr lang="en-US"/>
        </a:p>
      </dgm:t>
    </dgm:pt>
    <dgm:pt modelId="{22CFE466-3EE6-47F8-A687-C59628C031C1}" type="sibTrans" cxnId="{C2393746-CA52-4B96-9A6E-FC594CF5474B}">
      <dgm:prSet/>
      <dgm:spPr/>
      <dgm:t>
        <a:bodyPr/>
        <a:lstStyle/>
        <a:p>
          <a:endParaRPr lang="en-US"/>
        </a:p>
      </dgm:t>
    </dgm:pt>
    <dgm:pt modelId="{6C78D281-4C39-48A5-BD3E-DEE1550976AB}">
      <dgm:prSet phldrT="[Text]"/>
      <dgm:spPr/>
      <dgm:t>
        <a:bodyPr/>
        <a:lstStyle/>
        <a:p>
          <a:r>
            <a:rPr lang="en-US" dirty="0"/>
            <a:t>Diagnostic</a:t>
          </a:r>
        </a:p>
      </dgm:t>
    </dgm:pt>
    <dgm:pt modelId="{123C93E6-0063-4492-AEBC-4BF59585BBB3}" type="parTrans" cxnId="{6A62CBBF-5CF3-4A03-88A0-639756E71515}">
      <dgm:prSet/>
      <dgm:spPr/>
      <dgm:t>
        <a:bodyPr/>
        <a:lstStyle/>
        <a:p>
          <a:endParaRPr lang="en-US"/>
        </a:p>
      </dgm:t>
    </dgm:pt>
    <dgm:pt modelId="{A5D1E021-454F-4E91-9619-EDC5856ACDFA}" type="sibTrans" cxnId="{6A62CBBF-5CF3-4A03-88A0-639756E71515}">
      <dgm:prSet/>
      <dgm:spPr/>
      <dgm:t>
        <a:bodyPr/>
        <a:lstStyle/>
        <a:p>
          <a:endParaRPr lang="en-US"/>
        </a:p>
      </dgm:t>
    </dgm:pt>
    <dgm:pt modelId="{72A98CE5-00F9-49A9-BC49-909FA64F6187}" type="pres">
      <dgm:prSet presAssocID="{F8D768E7-662D-4E2B-86CF-A01347988E1D}" presName="composite" presStyleCnt="0">
        <dgm:presLayoutVars>
          <dgm:chMax val="5"/>
          <dgm:dir/>
          <dgm:animLvl val="ctr"/>
          <dgm:resizeHandles val="exact"/>
        </dgm:presLayoutVars>
      </dgm:prSet>
      <dgm:spPr/>
      <dgm:t>
        <a:bodyPr/>
        <a:lstStyle/>
        <a:p>
          <a:endParaRPr lang="en-US"/>
        </a:p>
      </dgm:t>
    </dgm:pt>
    <dgm:pt modelId="{CD65E9F2-9D36-4710-B266-DA7E795A2CC3}" type="pres">
      <dgm:prSet presAssocID="{F8D768E7-662D-4E2B-86CF-A01347988E1D}" presName="cycle" presStyleCnt="0"/>
      <dgm:spPr/>
    </dgm:pt>
    <dgm:pt modelId="{E7E7C334-83A6-4FD3-B3DC-063EF3D9B9EF}" type="pres">
      <dgm:prSet presAssocID="{F8D768E7-662D-4E2B-86CF-A01347988E1D}" presName="centerShape" presStyleCnt="0"/>
      <dgm:spPr/>
    </dgm:pt>
    <dgm:pt modelId="{08C004BE-6159-4DDE-8AE2-6F153A0EC0E9}" type="pres">
      <dgm:prSet presAssocID="{F8D768E7-662D-4E2B-86CF-A01347988E1D}" presName="connSite" presStyleLbl="node1" presStyleIdx="0" presStyleCnt="4"/>
      <dgm:spPr/>
    </dgm:pt>
    <dgm:pt modelId="{E79A20D8-5B0E-4E13-8BD7-F06E7CBF0C92}" type="pres">
      <dgm:prSet presAssocID="{F8D768E7-662D-4E2B-86CF-A01347988E1D}" presName="visible" presStyleLbl="node1" presStyleIdx="0" presStyleCnt="4"/>
      <dgm:spPr/>
    </dgm:pt>
    <dgm:pt modelId="{724AC5DF-E444-4795-B3C0-8B8694A33567}" type="pres">
      <dgm:prSet presAssocID="{C8ADD638-78E6-41E2-8EB6-DCC02A3B0670}" presName="Name25" presStyleLbl="parChTrans1D1" presStyleIdx="0" presStyleCnt="3"/>
      <dgm:spPr/>
      <dgm:t>
        <a:bodyPr/>
        <a:lstStyle/>
        <a:p>
          <a:endParaRPr lang="en-US"/>
        </a:p>
      </dgm:t>
    </dgm:pt>
    <dgm:pt modelId="{2C16E8CC-CDE6-489D-A074-3D9E4C5D8EF4}" type="pres">
      <dgm:prSet presAssocID="{2D15BC1E-E20B-4EE9-8372-52E4B7DED1AE}" presName="node" presStyleCnt="0"/>
      <dgm:spPr/>
    </dgm:pt>
    <dgm:pt modelId="{B9187688-7D0B-4748-B6D2-DDCC78C926DB}" type="pres">
      <dgm:prSet presAssocID="{2D15BC1E-E20B-4EE9-8372-52E4B7DED1AE}" presName="parentNode" presStyleLbl="node1" presStyleIdx="1" presStyleCnt="4">
        <dgm:presLayoutVars>
          <dgm:chMax val="1"/>
          <dgm:bulletEnabled val="1"/>
        </dgm:presLayoutVars>
      </dgm:prSet>
      <dgm:spPr/>
      <dgm:t>
        <a:bodyPr/>
        <a:lstStyle/>
        <a:p>
          <a:endParaRPr lang="en-US"/>
        </a:p>
      </dgm:t>
    </dgm:pt>
    <dgm:pt modelId="{F8EA01C8-016B-466D-9061-58560F749E0F}" type="pres">
      <dgm:prSet presAssocID="{2D15BC1E-E20B-4EE9-8372-52E4B7DED1AE}" presName="childNode" presStyleLbl="revTx" presStyleIdx="0" presStyleCnt="3">
        <dgm:presLayoutVars>
          <dgm:bulletEnabled val="1"/>
        </dgm:presLayoutVars>
      </dgm:prSet>
      <dgm:spPr/>
      <dgm:t>
        <a:bodyPr/>
        <a:lstStyle/>
        <a:p>
          <a:endParaRPr lang="en-US"/>
        </a:p>
      </dgm:t>
    </dgm:pt>
    <dgm:pt modelId="{EC9AED56-A558-401D-99B3-9059571F9C9F}" type="pres">
      <dgm:prSet presAssocID="{DEF298A1-B6EC-4FD4-BA9D-20F9BD0C1670}" presName="Name25" presStyleLbl="parChTrans1D1" presStyleIdx="1" presStyleCnt="3"/>
      <dgm:spPr/>
      <dgm:t>
        <a:bodyPr/>
        <a:lstStyle/>
        <a:p>
          <a:endParaRPr lang="en-US"/>
        </a:p>
      </dgm:t>
    </dgm:pt>
    <dgm:pt modelId="{B28E3480-F080-4E21-9E55-63836FDDFCC2}" type="pres">
      <dgm:prSet presAssocID="{F6F6A6DA-C101-449C-B783-9641FFD876E1}" presName="node" presStyleCnt="0"/>
      <dgm:spPr/>
    </dgm:pt>
    <dgm:pt modelId="{03170C03-3985-43B6-A350-C892C8ED79E7}" type="pres">
      <dgm:prSet presAssocID="{F6F6A6DA-C101-449C-B783-9641FFD876E1}" presName="parentNode" presStyleLbl="node1" presStyleIdx="2" presStyleCnt="4">
        <dgm:presLayoutVars>
          <dgm:chMax val="1"/>
          <dgm:bulletEnabled val="1"/>
        </dgm:presLayoutVars>
      </dgm:prSet>
      <dgm:spPr/>
      <dgm:t>
        <a:bodyPr/>
        <a:lstStyle/>
        <a:p>
          <a:endParaRPr lang="en-US"/>
        </a:p>
      </dgm:t>
    </dgm:pt>
    <dgm:pt modelId="{E047CCBF-A1E0-42ED-8628-1CF15E555333}" type="pres">
      <dgm:prSet presAssocID="{F6F6A6DA-C101-449C-B783-9641FFD876E1}" presName="childNode" presStyleLbl="revTx" presStyleIdx="1" presStyleCnt="3">
        <dgm:presLayoutVars>
          <dgm:bulletEnabled val="1"/>
        </dgm:presLayoutVars>
      </dgm:prSet>
      <dgm:spPr/>
      <dgm:t>
        <a:bodyPr/>
        <a:lstStyle/>
        <a:p>
          <a:endParaRPr lang="en-US"/>
        </a:p>
      </dgm:t>
    </dgm:pt>
    <dgm:pt modelId="{E8D900A5-DF5D-426A-A663-0DB804B0AA3F}" type="pres">
      <dgm:prSet presAssocID="{8DE62C89-CF92-4854-81C1-9983F925B388}" presName="Name25" presStyleLbl="parChTrans1D1" presStyleIdx="2" presStyleCnt="3"/>
      <dgm:spPr/>
      <dgm:t>
        <a:bodyPr/>
        <a:lstStyle/>
        <a:p>
          <a:endParaRPr lang="en-US"/>
        </a:p>
      </dgm:t>
    </dgm:pt>
    <dgm:pt modelId="{354B349B-3951-46BC-B19D-D09FF7561B68}" type="pres">
      <dgm:prSet presAssocID="{D720F4E3-C0C0-4F3D-AA8E-68F441DBE0CC}" presName="node" presStyleCnt="0"/>
      <dgm:spPr/>
    </dgm:pt>
    <dgm:pt modelId="{050A6E40-CBE3-4B50-B12C-364D4216A371}" type="pres">
      <dgm:prSet presAssocID="{D720F4E3-C0C0-4F3D-AA8E-68F441DBE0CC}" presName="parentNode" presStyleLbl="node1" presStyleIdx="3" presStyleCnt="4">
        <dgm:presLayoutVars>
          <dgm:chMax val="1"/>
          <dgm:bulletEnabled val="1"/>
        </dgm:presLayoutVars>
      </dgm:prSet>
      <dgm:spPr/>
      <dgm:t>
        <a:bodyPr/>
        <a:lstStyle/>
        <a:p>
          <a:endParaRPr lang="en-US"/>
        </a:p>
      </dgm:t>
    </dgm:pt>
    <dgm:pt modelId="{E55FE5E3-B016-4329-A0BB-81DCE772B95C}" type="pres">
      <dgm:prSet presAssocID="{D720F4E3-C0C0-4F3D-AA8E-68F441DBE0CC}" presName="childNode" presStyleLbl="revTx" presStyleIdx="2" presStyleCnt="3">
        <dgm:presLayoutVars>
          <dgm:bulletEnabled val="1"/>
        </dgm:presLayoutVars>
      </dgm:prSet>
      <dgm:spPr/>
      <dgm:t>
        <a:bodyPr/>
        <a:lstStyle/>
        <a:p>
          <a:endParaRPr lang="en-US"/>
        </a:p>
      </dgm:t>
    </dgm:pt>
  </dgm:ptLst>
  <dgm:cxnLst>
    <dgm:cxn modelId="{8F8060DE-0F3E-44CD-B8CB-CB2B8E8F4643}" type="presOf" srcId="{E0C46B37-5216-43B3-83EC-8F7AF2E2C0A6}" destId="{F8EA01C8-016B-466D-9061-58560F749E0F}" srcOrd="0" destOrd="1" presId="urn:microsoft.com/office/officeart/2005/8/layout/radial2"/>
    <dgm:cxn modelId="{69A1D368-D10D-42C9-8C43-5DFF84707851}" type="presOf" srcId="{A0EFDE25-E031-4BCD-9CDE-005A72A88BF5}" destId="{F8EA01C8-016B-466D-9061-58560F749E0F}" srcOrd="0" destOrd="0" presId="urn:microsoft.com/office/officeart/2005/8/layout/radial2"/>
    <dgm:cxn modelId="{FECC7A5A-C9EF-4ACD-A5D2-64F0193D4EF5}" srcId="{F6F6A6DA-C101-449C-B783-9641FFD876E1}" destId="{6908B884-B1EB-48D7-942B-3E64754EEDF2}" srcOrd="0" destOrd="0" parTransId="{D84BB7A4-3736-44D4-81BF-DB329D069A62}" sibTransId="{91895727-45B7-4F9B-9CDA-881DE027C363}"/>
    <dgm:cxn modelId="{AB39B3AC-FFDA-4BC8-B8C1-F08519D5E83C}" srcId="{F8D768E7-662D-4E2B-86CF-A01347988E1D}" destId="{D720F4E3-C0C0-4F3D-AA8E-68F441DBE0CC}" srcOrd="2" destOrd="0" parTransId="{8DE62C89-CF92-4854-81C1-9983F925B388}" sibTransId="{A83099A7-0829-4E5A-B600-5EEEFB2539BE}"/>
    <dgm:cxn modelId="{6DA98E3B-FF7C-43C8-A535-7CC94AF7DE6C}" type="presOf" srcId="{6908B884-B1EB-48D7-942B-3E64754EEDF2}" destId="{E047CCBF-A1E0-42ED-8628-1CF15E555333}" srcOrd="0" destOrd="0" presId="urn:microsoft.com/office/officeart/2005/8/layout/radial2"/>
    <dgm:cxn modelId="{C2393746-CA52-4B96-9A6E-FC594CF5474B}" srcId="{D720F4E3-C0C0-4F3D-AA8E-68F441DBE0CC}" destId="{B7C7AFC7-30C1-454C-A7E8-0F17F1ECD8DB}" srcOrd="0" destOrd="0" parTransId="{EA94D7B8-F7D5-4CEB-B68B-E29E3D2D2EC2}" sibTransId="{22CFE466-3EE6-47F8-A687-C59628C031C1}"/>
    <dgm:cxn modelId="{88EE1DCF-73F1-43DF-B050-971F33C1751E}" srcId="{2D15BC1E-E20B-4EE9-8372-52E4B7DED1AE}" destId="{E0C46B37-5216-43B3-83EC-8F7AF2E2C0A6}" srcOrd="1" destOrd="0" parTransId="{A642E1BC-0416-4E91-BD2C-FD5B65BA42A9}" sibTransId="{A48FBE3A-30D7-4B95-9670-5625B3F71229}"/>
    <dgm:cxn modelId="{5FF18678-6773-4D6D-877D-AE3E90D7C97F}" srcId="{F6F6A6DA-C101-449C-B783-9641FFD876E1}" destId="{0B0A79E2-6163-4D00-80E8-B9C3D2063DFF}" srcOrd="1" destOrd="0" parTransId="{7A13B2E0-8AEA-4A3C-86DE-9CF2E15A85B8}" sibTransId="{DF1B063F-0054-4B98-B0BC-653B551ADAA4}"/>
    <dgm:cxn modelId="{943C0268-2993-41B6-B553-93C6A0453CF8}" srcId="{2D15BC1E-E20B-4EE9-8372-52E4B7DED1AE}" destId="{A0EFDE25-E031-4BCD-9CDE-005A72A88BF5}" srcOrd="0" destOrd="0" parTransId="{D7C8B04A-9CFC-46BE-ACB2-D8A2B57E5354}" sibTransId="{1A455BCB-80B1-46FD-B65B-C20BF824F43A}"/>
    <dgm:cxn modelId="{6A62CBBF-5CF3-4A03-88A0-639756E71515}" srcId="{D720F4E3-C0C0-4F3D-AA8E-68F441DBE0CC}" destId="{6C78D281-4C39-48A5-BD3E-DEE1550976AB}" srcOrd="1" destOrd="0" parTransId="{123C93E6-0063-4492-AEBC-4BF59585BBB3}" sibTransId="{A5D1E021-454F-4E91-9619-EDC5856ACDFA}"/>
    <dgm:cxn modelId="{DAACA197-0084-4978-93DF-DA9FB35ACDF2}" srcId="{F8D768E7-662D-4E2B-86CF-A01347988E1D}" destId="{2D15BC1E-E20B-4EE9-8372-52E4B7DED1AE}" srcOrd="0" destOrd="0" parTransId="{C8ADD638-78E6-41E2-8EB6-DCC02A3B0670}" sibTransId="{606605A2-5417-4C87-8363-77D217D25B9E}"/>
    <dgm:cxn modelId="{F457FE9A-EC30-44ED-AE64-02B87997B682}" type="presOf" srcId="{B7C7AFC7-30C1-454C-A7E8-0F17F1ECD8DB}" destId="{E55FE5E3-B016-4329-A0BB-81DCE772B95C}" srcOrd="0" destOrd="0" presId="urn:microsoft.com/office/officeart/2005/8/layout/radial2"/>
    <dgm:cxn modelId="{B06DBDD3-F00E-48E8-9352-8491ADA63F23}" type="presOf" srcId="{0B0A79E2-6163-4D00-80E8-B9C3D2063DFF}" destId="{E047CCBF-A1E0-42ED-8628-1CF15E555333}" srcOrd="0" destOrd="1" presId="urn:microsoft.com/office/officeart/2005/8/layout/radial2"/>
    <dgm:cxn modelId="{E8F96B16-E599-40F9-AC97-AFC0BB7DE9DD}" type="presOf" srcId="{8DE62C89-CF92-4854-81C1-9983F925B388}" destId="{E8D900A5-DF5D-426A-A663-0DB804B0AA3F}" srcOrd="0" destOrd="0" presId="urn:microsoft.com/office/officeart/2005/8/layout/radial2"/>
    <dgm:cxn modelId="{F1427DDA-E72A-40EB-85EB-0AE8AF26DE79}" type="presOf" srcId="{D720F4E3-C0C0-4F3D-AA8E-68F441DBE0CC}" destId="{050A6E40-CBE3-4B50-B12C-364D4216A371}" srcOrd="0" destOrd="0" presId="urn:microsoft.com/office/officeart/2005/8/layout/radial2"/>
    <dgm:cxn modelId="{43774912-45BA-45D6-8717-55147A7CDD9E}" type="presOf" srcId="{2D15BC1E-E20B-4EE9-8372-52E4B7DED1AE}" destId="{B9187688-7D0B-4748-B6D2-DDCC78C926DB}" srcOrd="0" destOrd="0" presId="urn:microsoft.com/office/officeart/2005/8/layout/radial2"/>
    <dgm:cxn modelId="{7DEA10A7-9405-4C58-BAC7-B863057A01A9}" type="presOf" srcId="{F8D768E7-662D-4E2B-86CF-A01347988E1D}" destId="{72A98CE5-00F9-49A9-BC49-909FA64F6187}" srcOrd="0" destOrd="0" presId="urn:microsoft.com/office/officeart/2005/8/layout/radial2"/>
    <dgm:cxn modelId="{AEA973F7-7288-489F-883C-1431DA6CE0FF}" type="presOf" srcId="{F6F6A6DA-C101-449C-B783-9641FFD876E1}" destId="{03170C03-3985-43B6-A350-C892C8ED79E7}" srcOrd="0" destOrd="0" presId="urn:microsoft.com/office/officeart/2005/8/layout/radial2"/>
    <dgm:cxn modelId="{A504C6B9-2EFF-410F-B80F-5356440892BB}" type="presOf" srcId="{6C78D281-4C39-48A5-BD3E-DEE1550976AB}" destId="{E55FE5E3-B016-4329-A0BB-81DCE772B95C}" srcOrd="0" destOrd="1" presId="urn:microsoft.com/office/officeart/2005/8/layout/radial2"/>
    <dgm:cxn modelId="{A01BEC2E-D5DE-407E-A42E-21E498EADA1A}" type="presOf" srcId="{DEF298A1-B6EC-4FD4-BA9D-20F9BD0C1670}" destId="{EC9AED56-A558-401D-99B3-9059571F9C9F}" srcOrd="0" destOrd="0" presId="urn:microsoft.com/office/officeart/2005/8/layout/radial2"/>
    <dgm:cxn modelId="{338DDAE8-FC37-4756-9E77-9FAAE97433CD}" srcId="{F8D768E7-662D-4E2B-86CF-A01347988E1D}" destId="{F6F6A6DA-C101-449C-B783-9641FFD876E1}" srcOrd="1" destOrd="0" parTransId="{DEF298A1-B6EC-4FD4-BA9D-20F9BD0C1670}" sibTransId="{8B1FA22D-6635-4F48-A57B-8A8F07AC3734}"/>
    <dgm:cxn modelId="{FF1F1B78-605B-46ED-9796-6CA471E89577}" type="presOf" srcId="{C8ADD638-78E6-41E2-8EB6-DCC02A3B0670}" destId="{724AC5DF-E444-4795-B3C0-8B8694A33567}" srcOrd="0" destOrd="0" presId="urn:microsoft.com/office/officeart/2005/8/layout/radial2"/>
    <dgm:cxn modelId="{DA8D6CC4-4C26-47E6-BC6E-7D8B17573960}" type="presParOf" srcId="{72A98CE5-00F9-49A9-BC49-909FA64F6187}" destId="{CD65E9F2-9D36-4710-B266-DA7E795A2CC3}" srcOrd="0" destOrd="0" presId="urn:microsoft.com/office/officeart/2005/8/layout/radial2"/>
    <dgm:cxn modelId="{1802AB83-D8BB-4790-8E39-C6224CECC3ED}" type="presParOf" srcId="{CD65E9F2-9D36-4710-B266-DA7E795A2CC3}" destId="{E7E7C334-83A6-4FD3-B3DC-063EF3D9B9EF}" srcOrd="0" destOrd="0" presId="urn:microsoft.com/office/officeart/2005/8/layout/radial2"/>
    <dgm:cxn modelId="{B89DEFE0-3615-4E73-8B4F-BAE2BA954F15}" type="presParOf" srcId="{E7E7C334-83A6-4FD3-B3DC-063EF3D9B9EF}" destId="{08C004BE-6159-4DDE-8AE2-6F153A0EC0E9}" srcOrd="0" destOrd="0" presId="urn:microsoft.com/office/officeart/2005/8/layout/radial2"/>
    <dgm:cxn modelId="{8E39C294-1715-48C2-8C5A-AC1732F78133}" type="presParOf" srcId="{E7E7C334-83A6-4FD3-B3DC-063EF3D9B9EF}" destId="{E79A20D8-5B0E-4E13-8BD7-F06E7CBF0C92}" srcOrd="1" destOrd="0" presId="urn:microsoft.com/office/officeart/2005/8/layout/radial2"/>
    <dgm:cxn modelId="{5CBDAAB9-FCEC-4C9F-BD7C-D0E18AE0ECCB}" type="presParOf" srcId="{CD65E9F2-9D36-4710-B266-DA7E795A2CC3}" destId="{724AC5DF-E444-4795-B3C0-8B8694A33567}" srcOrd="1" destOrd="0" presId="urn:microsoft.com/office/officeart/2005/8/layout/radial2"/>
    <dgm:cxn modelId="{79F8C422-070A-427B-9259-F921047D687E}" type="presParOf" srcId="{CD65E9F2-9D36-4710-B266-DA7E795A2CC3}" destId="{2C16E8CC-CDE6-489D-A074-3D9E4C5D8EF4}" srcOrd="2" destOrd="0" presId="urn:microsoft.com/office/officeart/2005/8/layout/radial2"/>
    <dgm:cxn modelId="{C520E1BB-1675-40D8-A4A5-3DE27A0D5186}" type="presParOf" srcId="{2C16E8CC-CDE6-489D-A074-3D9E4C5D8EF4}" destId="{B9187688-7D0B-4748-B6D2-DDCC78C926DB}" srcOrd="0" destOrd="0" presId="urn:microsoft.com/office/officeart/2005/8/layout/radial2"/>
    <dgm:cxn modelId="{C25A0604-AA4E-4100-A9C2-5372E16CB94C}" type="presParOf" srcId="{2C16E8CC-CDE6-489D-A074-3D9E4C5D8EF4}" destId="{F8EA01C8-016B-466D-9061-58560F749E0F}" srcOrd="1" destOrd="0" presId="urn:microsoft.com/office/officeart/2005/8/layout/radial2"/>
    <dgm:cxn modelId="{99796291-C932-43A9-BB86-F59B8C82ABD5}" type="presParOf" srcId="{CD65E9F2-9D36-4710-B266-DA7E795A2CC3}" destId="{EC9AED56-A558-401D-99B3-9059571F9C9F}" srcOrd="3" destOrd="0" presId="urn:microsoft.com/office/officeart/2005/8/layout/radial2"/>
    <dgm:cxn modelId="{33D84F50-72B2-4398-B794-7497B3BADD5E}" type="presParOf" srcId="{CD65E9F2-9D36-4710-B266-DA7E795A2CC3}" destId="{B28E3480-F080-4E21-9E55-63836FDDFCC2}" srcOrd="4" destOrd="0" presId="urn:microsoft.com/office/officeart/2005/8/layout/radial2"/>
    <dgm:cxn modelId="{02BE3EF5-0C10-4FF7-B5EA-89CE9FA5D101}" type="presParOf" srcId="{B28E3480-F080-4E21-9E55-63836FDDFCC2}" destId="{03170C03-3985-43B6-A350-C892C8ED79E7}" srcOrd="0" destOrd="0" presId="urn:microsoft.com/office/officeart/2005/8/layout/radial2"/>
    <dgm:cxn modelId="{65860A14-ADC9-4B6C-93FF-607672A66810}" type="presParOf" srcId="{B28E3480-F080-4E21-9E55-63836FDDFCC2}" destId="{E047CCBF-A1E0-42ED-8628-1CF15E555333}" srcOrd="1" destOrd="0" presId="urn:microsoft.com/office/officeart/2005/8/layout/radial2"/>
    <dgm:cxn modelId="{FED60F76-541E-49A3-A7D2-967D3FF313E8}" type="presParOf" srcId="{CD65E9F2-9D36-4710-B266-DA7E795A2CC3}" destId="{E8D900A5-DF5D-426A-A663-0DB804B0AA3F}" srcOrd="5" destOrd="0" presId="urn:microsoft.com/office/officeart/2005/8/layout/radial2"/>
    <dgm:cxn modelId="{CE3620F3-1917-47EB-9E77-3A2830D02C1C}" type="presParOf" srcId="{CD65E9F2-9D36-4710-B266-DA7E795A2CC3}" destId="{354B349B-3951-46BC-B19D-D09FF7561B68}" srcOrd="6" destOrd="0" presId="urn:microsoft.com/office/officeart/2005/8/layout/radial2"/>
    <dgm:cxn modelId="{EF86C1E6-99A9-4167-9063-5C176FD162B2}" type="presParOf" srcId="{354B349B-3951-46BC-B19D-D09FF7561B68}" destId="{050A6E40-CBE3-4B50-B12C-364D4216A371}" srcOrd="0" destOrd="0" presId="urn:microsoft.com/office/officeart/2005/8/layout/radial2"/>
    <dgm:cxn modelId="{7BB02DC4-CA1A-45F8-863D-D411689DAF26}" type="presParOf" srcId="{354B349B-3951-46BC-B19D-D09FF7561B68}" destId="{E55FE5E3-B016-4329-A0BB-81DCE772B95C}"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2C77BF-5B76-46F0-8822-8F0A9F48BFDD}" type="doc">
      <dgm:prSet loTypeId="urn:microsoft.com/office/officeart/2005/8/layout/gear1" loCatId="relationship" qsTypeId="urn:microsoft.com/office/officeart/2005/8/quickstyle/simple1" qsCatId="simple" csTypeId="urn:microsoft.com/office/officeart/2005/8/colors/accent1_2" csCatId="accent1" phldr="1"/>
      <dgm:spPr/>
    </dgm:pt>
    <dgm:pt modelId="{C0AD86B6-9234-4898-905F-31ED325782DF}">
      <dgm:prSet phldrT="[Text]"/>
      <dgm:spPr/>
      <dgm:t>
        <a:bodyPr/>
        <a:lstStyle/>
        <a:p>
          <a:r>
            <a:rPr lang="en-US" dirty="0" err="1"/>
            <a:t>canE</a:t>
          </a:r>
          <a:r>
            <a:rPr lang="en-US" dirty="0"/>
            <a:t> assists </a:t>
          </a:r>
          <a:r>
            <a:rPr lang="en-US" dirty="0" smtClean="0"/>
            <a:t>&amp; understands</a:t>
          </a:r>
          <a:endParaRPr lang="en-US" dirty="0"/>
        </a:p>
      </dgm:t>
    </dgm:pt>
    <dgm:pt modelId="{C5398915-4900-4086-BDB2-426E096CB71D}" type="parTrans" cxnId="{CE959E9F-141E-45AA-9AE3-787C2C21FAE7}">
      <dgm:prSet/>
      <dgm:spPr/>
      <dgm:t>
        <a:bodyPr/>
        <a:lstStyle/>
        <a:p>
          <a:endParaRPr lang="en-US"/>
        </a:p>
      </dgm:t>
    </dgm:pt>
    <dgm:pt modelId="{CCB6E13A-8B93-4000-872C-C3D45BED6D28}" type="sibTrans" cxnId="{CE959E9F-141E-45AA-9AE3-787C2C21FAE7}">
      <dgm:prSet/>
      <dgm:spPr/>
      <dgm:t>
        <a:bodyPr/>
        <a:lstStyle/>
        <a:p>
          <a:endParaRPr lang="en-US"/>
        </a:p>
      </dgm:t>
    </dgm:pt>
    <dgm:pt modelId="{07B819D6-5403-4950-A212-9E0C933A476A}">
      <dgm:prSet phldrT="[Text]"/>
      <dgm:spPr/>
      <dgm:t>
        <a:bodyPr/>
        <a:lstStyle/>
        <a:p>
          <a:r>
            <a:rPr lang="en-US" dirty="0"/>
            <a:t>Patients move &amp; interact</a:t>
          </a:r>
        </a:p>
      </dgm:t>
    </dgm:pt>
    <dgm:pt modelId="{AEE9FB29-F9D7-4099-A3FD-714F25470105}" type="parTrans" cxnId="{D25CF055-804E-4BA6-BFE7-C46EA48A6BD0}">
      <dgm:prSet/>
      <dgm:spPr/>
      <dgm:t>
        <a:bodyPr/>
        <a:lstStyle/>
        <a:p>
          <a:endParaRPr lang="en-US"/>
        </a:p>
      </dgm:t>
    </dgm:pt>
    <dgm:pt modelId="{1E2A40CB-4C08-4583-8099-27F2938CD5EE}" type="sibTrans" cxnId="{D25CF055-804E-4BA6-BFE7-C46EA48A6BD0}">
      <dgm:prSet/>
      <dgm:spPr/>
      <dgm:t>
        <a:bodyPr/>
        <a:lstStyle/>
        <a:p>
          <a:endParaRPr lang="en-US"/>
        </a:p>
      </dgm:t>
    </dgm:pt>
    <dgm:pt modelId="{259BE9C3-55E6-4604-8F01-3C7FA12CABD4}">
      <dgm:prSet phldrT="[Text]"/>
      <dgm:spPr/>
      <dgm:t>
        <a:bodyPr/>
        <a:lstStyle/>
        <a:p>
          <a:r>
            <a:rPr lang="en-US" dirty="0"/>
            <a:t>Hospital innovates</a:t>
          </a:r>
        </a:p>
      </dgm:t>
    </dgm:pt>
    <dgm:pt modelId="{B908D0EF-99E3-4D51-AB60-806C469289ED}" type="parTrans" cxnId="{760A918D-8CB1-4262-B7F5-EF232BF2FBEA}">
      <dgm:prSet/>
      <dgm:spPr/>
      <dgm:t>
        <a:bodyPr/>
        <a:lstStyle/>
        <a:p>
          <a:endParaRPr lang="en-US"/>
        </a:p>
      </dgm:t>
    </dgm:pt>
    <dgm:pt modelId="{6920B5EC-B023-4B81-8D32-16413CF9C171}" type="sibTrans" cxnId="{760A918D-8CB1-4262-B7F5-EF232BF2FBEA}">
      <dgm:prSet/>
      <dgm:spPr/>
      <dgm:t>
        <a:bodyPr/>
        <a:lstStyle/>
        <a:p>
          <a:endParaRPr lang="en-US"/>
        </a:p>
      </dgm:t>
    </dgm:pt>
    <dgm:pt modelId="{1702E5B6-3887-4E73-A6A8-F69F0498D7F4}" type="pres">
      <dgm:prSet presAssocID="{A22C77BF-5B76-46F0-8822-8F0A9F48BFDD}" presName="composite" presStyleCnt="0">
        <dgm:presLayoutVars>
          <dgm:chMax val="3"/>
          <dgm:animLvl val="lvl"/>
          <dgm:resizeHandles val="exact"/>
        </dgm:presLayoutVars>
      </dgm:prSet>
      <dgm:spPr/>
    </dgm:pt>
    <dgm:pt modelId="{B671376D-9281-4FC4-9F9C-D9FC6ECA22F2}" type="pres">
      <dgm:prSet presAssocID="{C0AD86B6-9234-4898-905F-31ED325782DF}" presName="gear1" presStyleLbl="node1" presStyleIdx="0" presStyleCnt="3">
        <dgm:presLayoutVars>
          <dgm:chMax val="1"/>
          <dgm:bulletEnabled val="1"/>
        </dgm:presLayoutVars>
      </dgm:prSet>
      <dgm:spPr/>
      <dgm:t>
        <a:bodyPr/>
        <a:lstStyle/>
        <a:p>
          <a:endParaRPr lang="en-US"/>
        </a:p>
      </dgm:t>
    </dgm:pt>
    <dgm:pt modelId="{2FCD1E51-A495-4198-BF0E-E3F8A5253AEB}" type="pres">
      <dgm:prSet presAssocID="{C0AD86B6-9234-4898-905F-31ED325782DF}" presName="gear1srcNode" presStyleLbl="node1" presStyleIdx="0" presStyleCnt="3"/>
      <dgm:spPr/>
      <dgm:t>
        <a:bodyPr/>
        <a:lstStyle/>
        <a:p>
          <a:endParaRPr lang="en-US"/>
        </a:p>
      </dgm:t>
    </dgm:pt>
    <dgm:pt modelId="{DBBAACFD-1EF6-4406-B377-1997A7C0AB8B}" type="pres">
      <dgm:prSet presAssocID="{C0AD86B6-9234-4898-905F-31ED325782DF}" presName="gear1dstNode" presStyleLbl="node1" presStyleIdx="0" presStyleCnt="3"/>
      <dgm:spPr/>
      <dgm:t>
        <a:bodyPr/>
        <a:lstStyle/>
        <a:p>
          <a:endParaRPr lang="en-US"/>
        </a:p>
      </dgm:t>
    </dgm:pt>
    <dgm:pt modelId="{621EEA5A-1AC8-4691-8A2E-9980D09AA6FD}" type="pres">
      <dgm:prSet presAssocID="{07B819D6-5403-4950-A212-9E0C933A476A}" presName="gear2" presStyleLbl="node1" presStyleIdx="1" presStyleCnt="3">
        <dgm:presLayoutVars>
          <dgm:chMax val="1"/>
          <dgm:bulletEnabled val="1"/>
        </dgm:presLayoutVars>
      </dgm:prSet>
      <dgm:spPr/>
      <dgm:t>
        <a:bodyPr/>
        <a:lstStyle/>
        <a:p>
          <a:endParaRPr lang="en-US"/>
        </a:p>
      </dgm:t>
    </dgm:pt>
    <dgm:pt modelId="{78E93DF8-9571-41AA-816A-0C59CF85AFED}" type="pres">
      <dgm:prSet presAssocID="{07B819D6-5403-4950-A212-9E0C933A476A}" presName="gear2srcNode" presStyleLbl="node1" presStyleIdx="1" presStyleCnt="3"/>
      <dgm:spPr/>
      <dgm:t>
        <a:bodyPr/>
        <a:lstStyle/>
        <a:p>
          <a:endParaRPr lang="en-US"/>
        </a:p>
      </dgm:t>
    </dgm:pt>
    <dgm:pt modelId="{BADA1E69-EF3C-4A07-96E7-C171C1ACDAAF}" type="pres">
      <dgm:prSet presAssocID="{07B819D6-5403-4950-A212-9E0C933A476A}" presName="gear2dstNode" presStyleLbl="node1" presStyleIdx="1" presStyleCnt="3"/>
      <dgm:spPr/>
      <dgm:t>
        <a:bodyPr/>
        <a:lstStyle/>
        <a:p>
          <a:endParaRPr lang="en-US"/>
        </a:p>
      </dgm:t>
    </dgm:pt>
    <dgm:pt modelId="{28D0EC30-0A34-4AC8-8B18-49DA7E198A21}" type="pres">
      <dgm:prSet presAssocID="{259BE9C3-55E6-4604-8F01-3C7FA12CABD4}" presName="gear3" presStyleLbl="node1" presStyleIdx="2" presStyleCnt="3"/>
      <dgm:spPr/>
      <dgm:t>
        <a:bodyPr/>
        <a:lstStyle/>
        <a:p>
          <a:endParaRPr lang="en-US"/>
        </a:p>
      </dgm:t>
    </dgm:pt>
    <dgm:pt modelId="{8AF6B793-F4DB-49A7-8145-EA289F882CCB}" type="pres">
      <dgm:prSet presAssocID="{259BE9C3-55E6-4604-8F01-3C7FA12CABD4}" presName="gear3tx" presStyleLbl="node1" presStyleIdx="2" presStyleCnt="3">
        <dgm:presLayoutVars>
          <dgm:chMax val="1"/>
          <dgm:bulletEnabled val="1"/>
        </dgm:presLayoutVars>
      </dgm:prSet>
      <dgm:spPr/>
      <dgm:t>
        <a:bodyPr/>
        <a:lstStyle/>
        <a:p>
          <a:endParaRPr lang="en-US"/>
        </a:p>
      </dgm:t>
    </dgm:pt>
    <dgm:pt modelId="{EFEA2606-5A8A-4323-AB7C-459541BDC86D}" type="pres">
      <dgm:prSet presAssocID="{259BE9C3-55E6-4604-8F01-3C7FA12CABD4}" presName="gear3srcNode" presStyleLbl="node1" presStyleIdx="2" presStyleCnt="3"/>
      <dgm:spPr/>
      <dgm:t>
        <a:bodyPr/>
        <a:lstStyle/>
        <a:p>
          <a:endParaRPr lang="en-US"/>
        </a:p>
      </dgm:t>
    </dgm:pt>
    <dgm:pt modelId="{998D3818-09E7-4B34-BC91-3A42244B8C5B}" type="pres">
      <dgm:prSet presAssocID="{259BE9C3-55E6-4604-8F01-3C7FA12CABD4}" presName="gear3dstNode" presStyleLbl="node1" presStyleIdx="2" presStyleCnt="3"/>
      <dgm:spPr/>
      <dgm:t>
        <a:bodyPr/>
        <a:lstStyle/>
        <a:p>
          <a:endParaRPr lang="en-US"/>
        </a:p>
      </dgm:t>
    </dgm:pt>
    <dgm:pt modelId="{1C3C9A7B-FF38-4C55-A35F-AF47CDD439A5}" type="pres">
      <dgm:prSet presAssocID="{CCB6E13A-8B93-4000-872C-C3D45BED6D28}" presName="connector1" presStyleLbl="sibTrans2D1" presStyleIdx="0" presStyleCnt="3"/>
      <dgm:spPr/>
      <dgm:t>
        <a:bodyPr/>
        <a:lstStyle/>
        <a:p>
          <a:endParaRPr lang="en-US"/>
        </a:p>
      </dgm:t>
    </dgm:pt>
    <dgm:pt modelId="{9E7C727C-9BAB-479E-ACEA-28D7A2DFA6D9}" type="pres">
      <dgm:prSet presAssocID="{1E2A40CB-4C08-4583-8099-27F2938CD5EE}" presName="connector2" presStyleLbl="sibTrans2D1" presStyleIdx="1" presStyleCnt="3"/>
      <dgm:spPr/>
      <dgm:t>
        <a:bodyPr/>
        <a:lstStyle/>
        <a:p>
          <a:endParaRPr lang="en-US"/>
        </a:p>
      </dgm:t>
    </dgm:pt>
    <dgm:pt modelId="{C060A1BC-2009-457D-B687-4956BCCE365E}" type="pres">
      <dgm:prSet presAssocID="{6920B5EC-B023-4B81-8D32-16413CF9C171}" presName="connector3" presStyleLbl="sibTrans2D1" presStyleIdx="2" presStyleCnt="3"/>
      <dgm:spPr/>
      <dgm:t>
        <a:bodyPr/>
        <a:lstStyle/>
        <a:p>
          <a:endParaRPr lang="en-US"/>
        </a:p>
      </dgm:t>
    </dgm:pt>
  </dgm:ptLst>
  <dgm:cxnLst>
    <dgm:cxn modelId="{42AB013E-8600-465B-B3D8-92D481483D02}" type="presOf" srcId="{07B819D6-5403-4950-A212-9E0C933A476A}" destId="{BADA1E69-EF3C-4A07-96E7-C171C1ACDAAF}" srcOrd="2" destOrd="0" presId="urn:microsoft.com/office/officeart/2005/8/layout/gear1"/>
    <dgm:cxn modelId="{D7BAAA46-BB12-4519-B662-1170CA264502}" type="presOf" srcId="{CCB6E13A-8B93-4000-872C-C3D45BED6D28}" destId="{1C3C9A7B-FF38-4C55-A35F-AF47CDD439A5}" srcOrd="0" destOrd="0" presId="urn:microsoft.com/office/officeart/2005/8/layout/gear1"/>
    <dgm:cxn modelId="{658922A3-122F-4C90-89FC-AE6C92712775}" type="presOf" srcId="{259BE9C3-55E6-4604-8F01-3C7FA12CABD4}" destId="{EFEA2606-5A8A-4323-AB7C-459541BDC86D}" srcOrd="2" destOrd="0" presId="urn:microsoft.com/office/officeart/2005/8/layout/gear1"/>
    <dgm:cxn modelId="{4EC792D5-7ADE-4333-A2BF-CF01FD05C2FD}" type="presOf" srcId="{259BE9C3-55E6-4604-8F01-3C7FA12CABD4}" destId="{8AF6B793-F4DB-49A7-8145-EA289F882CCB}" srcOrd="1" destOrd="0" presId="urn:microsoft.com/office/officeart/2005/8/layout/gear1"/>
    <dgm:cxn modelId="{DDE789B7-92BD-46F1-A8E5-ADA18F84937D}" type="presOf" srcId="{07B819D6-5403-4950-A212-9E0C933A476A}" destId="{621EEA5A-1AC8-4691-8A2E-9980D09AA6FD}" srcOrd="0" destOrd="0" presId="urn:microsoft.com/office/officeart/2005/8/layout/gear1"/>
    <dgm:cxn modelId="{D25CF055-804E-4BA6-BFE7-C46EA48A6BD0}" srcId="{A22C77BF-5B76-46F0-8822-8F0A9F48BFDD}" destId="{07B819D6-5403-4950-A212-9E0C933A476A}" srcOrd="1" destOrd="0" parTransId="{AEE9FB29-F9D7-4099-A3FD-714F25470105}" sibTransId="{1E2A40CB-4C08-4583-8099-27F2938CD5EE}"/>
    <dgm:cxn modelId="{B0FBDFB1-EDD9-4155-8F29-D037E9873B6D}" type="presOf" srcId="{A22C77BF-5B76-46F0-8822-8F0A9F48BFDD}" destId="{1702E5B6-3887-4E73-A6A8-F69F0498D7F4}" srcOrd="0" destOrd="0" presId="urn:microsoft.com/office/officeart/2005/8/layout/gear1"/>
    <dgm:cxn modelId="{7E9D9302-82A6-4357-BA42-784F01F1A20D}" type="presOf" srcId="{C0AD86B6-9234-4898-905F-31ED325782DF}" destId="{DBBAACFD-1EF6-4406-B377-1997A7C0AB8B}" srcOrd="2" destOrd="0" presId="urn:microsoft.com/office/officeart/2005/8/layout/gear1"/>
    <dgm:cxn modelId="{760A918D-8CB1-4262-B7F5-EF232BF2FBEA}" srcId="{A22C77BF-5B76-46F0-8822-8F0A9F48BFDD}" destId="{259BE9C3-55E6-4604-8F01-3C7FA12CABD4}" srcOrd="2" destOrd="0" parTransId="{B908D0EF-99E3-4D51-AB60-806C469289ED}" sibTransId="{6920B5EC-B023-4B81-8D32-16413CF9C171}"/>
    <dgm:cxn modelId="{052C2F1B-140F-4978-841C-CF60D21D6750}" type="presOf" srcId="{C0AD86B6-9234-4898-905F-31ED325782DF}" destId="{2FCD1E51-A495-4198-BF0E-E3F8A5253AEB}" srcOrd="1" destOrd="0" presId="urn:microsoft.com/office/officeart/2005/8/layout/gear1"/>
    <dgm:cxn modelId="{61508617-F7CF-424B-972A-204890A92014}" type="presOf" srcId="{6920B5EC-B023-4B81-8D32-16413CF9C171}" destId="{C060A1BC-2009-457D-B687-4956BCCE365E}" srcOrd="0" destOrd="0" presId="urn:microsoft.com/office/officeart/2005/8/layout/gear1"/>
    <dgm:cxn modelId="{4C2A7D4B-AD01-4428-BB5F-B2AF1E578969}" type="presOf" srcId="{259BE9C3-55E6-4604-8F01-3C7FA12CABD4}" destId="{28D0EC30-0A34-4AC8-8B18-49DA7E198A21}" srcOrd="0" destOrd="0" presId="urn:microsoft.com/office/officeart/2005/8/layout/gear1"/>
    <dgm:cxn modelId="{8FDA67A5-C0C3-45B0-B97F-62C566B110DF}" type="presOf" srcId="{07B819D6-5403-4950-A212-9E0C933A476A}" destId="{78E93DF8-9571-41AA-816A-0C59CF85AFED}" srcOrd="1" destOrd="0" presId="urn:microsoft.com/office/officeart/2005/8/layout/gear1"/>
    <dgm:cxn modelId="{96C235DB-E27E-48B9-8CD2-212C93A1B86B}" type="presOf" srcId="{C0AD86B6-9234-4898-905F-31ED325782DF}" destId="{B671376D-9281-4FC4-9F9C-D9FC6ECA22F2}" srcOrd="0" destOrd="0" presId="urn:microsoft.com/office/officeart/2005/8/layout/gear1"/>
    <dgm:cxn modelId="{C59DBA9A-F993-4011-A53F-D83D60ABC85C}" type="presOf" srcId="{259BE9C3-55E6-4604-8F01-3C7FA12CABD4}" destId="{998D3818-09E7-4B34-BC91-3A42244B8C5B}" srcOrd="3" destOrd="0" presId="urn:microsoft.com/office/officeart/2005/8/layout/gear1"/>
    <dgm:cxn modelId="{CE959E9F-141E-45AA-9AE3-787C2C21FAE7}" srcId="{A22C77BF-5B76-46F0-8822-8F0A9F48BFDD}" destId="{C0AD86B6-9234-4898-905F-31ED325782DF}" srcOrd="0" destOrd="0" parTransId="{C5398915-4900-4086-BDB2-426E096CB71D}" sibTransId="{CCB6E13A-8B93-4000-872C-C3D45BED6D28}"/>
    <dgm:cxn modelId="{1F7A81BD-EFC7-49C0-87EF-E60F73DBF1BE}" type="presOf" srcId="{1E2A40CB-4C08-4583-8099-27F2938CD5EE}" destId="{9E7C727C-9BAB-479E-ACEA-28D7A2DFA6D9}" srcOrd="0" destOrd="0" presId="urn:microsoft.com/office/officeart/2005/8/layout/gear1"/>
    <dgm:cxn modelId="{9DE36723-1C2F-41DC-9F1D-E1C6DA89A9C3}" type="presParOf" srcId="{1702E5B6-3887-4E73-A6A8-F69F0498D7F4}" destId="{B671376D-9281-4FC4-9F9C-D9FC6ECA22F2}" srcOrd="0" destOrd="0" presId="urn:microsoft.com/office/officeart/2005/8/layout/gear1"/>
    <dgm:cxn modelId="{7BB5EE86-1A98-45F6-A495-805F7D8C62AF}" type="presParOf" srcId="{1702E5B6-3887-4E73-A6A8-F69F0498D7F4}" destId="{2FCD1E51-A495-4198-BF0E-E3F8A5253AEB}" srcOrd="1" destOrd="0" presId="urn:microsoft.com/office/officeart/2005/8/layout/gear1"/>
    <dgm:cxn modelId="{09EE2B43-594A-4540-882F-BC565EC12679}" type="presParOf" srcId="{1702E5B6-3887-4E73-A6A8-F69F0498D7F4}" destId="{DBBAACFD-1EF6-4406-B377-1997A7C0AB8B}" srcOrd="2" destOrd="0" presId="urn:microsoft.com/office/officeart/2005/8/layout/gear1"/>
    <dgm:cxn modelId="{74DCBAAB-37A7-4D7E-9FA9-172F40F0B56A}" type="presParOf" srcId="{1702E5B6-3887-4E73-A6A8-F69F0498D7F4}" destId="{621EEA5A-1AC8-4691-8A2E-9980D09AA6FD}" srcOrd="3" destOrd="0" presId="urn:microsoft.com/office/officeart/2005/8/layout/gear1"/>
    <dgm:cxn modelId="{24EE926A-349E-49E1-BF5D-DAFBDC170DCD}" type="presParOf" srcId="{1702E5B6-3887-4E73-A6A8-F69F0498D7F4}" destId="{78E93DF8-9571-41AA-816A-0C59CF85AFED}" srcOrd="4" destOrd="0" presId="urn:microsoft.com/office/officeart/2005/8/layout/gear1"/>
    <dgm:cxn modelId="{F5109F64-4669-49F6-AD18-725C52630455}" type="presParOf" srcId="{1702E5B6-3887-4E73-A6A8-F69F0498D7F4}" destId="{BADA1E69-EF3C-4A07-96E7-C171C1ACDAAF}" srcOrd="5" destOrd="0" presId="urn:microsoft.com/office/officeart/2005/8/layout/gear1"/>
    <dgm:cxn modelId="{D42B3991-2E01-48D8-B6E1-025F12DD39BF}" type="presParOf" srcId="{1702E5B6-3887-4E73-A6A8-F69F0498D7F4}" destId="{28D0EC30-0A34-4AC8-8B18-49DA7E198A21}" srcOrd="6" destOrd="0" presId="urn:microsoft.com/office/officeart/2005/8/layout/gear1"/>
    <dgm:cxn modelId="{ABEF24C6-3F0F-4282-B6D9-C8D7AA84768C}" type="presParOf" srcId="{1702E5B6-3887-4E73-A6A8-F69F0498D7F4}" destId="{8AF6B793-F4DB-49A7-8145-EA289F882CCB}" srcOrd="7" destOrd="0" presId="urn:microsoft.com/office/officeart/2005/8/layout/gear1"/>
    <dgm:cxn modelId="{472FC3D2-2EED-4B2B-AC8B-AF360602B3E7}" type="presParOf" srcId="{1702E5B6-3887-4E73-A6A8-F69F0498D7F4}" destId="{EFEA2606-5A8A-4323-AB7C-459541BDC86D}" srcOrd="8" destOrd="0" presId="urn:microsoft.com/office/officeart/2005/8/layout/gear1"/>
    <dgm:cxn modelId="{EDF788F7-A7AD-4152-A07D-4FE1AB1BBB88}" type="presParOf" srcId="{1702E5B6-3887-4E73-A6A8-F69F0498D7F4}" destId="{998D3818-09E7-4B34-BC91-3A42244B8C5B}" srcOrd="9" destOrd="0" presId="urn:microsoft.com/office/officeart/2005/8/layout/gear1"/>
    <dgm:cxn modelId="{0C3E4EA4-0A16-48DB-AC2E-9D22FAEBC8D9}" type="presParOf" srcId="{1702E5B6-3887-4E73-A6A8-F69F0498D7F4}" destId="{1C3C9A7B-FF38-4C55-A35F-AF47CDD439A5}" srcOrd="10" destOrd="0" presId="urn:microsoft.com/office/officeart/2005/8/layout/gear1"/>
    <dgm:cxn modelId="{DB079294-84DD-4B80-B971-B835C8A4C7CE}" type="presParOf" srcId="{1702E5B6-3887-4E73-A6A8-F69F0498D7F4}" destId="{9E7C727C-9BAB-479E-ACEA-28D7A2DFA6D9}" srcOrd="11" destOrd="0" presId="urn:microsoft.com/office/officeart/2005/8/layout/gear1"/>
    <dgm:cxn modelId="{98F4321F-08E6-462E-8A49-6D95BC24D3DE}" type="presParOf" srcId="{1702E5B6-3887-4E73-A6A8-F69F0498D7F4}" destId="{C060A1BC-2009-457D-B687-4956BCCE365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7A4506-530F-4C3B-BE89-2F758689EDA7}" type="doc">
      <dgm:prSet loTypeId="urn:microsoft.com/office/officeart/2008/layout/HexagonCluster" loCatId="relationship" qsTypeId="urn:microsoft.com/office/officeart/2005/8/quickstyle/simple1" qsCatId="simple" csTypeId="urn:microsoft.com/office/officeart/2005/8/colors/accent1_2" csCatId="accent1" phldr="0"/>
      <dgm:spPr/>
      <dgm:t>
        <a:bodyPr/>
        <a:lstStyle/>
        <a:p>
          <a:endParaRPr lang="en-US"/>
        </a:p>
      </dgm:t>
    </dgm:pt>
    <dgm:pt modelId="{2D1F663F-9B27-4919-82D2-3B49F965EB10}">
      <dgm:prSet phldrT="[Text]" phldr="1"/>
      <dgm:spPr/>
      <dgm:t>
        <a:bodyPr/>
        <a:lstStyle/>
        <a:p>
          <a:endParaRPr lang="en-US"/>
        </a:p>
      </dgm:t>
    </dgm:pt>
    <dgm:pt modelId="{C03D53D7-C2ED-4155-A372-62DB8A3971AD}" type="parTrans" cxnId="{273C547B-D607-4308-B274-3B3C9C508A3A}">
      <dgm:prSet/>
      <dgm:spPr/>
      <dgm:t>
        <a:bodyPr/>
        <a:lstStyle/>
        <a:p>
          <a:endParaRPr lang="en-US"/>
        </a:p>
      </dgm:t>
    </dgm:pt>
    <dgm:pt modelId="{7229695F-93C8-4B16-A278-1AEE8DA8E32F}" type="sibTrans" cxnId="{273C547B-D607-4308-B274-3B3C9C508A3A}">
      <dgm:prSet/>
      <dgm:spPr/>
      <dgm:t>
        <a:bodyPr/>
        <a:lstStyle/>
        <a:p>
          <a:endParaRPr lang="en-US"/>
        </a:p>
      </dgm:t>
    </dgm:pt>
    <dgm:pt modelId="{2739B71D-2861-4C0F-837A-E8C7DC221B78}">
      <dgm:prSet phldrT="[Text]" phldr="1"/>
      <dgm:spPr/>
      <dgm:t>
        <a:bodyPr/>
        <a:lstStyle/>
        <a:p>
          <a:endParaRPr lang="en-US"/>
        </a:p>
      </dgm:t>
    </dgm:pt>
    <dgm:pt modelId="{95295D55-EF09-486E-AEE9-312E01C950FC}" type="parTrans" cxnId="{3F603F2B-1DEC-4927-A1BF-58E473C184BB}">
      <dgm:prSet/>
      <dgm:spPr/>
      <dgm:t>
        <a:bodyPr/>
        <a:lstStyle/>
        <a:p>
          <a:endParaRPr lang="en-US"/>
        </a:p>
      </dgm:t>
    </dgm:pt>
    <dgm:pt modelId="{BC26EE57-F496-47B7-A236-C0198916DEE1}" type="sibTrans" cxnId="{3F603F2B-1DEC-4927-A1BF-58E473C184BB}">
      <dgm:prSet/>
      <dgm:spPr/>
      <dgm:t>
        <a:bodyPr/>
        <a:lstStyle/>
        <a:p>
          <a:endParaRPr lang="en-US"/>
        </a:p>
      </dgm:t>
    </dgm:pt>
    <dgm:pt modelId="{B5CB0AE5-3DB8-4928-9650-E9C8F05357FD}">
      <dgm:prSet phldrT="[Text]" phldr="1"/>
      <dgm:spPr/>
      <dgm:t>
        <a:bodyPr/>
        <a:lstStyle/>
        <a:p>
          <a:endParaRPr lang="en-US"/>
        </a:p>
      </dgm:t>
    </dgm:pt>
    <dgm:pt modelId="{8A5CAF76-8C9F-49E3-BDF5-6BF877C39E35}" type="parTrans" cxnId="{D9B2DEC0-DBA9-49BE-9591-2FFAEAE44BEF}">
      <dgm:prSet/>
      <dgm:spPr/>
      <dgm:t>
        <a:bodyPr/>
        <a:lstStyle/>
        <a:p>
          <a:endParaRPr lang="en-US"/>
        </a:p>
      </dgm:t>
    </dgm:pt>
    <dgm:pt modelId="{F7F0B611-0C2C-42E9-AFF0-B83FB6BE1769}" type="sibTrans" cxnId="{D9B2DEC0-DBA9-49BE-9591-2FFAEAE44BEF}">
      <dgm:prSet/>
      <dgm:spPr/>
      <dgm:t>
        <a:bodyPr/>
        <a:lstStyle/>
        <a:p>
          <a:endParaRPr lang="en-US"/>
        </a:p>
      </dgm:t>
    </dgm:pt>
    <dgm:pt modelId="{FFDD995D-D66E-4E5B-A3A5-811C12E654F9}" type="pres">
      <dgm:prSet presAssocID="{347A4506-530F-4C3B-BE89-2F758689EDA7}" presName="Name0" presStyleCnt="0">
        <dgm:presLayoutVars>
          <dgm:chMax val="21"/>
          <dgm:chPref val="21"/>
        </dgm:presLayoutVars>
      </dgm:prSet>
      <dgm:spPr/>
      <dgm:t>
        <a:bodyPr/>
        <a:lstStyle/>
        <a:p>
          <a:endParaRPr lang="en-US"/>
        </a:p>
      </dgm:t>
    </dgm:pt>
    <dgm:pt modelId="{EC793374-8F43-4AED-8EA9-991B1E36E1A4}" type="pres">
      <dgm:prSet presAssocID="{2D1F663F-9B27-4919-82D2-3B49F965EB10}" presName="text1" presStyleCnt="0"/>
      <dgm:spPr/>
    </dgm:pt>
    <dgm:pt modelId="{87AB1ACD-B7E2-4E30-904B-E092FDAF94FE}" type="pres">
      <dgm:prSet presAssocID="{2D1F663F-9B27-4919-82D2-3B49F965EB10}" presName="textRepeatNode" presStyleLbl="alignNode1" presStyleIdx="0" presStyleCnt="3">
        <dgm:presLayoutVars>
          <dgm:chMax val="0"/>
          <dgm:chPref val="0"/>
          <dgm:bulletEnabled val="1"/>
        </dgm:presLayoutVars>
      </dgm:prSet>
      <dgm:spPr/>
      <dgm:t>
        <a:bodyPr/>
        <a:lstStyle/>
        <a:p>
          <a:endParaRPr lang="en-US"/>
        </a:p>
      </dgm:t>
    </dgm:pt>
    <dgm:pt modelId="{B0A5F86D-AF78-40D6-B875-87CEFCF5F78C}" type="pres">
      <dgm:prSet presAssocID="{2D1F663F-9B27-4919-82D2-3B49F965EB10}" presName="textaccent1" presStyleCnt="0"/>
      <dgm:spPr/>
    </dgm:pt>
    <dgm:pt modelId="{B869F95A-CA06-455A-B813-FA04E7367474}" type="pres">
      <dgm:prSet presAssocID="{2D1F663F-9B27-4919-82D2-3B49F965EB10}" presName="accentRepeatNode" presStyleLbl="solidAlignAcc1" presStyleIdx="0" presStyleCnt="6"/>
      <dgm:spPr/>
    </dgm:pt>
    <dgm:pt modelId="{6F9404D2-F7CE-4F95-8255-FEC98DE97B1E}" type="pres">
      <dgm:prSet presAssocID="{7229695F-93C8-4B16-A278-1AEE8DA8E32F}" presName="image1" presStyleCnt="0"/>
      <dgm:spPr/>
    </dgm:pt>
    <dgm:pt modelId="{E6ED6E6B-0B7C-4F11-8949-06B145075B66}" type="pres">
      <dgm:prSet presAssocID="{7229695F-93C8-4B16-A278-1AEE8DA8E32F}" presName="imageRepeatNode" presStyleLbl="alignAcc1" presStyleIdx="0" presStyleCnt="3"/>
      <dgm:spPr/>
      <dgm:t>
        <a:bodyPr/>
        <a:lstStyle/>
        <a:p>
          <a:endParaRPr lang="en-US"/>
        </a:p>
      </dgm:t>
    </dgm:pt>
    <dgm:pt modelId="{F6FC3DA9-B0D7-4AAC-A9A2-D6CBCBE5278F}" type="pres">
      <dgm:prSet presAssocID="{7229695F-93C8-4B16-A278-1AEE8DA8E32F}" presName="imageaccent1" presStyleCnt="0"/>
      <dgm:spPr/>
    </dgm:pt>
    <dgm:pt modelId="{A157E541-8BC4-48FE-9E08-6508438975A3}" type="pres">
      <dgm:prSet presAssocID="{7229695F-93C8-4B16-A278-1AEE8DA8E32F}" presName="accentRepeatNode" presStyleLbl="solidAlignAcc1" presStyleIdx="1" presStyleCnt="6"/>
      <dgm:spPr/>
    </dgm:pt>
    <dgm:pt modelId="{D9D78BF0-25FA-473E-B6BF-F35AD8695008}" type="pres">
      <dgm:prSet presAssocID="{2739B71D-2861-4C0F-837A-E8C7DC221B78}" presName="text2" presStyleCnt="0"/>
      <dgm:spPr/>
    </dgm:pt>
    <dgm:pt modelId="{55146D38-8C3F-4084-9073-BACCA4DCEA62}" type="pres">
      <dgm:prSet presAssocID="{2739B71D-2861-4C0F-837A-E8C7DC221B78}" presName="textRepeatNode" presStyleLbl="alignNode1" presStyleIdx="1" presStyleCnt="3">
        <dgm:presLayoutVars>
          <dgm:chMax val="0"/>
          <dgm:chPref val="0"/>
          <dgm:bulletEnabled val="1"/>
        </dgm:presLayoutVars>
      </dgm:prSet>
      <dgm:spPr/>
      <dgm:t>
        <a:bodyPr/>
        <a:lstStyle/>
        <a:p>
          <a:endParaRPr lang="en-US"/>
        </a:p>
      </dgm:t>
    </dgm:pt>
    <dgm:pt modelId="{4953BDA3-4457-4725-9B51-FA59D62C0575}" type="pres">
      <dgm:prSet presAssocID="{2739B71D-2861-4C0F-837A-E8C7DC221B78}" presName="textaccent2" presStyleCnt="0"/>
      <dgm:spPr/>
    </dgm:pt>
    <dgm:pt modelId="{9BBA48EB-34A8-4C24-8E14-03FABF7E6277}" type="pres">
      <dgm:prSet presAssocID="{2739B71D-2861-4C0F-837A-E8C7DC221B78}" presName="accentRepeatNode" presStyleLbl="solidAlignAcc1" presStyleIdx="2" presStyleCnt="6"/>
      <dgm:spPr/>
    </dgm:pt>
    <dgm:pt modelId="{F46F5B2B-BBD4-45CE-A1FA-0429432BC7B7}" type="pres">
      <dgm:prSet presAssocID="{BC26EE57-F496-47B7-A236-C0198916DEE1}" presName="image2" presStyleCnt="0"/>
      <dgm:spPr/>
    </dgm:pt>
    <dgm:pt modelId="{FEC32120-33AD-4543-9777-4D223475F387}" type="pres">
      <dgm:prSet presAssocID="{BC26EE57-F496-47B7-A236-C0198916DEE1}" presName="imageRepeatNode" presStyleLbl="alignAcc1" presStyleIdx="1" presStyleCnt="3"/>
      <dgm:spPr/>
      <dgm:t>
        <a:bodyPr/>
        <a:lstStyle/>
        <a:p>
          <a:endParaRPr lang="en-US"/>
        </a:p>
      </dgm:t>
    </dgm:pt>
    <dgm:pt modelId="{CE29F450-39E1-4B4B-88FA-904B5B103956}" type="pres">
      <dgm:prSet presAssocID="{BC26EE57-F496-47B7-A236-C0198916DEE1}" presName="imageaccent2" presStyleCnt="0"/>
      <dgm:spPr/>
    </dgm:pt>
    <dgm:pt modelId="{7AF43A4D-2869-4909-9261-06FFE03C0B88}" type="pres">
      <dgm:prSet presAssocID="{BC26EE57-F496-47B7-A236-C0198916DEE1}" presName="accentRepeatNode" presStyleLbl="solidAlignAcc1" presStyleIdx="3" presStyleCnt="6"/>
      <dgm:spPr/>
    </dgm:pt>
    <dgm:pt modelId="{7287AE4D-AE46-4135-A2FA-200ABCD4B419}" type="pres">
      <dgm:prSet presAssocID="{B5CB0AE5-3DB8-4928-9650-E9C8F05357FD}" presName="text3" presStyleCnt="0"/>
      <dgm:spPr/>
    </dgm:pt>
    <dgm:pt modelId="{DA3168DC-23C1-4A75-AE27-E1A5824EF667}" type="pres">
      <dgm:prSet presAssocID="{B5CB0AE5-3DB8-4928-9650-E9C8F05357FD}" presName="textRepeatNode" presStyleLbl="alignNode1" presStyleIdx="2" presStyleCnt="3">
        <dgm:presLayoutVars>
          <dgm:chMax val="0"/>
          <dgm:chPref val="0"/>
          <dgm:bulletEnabled val="1"/>
        </dgm:presLayoutVars>
      </dgm:prSet>
      <dgm:spPr/>
      <dgm:t>
        <a:bodyPr/>
        <a:lstStyle/>
        <a:p>
          <a:endParaRPr lang="en-US"/>
        </a:p>
      </dgm:t>
    </dgm:pt>
    <dgm:pt modelId="{F6B9F4ED-A76A-4B85-89C8-5539A79B85A7}" type="pres">
      <dgm:prSet presAssocID="{B5CB0AE5-3DB8-4928-9650-E9C8F05357FD}" presName="textaccent3" presStyleCnt="0"/>
      <dgm:spPr/>
    </dgm:pt>
    <dgm:pt modelId="{EA219794-6542-4AF7-9E06-A2EB63F5A98B}" type="pres">
      <dgm:prSet presAssocID="{B5CB0AE5-3DB8-4928-9650-E9C8F05357FD}" presName="accentRepeatNode" presStyleLbl="solidAlignAcc1" presStyleIdx="4" presStyleCnt="6"/>
      <dgm:spPr/>
    </dgm:pt>
    <dgm:pt modelId="{F5AD9FFD-9B6F-46D3-B4F2-7B8CF588A578}" type="pres">
      <dgm:prSet presAssocID="{F7F0B611-0C2C-42E9-AFF0-B83FB6BE1769}" presName="image3" presStyleCnt="0"/>
      <dgm:spPr/>
    </dgm:pt>
    <dgm:pt modelId="{2CE46E92-A6AD-483F-A962-8B6A03F66EF3}" type="pres">
      <dgm:prSet presAssocID="{F7F0B611-0C2C-42E9-AFF0-B83FB6BE1769}" presName="imageRepeatNode" presStyleLbl="alignAcc1" presStyleIdx="2" presStyleCnt="3"/>
      <dgm:spPr/>
      <dgm:t>
        <a:bodyPr/>
        <a:lstStyle/>
        <a:p>
          <a:endParaRPr lang="en-US"/>
        </a:p>
      </dgm:t>
    </dgm:pt>
    <dgm:pt modelId="{03C5F77B-EE3E-4057-9B7D-EBC0991248DB}" type="pres">
      <dgm:prSet presAssocID="{F7F0B611-0C2C-42E9-AFF0-B83FB6BE1769}" presName="imageaccent3" presStyleCnt="0"/>
      <dgm:spPr/>
    </dgm:pt>
    <dgm:pt modelId="{998338FA-8AD2-413E-A42A-1456327822EA}" type="pres">
      <dgm:prSet presAssocID="{F7F0B611-0C2C-42E9-AFF0-B83FB6BE1769}" presName="accentRepeatNode" presStyleLbl="solidAlignAcc1" presStyleIdx="5" presStyleCnt="6"/>
      <dgm:spPr/>
    </dgm:pt>
  </dgm:ptLst>
  <dgm:cxnLst>
    <dgm:cxn modelId="{2675E37A-D9AF-4CC0-BBB1-0DB9D9B1350A}" type="presOf" srcId="{7229695F-93C8-4B16-A278-1AEE8DA8E32F}" destId="{E6ED6E6B-0B7C-4F11-8949-06B145075B66}" srcOrd="0" destOrd="0" presId="urn:microsoft.com/office/officeart/2008/layout/HexagonCluster"/>
    <dgm:cxn modelId="{C570F26F-A7F7-4D81-B7D3-FADA3DC6A36A}" type="presOf" srcId="{BC26EE57-F496-47B7-A236-C0198916DEE1}" destId="{FEC32120-33AD-4543-9777-4D223475F387}" srcOrd="0" destOrd="0" presId="urn:microsoft.com/office/officeart/2008/layout/HexagonCluster"/>
    <dgm:cxn modelId="{BC589529-B2FD-4EFC-AB4D-53E7A88CF152}" type="presOf" srcId="{2D1F663F-9B27-4919-82D2-3B49F965EB10}" destId="{87AB1ACD-B7E2-4E30-904B-E092FDAF94FE}" srcOrd="0" destOrd="0" presId="urn:microsoft.com/office/officeart/2008/layout/HexagonCluster"/>
    <dgm:cxn modelId="{273C547B-D607-4308-B274-3B3C9C508A3A}" srcId="{347A4506-530F-4C3B-BE89-2F758689EDA7}" destId="{2D1F663F-9B27-4919-82D2-3B49F965EB10}" srcOrd="0" destOrd="0" parTransId="{C03D53D7-C2ED-4155-A372-62DB8A3971AD}" sibTransId="{7229695F-93C8-4B16-A278-1AEE8DA8E32F}"/>
    <dgm:cxn modelId="{3F603F2B-1DEC-4927-A1BF-58E473C184BB}" srcId="{347A4506-530F-4C3B-BE89-2F758689EDA7}" destId="{2739B71D-2861-4C0F-837A-E8C7DC221B78}" srcOrd="1" destOrd="0" parTransId="{95295D55-EF09-486E-AEE9-312E01C950FC}" sibTransId="{BC26EE57-F496-47B7-A236-C0198916DEE1}"/>
    <dgm:cxn modelId="{D9B2DEC0-DBA9-49BE-9591-2FFAEAE44BEF}" srcId="{347A4506-530F-4C3B-BE89-2F758689EDA7}" destId="{B5CB0AE5-3DB8-4928-9650-E9C8F05357FD}" srcOrd="2" destOrd="0" parTransId="{8A5CAF76-8C9F-49E3-BDF5-6BF877C39E35}" sibTransId="{F7F0B611-0C2C-42E9-AFF0-B83FB6BE1769}"/>
    <dgm:cxn modelId="{25A5CB3B-F57D-4175-A127-D84AE601A4C7}" type="presOf" srcId="{347A4506-530F-4C3B-BE89-2F758689EDA7}" destId="{FFDD995D-D66E-4E5B-A3A5-811C12E654F9}" srcOrd="0" destOrd="0" presId="urn:microsoft.com/office/officeart/2008/layout/HexagonCluster"/>
    <dgm:cxn modelId="{D46CD984-1FD1-497B-8E69-9E9F9AA34839}" type="presOf" srcId="{B5CB0AE5-3DB8-4928-9650-E9C8F05357FD}" destId="{DA3168DC-23C1-4A75-AE27-E1A5824EF667}" srcOrd="0" destOrd="0" presId="urn:microsoft.com/office/officeart/2008/layout/HexagonCluster"/>
    <dgm:cxn modelId="{8A26B383-940D-4371-812E-654B9CD34786}" type="presOf" srcId="{2739B71D-2861-4C0F-837A-E8C7DC221B78}" destId="{55146D38-8C3F-4084-9073-BACCA4DCEA62}" srcOrd="0" destOrd="0" presId="urn:microsoft.com/office/officeart/2008/layout/HexagonCluster"/>
    <dgm:cxn modelId="{E8A84015-39CF-4B06-87F7-9961BF5EB868}" type="presOf" srcId="{F7F0B611-0C2C-42E9-AFF0-B83FB6BE1769}" destId="{2CE46E92-A6AD-483F-A962-8B6A03F66EF3}" srcOrd="0" destOrd="0" presId="urn:microsoft.com/office/officeart/2008/layout/HexagonCluster"/>
    <dgm:cxn modelId="{F166A0F4-9E5E-421C-8BB8-1265FB63F78F}" type="presParOf" srcId="{FFDD995D-D66E-4E5B-A3A5-811C12E654F9}" destId="{EC793374-8F43-4AED-8EA9-991B1E36E1A4}" srcOrd="0" destOrd="0" presId="urn:microsoft.com/office/officeart/2008/layout/HexagonCluster"/>
    <dgm:cxn modelId="{DB9DACC0-744B-442F-AD44-7C34297B4118}" type="presParOf" srcId="{EC793374-8F43-4AED-8EA9-991B1E36E1A4}" destId="{87AB1ACD-B7E2-4E30-904B-E092FDAF94FE}" srcOrd="0" destOrd="0" presId="urn:microsoft.com/office/officeart/2008/layout/HexagonCluster"/>
    <dgm:cxn modelId="{C6086B0C-C385-42B3-81E9-AB13FDDA1FFF}" type="presParOf" srcId="{FFDD995D-D66E-4E5B-A3A5-811C12E654F9}" destId="{B0A5F86D-AF78-40D6-B875-87CEFCF5F78C}" srcOrd="1" destOrd="0" presId="urn:microsoft.com/office/officeart/2008/layout/HexagonCluster"/>
    <dgm:cxn modelId="{45F18EFB-A22F-4870-87F9-E6D3A461B7C6}" type="presParOf" srcId="{B0A5F86D-AF78-40D6-B875-87CEFCF5F78C}" destId="{B869F95A-CA06-455A-B813-FA04E7367474}" srcOrd="0" destOrd="0" presId="urn:microsoft.com/office/officeart/2008/layout/HexagonCluster"/>
    <dgm:cxn modelId="{9ECA304D-74D4-4A0A-82DD-3BAED11C69AB}" type="presParOf" srcId="{FFDD995D-D66E-4E5B-A3A5-811C12E654F9}" destId="{6F9404D2-F7CE-4F95-8255-FEC98DE97B1E}" srcOrd="2" destOrd="0" presId="urn:microsoft.com/office/officeart/2008/layout/HexagonCluster"/>
    <dgm:cxn modelId="{C02975B2-0248-41C9-98F1-C9C8C17F2379}" type="presParOf" srcId="{6F9404D2-F7CE-4F95-8255-FEC98DE97B1E}" destId="{E6ED6E6B-0B7C-4F11-8949-06B145075B66}" srcOrd="0" destOrd="0" presId="urn:microsoft.com/office/officeart/2008/layout/HexagonCluster"/>
    <dgm:cxn modelId="{3FE4CF7E-7279-40DE-96B0-833DC3637917}" type="presParOf" srcId="{FFDD995D-D66E-4E5B-A3A5-811C12E654F9}" destId="{F6FC3DA9-B0D7-4AAC-A9A2-D6CBCBE5278F}" srcOrd="3" destOrd="0" presId="urn:microsoft.com/office/officeart/2008/layout/HexagonCluster"/>
    <dgm:cxn modelId="{4220051D-324A-4905-95EF-0EFDCB32BD20}" type="presParOf" srcId="{F6FC3DA9-B0D7-4AAC-A9A2-D6CBCBE5278F}" destId="{A157E541-8BC4-48FE-9E08-6508438975A3}" srcOrd="0" destOrd="0" presId="urn:microsoft.com/office/officeart/2008/layout/HexagonCluster"/>
    <dgm:cxn modelId="{D74D2D93-41AC-4AA7-A2A1-73A360CF3EDB}" type="presParOf" srcId="{FFDD995D-D66E-4E5B-A3A5-811C12E654F9}" destId="{D9D78BF0-25FA-473E-B6BF-F35AD8695008}" srcOrd="4" destOrd="0" presId="urn:microsoft.com/office/officeart/2008/layout/HexagonCluster"/>
    <dgm:cxn modelId="{DD51312B-FC4D-4A99-95CF-4E3FDE33E45C}" type="presParOf" srcId="{D9D78BF0-25FA-473E-B6BF-F35AD8695008}" destId="{55146D38-8C3F-4084-9073-BACCA4DCEA62}" srcOrd="0" destOrd="0" presId="urn:microsoft.com/office/officeart/2008/layout/HexagonCluster"/>
    <dgm:cxn modelId="{60B55ED1-DE7E-4E35-A965-A36F1316E8C3}" type="presParOf" srcId="{FFDD995D-D66E-4E5B-A3A5-811C12E654F9}" destId="{4953BDA3-4457-4725-9B51-FA59D62C0575}" srcOrd="5" destOrd="0" presId="urn:microsoft.com/office/officeart/2008/layout/HexagonCluster"/>
    <dgm:cxn modelId="{C930393D-6356-463A-81E6-C524DB86950F}" type="presParOf" srcId="{4953BDA3-4457-4725-9B51-FA59D62C0575}" destId="{9BBA48EB-34A8-4C24-8E14-03FABF7E6277}" srcOrd="0" destOrd="0" presId="urn:microsoft.com/office/officeart/2008/layout/HexagonCluster"/>
    <dgm:cxn modelId="{67764816-BEBC-4864-B9B6-1442C5343EA7}" type="presParOf" srcId="{FFDD995D-D66E-4E5B-A3A5-811C12E654F9}" destId="{F46F5B2B-BBD4-45CE-A1FA-0429432BC7B7}" srcOrd="6" destOrd="0" presId="urn:microsoft.com/office/officeart/2008/layout/HexagonCluster"/>
    <dgm:cxn modelId="{E10AD4E1-A2E2-42B7-9029-E7BA08BEFF4E}" type="presParOf" srcId="{F46F5B2B-BBD4-45CE-A1FA-0429432BC7B7}" destId="{FEC32120-33AD-4543-9777-4D223475F387}" srcOrd="0" destOrd="0" presId="urn:microsoft.com/office/officeart/2008/layout/HexagonCluster"/>
    <dgm:cxn modelId="{58D6B25A-BAB2-4421-919B-D901CBCE8401}" type="presParOf" srcId="{FFDD995D-D66E-4E5B-A3A5-811C12E654F9}" destId="{CE29F450-39E1-4B4B-88FA-904B5B103956}" srcOrd="7" destOrd="0" presId="urn:microsoft.com/office/officeart/2008/layout/HexagonCluster"/>
    <dgm:cxn modelId="{DDBBEE7F-26CA-42C1-BAF8-C3A213723858}" type="presParOf" srcId="{CE29F450-39E1-4B4B-88FA-904B5B103956}" destId="{7AF43A4D-2869-4909-9261-06FFE03C0B88}" srcOrd="0" destOrd="0" presId="urn:microsoft.com/office/officeart/2008/layout/HexagonCluster"/>
    <dgm:cxn modelId="{A002F403-ACA0-440F-9C22-EA3E5096DF16}" type="presParOf" srcId="{FFDD995D-D66E-4E5B-A3A5-811C12E654F9}" destId="{7287AE4D-AE46-4135-A2FA-200ABCD4B419}" srcOrd="8" destOrd="0" presId="urn:microsoft.com/office/officeart/2008/layout/HexagonCluster"/>
    <dgm:cxn modelId="{159E31C2-F9D6-4028-9540-0B97FEDEED2D}" type="presParOf" srcId="{7287AE4D-AE46-4135-A2FA-200ABCD4B419}" destId="{DA3168DC-23C1-4A75-AE27-E1A5824EF667}" srcOrd="0" destOrd="0" presId="urn:microsoft.com/office/officeart/2008/layout/HexagonCluster"/>
    <dgm:cxn modelId="{5A367CF0-2DD0-49A4-B55D-EA0311669D21}" type="presParOf" srcId="{FFDD995D-D66E-4E5B-A3A5-811C12E654F9}" destId="{F6B9F4ED-A76A-4B85-89C8-5539A79B85A7}" srcOrd="9" destOrd="0" presId="urn:microsoft.com/office/officeart/2008/layout/HexagonCluster"/>
    <dgm:cxn modelId="{66893F95-4465-405E-BFDE-4C3221CFCA77}" type="presParOf" srcId="{F6B9F4ED-A76A-4B85-89C8-5539A79B85A7}" destId="{EA219794-6542-4AF7-9E06-A2EB63F5A98B}" srcOrd="0" destOrd="0" presId="urn:microsoft.com/office/officeart/2008/layout/HexagonCluster"/>
    <dgm:cxn modelId="{071BA067-9633-4474-BBE7-6E820B578F5A}" type="presParOf" srcId="{FFDD995D-D66E-4E5B-A3A5-811C12E654F9}" destId="{F5AD9FFD-9B6F-46D3-B4F2-7B8CF588A578}" srcOrd="10" destOrd="0" presId="urn:microsoft.com/office/officeart/2008/layout/HexagonCluster"/>
    <dgm:cxn modelId="{8057C3A6-701E-48E2-A128-87484F5B6BF3}" type="presParOf" srcId="{F5AD9FFD-9B6F-46D3-B4F2-7B8CF588A578}" destId="{2CE46E92-A6AD-483F-A962-8B6A03F66EF3}" srcOrd="0" destOrd="0" presId="urn:microsoft.com/office/officeart/2008/layout/HexagonCluster"/>
    <dgm:cxn modelId="{9CF5FAB4-549F-407C-B165-DAD53EC293BB}" type="presParOf" srcId="{FFDD995D-D66E-4E5B-A3A5-811C12E654F9}" destId="{03C5F77B-EE3E-4057-9B7D-EBC0991248DB}" srcOrd="11" destOrd="0" presId="urn:microsoft.com/office/officeart/2008/layout/HexagonCluster"/>
    <dgm:cxn modelId="{9DD0AD21-4403-497C-89FF-A54924AD9886}" type="presParOf" srcId="{03C5F77B-EE3E-4057-9B7D-EBC0991248DB}" destId="{998338FA-8AD2-413E-A42A-1456327822EA}"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52558-BA9C-427B-93C2-6F410E891A20}">
      <dsp:nvSpPr>
        <dsp:cNvPr id="0" name=""/>
        <dsp:cNvSpPr/>
      </dsp:nvSpPr>
      <dsp:spPr>
        <a:xfrm>
          <a:off x="4265184" y="2364917"/>
          <a:ext cx="1985230" cy="19852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r>
            <a:rPr lang="en-US" sz="5500" kern="1200" dirty="0" err="1"/>
            <a:t>canE</a:t>
          </a:r>
          <a:endParaRPr lang="en-US" sz="5500" kern="1200" dirty="0"/>
        </a:p>
      </dsp:txBody>
      <dsp:txXfrm>
        <a:off x="4555914" y="2655647"/>
        <a:ext cx="1403770" cy="1403770"/>
      </dsp:txXfrm>
    </dsp:sp>
    <dsp:sp modelId="{936F1FD7-E9FE-4655-8EA2-A112721A0B9D}">
      <dsp:nvSpPr>
        <dsp:cNvPr id="0" name=""/>
        <dsp:cNvSpPr/>
      </dsp:nvSpPr>
      <dsp:spPr>
        <a:xfrm rot="12900000">
          <a:off x="2988885" y="2018372"/>
          <a:ext cx="1520825" cy="56579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AA91DD-E9AD-4464-967E-141163977AC4}">
      <dsp:nvSpPr>
        <dsp:cNvPr id="0" name=""/>
        <dsp:cNvSpPr/>
      </dsp:nvSpPr>
      <dsp:spPr>
        <a:xfrm>
          <a:off x="2183419" y="1110725"/>
          <a:ext cx="1885968" cy="15087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62865" rIns="62865" bIns="62865" numCol="1" spcCol="1270" anchor="ctr" anchorCtr="0">
          <a:noAutofit/>
        </a:bodyPr>
        <a:lstStyle/>
        <a:p>
          <a:pPr lvl="0" algn="ctr" defTabSz="1466850">
            <a:lnSpc>
              <a:spcPct val="90000"/>
            </a:lnSpc>
            <a:spcBef>
              <a:spcPct val="0"/>
            </a:spcBef>
            <a:spcAft>
              <a:spcPct val="35000"/>
            </a:spcAft>
          </a:pPr>
          <a:r>
            <a:rPr lang="en-US" sz="3300" kern="1200" dirty="0"/>
            <a:t>Mobility</a:t>
          </a:r>
        </a:p>
      </dsp:txBody>
      <dsp:txXfrm>
        <a:off x="2227610" y="1154916"/>
        <a:ext cx="1797586" cy="1420393"/>
      </dsp:txXfrm>
    </dsp:sp>
    <dsp:sp modelId="{7C836E3C-8B12-4C83-A5DA-1695CC341B75}">
      <dsp:nvSpPr>
        <dsp:cNvPr id="0" name=""/>
        <dsp:cNvSpPr/>
      </dsp:nvSpPr>
      <dsp:spPr>
        <a:xfrm rot="16200000">
          <a:off x="4497387" y="1233095"/>
          <a:ext cx="1520825" cy="56579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5DF23A-DB7E-4AD9-9C22-4DE8A05C245B}">
      <dsp:nvSpPr>
        <dsp:cNvPr id="0" name=""/>
        <dsp:cNvSpPr/>
      </dsp:nvSpPr>
      <dsp:spPr>
        <a:xfrm>
          <a:off x="4314815" y="1190"/>
          <a:ext cx="1885968" cy="15087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62865" rIns="62865" bIns="62865" numCol="1" spcCol="1270" anchor="ctr" anchorCtr="0">
          <a:noAutofit/>
        </a:bodyPr>
        <a:lstStyle/>
        <a:p>
          <a:pPr lvl="0" algn="ctr" defTabSz="1466850">
            <a:lnSpc>
              <a:spcPct val="90000"/>
            </a:lnSpc>
            <a:spcBef>
              <a:spcPct val="0"/>
            </a:spcBef>
            <a:spcAft>
              <a:spcPct val="35000"/>
            </a:spcAft>
          </a:pPr>
          <a:r>
            <a:rPr lang="en-US" sz="3300" kern="1200" dirty="0"/>
            <a:t>Cognition</a:t>
          </a:r>
        </a:p>
      </dsp:txBody>
      <dsp:txXfrm>
        <a:off x="4359006" y="45381"/>
        <a:ext cx="1797586" cy="1420393"/>
      </dsp:txXfrm>
    </dsp:sp>
    <dsp:sp modelId="{CA1D7557-6495-4F68-A170-84122D553A5A}">
      <dsp:nvSpPr>
        <dsp:cNvPr id="0" name=""/>
        <dsp:cNvSpPr/>
      </dsp:nvSpPr>
      <dsp:spPr>
        <a:xfrm rot="19500000">
          <a:off x="6005889" y="2018372"/>
          <a:ext cx="1520825" cy="56579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E938BD-BEC4-4356-B5A2-3028FEBF16BE}">
      <dsp:nvSpPr>
        <dsp:cNvPr id="0" name=""/>
        <dsp:cNvSpPr/>
      </dsp:nvSpPr>
      <dsp:spPr>
        <a:xfrm>
          <a:off x="6446211" y="1110725"/>
          <a:ext cx="1885968" cy="15087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62865" rIns="62865" bIns="62865" numCol="1" spcCol="1270" anchor="ctr" anchorCtr="0">
          <a:noAutofit/>
        </a:bodyPr>
        <a:lstStyle/>
        <a:p>
          <a:pPr lvl="0" algn="ctr" defTabSz="1466850">
            <a:lnSpc>
              <a:spcPct val="90000"/>
            </a:lnSpc>
            <a:spcBef>
              <a:spcPct val="0"/>
            </a:spcBef>
            <a:spcAft>
              <a:spcPct val="35000"/>
            </a:spcAft>
          </a:pPr>
          <a:r>
            <a:rPr lang="en-US" sz="3300" kern="1200" dirty="0"/>
            <a:t>Care</a:t>
          </a:r>
        </a:p>
      </dsp:txBody>
      <dsp:txXfrm>
        <a:off x="6490402" y="1154916"/>
        <a:ext cx="1797586" cy="1420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900A5-DF5D-426A-A663-0DB804B0AA3F}">
      <dsp:nvSpPr>
        <dsp:cNvPr id="0" name=""/>
        <dsp:cNvSpPr/>
      </dsp:nvSpPr>
      <dsp:spPr>
        <a:xfrm rot="2563277">
          <a:off x="4063086" y="3056513"/>
          <a:ext cx="655879" cy="35815"/>
        </a:xfrm>
        <a:custGeom>
          <a:avLst/>
          <a:gdLst/>
          <a:ahLst/>
          <a:cxnLst/>
          <a:rect l="0" t="0" r="0" b="0"/>
          <a:pathLst>
            <a:path>
              <a:moveTo>
                <a:pt x="0" y="17907"/>
              </a:moveTo>
              <a:lnTo>
                <a:pt x="655879"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9AED56-A558-401D-99B3-9059571F9C9F}">
      <dsp:nvSpPr>
        <dsp:cNvPr id="0" name=""/>
        <dsp:cNvSpPr/>
      </dsp:nvSpPr>
      <dsp:spPr>
        <a:xfrm>
          <a:off x="4150100" y="2157761"/>
          <a:ext cx="729839" cy="35815"/>
        </a:xfrm>
        <a:custGeom>
          <a:avLst/>
          <a:gdLst/>
          <a:ahLst/>
          <a:cxnLst/>
          <a:rect l="0" t="0" r="0" b="0"/>
          <a:pathLst>
            <a:path>
              <a:moveTo>
                <a:pt x="0" y="17907"/>
              </a:moveTo>
              <a:lnTo>
                <a:pt x="729839"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4AC5DF-E444-4795-B3C0-8B8694A33567}">
      <dsp:nvSpPr>
        <dsp:cNvPr id="0" name=""/>
        <dsp:cNvSpPr/>
      </dsp:nvSpPr>
      <dsp:spPr>
        <a:xfrm rot="19036723">
          <a:off x="4063086" y="1259008"/>
          <a:ext cx="655879" cy="35815"/>
        </a:xfrm>
        <a:custGeom>
          <a:avLst/>
          <a:gdLst/>
          <a:ahLst/>
          <a:cxnLst/>
          <a:rect l="0" t="0" r="0" b="0"/>
          <a:pathLst>
            <a:path>
              <a:moveTo>
                <a:pt x="0" y="17907"/>
              </a:moveTo>
              <a:lnTo>
                <a:pt x="655879"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9A20D8-5B0E-4E13-8BD7-F06E7CBF0C92}">
      <dsp:nvSpPr>
        <dsp:cNvPr id="0" name=""/>
        <dsp:cNvSpPr/>
      </dsp:nvSpPr>
      <dsp:spPr>
        <a:xfrm>
          <a:off x="2371613" y="1129500"/>
          <a:ext cx="2092337" cy="20923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187688-7D0B-4748-B6D2-DDCC78C926DB}">
      <dsp:nvSpPr>
        <dsp:cNvPr id="0" name=""/>
        <dsp:cNvSpPr/>
      </dsp:nvSpPr>
      <dsp:spPr>
        <a:xfrm>
          <a:off x="4465398" y="877"/>
          <a:ext cx="1255402" cy="12554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a:t>Mobility</a:t>
          </a:r>
        </a:p>
      </dsp:txBody>
      <dsp:txXfrm>
        <a:off x="4649247" y="184726"/>
        <a:ext cx="887704" cy="887704"/>
      </dsp:txXfrm>
    </dsp:sp>
    <dsp:sp modelId="{F8EA01C8-016B-466D-9061-58560F749E0F}">
      <dsp:nvSpPr>
        <dsp:cNvPr id="0" name=""/>
        <dsp:cNvSpPr/>
      </dsp:nvSpPr>
      <dsp:spPr>
        <a:xfrm>
          <a:off x="5846340" y="877"/>
          <a:ext cx="1883103" cy="1255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Autonomous</a:t>
          </a:r>
        </a:p>
        <a:p>
          <a:pPr marL="228600" lvl="1" indent="-228600" algn="l" defTabSz="933450">
            <a:lnSpc>
              <a:spcPct val="90000"/>
            </a:lnSpc>
            <a:spcBef>
              <a:spcPct val="0"/>
            </a:spcBef>
            <a:spcAft>
              <a:spcPct val="15000"/>
            </a:spcAft>
            <a:buChar char="••"/>
          </a:pPr>
          <a:r>
            <a:rPr lang="en-US" sz="2100" kern="1200" dirty="0"/>
            <a:t>Augmentative</a:t>
          </a:r>
        </a:p>
      </dsp:txBody>
      <dsp:txXfrm>
        <a:off x="5846340" y="877"/>
        <a:ext cx="1883103" cy="1255402"/>
      </dsp:txXfrm>
    </dsp:sp>
    <dsp:sp modelId="{03170C03-3985-43B6-A350-C892C8ED79E7}">
      <dsp:nvSpPr>
        <dsp:cNvPr id="0" name=""/>
        <dsp:cNvSpPr/>
      </dsp:nvSpPr>
      <dsp:spPr>
        <a:xfrm>
          <a:off x="4879939" y="1547967"/>
          <a:ext cx="1255402" cy="12554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a:t>Cognition</a:t>
          </a:r>
        </a:p>
      </dsp:txBody>
      <dsp:txXfrm>
        <a:off x="5063788" y="1731816"/>
        <a:ext cx="887704" cy="887704"/>
      </dsp:txXfrm>
    </dsp:sp>
    <dsp:sp modelId="{E047CCBF-A1E0-42ED-8628-1CF15E555333}">
      <dsp:nvSpPr>
        <dsp:cNvPr id="0" name=""/>
        <dsp:cNvSpPr/>
      </dsp:nvSpPr>
      <dsp:spPr>
        <a:xfrm>
          <a:off x="6260882" y="1547967"/>
          <a:ext cx="1883103" cy="1255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Behavior Analysis</a:t>
          </a:r>
        </a:p>
        <a:p>
          <a:pPr marL="228600" lvl="1" indent="-228600" algn="l" defTabSz="933450">
            <a:lnSpc>
              <a:spcPct val="90000"/>
            </a:lnSpc>
            <a:spcBef>
              <a:spcPct val="0"/>
            </a:spcBef>
            <a:spcAft>
              <a:spcPct val="15000"/>
            </a:spcAft>
            <a:buChar char="••"/>
          </a:pPr>
          <a:r>
            <a:rPr lang="en-US" sz="2100" kern="1200" dirty="0"/>
            <a:t>Self Learning</a:t>
          </a:r>
        </a:p>
      </dsp:txBody>
      <dsp:txXfrm>
        <a:off x="6260882" y="1547967"/>
        <a:ext cx="1883103" cy="1255402"/>
      </dsp:txXfrm>
    </dsp:sp>
    <dsp:sp modelId="{050A6E40-CBE3-4B50-B12C-364D4216A371}">
      <dsp:nvSpPr>
        <dsp:cNvPr id="0" name=""/>
        <dsp:cNvSpPr/>
      </dsp:nvSpPr>
      <dsp:spPr>
        <a:xfrm>
          <a:off x="4465398" y="3095057"/>
          <a:ext cx="1255402" cy="12554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a:t>Care</a:t>
          </a:r>
        </a:p>
      </dsp:txBody>
      <dsp:txXfrm>
        <a:off x="4649247" y="3278906"/>
        <a:ext cx="887704" cy="887704"/>
      </dsp:txXfrm>
    </dsp:sp>
    <dsp:sp modelId="{E55FE5E3-B016-4329-A0BB-81DCE772B95C}">
      <dsp:nvSpPr>
        <dsp:cNvPr id="0" name=""/>
        <dsp:cNvSpPr/>
      </dsp:nvSpPr>
      <dsp:spPr>
        <a:xfrm>
          <a:off x="5846340" y="3095057"/>
          <a:ext cx="1883103" cy="1255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Personalization</a:t>
          </a:r>
        </a:p>
        <a:p>
          <a:pPr marL="228600" lvl="1" indent="-228600" algn="l" defTabSz="933450">
            <a:lnSpc>
              <a:spcPct val="90000"/>
            </a:lnSpc>
            <a:spcBef>
              <a:spcPct val="0"/>
            </a:spcBef>
            <a:spcAft>
              <a:spcPct val="15000"/>
            </a:spcAft>
            <a:buChar char="••"/>
          </a:pPr>
          <a:r>
            <a:rPr lang="en-US" sz="2100" kern="1200" dirty="0"/>
            <a:t>Diagnostic</a:t>
          </a:r>
        </a:p>
      </dsp:txBody>
      <dsp:txXfrm>
        <a:off x="5846340" y="3095057"/>
        <a:ext cx="1883103" cy="12554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1376D-9281-4FC4-9F9C-D9FC6ECA22F2}">
      <dsp:nvSpPr>
        <dsp:cNvPr id="0" name=""/>
        <dsp:cNvSpPr/>
      </dsp:nvSpPr>
      <dsp:spPr>
        <a:xfrm>
          <a:off x="5040233" y="1958102"/>
          <a:ext cx="2393235" cy="2393235"/>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err="1"/>
            <a:t>canE</a:t>
          </a:r>
          <a:r>
            <a:rPr lang="en-US" sz="1800" kern="1200" dirty="0"/>
            <a:t> assists </a:t>
          </a:r>
          <a:r>
            <a:rPr lang="en-US" sz="1800" kern="1200" dirty="0" smtClean="0"/>
            <a:t>&amp; understands</a:t>
          </a:r>
          <a:endParaRPr lang="en-US" sz="1800" kern="1200" dirty="0"/>
        </a:p>
      </dsp:txBody>
      <dsp:txXfrm>
        <a:off x="5521380" y="2518706"/>
        <a:ext cx="1430941" cy="1230172"/>
      </dsp:txXfrm>
    </dsp:sp>
    <dsp:sp modelId="{621EEA5A-1AC8-4691-8A2E-9980D09AA6FD}">
      <dsp:nvSpPr>
        <dsp:cNvPr id="0" name=""/>
        <dsp:cNvSpPr/>
      </dsp:nvSpPr>
      <dsp:spPr>
        <a:xfrm>
          <a:off x="3647804" y="1392428"/>
          <a:ext cx="1740535" cy="1740535"/>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Patients move &amp; interact</a:t>
          </a:r>
        </a:p>
      </dsp:txBody>
      <dsp:txXfrm>
        <a:off x="4085989" y="1833261"/>
        <a:ext cx="864165" cy="858869"/>
      </dsp:txXfrm>
    </dsp:sp>
    <dsp:sp modelId="{28D0EC30-0A34-4AC8-8B18-49DA7E198A21}">
      <dsp:nvSpPr>
        <dsp:cNvPr id="0" name=""/>
        <dsp:cNvSpPr/>
      </dsp:nvSpPr>
      <dsp:spPr>
        <a:xfrm rot="20700000">
          <a:off x="4622682" y="191636"/>
          <a:ext cx="1705369" cy="1705369"/>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Hospital innovates</a:t>
          </a:r>
        </a:p>
      </dsp:txBody>
      <dsp:txXfrm rot="-20700000">
        <a:off x="4996719" y="565673"/>
        <a:ext cx="957294" cy="957294"/>
      </dsp:txXfrm>
    </dsp:sp>
    <dsp:sp modelId="{1C3C9A7B-FF38-4C55-A35F-AF47CDD439A5}">
      <dsp:nvSpPr>
        <dsp:cNvPr id="0" name=""/>
        <dsp:cNvSpPr/>
      </dsp:nvSpPr>
      <dsp:spPr>
        <a:xfrm>
          <a:off x="4857933" y="1595986"/>
          <a:ext cx="3063341" cy="3063341"/>
        </a:xfrm>
        <a:prstGeom prst="circularArrow">
          <a:avLst>
            <a:gd name="adj1" fmla="val 4687"/>
            <a:gd name="adj2" fmla="val 299029"/>
            <a:gd name="adj3" fmla="val 2519837"/>
            <a:gd name="adj4" fmla="val 1585339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7C727C-9BAB-479E-ACEA-28D7A2DFA6D9}">
      <dsp:nvSpPr>
        <dsp:cNvPr id="0" name=""/>
        <dsp:cNvSpPr/>
      </dsp:nvSpPr>
      <dsp:spPr>
        <a:xfrm>
          <a:off x="3339559" y="1006639"/>
          <a:ext cx="2225709" cy="222570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60A1BC-2009-457D-B687-4956BCCE365E}">
      <dsp:nvSpPr>
        <dsp:cNvPr id="0" name=""/>
        <dsp:cNvSpPr/>
      </dsp:nvSpPr>
      <dsp:spPr>
        <a:xfrm>
          <a:off x="4228212" y="-182577"/>
          <a:ext cx="2399762" cy="2399762"/>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B1ACD-B7E2-4E30-904B-E092FDAF94FE}">
      <dsp:nvSpPr>
        <dsp:cNvPr id="0" name=""/>
        <dsp:cNvSpPr/>
      </dsp:nvSpPr>
      <dsp:spPr>
        <a:xfrm>
          <a:off x="3491654" y="2704356"/>
          <a:ext cx="1910264" cy="1646981"/>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7150" rIns="0" bIns="57150" numCol="1" spcCol="1270" anchor="ctr" anchorCtr="0">
          <a:noAutofit/>
        </a:bodyPr>
        <a:lstStyle/>
        <a:p>
          <a:pPr lvl="0" algn="ctr" defTabSz="2000250">
            <a:lnSpc>
              <a:spcPct val="90000"/>
            </a:lnSpc>
            <a:spcBef>
              <a:spcPct val="0"/>
            </a:spcBef>
            <a:spcAft>
              <a:spcPct val="35000"/>
            </a:spcAft>
          </a:pPr>
          <a:endParaRPr lang="en-US" sz="4500" kern="1200"/>
        </a:p>
      </dsp:txBody>
      <dsp:txXfrm>
        <a:off x="3788091" y="2959937"/>
        <a:ext cx="1317390" cy="1135819"/>
      </dsp:txXfrm>
    </dsp:sp>
    <dsp:sp modelId="{B869F95A-CA06-455A-B813-FA04E7367474}">
      <dsp:nvSpPr>
        <dsp:cNvPr id="0" name=""/>
        <dsp:cNvSpPr/>
      </dsp:nvSpPr>
      <dsp:spPr>
        <a:xfrm>
          <a:off x="3541280" y="3431465"/>
          <a:ext cx="223657" cy="192764"/>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ED6E6B-0B7C-4F11-8949-06B145075B66}">
      <dsp:nvSpPr>
        <dsp:cNvPr id="0" name=""/>
        <dsp:cNvSpPr/>
      </dsp:nvSpPr>
      <dsp:spPr>
        <a:xfrm>
          <a:off x="1858752" y="1819729"/>
          <a:ext cx="1910264" cy="1646981"/>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57E541-8BC4-48FE-9E08-6508438975A3}">
      <dsp:nvSpPr>
        <dsp:cNvPr id="0" name=""/>
        <dsp:cNvSpPr/>
      </dsp:nvSpPr>
      <dsp:spPr>
        <a:xfrm>
          <a:off x="3159227" y="3249144"/>
          <a:ext cx="223657" cy="192764"/>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146D38-8C3F-4084-9073-BACCA4DCEA62}">
      <dsp:nvSpPr>
        <dsp:cNvPr id="0" name=""/>
        <dsp:cNvSpPr/>
      </dsp:nvSpPr>
      <dsp:spPr>
        <a:xfrm>
          <a:off x="5119118" y="1800148"/>
          <a:ext cx="1910264" cy="1646981"/>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7150" rIns="0" bIns="57150" numCol="1" spcCol="1270" anchor="ctr" anchorCtr="0">
          <a:noAutofit/>
        </a:bodyPr>
        <a:lstStyle/>
        <a:p>
          <a:pPr lvl="0" algn="ctr" defTabSz="2000250">
            <a:lnSpc>
              <a:spcPct val="90000"/>
            </a:lnSpc>
            <a:spcBef>
              <a:spcPct val="0"/>
            </a:spcBef>
            <a:spcAft>
              <a:spcPct val="35000"/>
            </a:spcAft>
          </a:pPr>
          <a:endParaRPr lang="en-US" sz="4500" kern="1200"/>
        </a:p>
      </dsp:txBody>
      <dsp:txXfrm>
        <a:off x="5415555" y="2055729"/>
        <a:ext cx="1317390" cy="1135819"/>
      </dsp:txXfrm>
    </dsp:sp>
    <dsp:sp modelId="{9BBA48EB-34A8-4C24-8E14-03FABF7E6277}">
      <dsp:nvSpPr>
        <dsp:cNvPr id="0" name=""/>
        <dsp:cNvSpPr/>
      </dsp:nvSpPr>
      <dsp:spPr>
        <a:xfrm>
          <a:off x="6425032" y="3227822"/>
          <a:ext cx="223657" cy="192764"/>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C32120-33AD-4543-9777-4D223475F387}">
      <dsp:nvSpPr>
        <dsp:cNvPr id="0" name=""/>
        <dsp:cNvSpPr/>
      </dsp:nvSpPr>
      <dsp:spPr>
        <a:xfrm>
          <a:off x="6746582" y="2704356"/>
          <a:ext cx="1910264" cy="1646981"/>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F43A4D-2869-4909-9261-06FFE03C0B88}">
      <dsp:nvSpPr>
        <dsp:cNvPr id="0" name=""/>
        <dsp:cNvSpPr/>
      </dsp:nvSpPr>
      <dsp:spPr>
        <a:xfrm>
          <a:off x="6796208" y="3431465"/>
          <a:ext cx="223657" cy="192764"/>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3168DC-23C1-4A75-AE27-E1A5824EF667}">
      <dsp:nvSpPr>
        <dsp:cNvPr id="0" name=""/>
        <dsp:cNvSpPr/>
      </dsp:nvSpPr>
      <dsp:spPr>
        <a:xfrm>
          <a:off x="3491654" y="899856"/>
          <a:ext cx="1910264" cy="1646981"/>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7150" rIns="0" bIns="57150" numCol="1" spcCol="1270" anchor="ctr" anchorCtr="0">
          <a:noAutofit/>
        </a:bodyPr>
        <a:lstStyle/>
        <a:p>
          <a:pPr lvl="0" algn="ctr" defTabSz="2000250">
            <a:lnSpc>
              <a:spcPct val="90000"/>
            </a:lnSpc>
            <a:spcBef>
              <a:spcPct val="0"/>
            </a:spcBef>
            <a:spcAft>
              <a:spcPct val="35000"/>
            </a:spcAft>
          </a:pPr>
          <a:endParaRPr lang="en-US" sz="4500" kern="1200"/>
        </a:p>
      </dsp:txBody>
      <dsp:txXfrm>
        <a:off x="3788091" y="1155437"/>
        <a:ext cx="1317390" cy="1135819"/>
      </dsp:txXfrm>
    </dsp:sp>
    <dsp:sp modelId="{EA219794-6542-4AF7-9E06-A2EB63F5A98B}">
      <dsp:nvSpPr>
        <dsp:cNvPr id="0" name=""/>
        <dsp:cNvSpPr/>
      </dsp:nvSpPr>
      <dsp:spPr>
        <a:xfrm>
          <a:off x="4786691" y="935537"/>
          <a:ext cx="223657" cy="192764"/>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E46E92-A6AD-483F-A962-8B6A03F66EF3}">
      <dsp:nvSpPr>
        <dsp:cNvPr id="0" name=""/>
        <dsp:cNvSpPr/>
      </dsp:nvSpPr>
      <dsp:spPr>
        <a:xfrm>
          <a:off x="5119118" y="0"/>
          <a:ext cx="1910264" cy="1646981"/>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8338FA-8AD2-413E-A42A-1456327822EA}">
      <dsp:nvSpPr>
        <dsp:cNvPr id="0" name=""/>
        <dsp:cNvSpPr/>
      </dsp:nvSpPr>
      <dsp:spPr>
        <a:xfrm>
          <a:off x="5175543" y="723192"/>
          <a:ext cx="223657" cy="192764"/>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8B505-3F88-4A98-A6A5-3D4188BF1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xmlns="" id="{8779EE16-C1DD-4E3E-BBC6-546953E4C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xmlns="" id="{C1B39176-C736-47E5-BE8C-D89193F8ED41}"/>
              </a:ext>
            </a:extLst>
          </p:cNvPr>
          <p:cNvSpPr>
            <a:spLocks noGrp="1"/>
          </p:cNvSpPr>
          <p:nvPr>
            <p:ph type="dt" sz="half" idx="10"/>
          </p:nvPr>
        </p:nvSpPr>
        <p:spPr/>
        <p:txBody>
          <a:bodyPr/>
          <a:lstStyle/>
          <a:p>
            <a:fld id="{2D8EAF86-93E5-492D-A816-5A401A66BB63}" type="datetimeFigureOut">
              <a:rPr lang="en-CA" smtClean="0"/>
              <a:t>27/08/2017</a:t>
            </a:fld>
            <a:endParaRPr lang="en-CA"/>
          </a:p>
        </p:txBody>
      </p:sp>
      <p:sp>
        <p:nvSpPr>
          <p:cNvPr id="5" name="Footer Placeholder 4">
            <a:extLst>
              <a:ext uri="{FF2B5EF4-FFF2-40B4-BE49-F238E27FC236}">
                <a16:creationId xmlns:a16="http://schemas.microsoft.com/office/drawing/2014/main" xmlns="" id="{29E2A33A-F77B-40A3-88C2-DE9AD54BED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78D206AB-1C59-4382-8E7D-F689EDC97026}"/>
              </a:ext>
            </a:extLst>
          </p:cNvPr>
          <p:cNvSpPr>
            <a:spLocks noGrp="1"/>
          </p:cNvSpPr>
          <p:nvPr>
            <p:ph type="sldNum" sz="quarter" idx="12"/>
          </p:nvPr>
        </p:nvSpPr>
        <p:spPr/>
        <p:txBody>
          <a:bodyPr/>
          <a:lstStyle/>
          <a:p>
            <a:fld id="{97271E0F-116B-44F5-9F29-61C7E207F8E4}" type="slidenum">
              <a:rPr lang="en-CA" smtClean="0"/>
              <a:t>‹#›</a:t>
            </a:fld>
            <a:endParaRPr lang="en-CA"/>
          </a:p>
        </p:txBody>
      </p:sp>
    </p:spTree>
    <p:extLst>
      <p:ext uri="{BB962C8B-B14F-4D97-AF65-F5344CB8AC3E}">
        <p14:creationId xmlns:p14="http://schemas.microsoft.com/office/powerpoint/2010/main" val="76450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B764F-E18C-474E-B4A4-FEC1F230E9A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73E7616E-A649-4CE7-8BDE-8A8219E5C0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5FEC2C92-2EFC-45E7-9272-6DF6B3CA5C13}"/>
              </a:ext>
            </a:extLst>
          </p:cNvPr>
          <p:cNvSpPr>
            <a:spLocks noGrp="1"/>
          </p:cNvSpPr>
          <p:nvPr>
            <p:ph type="dt" sz="half" idx="10"/>
          </p:nvPr>
        </p:nvSpPr>
        <p:spPr/>
        <p:txBody>
          <a:bodyPr/>
          <a:lstStyle/>
          <a:p>
            <a:fld id="{2D8EAF86-93E5-492D-A816-5A401A66BB63}" type="datetimeFigureOut">
              <a:rPr lang="en-CA" smtClean="0"/>
              <a:t>27/08/2017</a:t>
            </a:fld>
            <a:endParaRPr lang="en-CA"/>
          </a:p>
        </p:txBody>
      </p:sp>
      <p:sp>
        <p:nvSpPr>
          <p:cNvPr id="5" name="Footer Placeholder 4">
            <a:extLst>
              <a:ext uri="{FF2B5EF4-FFF2-40B4-BE49-F238E27FC236}">
                <a16:creationId xmlns:a16="http://schemas.microsoft.com/office/drawing/2014/main" xmlns="" id="{7251D8F7-B131-481B-97DF-DC3D4D0816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242CF3CB-D210-49D6-993F-8B340A9DD7EB}"/>
              </a:ext>
            </a:extLst>
          </p:cNvPr>
          <p:cNvSpPr>
            <a:spLocks noGrp="1"/>
          </p:cNvSpPr>
          <p:nvPr>
            <p:ph type="sldNum" sz="quarter" idx="12"/>
          </p:nvPr>
        </p:nvSpPr>
        <p:spPr/>
        <p:txBody>
          <a:bodyPr/>
          <a:lstStyle/>
          <a:p>
            <a:fld id="{97271E0F-116B-44F5-9F29-61C7E207F8E4}" type="slidenum">
              <a:rPr lang="en-CA" smtClean="0"/>
              <a:t>‹#›</a:t>
            </a:fld>
            <a:endParaRPr lang="en-CA"/>
          </a:p>
        </p:txBody>
      </p:sp>
    </p:spTree>
    <p:extLst>
      <p:ext uri="{BB962C8B-B14F-4D97-AF65-F5344CB8AC3E}">
        <p14:creationId xmlns:p14="http://schemas.microsoft.com/office/powerpoint/2010/main" val="226177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BB931E8-08C9-4F23-89B1-A751866E84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DD34E6A9-E5CF-4CA5-8779-4BE49CEAA5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CE96E234-AC8B-4263-90B8-ED2151AAD8E9}"/>
              </a:ext>
            </a:extLst>
          </p:cNvPr>
          <p:cNvSpPr>
            <a:spLocks noGrp="1"/>
          </p:cNvSpPr>
          <p:nvPr>
            <p:ph type="dt" sz="half" idx="10"/>
          </p:nvPr>
        </p:nvSpPr>
        <p:spPr/>
        <p:txBody>
          <a:bodyPr/>
          <a:lstStyle/>
          <a:p>
            <a:fld id="{2D8EAF86-93E5-492D-A816-5A401A66BB63}" type="datetimeFigureOut">
              <a:rPr lang="en-CA" smtClean="0"/>
              <a:t>27/08/2017</a:t>
            </a:fld>
            <a:endParaRPr lang="en-CA"/>
          </a:p>
        </p:txBody>
      </p:sp>
      <p:sp>
        <p:nvSpPr>
          <p:cNvPr id="5" name="Footer Placeholder 4">
            <a:extLst>
              <a:ext uri="{FF2B5EF4-FFF2-40B4-BE49-F238E27FC236}">
                <a16:creationId xmlns:a16="http://schemas.microsoft.com/office/drawing/2014/main" xmlns="" id="{532213DC-C57A-4F24-A3CA-55FCCF1E588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A0AF4A36-ACC0-415B-853B-977643C8A54F}"/>
              </a:ext>
            </a:extLst>
          </p:cNvPr>
          <p:cNvSpPr>
            <a:spLocks noGrp="1"/>
          </p:cNvSpPr>
          <p:nvPr>
            <p:ph type="sldNum" sz="quarter" idx="12"/>
          </p:nvPr>
        </p:nvSpPr>
        <p:spPr/>
        <p:txBody>
          <a:bodyPr/>
          <a:lstStyle/>
          <a:p>
            <a:fld id="{97271E0F-116B-44F5-9F29-61C7E207F8E4}" type="slidenum">
              <a:rPr lang="en-CA" smtClean="0"/>
              <a:t>‹#›</a:t>
            </a:fld>
            <a:endParaRPr lang="en-CA"/>
          </a:p>
        </p:txBody>
      </p:sp>
    </p:spTree>
    <p:extLst>
      <p:ext uri="{BB962C8B-B14F-4D97-AF65-F5344CB8AC3E}">
        <p14:creationId xmlns:p14="http://schemas.microsoft.com/office/powerpoint/2010/main" val="366618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530992-0EE4-4FD5-9E8E-DA88216DB6B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27373876-46AC-4231-B5C3-C885316FA4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D1F9B831-D3DC-4C58-8FCA-5A395A17E1B2}"/>
              </a:ext>
            </a:extLst>
          </p:cNvPr>
          <p:cNvSpPr>
            <a:spLocks noGrp="1"/>
          </p:cNvSpPr>
          <p:nvPr>
            <p:ph type="dt" sz="half" idx="10"/>
          </p:nvPr>
        </p:nvSpPr>
        <p:spPr/>
        <p:txBody>
          <a:bodyPr/>
          <a:lstStyle/>
          <a:p>
            <a:fld id="{2D8EAF86-93E5-492D-A816-5A401A66BB63}" type="datetimeFigureOut">
              <a:rPr lang="en-CA" smtClean="0"/>
              <a:t>27/08/2017</a:t>
            </a:fld>
            <a:endParaRPr lang="en-CA"/>
          </a:p>
        </p:txBody>
      </p:sp>
      <p:sp>
        <p:nvSpPr>
          <p:cNvPr id="5" name="Footer Placeholder 4">
            <a:extLst>
              <a:ext uri="{FF2B5EF4-FFF2-40B4-BE49-F238E27FC236}">
                <a16:creationId xmlns:a16="http://schemas.microsoft.com/office/drawing/2014/main" xmlns="" id="{4A4E401D-EBAB-4DF2-83AC-EE5ABE1349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5A4AA252-DB77-4BBE-B147-3D4B4B4E1924}"/>
              </a:ext>
            </a:extLst>
          </p:cNvPr>
          <p:cNvSpPr>
            <a:spLocks noGrp="1"/>
          </p:cNvSpPr>
          <p:nvPr>
            <p:ph type="sldNum" sz="quarter" idx="12"/>
          </p:nvPr>
        </p:nvSpPr>
        <p:spPr/>
        <p:txBody>
          <a:bodyPr/>
          <a:lstStyle/>
          <a:p>
            <a:fld id="{97271E0F-116B-44F5-9F29-61C7E207F8E4}" type="slidenum">
              <a:rPr lang="en-CA" smtClean="0"/>
              <a:t>‹#›</a:t>
            </a:fld>
            <a:endParaRPr lang="en-CA"/>
          </a:p>
        </p:txBody>
      </p:sp>
    </p:spTree>
    <p:extLst>
      <p:ext uri="{BB962C8B-B14F-4D97-AF65-F5344CB8AC3E}">
        <p14:creationId xmlns:p14="http://schemas.microsoft.com/office/powerpoint/2010/main" val="487211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8DB37B-D4E9-4D9D-AB4D-C1ED7D1A1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xmlns="" id="{2633A0A3-1D10-4015-9794-91842147F8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9BBB80E-F8B3-46E5-B203-D91D7C7696A7}"/>
              </a:ext>
            </a:extLst>
          </p:cNvPr>
          <p:cNvSpPr>
            <a:spLocks noGrp="1"/>
          </p:cNvSpPr>
          <p:nvPr>
            <p:ph type="dt" sz="half" idx="10"/>
          </p:nvPr>
        </p:nvSpPr>
        <p:spPr/>
        <p:txBody>
          <a:bodyPr/>
          <a:lstStyle/>
          <a:p>
            <a:fld id="{2D8EAF86-93E5-492D-A816-5A401A66BB63}" type="datetimeFigureOut">
              <a:rPr lang="en-CA" smtClean="0"/>
              <a:t>27/08/2017</a:t>
            </a:fld>
            <a:endParaRPr lang="en-CA"/>
          </a:p>
        </p:txBody>
      </p:sp>
      <p:sp>
        <p:nvSpPr>
          <p:cNvPr id="5" name="Footer Placeholder 4">
            <a:extLst>
              <a:ext uri="{FF2B5EF4-FFF2-40B4-BE49-F238E27FC236}">
                <a16:creationId xmlns:a16="http://schemas.microsoft.com/office/drawing/2014/main" xmlns="" id="{F708ADFB-C612-4744-ACC2-9A9764384D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25672350-0CA3-43F9-AB40-4013EBBDFC59}"/>
              </a:ext>
            </a:extLst>
          </p:cNvPr>
          <p:cNvSpPr>
            <a:spLocks noGrp="1"/>
          </p:cNvSpPr>
          <p:nvPr>
            <p:ph type="sldNum" sz="quarter" idx="12"/>
          </p:nvPr>
        </p:nvSpPr>
        <p:spPr/>
        <p:txBody>
          <a:bodyPr/>
          <a:lstStyle/>
          <a:p>
            <a:fld id="{97271E0F-116B-44F5-9F29-61C7E207F8E4}" type="slidenum">
              <a:rPr lang="en-CA" smtClean="0"/>
              <a:t>‹#›</a:t>
            </a:fld>
            <a:endParaRPr lang="en-CA"/>
          </a:p>
        </p:txBody>
      </p:sp>
    </p:spTree>
    <p:extLst>
      <p:ext uri="{BB962C8B-B14F-4D97-AF65-F5344CB8AC3E}">
        <p14:creationId xmlns:p14="http://schemas.microsoft.com/office/powerpoint/2010/main" val="302146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6B6025-8D24-4C1A-AE26-E1FF4F4AD27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C508A140-515D-42E5-A58C-A5D86109E4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xmlns="" id="{BAA55323-7C65-45BA-AD5A-F9C79EB413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xmlns="" id="{29C31564-E993-4DD2-8524-AA3BAA4AFA32}"/>
              </a:ext>
            </a:extLst>
          </p:cNvPr>
          <p:cNvSpPr>
            <a:spLocks noGrp="1"/>
          </p:cNvSpPr>
          <p:nvPr>
            <p:ph type="dt" sz="half" idx="10"/>
          </p:nvPr>
        </p:nvSpPr>
        <p:spPr/>
        <p:txBody>
          <a:bodyPr/>
          <a:lstStyle/>
          <a:p>
            <a:fld id="{2D8EAF86-93E5-492D-A816-5A401A66BB63}" type="datetimeFigureOut">
              <a:rPr lang="en-CA" smtClean="0"/>
              <a:t>27/08/2017</a:t>
            </a:fld>
            <a:endParaRPr lang="en-CA"/>
          </a:p>
        </p:txBody>
      </p:sp>
      <p:sp>
        <p:nvSpPr>
          <p:cNvPr id="6" name="Footer Placeholder 5">
            <a:extLst>
              <a:ext uri="{FF2B5EF4-FFF2-40B4-BE49-F238E27FC236}">
                <a16:creationId xmlns:a16="http://schemas.microsoft.com/office/drawing/2014/main" xmlns="" id="{133FF26D-248E-47BF-8F66-0DD4A2C11E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D65C8D7A-C1C2-4D63-9A68-9CD73D4B7084}"/>
              </a:ext>
            </a:extLst>
          </p:cNvPr>
          <p:cNvSpPr>
            <a:spLocks noGrp="1"/>
          </p:cNvSpPr>
          <p:nvPr>
            <p:ph type="sldNum" sz="quarter" idx="12"/>
          </p:nvPr>
        </p:nvSpPr>
        <p:spPr/>
        <p:txBody>
          <a:bodyPr/>
          <a:lstStyle/>
          <a:p>
            <a:fld id="{97271E0F-116B-44F5-9F29-61C7E207F8E4}" type="slidenum">
              <a:rPr lang="en-CA" smtClean="0"/>
              <a:t>‹#›</a:t>
            </a:fld>
            <a:endParaRPr lang="en-CA"/>
          </a:p>
        </p:txBody>
      </p:sp>
    </p:spTree>
    <p:extLst>
      <p:ext uri="{BB962C8B-B14F-4D97-AF65-F5344CB8AC3E}">
        <p14:creationId xmlns:p14="http://schemas.microsoft.com/office/powerpoint/2010/main" val="321581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242CE-01F4-4BCE-B41B-CED243EEF93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78828BCF-4545-49A8-BB89-4B651F660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AB19E7D-2F20-4CA5-8C26-A1427D2AD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xmlns="" id="{D569B566-59F9-4888-B8AE-3E863BDA8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E1B95A37-B677-4FA1-A271-E8B79EF37C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xmlns="" id="{90D41AE7-FF7E-4703-9213-38F6A930DB9E}"/>
              </a:ext>
            </a:extLst>
          </p:cNvPr>
          <p:cNvSpPr>
            <a:spLocks noGrp="1"/>
          </p:cNvSpPr>
          <p:nvPr>
            <p:ph type="dt" sz="half" idx="10"/>
          </p:nvPr>
        </p:nvSpPr>
        <p:spPr/>
        <p:txBody>
          <a:bodyPr/>
          <a:lstStyle/>
          <a:p>
            <a:fld id="{2D8EAF86-93E5-492D-A816-5A401A66BB63}" type="datetimeFigureOut">
              <a:rPr lang="en-CA" smtClean="0"/>
              <a:t>27/08/2017</a:t>
            </a:fld>
            <a:endParaRPr lang="en-CA"/>
          </a:p>
        </p:txBody>
      </p:sp>
      <p:sp>
        <p:nvSpPr>
          <p:cNvPr id="8" name="Footer Placeholder 7">
            <a:extLst>
              <a:ext uri="{FF2B5EF4-FFF2-40B4-BE49-F238E27FC236}">
                <a16:creationId xmlns:a16="http://schemas.microsoft.com/office/drawing/2014/main" xmlns="" id="{3221B24F-536F-4102-9AA1-A05DD4E6040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xmlns="" id="{2239F5DF-AB79-471E-ABE8-6667AF92F72E}"/>
              </a:ext>
            </a:extLst>
          </p:cNvPr>
          <p:cNvSpPr>
            <a:spLocks noGrp="1"/>
          </p:cNvSpPr>
          <p:nvPr>
            <p:ph type="sldNum" sz="quarter" idx="12"/>
          </p:nvPr>
        </p:nvSpPr>
        <p:spPr/>
        <p:txBody>
          <a:bodyPr/>
          <a:lstStyle/>
          <a:p>
            <a:fld id="{97271E0F-116B-44F5-9F29-61C7E207F8E4}" type="slidenum">
              <a:rPr lang="en-CA" smtClean="0"/>
              <a:t>‹#›</a:t>
            </a:fld>
            <a:endParaRPr lang="en-CA"/>
          </a:p>
        </p:txBody>
      </p:sp>
    </p:spTree>
    <p:extLst>
      <p:ext uri="{BB962C8B-B14F-4D97-AF65-F5344CB8AC3E}">
        <p14:creationId xmlns:p14="http://schemas.microsoft.com/office/powerpoint/2010/main" val="411985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7655F-B3E3-48FD-B3A8-F5F142F4A59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xmlns="" id="{E6AA7AB6-61D5-46C8-B5A3-D2DD14D8BCE5}"/>
              </a:ext>
            </a:extLst>
          </p:cNvPr>
          <p:cNvSpPr>
            <a:spLocks noGrp="1"/>
          </p:cNvSpPr>
          <p:nvPr>
            <p:ph type="dt" sz="half" idx="10"/>
          </p:nvPr>
        </p:nvSpPr>
        <p:spPr/>
        <p:txBody>
          <a:bodyPr/>
          <a:lstStyle/>
          <a:p>
            <a:fld id="{2D8EAF86-93E5-492D-A816-5A401A66BB63}" type="datetimeFigureOut">
              <a:rPr lang="en-CA" smtClean="0"/>
              <a:t>27/08/2017</a:t>
            </a:fld>
            <a:endParaRPr lang="en-CA"/>
          </a:p>
        </p:txBody>
      </p:sp>
      <p:sp>
        <p:nvSpPr>
          <p:cNvPr id="4" name="Footer Placeholder 3">
            <a:extLst>
              <a:ext uri="{FF2B5EF4-FFF2-40B4-BE49-F238E27FC236}">
                <a16:creationId xmlns:a16="http://schemas.microsoft.com/office/drawing/2014/main" xmlns="" id="{B9D0E3CE-345C-4107-AC0C-0D4A733162B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xmlns="" id="{195E8AE0-FAAF-4ED7-A3E5-A622BE94E7E9}"/>
              </a:ext>
            </a:extLst>
          </p:cNvPr>
          <p:cNvSpPr>
            <a:spLocks noGrp="1"/>
          </p:cNvSpPr>
          <p:nvPr>
            <p:ph type="sldNum" sz="quarter" idx="12"/>
          </p:nvPr>
        </p:nvSpPr>
        <p:spPr/>
        <p:txBody>
          <a:bodyPr/>
          <a:lstStyle/>
          <a:p>
            <a:fld id="{97271E0F-116B-44F5-9F29-61C7E207F8E4}" type="slidenum">
              <a:rPr lang="en-CA" smtClean="0"/>
              <a:t>‹#›</a:t>
            </a:fld>
            <a:endParaRPr lang="en-CA"/>
          </a:p>
        </p:txBody>
      </p:sp>
    </p:spTree>
    <p:extLst>
      <p:ext uri="{BB962C8B-B14F-4D97-AF65-F5344CB8AC3E}">
        <p14:creationId xmlns:p14="http://schemas.microsoft.com/office/powerpoint/2010/main" val="413041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F944E03-3E98-43A0-A3F0-4063D0C795BB}"/>
              </a:ext>
            </a:extLst>
          </p:cNvPr>
          <p:cNvSpPr>
            <a:spLocks noGrp="1"/>
          </p:cNvSpPr>
          <p:nvPr>
            <p:ph type="dt" sz="half" idx="10"/>
          </p:nvPr>
        </p:nvSpPr>
        <p:spPr/>
        <p:txBody>
          <a:bodyPr/>
          <a:lstStyle/>
          <a:p>
            <a:fld id="{2D8EAF86-93E5-492D-A816-5A401A66BB63}" type="datetimeFigureOut">
              <a:rPr lang="en-CA" smtClean="0"/>
              <a:t>27/08/2017</a:t>
            </a:fld>
            <a:endParaRPr lang="en-CA"/>
          </a:p>
        </p:txBody>
      </p:sp>
      <p:sp>
        <p:nvSpPr>
          <p:cNvPr id="3" name="Footer Placeholder 2">
            <a:extLst>
              <a:ext uri="{FF2B5EF4-FFF2-40B4-BE49-F238E27FC236}">
                <a16:creationId xmlns:a16="http://schemas.microsoft.com/office/drawing/2014/main" xmlns="" id="{6BAF3B0F-9A5E-4994-A3C6-55F32CFA51C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xmlns="" id="{489CED33-B4F3-43E5-B79F-5449BAE38749}"/>
              </a:ext>
            </a:extLst>
          </p:cNvPr>
          <p:cNvSpPr>
            <a:spLocks noGrp="1"/>
          </p:cNvSpPr>
          <p:nvPr>
            <p:ph type="sldNum" sz="quarter" idx="12"/>
          </p:nvPr>
        </p:nvSpPr>
        <p:spPr/>
        <p:txBody>
          <a:bodyPr/>
          <a:lstStyle/>
          <a:p>
            <a:fld id="{97271E0F-116B-44F5-9F29-61C7E207F8E4}" type="slidenum">
              <a:rPr lang="en-CA" smtClean="0"/>
              <a:t>‹#›</a:t>
            </a:fld>
            <a:endParaRPr lang="en-CA"/>
          </a:p>
        </p:txBody>
      </p:sp>
    </p:spTree>
    <p:extLst>
      <p:ext uri="{BB962C8B-B14F-4D97-AF65-F5344CB8AC3E}">
        <p14:creationId xmlns:p14="http://schemas.microsoft.com/office/powerpoint/2010/main" val="2949976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68CB9F-5524-424A-AF49-EA80D00A7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A9CBA48A-C2C8-4E79-ACEC-B6DF138CB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xmlns="" id="{0FEED2FD-878C-4ACD-8EBA-FA0B9CF25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FFC81D1-17BB-4950-BE7A-1CC45FE6BE07}"/>
              </a:ext>
            </a:extLst>
          </p:cNvPr>
          <p:cNvSpPr>
            <a:spLocks noGrp="1"/>
          </p:cNvSpPr>
          <p:nvPr>
            <p:ph type="dt" sz="half" idx="10"/>
          </p:nvPr>
        </p:nvSpPr>
        <p:spPr/>
        <p:txBody>
          <a:bodyPr/>
          <a:lstStyle/>
          <a:p>
            <a:fld id="{2D8EAF86-93E5-492D-A816-5A401A66BB63}" type="datetimeFigureOut">
              <a:rPr lang="en-CA" smtClean="0"/>
              <a:t>27/08/2017</a:t>
            </a:fld>
            <a:endParaRPr lang="en-CA"/>
          </a:p>
        </p:txBody>
      </p:sp>
      <p:sp>
        <p:nvSpPr>
          <p:cNvPr id="6" name="Footer Placeholder 5">
            <a:extLst>
              <a:ext uri="{FF2B5EF4-FFF2-40B4-BE49-F238E27FC236}">
                <a16:creationId xmlns:a16="http://schemas.microsoft.com/office/drawing/2014/main" xmlns="" id="{848141E9-600B-413B-9204-53B565C9130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94E23C37-84B5-4B74-B101-F44AE2D73549}"/>
              </a:ext>
            </a:extLst>
          </p:cNvPr>
          <p:cNvSpPr>
            <a:spLocks noGrp="1"/>
          </p:cNvSpPr>
          <p:nvPr>
            <p:ph type="sldNum" sz="quarter" idx="12"/>
          </p:nvPr>
        </p:nvSpPr>
        <p:spPr/>
        <p:txBody>
          <a:bodyPr/>
          <a:lstStyle/>
          <a:p>
            <a:fld id="{97271E0F-116B-44F5-9F29-61C7E207F8E4}" type="slidenum">
              <a:rPr lang="en-CA" smtClean="0"/>
              <a:t>‹#›</a:t>
            </a:fld>
            <a:endParaRPr lang="en-CA"/>
          </a:p>
        </p:txBody>
      </p:sp>
    </p:spTree>
    <p:extLst>
      <p:ext uri="{BB962C8B-B14F-4D97-AF65-F5344CB8AC3E}">
        <p14:creationId xmlns:p14="http://schemas.microsoft.com/office/powerpoint/2010/main" val="407993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7C010-86E6-4D83-AC3B-9BFE53C17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xmlns="" id="{CFA1E277-431C-4ED1-87BE-EA367BCF3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xmlns="" id="{A5D0AD8E-6811-47D0-96E0-C85B1C727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BF0051C-2E34-430C-B73D-08F58A5C1B4A}"/>
              </a:ext>
            </a:extLst>
          </p:cNvPr>
          <p:cNvSpPr>
            <a:spLocks noGrp="1"/>
          </p:cNvSpPr>
          <p:nvPr>
            <p:ph type="dt" sz="half" idx="10"/>
          </p:nvPr>
        </p:nvSpPr>
        <p:spPr/>
        <p:txBody>
          <a:bodyPr/>
          <a:lstStyle/>
          <a:p>
            <a:fld id="{2D8EAF86-93E5-492D-A816-5A401A66BB63}" type="datetimeFigureOut">
              <a:rPr lang="en-CA" smtClean="0"/>
              <a:t>27/08/2017</a:t>
            </a:fld>
            <a:endParaRPr lang="en-CA"/>
          </a:p>
        </p:txBody>
      </p:sp>
      <p:sp>
        <p:nvSpPr>
          <p:cNvPr id="6" name="Footer Placeholder 5">
            <a:extLst>
              <a:ext uri="{FF2B5EF4-FFF2-40B4-BE49-F238E27FC236}">
                <a16:creationId xmlns:a16="http://schemas.microsoft.com/office/drawing/2014/main" xmlns="" id="{BE6E23E5-75B3-4C52-864B-F9567010F4D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25E037C1-6323-4B65-B171-197612791744}"/>
              </a:ext>
            </a:extLst>
          </p:cNvPr>
          <p:cNvSpPr>
            <a:spLocks noGrp="1"/>
          </p:cNvSpPr>
          <p:nvPr>
            <p:ph type="sldNum" sz="quarter" idx="12"/>
          </p:nvPr>
        </p:nvSpPr>
        <p:spPr/>
        <p:txBody>
          <a:bodyPr/>
          <a:lstStyle/>
          <a:p>
            <a:fld id="{97271E0F-116B-44F5-9F29-61C7E207F8E4}" type="slidenum">
              <a:rPr lang="en-CA" smtClean="0"/>
              <a:t>‹#›</a:t>
            </a:fld>
            <a:endParaRPr lang="en-CA"/>
          </a:p>
        </p:txBody>
      </p:sp>
    </p:spTree>
    <p:extLst>
      <p:ext uri="{BB962C8B-B14F-4D97-AF65-F5344CB8AC3E}">
        <p14:creationId xmlns:p14="http://schemas.microsoft.com/office/powerpoint/2010/main" val="1092135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B673C3-6419-4CE5-891B-473698A68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FFB32A09-FD9D-4F49-9ED8-BDFD4F876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B88C882C-9752-4E29-BCB3-3D527F645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EAF86-93E5-492D-A816-5A401A66BB63}" type="datetimeFigureOut">
              <a:rPr lang="en-CA" smtClean="0"/>
              <a:t>27/08/2017</a:t>
            </a:fld>
            <a:endParaRPr lang="en-CA"/>
          </a:p>
        </p:txBody>
      </p:sp>
      <p:sp>
        <p:nvSpPr>
          <p:cNvPr id="5" name="Footer Placeholder 4">
            <a:extLst>
              <a:ext uri="{FF2B5EF4-FFF2-40B4-BE49-F238E27FC236}">
                <a16:creationId xmlns:a16="http://schemas.microsoft.com/office/drawing/2014/main" xmlns="" id="{E71DB9F0-5467-4872-884C-EBF310E2F0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xmlns="" id="{9F32AE66-FF68-4673-93EE-AC447AF8B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71E0F-116B-44F5-9F29-61C7E207F8E4}" type="slidenum">
              <a:rPr lang="en-CA" smtClean="0"/>
              <a:t>‹#›</a:t>
            </a:fld>
            <a:endParaRPr lang="en-CA"/>
          </a:p>
        </p:txBody>
      </p:sp>
    </p:spTree>
    <p:extLst>
      <p:ext uri="{BB962C8B-B14F-4D97-AF65-F5344CB8AC3E}">
        <p14:creationId xmlns:p14="http://schemas.microsoft.com/office/powerpoint/2010/main" val="3976646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www.huffingtonpost.com/marguerite-manteaurao/dementia_b_4986840.html" TargetMode="External"/><Relationship Id="rId2" Type="http://schemas.openxmlformats.org/officeDocument/2006/relationships/hyperlink" Target="http://ieeexplore.ieee.org/document/6988047/?reload=true" TargetMode="External"/><Relationship Id="rId1" Type="http://schemas.openxmlformats.org/officeDocument/2006/relationships/slideLayout" Target="../slideLayouts/slideLayout2.xml"/><Relationship Id="rId4" Type="http://schemas.openxmlformats.org/officeDocument/2006/relationships/hyperlink" Target="http://www.cbc.ca/newsblogs/yourcommunity/2013/08/humans-befriend-robotic-stick-in-ucalgary-experiment.html"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331B5-6967-43C5-8B80-3870FE2925C1}"/>
              </a:ext>
            </a:extLst>
          </p:cNvPr>
          <p:cNvSpPr>
            <a:spLocks noGrp="1"/>
          </p:cNvSpPr>
          <p:nvPr>
            <p:ph type="ctrTitle"/>
          </p:nvPr>
        </p:nvSpPr>
        <p:spPr/>
        <p:txBody>
          <a:bodyPr/>
          <a:lstStyle/>
          <a:p>
            <a:r>
              <a:rPr lang="en-CA" dirty="0" smtClean="0"/>
              <a:t>Can-E</a:t>
            </a:r>
            <a:endParaRPr lang="en-CA" dirty="0"/>
          </a:p>
        </p:txBody>
      </p:sp>
      <p:sp>
        <p:nvSpPr>
          <p:cNvPr id="3" name="Subtitle 2">
            <a:extLst>
              <a:ext uri="{FF2B5EF4-FFF2-40B4-BE49-F238E27FC236}">
                <a16:creationId xmlns:a16="http://schemas.microsoft.com/office/drawing/2014/main" xmlns="" id="{D435C0C1-17D2-41B7-AE9B-082D1D265594}"/>
              </a:ext>
            </a:extLst>
          </p:cNvPr>
          <p:cNvSpPr>
            <a:spLocks noGrp="1"/>
          </p:cNvSpPr>
          <p:nvPr>
            <p:ph type="subTitle" idx="1"/>
          </p:nvPr>
        </p:nvSpPr>
        <p:spPr/>
        <p:txBody>
          <a:bodyPr/>
          <a:lstStyle/>
          <a:p>
            <a:r>
              <a:rPr lang="en-CA" dirty="0" smtClean="0"/>
              <a:t>Cognitive Mobility</a:t>
            </a:r>
            <a:endParaRPr lang="en-CA" dirty="0"/>
          </a:p>
        </p:txBody>
      </p:sp>
    </p:spTree>
    <p:extLst>
      <p:ext uri="{BB962C8B-B14F-4D97-AF65-F5344CB8AC3E}">
        <p14:creationId xmlns:p14="http://schemas.microsoft.com/office/powerpoint/2010/main" val="1959833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E64AE-110F-4A51-B777-C0E2FA43C5E6}"/>
              </a:ext>
            </a:extLst>
          </p:cNvPr>
          <p:cNvSpPr>
            <a:spLocks noGrp="1"/>
          </p:cNvSpPr>
          <p:nvPr>
            <p:ph type="title"/>
          </p:nvPr>
        </p:nvSpPr>
        <p:spPr/>
        <p:txBody>
          <a:bodyPr/>
          <a:lstStyle/>
          <a:p>
            <a:endParaRPr lang="en-CA"/>
          </a:p>
        </p:txBody>
      </p:sp>
      <p:graphicFrame>
        <p:nvGraphicFramePr>
          <p:cNvPr id="4" name="Content Placeholder 3">
            <a:extLst>
              <a:ext uri="{FF2B5EF4-FFF2-40B4-BE49-F238E27FC236}">
                <a16:creationId xmlns:a16="http://schemas.microsoft.com/office/drawing/2014/main" xmlns="" id="{1A0B69FE-F40E-4FB0-9000-5A683DD3EE6F}"/>
              </a:ext>
            </a:extLst>
          </p:cNvPr>
          <p:cNvGraphicFramePr>
            <a:graphicFrameLocks noGrp="1"/>
          </p:cNvGraphicFramePr>
          <p:nvPr>
            <p:ph idx="1"/>
            <p:extLst>
              <p:ext uri="{D42A27DB-BD31-4B8C-83A1-F6EECF244321}">
                <p14:modId xmlns:p14="http://schemas.microsoft.com/office/powerpoint/2010/main" val="8798314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573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A33EC-D1F8-42A0-9028-61C19F2551C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FE382E19-F925-4467-843A-8FFEB0082CF1}"/>
              </a:ext>
            </a:extLst>
          </p:cNvPr>
          <p:cNvSpPr>
            <a:spLocks noGrp="1"/>
          </p:cNvSpPr>
          <p:nvPr>
            <p:ph idx="1"/>
          </p:nvPr>
        </p:nvSpPr>
        <p:spPr/>
        <p:txBody>
          <a:bodyPr/>
          <a:lstStyle/>
          <a:p>
            <a:r>
              <a:rPr lang="en-CA" dirty="0"/>
              <a:t>Sense of purpose</a:t>
            </a:r>
          </a:p>
        </p:txBody>
      </p:sp>
    </p:spTree>
    <p:extLst>
      <p:ext uri="{BB962C8B-B14F-4D97-AF65-F5344CB8AC3E}">
        <p14:creationId xmlns:p14="http://schemas.microsoft.com/office/powerpoint/2010/main" val="214343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B29D3-C10A-4443-B360-187E27FBFF6B}"/>
              </a:ext>
            </a:extLst>
          </p:cNvPr>
          <p:cNvSpPr>
            <a:spLocks noGrp="1"/>
          </p:cNvSpPr>
          <p:nvPr>
            <p:ph type="title"/>
          </p:nvPr>
        </p:nvSpPr>
        <p:spPr/>
        <p:txBody>
          <a:bodyPr/>
          <a:lstStyle/>
          <a:p>
            <a:r>
              <a:rPr lang="en-CA" dirty="0" err="1"/>
              <a:t>canE</a:t>
            </a:r>
            <a:endParaRPr lang="en-CA" dirty="0"/>
          </a:p>
        </p:txBody>
      </p:sp>
      <p:graphicFrame>
        <p:nvGraphicFramePr>
          <p:cNvPr id="4" name="Content Placeholder 3">
            <a:extLst>
              <a:ext uri="{FF2B5EF4-FFF2-40B4-BE49-F238E27FC236}">
                <a16:creationId xmlns:a16="http://schemas.microsoft.com/office/drawing/2014/main" xmlns="" id="{9510E165-4B58-4E45-9D94-602B3EEE21FB}"/>
              </a:ext>
            </a:extLst>
          </p:cNvPr>
          <p:cNvGraphicFramePr>
            <a:graphicFrameLocks noGrp="1"/>
          </p:cNvGraphicFramePr>
          <p:nvPr>
            <p:ph idx="1"/>
            <p:extLst>
              <p:ext uri="{D42A27DB-BD31-4B8C-83A1-F6EECF244321}">
                <p14:modId xmlns:p14="http://schemas.microsoft.com/office/powerpoint/2010/main" val="6915128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36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180B54-EEA0-41D5-9E7C-DF9F9B608576}"/>
              </a:ext>
            </a:extLst>
          </p:cNvPr>
          <p:cNvSpPr>
            <a:spLocks noGrp="1"/>
          </p:cNvSpPr>
          <p:nvPr>
            <p:ph type="title"/>
          </p:nvPr>
        </p:nvSpPr>
        <p:spPr/>
        <p:txBody>
          <a:bodyPr/>
          <a:lstStyle/>
          <a:p>
            <a:r>
              <a:rPr lang="en-CA" dirty="0" smtClean="0"/>
              <a:t>Can-E</a:t>
            </a:r>
            <a:endParaRPr lang="en-CA" dirty="0"/>
          </a:p>
        </p:txBody>
      </p:sp>
      <p:sp>
        <p:nvSpPr>
          <p:cNvPr id="3" name="Content Placeholder 2">
            <a:extLst>
              <a:ext uri="{FF2B5EF4-FFF2-40B4-BE49-F238E27FC236}">
                <a16:creationId xmlns:a16="http://schemas.microsoft.com/office/drawing/2014/main" xmlns="" id="{B4E132C1-DB30-4574-99B9-2795030421CF}"/>
              </a:ext>
            </a:extLst>
          </p:cNvPr>
          <p:cNvSpPr>
            <a:spLocks noGrp="1"/>
          </p:cNvSpPr>
          <p:nvPr>
            <p:ph idx="1"/>
          </p:nvPr>
        </p:nvSpPr>
        <p:spPr/>
        <p:txBody>
          <a:bodyPr>
            <a:normAutofit fontScale="55000" lnSpcReduction="20000"/>
          </a:bodyPr>
          <a:lstStyle/>
          <a:p>
            <a:pPr marL="0" indent="0">
              <a:buNone/>
            </a:pPr>
            <a:r>
              <a:rPr lang="en-CA" b="1" dirty="0"/>
              <a:t>1. Introduction</a:t>
            </a:r>
          </a:p>
          <a:p>
            <a:pPr marL="0" indent="0">
              <a:buNone/>
            </a:pPr>
            <a:r>
              <a:rPr lang="en-CA" dirty="0"/>
              <a:t>With a low birth rate and aging society, a population ratio of the elderly requiring some kinds of nursing or care in a daily life keeps on increasing but the number of a people who looks after them becomes short. The elderly experience a lot of inconvenience on physical activities in a daily life because of a decline of physical strength and limit of joint's movable range due to aging. Especially, a decline of leg's muscular power becomes a barrier for them to conduct a daily activity accompanying a physical movement, and is one of major reasons that they avoid to move. This will cause a more decline of leg's muscular power and result in a negative chain that they can not stand and walk by </a:t>
            </a:r>
            <a:r>
              <a:rPr lang="en-CA" dirty="0" smtClean="0"/>
              <a:t>themselves.</a:t>
            </a:r>
          </a:p>
          <a:p>
            <a:r>
              <a:rPr lang="en-CA" dirty="0">
                <a:hlinkClick r:id="rId2"/>
              </a:rPr>
              <a:t>http://ieeexplore.ieee.org/document/6988047/?</a:t>
            </a:r>
            <a:r>
              <a:rPr lang="en-CA" dirty="0" smtClean="0">
                <a:hlinkClick r:id="rId2"/>
              </a:rPr>
              <a:t>reload=true</a:t>
            </a:r>
            <a:endParaRPr lang="en-CA" dirty="0" smtClean="0"/>
          </a:p>
          <a:p>
            <a:pPr marL="0" indent="0">
              <a:buNone/>
            </a:pPr>
            <a:r>
              <a:rPr lang="en-US" dirty="0" smtClean="0"/>
              <a:t>Most </a:t>
            </a:r>
            <a:r>
              <a:rPr lang="en-US" dirty="0"/>
              <a:t>remarkable is the fact that exercise, diet, socialization, and mental stimulation combined have been shown to be more likely to lower the risk of dementia than any one of those factors alone!</a:t>
            </a:r>
            <a:endParaRPr lang="en-CA" dirty="0" smtClean="0"/>
          </a:p>
          <a:p>
            <a:r>
              <a:rPr lang="en-CA" dirty="0">
                <a:hlinkClick r:id="rId3"/>
              </a:rPr>
              <a:t>http://</a:t>
            </a:r>
            <a:r>
              <a:rPr lang="en-CA" dirty="0" smtClean="0">
                <a:hlinkClick r:id="rId3"/>
              </a:rPr>
              <a:t>www.huffingtonpost.com/marguerite-manteaurao/dementia_b_4986840.html</a:t>
            </a:r>
            <a:endParaRPr lang="en-CA" dirty="0"/>
          </a:p>
          <a:p>
            <a:pPr marL="0" indent="0">
              <a:buNone/>
            </a:pPr>
            <a:r>
              <a:rPr lang="en-CA" dirty="0"/>
              <a:t>"Many of our participants engaged in seemingly emotional and unexpected ways with our very simple, almost purely abstract robot," reads the study's paper, called Exploring Emotive Actuation and Its Role in Human-Robot Interaction. </a:t>
            </a:r>
          </a:p>
          <a:p>
            <a:pPr marL="0" indent="0">
              <a:buNone/>
            </a:pPr>
            <a:r>
              <a:rPr lang="en-CA" dirty="0"/>
              <a:t>"We see great promise in these findings: users' ability (or is it need?) to be deeply engaged with abstract robotic motion is, we believe, powerful." </a:t>
            </a:r>
          </a:p>
          <a:p>
            <a:r>
              <a:rPr lang="en-CA" dirty="0">
                <a:hlinkClick r:id="rId4"/>
              </a:rPr>
              <a:t>http://</a:t>
            </a:r>
            <a:r>
              <a:rPr lang="en-CA" dirty="0" smtClean="0">
                <a:hlinkClick r:id="rId4"/>
              </a:rPr>
              <a:t>www.cbc.ca/newsblogs/yourcommunity/2013/08/humans-befriend-robotic-stick-in-ucalgary-experiment.html</a:t>
            </a:r>
            <a:endParaRPr lang="en-CA" dirty="0"/>
          </a:p>
        </p:txBody>
      </p:sp>
    </p:spTree>
    <p:extLst>
      <p:ext uri="{BB962C8B-B14F-4D97-AF65-F5344CB8AC3E}">
        <p14:creationId xmlns:p14="http://schemas.microsoft.com/office/powerpoint/2010/main" val="147590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01D5B-B429-45B4-8CEA-F29E0625F2D5}"/>
              </a:ext>
            </a:extLst>
          </p:cNvPr>
          <p:cNvSpPr>
            <a:spLocks noGrp="1"/>
          </p:cNvSpPr>
          <p:nvPr>
            <p:ph type="title"/>
          </p:nvPr>
        </p:nvSpPr>
        <p:spPr/>
        <p:txBody>
          <a:bodyPr/>
          <a:lstStyle/>
          <a:p>
            <a:r>
              <a:rPr lang="en-CA" dirty="0" err="1"/>
              <a:t>canE</a:t>
            </a:r>
            <a:endParaRPr lang="en-CA" dirty="0"/>
          </a:p>
        </p:txBody>
      </p:sp>
      <p:graphicFrame>
        <p:nvGraphicFramePr>
          <p:cNvPr id="4" name="Content Placeholder 3">
            <a:extLst>
              <a:ext uri="{FF2B5EF4-FFF2-40B4-BE49-F238E27FC236}">
                <a16:creationId xmlns:a16="http://schemas.microsoft.com/office/drawing/2014/main" xmlns="" id="{487C818F-0DD2-4E57-AED6-06CAD80ECA14}"/>
              </a:ext>
            </a:extLst>
          </p:cNvPr>
          <p:cNvGraphicFramePr>
            <a:graphicFrameLocks noGrp="1"/>
          </p:cNvGraphicFramePr>
          <p:nvPr>
            <p:ph idx="1"/>
            <p:extLst>
              <p:ext uri="{D42A27DB-BD31-4B8C-83A1-F6EECF244321}">
                <p14:modId xmlns:p14="http://schemas.microsoft.com/office/powerpoint/2010/main" val="3892895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589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F74B0-89AB-49B7-803A-805CECCC59EF}"/>
              </a:ext>
            </a:extLst>
          </p:cNvPr>
          <p:cNvSpPr>
            <a:spLocks noGrp="1"/>
          </p:cNvSpPr>
          <p:nvPr>
            <p:ph type="title"/>
          </p:nvPr>
        </p:nvSpPr>
        <p:spPr/>
        <p:txBody>
          <a:bodyPr/>
          <a:lstStyle/>
          <a:p>
            <a:r>
              <a:rPr lang="en-CA" dirty="0" err="1"/>
              <a:t>canE</a:t>
            </a:r>
            <a:endParaRPr lang="en-CA" dirty="0"/>
          </a:p>
        </p:txBody>
      </p:sp>
      <p:sp>
        <p:nvSpPr>
          <p:cNvPr id="3" name="Content Placeholder 2">
            <a:extLst>
              <a:ext uri="{FF2B5EF4-FFF2-40B4-BE49-F238E27FC236}">
                <a16:creationId xmlns:a16="http://schemas.microsoft.com/office/drawing/2014/main" xmlns="" id="{66EA085B-04E6-4EF5-B74B-651CE74C0342}"/>
              </a:ext>
            </a:extLst>
          </p:cNvPr>
          <p:cNvSpPr>
            <a:spLocks noGrp="1"/>
          </p:cNvSpPr>
          <p:nvPr>
            <p:ph idx="1"/>
          </p:nvPr>
        </p:nvSpPr>
        <p:spPr/>
        <p:txBody>
          <a:bodyPr>
            <a:normAutofit fontScale="92500" lnSpcReduction="20000"/>
          </a:bodyPr>
          <a:lstStyle/>
          <a:p>
            <a:r>
              <a:rPr lang="en-CA" dirty="0"/>
              <a:t>Our product is an autonomous mobility platform with cognition. Interface will be designed to be ergonomic and intuitive. One of our initial product offerings will be a cane with a gyro stabilized omnidirectional ball for movement and an ergonomic amorphous interface for users. It will act as a virtual assistant engaging with patients intuitively, analysing and learning from their behaviour enabling AI interaction. Apart from assisting patients move it can also help them sense the world </a:t>
            </a:r>
            <a:r>
              <a:rPr lang="en-CA" dirty="0" smtClean="0"/>
              <a:t>around </a:t>
            </a:r>
            <a:r>
              <a:rPr lang="en-CA" dirty="0"/>
              <a:t>if </a:t>
            </a:r>
            <a:r>
              <a:rPr lang="en-CA" dirty="0" smtClean="0"/>
              <a:t>challenged</a:t>
            </a:r>
            <a:r>
              <a:rPr lang="en-CA" dirty="0"/>
              <a:t>.</a:t>
            </a:r>
          </a:p>
          <a:p>
            <a:r>
              <a:rPr lang="en-CA" dirty="0"/>
              <a:t>We provide the services to support the system. We deliver an initial safe solution which accepts multiple inputs. With feedback from our users, in collaboration with the hospital we develop a system with a better understanding of the users.</a:t>
            </a:r>
          </a:p>
          <a:p>
            <a:r>
              <a:rPr lang="en-CA" dirty="0"/>
              <a:t>By combining the mobility of </a:t>
            </a:r>
            <a:r>
              <a:rPr lang="en-CA" dirty="0" err="1"/>
              <a:t>canE</a:t>
            </a:r>
            <a:r>
              <a:rPr lang="en-CA" dirty="0"/>
              <a:t> and the versatility of the open source community, we are able to create solutions for a variety of applications. </a:t>
            </a:r>
          </a:p>
        </p:txBody>
      </p:sp>
    </p:spTree>
    <p:extLst>
      <p:ext uri="{BB962C8B-B14F-4D97-AF65-F5344CB8AC3E}">
        <p14:creationId xmlns:p14="http://schemas.microsoft.com/office/powerpoint/2010/main" val="30627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D9455-EE3F-4DAE-B5F9-1FB676B1B1A4}"/>
              </a:ext>
            </a:extLst>
          </p:cNvPr>
          <p:cNvSpPr>
            <a:spLocks noGrp="1"/>
          </p:cNvSpPr>
          <p:nvPr>
            <p:ph type="title"/>
          </p:nvPr>
        </p:nvSpPr>
        <p:spPr/>
        <p:txBody>
          <a:bodyPr/>
          <a:lstStyle/>
          <a:p>
            <a:r>
              <a:rPr lang="en-CA" dirty="0" err="1"/>
              <a:t>canE</a:t>
            </a:r>
            <a:endParaRPr lang="en-CA" dirty="0"/>
          </a:p>
        </p:txBody>
      </p:sp>
      <p:graphicFrame>
        <p:nvGraphicFramePr>
          <p:cNvPr id="4" name="Content Placeholder 3">
            <a:extLst>
              <a:ext uri="{FF2B5EF4-FFF2-40B4-BE49-F238E27FC236}">
                <a16:creationId xmlns:a16="http://schemas.microsoft.com/office/drawing/2014/main" xmlns="" id="{586B62AC-CCFA-4611-BE70-512630DDFBD8}"/>
              </a:ext>
            </a:extLst>
          </p:cNvPr>
          <p:cNvGraphicFramePr>
            <a:graphicFrameLocks noGrp="1"/>
          </p:cNvGraphicFramePr>
          <p:nvPr>
            <p:ph idx="1"/>
            <p:extLst>
              <p:ext uri="{D42A27DB-BD31-4B8C-83A1-F6EECF244321}">
                <p14:modId xmlns:p14="http://schemas.microsoft.com/office/powerpoint/2010/main" val="31501727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954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Can-E</a:t>
            </a:r>
            <a:endParaRPr lang="en-US" dirty="0"/>
          </a:p>
        </p:txBody>
      </p:sp>
      <p:sp>
        <p:nvSpPr>
          <p:cNvPr id="3" name="Content Placeholder 2"/>
          <p:cNvSpPr>
            <a:spLocks noGrp="1"/>
          </p:cNvSpPr>
          <p:nvPr>
            <p:ph idx="1"/>
          </p:nvPr>
        </p:nvSpPr>
        <p:spPr/>
        <p:txBody>
          <a:bodyPr/>
          <a:lstStyle/>
          <a:p>
            <a:r>
              <a:rPr lang="en-US" dirty="0" smtClean="0"/>
              <a:t>We will not require access to personally identifiable info such as name</a:t>
            </a:r>
          </a:p>
          <a:p>
            <a:r>
              <a:rPr lang="en-US" dirty="0"/>
              <a:t>We may request correlated medical data to address solution</a:t>
            </a:r>
          </a:p>
          <a:p>
            <a:r>
              <a:rPr lang="en-US" dirty="0" smtClean="0"/>
              <a:t>Will </a:t>
            </a:r>
            <a:r>
              <a:rPr lang="en-US" dirty="0"/>
              <a:t>request interface with medical devices, accepting various </a:t>
            </a:r>
            <a:r>
              <a:rPr lang="en-US" dirty="0" smtClean="0"/>
              <a:t>inputs</a:t>
            </a:r>
            <a:endParaRPr lang="en-US" dirty="0"/>
          </a:p>
        </p:txBody>
      </p:sp>
    </p:spTree>
    <p:extLst>
      <p:ext uri="{BB962C8B-B14F-4D97-AF65-F5344CB8AC3E}">
        <p14:creationId xmlns:p14="http://schemas.microsoft.com/office/powerpoint/2010/main" val="220108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928565-7F76-40B6-B669-5B39AA593AC9}"/>
              </a:ext>
            </a:extLst>
          </p:cNvPr>
          <p:cNvSpPr>
            <a:spLocks noGrp="1"/>
          </p:cNvSpPr>
          <p:nvPr>
            <p:ph type="title"/>
          </p:nvPr>
        </p:nvSpPr>
        <p:spPr/>
        <p:txBody>
          <a:bodyPr/>
          <a:lstStyle/>
          <a:p>
            <a:endParaRPr lang="en-CA"/>
          </a:p>
        </p:txBody>
      </p:sp>
      <p:graphicFrame>
        <p:nvGraphicFramePr>
          <p:cNvPr id="5" name="Content Placeholder 4">
            <a:extLst>
              <a:ext uri="{FF2B5EF4-FFF2-40B4-BE49-F238E27FC236}">
                <a16:creationId xmlns:a16="http://schemas.microsoft.com/office/drawing/2014/main" xmlns="" id="{DFCBD058-F397-43A0-8FC3-281F1E80C13D}"/>
              </a:ext>
            </a:extLst>
          </p:cNvPr>
          <p:cNvGraphicFramePr>
            <a:graphicFrameLocks noGrp="1"/>
          </p:cNvGraphicFramePr>
          <p:nvPr>
            <p:ph idx="1"/>
            <p:extLst>
              <p:ext uri="{D42A27DB-BD31-4B8C-83A1-F6EECF244321}">
                <p14:modId xmlns:p14="http://schemas.microsoft.com/office/powerpoint/2010/main" val="2151968401"/>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xmlns="" val="901952541"/>
                    </a:ext>
                  </a:extLst>
                </a:gridCol>
                <a:gridCol w="2103120">
                  <a:extLst>
                    <a:ext uri="{9D8B030D-6E8A-4147-A177-3AD203B41FA5}">
                      <a16:colId xmlns:a16="http://schemas.microsoft.com/office/drawing/2014/main" xmlns="" val="3954711644"/>
                    </a:ext>
                  </a:extLst>
                </a:gridCol>
                <a:gridCol w="2103120">
                  <a:extLst>
                    <a:ext uri="{9D8B030D-6E8A-4147-A177-3AD203B41FA5}">
                      <a16:colId xmlns:a16="http://schemas.microsoft.com/office/drawing/2014/main" xmlns="" val="3066110961"/>
                    </a:ext>
                  </a:extLst>
                </a:gridCol>
                <a:gridCol w="2103120">
                  <a:extLst>
                    <a:ext uri="{9D8B030D-6E8A-4147-A177-3AD203B41FA5}">
                      <a16:colId xmlns:a16="http://schemas.microsoft.com/office/drawing/2014/main" xmlns="" val="2404356705"/>
                    </a:ext>
                  </a:extLst>
                </a:gridCol>
                <a:gridCol w="2103120">
                  <a:extLst>
                    <a:ext uri="{9D8B030D-6E8A-4147-A177-3AD203B41FA5}">
                      <a16:colId xmlns:a16="http://schemas.microsoft.com/office/drawing/2014/main" xmlns="" val="3984486127"/>
                    </a:ext>
                  </a:extLst>
                </a:gridCol>
              </a:tblGrid>
              <a:tr h="370840">
                <a:tc>
                  <a:txBody>
                    <a:bodyPr/>
                    <a:lstStyle/>
                    <a:p>
                      <a:r>
                        <a:rPr lang="en-CA" dirty="0"/>
                        <a:t>Mobility</a:t>
                      </a:r>
                    </a:p>
                  </a:txBody>
                  <a:tcPr/>
                </a:tc>
                <a:tc>
                  <a:txBody>
                    <a:bodyPr/>
                    <a:lstStyle/>
                    <a:p>
                      <a:r>
                        <a:rPr lang="en-CA" dirty="0"/>
                        <a:t>Interaction</a:t>
                      </a:r>
                    </a:p>
                  </a:txBody>
                  <a:tcPr/>
                </a:tc>
                <a:tc>
                  <a:txBody>
                    <a:bodyPr/>
                    <a:lstStyle/>
                    <a:p>
                      <a:r>
                        <a:rPr lang="en-CA" dirty="0"/>
                        <a:t>Gamification</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xmlns="" val="940172699"/>
                  </a:ext>
                </a:extLst>
              </a:tr>
              <a:tr h="370840">
                <a:tc>
                  <a:txBody>
                    <a:bodyPr/>
                    <a:lstStyle/>
                    <a:p>
                      <a:r>
                        <a:rPr lang="en-CA" dirty="0"/>
                        <a:t>Cane</a:t>
                      </a:r>
                    </a:p>
                  </a:txBody>
                  <a:tcPr/>
                </a:tc>
                <a:tc>
                  <a:txBody>
                    <a:bodyPr/>
                    <a:lstStyle/>
                    <a:p>
                      <a:r>
                        <a:rPr lang="en-CA" dirty="0"/>
                        <a:t>Hand </a:t>
                      </a:r>
                    </a:p>
                  </a:txBody>
                  <a:tcPr/>
                </a:tc>
                <a:tc>
                  <a:txBody>
                    <a:bodyPr/>
                    <a:lstStyle/>
                    <a:p>
                      <a:r>
                        <a:rPr lang="en-CA" dirty="0"/>
                        <a:t>2sticks</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xmlns="" val="892533301"/>
                  </a:ext>
                </a:extLst>
              </a:tr>
              <a:tr h="370840">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xmlns="" val="1671163311"/>
                  </a:ext>
                </a:extLst>
              </a:tr>
              <a:tr h="370840">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xmlns="" val="3875091361"/>
                  </a:ext>
                </a:extLst>
              </a:tr>
              <a:tr h="370840">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xmlns="" val="1664233778"/>
                  </a:ext>
                </a:extLst>
              </a:tr>
            </a:tbl>
          </a:graphicData>
        </a:graphic>
      </p:graphicFrame>
    </p:spTree>
    <p:extLst>
      <p:ext uri="{BB962C8B-B14F-4D97-AF65-F5344CB8AC3E}">
        <p14:creationId xmlns:p14="http://schemas.microsoft.com/office/powerpoint/2010/main" val="80127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24FAEC-B918-420F-8F61-E1E3F6CD6FB0}"/>
              </a:ext>
            </a:extLst>
          </p:cNvPr>
          <p:cNvSpPr>
            <a:spLocks noGrp="1"/>
          </p:cNvSpPr>
          <p:nvPr>
            <p:ph type="title"/>
          </p:nvPr>
        </p:nvSpPr>
        <p:spPr/>
        <p:txBody>
          <a:bodyPr/>
          <a:lstStyle/>
          <a:p>
            <a:r>
              <a:rPr lang="en-CA" dirty="0" err="1"/>
              <a:t>canE</a:t>
            </a:r>
            <a:endParaRPr lang="en-CA" dirty="0"/>
          </a:p>
        </p:txBody>
      </p:sp>
      <p:sp>
        <p:nvSpPr>
          <p:cNvPr id="3" name="Content Placeholder 2">
            <a:extLst>
              <a:ext uri="{FF2B5EF4-FFF2-40B4-BE49-F238E27FC236}">
                <a16:creationId xmlns:a16="http://schemas.microsoft.com/office/drawing/2014/main" xmlns="" id="{BC284D59-439D-40FB-BBD4-707802A35DD2}"/>
              </a:ext>
            </a:extLst>
          </p:cNvPr>
          <p:cNvSpPr>
            <a:spLocks noGrp="1"/>
          </p:cNvSpPr>
          <p:nvPr>
            <p:ph sz="half" idx="1"/>
          </p:nvPr>
        </p:nvSpPr>
        <p:spPr/>
        <p:txBody>
          <a:bodyPr/>
          <a:lstStyle/>
          <a:p>
            <a:r>
              <a:rPr lang="en-CA" dirty="0"/>
              <a:t>Mobility</a:t>
            </a:r>
          </a:p>
          <a:p>
            <a:r>
              <a:rPr lang="en-CA" dirty="0"/>
              <a:t>Augmentative</a:t>
            </a:r>
          </a:p>
        </p:txBody>
      </p:sp>
      <p:sp>
        <p:nvSpPr>
          <p:cNvPr id="4" name="Content Placeholder 3">
            <a:extLst>
              <a:ext uri="{FF2B5EF4-FFF2-40B4-BE49-F238E27FC236}">
                <a16:creationId xmlns:a16="http://schemas.microsoft.com/office/drawing/2014/main" xmlns="" id="{9840B3E4-EF69-429D-91EA-02F3ADFEB152}"/>
              </a:ext>
            </a:extLst>
          </p:cNvPr>
          <p:cNvSpPr>
            <a:spLocks noGrp="1"/>
          </p:cNvSpPr>
          <p:nvPr>
            <p:ph sz="half" idx="2"/>
          </p:nvPr>
        </p:nvSpPr>
        <p:spPr/>
        <p:txBody>
          <a:bodyPr/>
          <a:lstStyle/>
          <a:p>
            <a:r>
              <a:rPr lang="en-CA" dirty="0"/>
              <a:t>Interaction</a:t>
            </a:r>
          </a:p>
          <a:p>
            <a:r>
              <a:rPr lang="en-CA" dirty="0"/>
              <a:t>Intuitive</a:t>
            </a:r>
          </a:p>
          <a:p>
            <a:endParaRPr lang="en-CA" dirty="0"/>
          </a:p>
        </p:txBody>
      </p:sp>
    </p:spTree>
    <p:extLst>
      <p:ext uri="{BB962C8B-B14F-4D97-AF65-F5344CB8AC3E}">
        <p14:creationId xmlns:p14="http://schemas.microsoft.com/office/powerpoint/2010/main" val="293447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4964</TotalTime>
  <Words>490</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Can-E</vt:lpstr>
      <vt:lpstr>canE</vt:lpstr>
      <vt:lpstr>Can-E</vt:lpstr>
      <vt:lpstr>canE</vt:lpstr>
      <vt:lpstr>canE</vt:lpstr>
      <vt:lpstr>canE</vt:lpstr>
      <vt:lpstr>Can-E</vt:lpstr>
      <vt:lpstr>PowerPoint Presentation</vt:lpstr>
      <vt:lpstr>canE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Sajed</dc:creator>
  <cp:lastModifiedBy>Jed</cp:lastModifiedBy>
  <cp:revision>39</cp:revision>
  <dcterms:created xsi:type="dcterms:W3CDTF">2017-08-24T13:58:07Z</dcterms:created>
  <dcterms:modified xsi:type="dcterms:W3CDTF">2017-08-28T01:06:38Z</dcterms:modified>
</cp:coreProperties>
</file>