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5/14/2017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5/14/2017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5/14/2017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5/14/2017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71024" y="5031815"/>
            <a:ext cx="8825657" cy="566738"/>
          </a:xfrm>
        </p:spPr>
        <p:txBody>
          <a:bodyPr/>
          <a:lstStyle/>
          <a:p>
            <a:pPr algn="r"/>
            <a:r>
              <a:rPr lang="en-US" dirty="0"/>
              <a:t>By Safa Shafat</a:t>
            </a:r>
          </a:p>
        </p:txBody>
      </p:sp>
      <p:sp>
        <p:nvSpPr>
          <p:cNvPr id="3" name="Subtitle 2"/>
          <p:cNvSpPr>
            <a:spLocks noGrp="1"/>
          </p:cNvSpPr>
          <p:nvPr>
            <p:ph type="body" sz="half" idx="2"/>
          </p:nvPr>
        </p:nvSpPr>
        <p:spPr>
          <a:xfrm>
            <a:off x="289975" y="3640167"/>
            <a:ext cx="11515122" cy="493712"/>
          </a:xfrm>
        </p:spPr>
        <p:txBody>
          <a:bodyPr>
            <a:noAutofit/>
          </a:bodyPr>
          <a:lstStyle/>
          <a:p>
            <a:pPr algn="ctr"/>
            <a:r>
              <a:rPr lang="en-US" sz="3200" b="1" dirty="0">
                <a:solidFill>
                  <a:schemeClr val="tx1"/>
                </a:solidFill>
                <a:latin typeface="Corbel" panose="020B0503020204020204" pitchFamily="34" charset="0"/>
              </a:rPr>
              <a:t>MTA'S RIDERSHIP;</a:t>
            </a:r>
          </a:p>
          <a:p>
            <a:pPr algn="ctr"/>
            <a:r>
              <a:rPr lang="en-US" sz="3200" b="1" dirty="0">
                <a:solidFill>
                  <a:schemeClr val="tx1"/>
                </a:solidFill>
                <a:latin typeface="Corbel" panose="020B0503020204020204" pitchFamily="34" charset="0"/>
              </a:rPr>
              <a:t> NEW YORK CITY'S MAJOR PUBLIC TRANSPORTATION </a:t>
            </a:r>
            <a:br>
              <a:rPr lang="en-US" sz="3200" b="1" dirty="0">
                <a:solidFill>
                  <a:schemeClr val="tx1"/>
                </a:solidFill>
                <a:latin typeface="Corbel" panose="020B0503020204020204" pitchFamily="34" charset="0"/>
              </a:rPr>
            </a:br>
            <a:endParaRPr lang="en-US" sz="3200" b="1" dirty="0">
              <a:solidFill>
                <a:schemeClr val="tx1"/>
              </a:solidFill>
              <a:latin typeface="Corbel" panose="020B0503020204020204" pitchFamily="34" charset="0"/>
            </a:endParaRPr>
          </a:p>
        </p:txBody>
      </p:sp>
      <p:pic>
        <p:nvPicPr>
          <p:cNvPr id="4" name="Picture 3"/>
          <p:cNvPicPr>
            <a:picLocks noChangeAspect="1"/>
          </p:cNvPicPr>
          <p:nvPr/>
        </p:nvPicPr>
        <p:blipFill>
          <a:blip r:embed="rId2"/>
          <a:stretch>
            <a:fillRect/>
          </a:stretch>
        </p:blipFill>
        <p:spPr>
          <a:xfrm>
            <a:off x="2371024" y="743605"/>
            <a:ext cx="7144955" cy="2857982"/>
          </a:xfrm>
          <a:prstGeom prst="rect">
            <a:avLst/>
          </a:prstGeom>
        </p:spPr>
      </p:pic>
    </p:spTree>
    <p:extLst>
      <p:ext uri="{BB962C8B-B14F-4D97-AF65-F5344CB8AC3E}">
        <p14:creationId xmlns:p14="http://schemas.microsoft.com/office/powerpoint/2010/main" val="106506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Discoveries</a:t>
            </a:r>
          </a:p>
        </p:txBody>
      </p:sp>
      <p:sp>
        <p:nvSpPr>
          <p:cNvPr id="5" name="Content Placeholder 4"/>
          <p:cNvSpPr>
            <a:spLocks noGrp="1"/>
          </p:cNvSpPr>
          <p:nvPr>
            <p:ph sz="half" idx="1"/>
          </p:nvPr>
        </p:nvSpPr>
        <p:spPr/>
        <p:txBody>
          <a:bodyPr/>
          <a:lstStyle/>
          <a:p>
            <a:r>
              <a:rPr lang="en-US" dirty="0"/>
              <a:t>Brooklyn has the highest number of bus riders</a:t>
            </a:r>
          </a:p>
          <a:p>
            <a:r>
              <a:rPr lang="en-US" dirty="0"/>
              <a:t>Manhattan has the highest number of overall MTA riders, with the highest in the Subway</a:t>
            </a:r>
          </a:p>
          <a:p>
            <a:r>
              <a:rPr lang="en-US" dirty="0"/>
              <a:t>The annual bus ridership has gone down significantly in the last 5 years, as opposed to the subway ridership, which sees a steady growth.</a:t>
            </a:r>
          </a:p>
          <a:p>
            <a:endParaRPr lang="en-US" dirty="0"/>
          </a:p>
        </p:txBody>
      </p:sp>
      <p:pic>
        <p:nvPicPr>
          <p:cNvPr id="7" name="Content Placeholder 6"/>
          <p:cNvPicPr>
            <a:picLocks noGrp="1" noChangeAspect="1"/>
          </p:cNvPicPr>
          <p:nvPr>
            <p:ph sz="half" idx="2"/>
          </p:nvPr>
        </p:nvPicPr>
        <p:blipFill>
          <a:blip r:embed="rId2"/>
          <a:stretch>
            <a:fillRect/>
          </a:stretch>
        </p:blipFill>
        <p:spPr>
          <a:xfrm>
            <a:off x="7376340" y="641942"/>
            <a:ext cx="4083993" cy="2629939"/>
          </a:xfrm>
        </p:spPr>
      </p:pic>
      <p:pic>
        <p:nvPicPr>
          <p:cNvPr id="9" name="Picture 8"/>
          <p:cNvPicPr>
            <a:picLocks noChangeAspect="1"/>
          </p:cNvPicPr>
          <p:nvPr/>
        </p:nvPicPr>
        <p:blipFill>
          <a:blip r:embed="rId3"/>
          <a:stretch>
            <a:fillRect/>
          </a:stretch>
        </p:blipFill>
        <p:spPr>
          <a:xfrm>
            <a:off x="6376851" y="3461105"/>
            <a:ext cx="4007036" cy="2992755"/>
          </a:xfrm>
          <a:prstGeom prst="rect">
            <a:avLst/>
          </a:prstGeom>
        </p:spPr>
      </p:pic>
    </p:spTree>
    <p:extLst>
      <p:ext uri="{BB962C8B-B14F-4D97-AF65-F5344CB8AC3E}">
        <p14:creationId xmlns:p14="http://schemas.microsoft.com/office/powerpoint/2010/main" val="277830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half" idx="1"/>
          </p:nvPr>
        </p:nvSpPr>
        <p:spPr/>
        <p:txBody>
          <a:bodyPr>
            <a:normAutofit fontScale="92500" lnSpcReduction="20000"/>
          </a:bodyPr>
          <a:lstStyle/>
          <a:p>
            <a:r>
              <a:rPr lang="en-US" dirty="0"/>
              <a:t>There are millions of bus riders every year. Even though the bus ridership is not as large as Subway ridership, simply because subways cover a lot more distance with the same fare and most people use transportation to go to work, etc. which is mostly away from the borough they live in. Manhattan being the busiest borough has the most riders. </a:t>
            </a:r>
          </a:p>
          <a:p>
            <a:r>
              <a:rPr lang="en-US" dirty="0"/>
              <a:t>But Brooklyn and The Bronx has many people taking the bus which shows that people who stay within these boroughs commute a lot. The busiest bus line suggests the boroughs being very active and independent meaning, it has jobs, schools to be a busy location.</a:t>
            </a:r>
          </a:p>
        </p:txBody>
      </p:sp>
      <p:pic>
        <p:nvPicPr>
          <p:cNvPr id="5" name="Content Placeholder 4"/>
          <p:cNvPicPr>
            <a:picLocks noGrp="1" noChangeAspect="1"/>
          </p:cNvPicPr>
          <p:nvPr>
            <p:ph sz="half" idx="2"/>
          </p:nvPr>
        </p:nvPicPr>
        <p:blipFill>
          <a:blip r:embed="rId2"/>
          <a:stretch>
            <a:fillRect/>
          </a:stretch>
        </p:blipFill>
        <p:spPr>
          <a:xfrm>
            <a:off x="6244984" y="2060575"/>
            <a:ext cx="4395788" cy="3283104"/>
          </a:xfrm>
        </p:spPr>
      </p:pic>
    </p:spTree>
    <p:extLst>
      <p:ext uri="{BB962C8B-B14F-4D97-AF65-F5344CB8AC3E}">
        <p14:creationId xmlns:p14="http://schemas.microsoft.com/office/powerpoint/2010/main" val="2403215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TotalTime>
  <Words>182</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Century Gothic</vt:lpstr>
      <vt:lpstr>Corbel</vt:lpstr>
      <vt:lpstr>Wingdings 3</vt:lpstr>
      <vt:lpstr>Ion</vt:lpstr>
      <vt:lpstr>By Safa Shafat</vt:lpstr>
      <vt:lpstr>Discoveries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Safa Shafat</dc:title>
  <dc:creator>GKPunk 🎮</dc:creator>
  <cp:lastModifiedBy>GKPunk 🎮</cp:lastModifiedBy>
  <cp:revision>4</cp:revision>
  <dcterms:created xsi:type="dcterms:W3CDTF">2017-05-15T01:50:20Z</dcterms:created>
  <dcterms:modified xsi:type="dcterms:W3CDTF">2017-05-15T02:39:38Z</dcterms:modified>
</cp:coreProperties>
</file>