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62" r:id="rId5"/>
    <p:sldId id="263" r:id="rId6"/>
    <p:sldId id="268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599" autoAdjust="0"/>
  </p:normalViewPr>
  <p:slideViewPr>
    <p:cSldViewPr>
      <p:cViewPr varScale="1">
        <p:scale>
          <a:sx n="91" d="100"/>
          <a:sy n="91" d="100"/>
        </p:scale>
        <p:origin x="53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Echo services with</a:t>
            </a:r>
            <a:br>
              <a:rPr lang="en-US" dirty="0">
                <a:solidFill>
                  <a:srgbClr val="FF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rgbClr val="FF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TCP and UDP.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By Safa Shafat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685800"/>
            <a:ext cx="9143998" cy="7159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Difference between the Protocols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676400"/>
            <a:ext cx="9144000" cy="4267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TCP</a:t>
            </a:r>
          </a:p>
          <a:p>
            <a:r>
              <a:rPr lang="en-US" dirty="0"/>
              <a:t>Provide reliable stream service</a:t>
            </a:r>
          </a:p>
          <a:p>
            <a:r>
              <a:rPr lang="en-US" dirty="0"/>
              <a:t>Uses the connection instead of protocol port, connections are identified by a pair of endpoints</a:t>
            </a:r>
          </a:p>
          <a:p>
            <a:r>
              <a:rPr lang="en-US" dirty="0"/>
              <a:t>Because of this, a given TCP port number can be shared by multiple connections on the same machine</a:t>
            </a:r>
          </a:p>
          <a:p>
            <a:r>
              <a:rPr lang="en-US" dirty="0">
                <a:solidFill>
                  <a:srgbClr val="FF0000"/>
                </a:solidFill>
              </a:rPr>
              <a:t>UDP</a:t>
            </a:r>
          </a:p>
          <a:p>
            <a:r>
              <a:rPr lang="en-US" dirty="0"/>
              <a:t>Unreliable; messages can be lost, duplicated or arrive out of order, uses best-effort </a:t>
            </a:r>
          </a:p>
          <a:p>
            <a:r>
              <a:rPr lang="en-US" dirty="0"/>
              <a:t>Connectionless delivery service</a:t>
            </a:r>
          </a:p>
          <a:p>
            <a:r>
              <a:rPr lang="en-US" dirty="0"/>
              <a:t>Uses IP to carry messages, but adds the ability to distinguish among multiples destinations within a given host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TCP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4564063"/>
            <a:ext cx="9144000" cy="1981200"/>
          </a:xfrm>
        </p:spPr>
        <p:txBody>
          <a:bodyPr/>
          <a:lstStyle/>
          <a:p>
            <a:r>
              <a:rPr lang="en-US" dirty="0"/>
              <a:t>Java’s Socket uses the TCP protocol to deliver messages. </a:t>
            </a:r>
          </a:p>
          <a:p>
            <a:r>
              <a:rPr lang="en-US" dirty="0"/>
              <a:t>In the method </a:t>
            </a:r>
            <a:r>
              <a:rPr lang="en-US" dirty="0" err="1"/>
              <a:t>sendTCP</a:t>
            </a:r>
            <a:r>
              <a:rPr lang="en-US" dirty="0"/>
              <a:t>(), a new Socket is created on port 4000, which waits for a client to connect to server and then echoes the message back to the client by TCP.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40" y="1600200"/>
            <a:ext cx="8886195" cy="29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UDP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600200"/>
            <a:ext cx="9829798" cy="3048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2414" y="4564063"/>
            <a:ext cx="9144000" cy="1981200"/>
          </a:xfrm>
        </p:spPr>
        <p:txBody>
          <a:bodyPr/>
          <a:lstStyle/>
          <a:p>
            <a:r>
              <a:rPr lang="en-US" dirty="0"/>
              <a:t>Java’s </a:t>
            </a:r>
            <a:r>
              <a:rPr lang="en-US" dirty="0" err="1"/>
              <a:t>DatagramSocket</a:t>
            </a:r>
            <a:r>
              <a:rPr lang="en-US" dirty="0"/>
              <a:t> uses the UDP protocol to deliver messages. </a:t>
            </a:r>
          </a:p>
          <a:p>
            <a:r>
              <a:rPr lang="en-US" dirty="0"/>
              <a:t>In the method </a:t>
            </a:r>
            <a:r>
              <a:rPr lang="en-US" dirty="0" err="1"/>
              <a:t>sendUDP</a:t>
            </a:r>
            <a:r>
              <a:rPr lang="en-US" dirty="0"/>
              <a:t>(), a new </a:t>
            </a:r>
            <a:r>
              <a:rPr lang="en-US" dirty="0" err="1"/>
              <a:t>DatagramSocket</a:t>
            </a:r>
            <a:r>
              <a:rPr lang="en-US" dirty="0"/>
              <a:t> is created on port 4100, which waits for a client to connect to server and then echoes the message back to the client via UDP.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Server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2133600"/>
            <a:ext cx="5576644" cy="3095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1336" y="1696026"/>
            <a:ext cx="259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Server Class creates the two Server  Threads for different protocols to use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TCPServerThread</a:t>
            </a:r>
            <a:r>
              <a:rPr lang="en-US" sz="2000" dirty="0"/>
              <a:t> is created for TCP use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UDPServerThread</a:t>
            </a:r>
            <a:r>
              <a:rPr lang="en-US" sz="2000" dirty="0"/>
              <a:t> is used for UDP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rest of the program contains the methods for the threads.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Client</a:t>
            </a:r>
          </a:p>
        </p:txBody>
      </p:sp>
      <p:pic>
        <p:nvPicPr>
          <p:cNvPr id="2050" name="Picture 2" descr="https://www.24houranswers.com/files/a1/l9/zqD2Kd2neWdDyCH8KmQF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" t="38770" r="34971" b="19875"/>
          <a:stretch/>
        </p:blipFill>
        <p:spPr bwMode="auto">
          <a:xfrm>
            <a:off x="5180012" y="1981200"/>
            <a:ext cx="488156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24houranswers.com/files/a1/l9/nJkGNj6KJjl9yPZ9SRn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t="41264" r="27645" b="21481"/>
          <a:stretch/>
        </p:blipFill>
        <p:spPr bwMode="auto">
          <a:xfrm>
            <a:off x="5180011" y="4267200"/>
            <a:ext cx="488156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4212" y="1295400"/>
            <a:ext cx="4077731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Client creates a Graphics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User Interface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Server Address is set to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localhost or 127.0.0.1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Message box allows user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to send message to server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JComboBox</a:t>
            </a:r>
            <a:r>
              <a:rPr lang="en-US" sz="2000" dirty="0"/>
              <a:t> is used to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give user the protocol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choice to send message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Once selected, and send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button is clicked, message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is sent to server and echoed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back to a client, and viewed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on a popup prompt.</a:t>
            </a:r>
          </a:p>
        </p:txBody>
      </p:sp>
    </p:spTree>
    <p:extLst>
      <p:ext uri="{BB962C8B-B14F-4D97-AF65-F5344CB8AC3E}">
        <p14:creationId xmlns:p14="http://schemas.microsoft.com/office/powerpoint/2010/main" val="373932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38</TotalTime>
  <Words>293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Fan Heiti Std B</vt:lpstr>
      <vt:lpstr>Adobe Gothic Std B</vt:lpstr>
      <vt:lpstr>Arial</vt:lpstr>
      <vt:lpstr>Consolas</vt:lpstr>
      <vt:lpstr>Corbel</vt:lpstr>
      <vt:lpstr>Chalkboard 16x9</vt:lpstr>
      <vt:lpstr>Echo services with TCP and UDP.</vt:lpstr>
      <vt:lpstr>Difference between the Protocols</vt:lpstr>
      <vt:lpstr>TCP Implementation</vt:lpstr>
      <vt:lpstr>UDP Implementation</vt:lpstr>
      <vt:lpstr>Server</vt:lpstr>
      <vt:lpstr>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Echo services with TCP and UDP.</dc:title>
  <dc:creator>GKPunk 🎮</dc:creator>
  <cp:lastModifiedBy>GKPunk 🎮</cp:lastModifiedBy>
  <cp:revision>10</cp:revision>
  <dcterms:created xsi:type="dcterms:W3CDTF">2017-05-25T00:34:35Z</dcterms:created>
  <dcterms:modified xsi:type="dcterms:W3CDTF">2017-05-25T01:13:59Z</dcterms:modified>
</cp:coreProperties>
</file>