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ms-office.chartstyle+xml" PartName="/ppt/charts/style1.xml"/>
  <Override ContentType="application/vnd.ms-office.chartcolorstyle+xml" PartName="/ppt/charts/colors1.xml"/>
  <Override ContentType="application/vnd.openxmlformats-officedocument.themeOverride+xml" PartName="/ppt/theme/themeOverride1.xml"/>
  <Override ContentType="application/vnd.openxmlformats-officedocument.drawingml.chart+xml" PartName="/ppt/charts/chart1.xml"/>
  <Override ContentType="application/vnd.openxmlformats-officedocument.presentationml.slide+xml" PartName="/ppt/slides/slide11.xml"/>
  <Override ContentType="application/vnd.ms-office.chartstyle+xml" PartName="/ppt/charts/style2.xml"/>
  <Override ContentType="application/vnd.ms-office.chartcolorstyle+xml" PartName="/ppt/charts/colors2.xml"/>
  <Override ContentType="application/vnd.openxmlformats-officedocument.themeOverride+xml" PartName="/ppt/theme/themeOverride2.xml"/>
  <Override ContentType="application/vnd.openxmlformats-officedocument.drawingml.chart+xml" PartName="/ppt/charts/chart2.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Default ContentType="application/vnd.openxmlformats-officedocument.spreadsheetml.sheet" Extension="xlsx"/>
  <Default ContentType="image/png" Extension="png"/>
  <Default ContentType="image/jpeg" Extension="jpeg"/>
  <Override ContentType="application/x-fontdata" PartName="/ppt/fonts/font1.fntdata"/>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jpe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jpeg" Type="http://schemas.openxmlformats.org/officeDocument/2006/relationships/image"/><Relationship Id="rId9" Target="/ppt/media/image9.jpeg" Type="http://schemas.openxmlformats.org/officeDocument/2006/relationships/image"/><Relationship Id="rId10" Target="/ppt/media/image10.png"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type="screen16x9"/>
  <p:notesSz cx="12192000" cy="6858000"/>
  <p:embeddedFontLst>
    <p:embeddedFont>
      <p:font typeface="Roboto"/>
      <p:bold r:id="rId21"/>
    </p:embeddedFont>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notesSlides/notesSlide1.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0" Target="tableStyles.xml" Type="http://schemas.openxmlformats.org/officeDocument/2006/relationships/tableStyles"/><Relationship Id="rId21" Target="fonts/font1.fntdata" Type="http://schemas.openxmlformats.org/officeDocument/2006/relationships/font"/><Relationship Id="rId22" Target="presProps.xml" Type="http://schemas.openxmlformats.org/officeDocument/2006/relationships/presProps"/><Relationship Id="rId23" Target="viewProps.xml" Type="http://schemas.openxmlformats.org/officeDocument/2006/relationships/viewProps"/></Relationships>
</file>

<file path=ppt/charts/_rels/chart1.xml.rels><?xml version="1.0" encoding="UTF-8" standalone="no"?><Relationships xmlns="http://schemas.openxmlformats.org/package/2006/relationships"><Relationship Id="rId1" Target="style1.xml" Type="http://schemas.microsoft.com/office/2011/relationships/chartStyle"/><Relationship Id="rId2" Target="colors1.xml" Type="http://schemas.microsoft.com/office/2011/relationships/chartColorStyle"/><Relationship Id="rId3" Target="../theme/themeOverride1.xml" Type="http://schemas.openxmlformats.org/officeDocument/2006/relationships/themeOverride"/></Relationships>
</file>

<file path=ppt/charts/_rels/chart2.xml.rels><?xml version="1.0" encoding="UTF-8" standalone="no"?><Relationships xmlns="http://schemas.openxmlformats.org/package/2006/relationships"><Relationship Id="rId1" Target="style2.xml" Type="http://schemas.microsoft.com/office/2011/relationships/chartStyle"/><Relationship Id="rId2" Target="colors2.xml" Type="http://schemas.microsoft.com/office/2011/relationships/chartColorStyle"/><Relationship Id="rId3" Target="../theme/themeOverride2.xml" Type="http://schemas.openxmlformats.org/officeDocument/2006/relationships/themeOverride"/></Relationships>
</file>

<file path=ppt/charts/chart1.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tx>
        <c:rich>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648211800"/>
        <c:axId val="304365101"/>
      </c:barChart>
      <c:catAx>
        <c:axId val="648211800"/>
        <c:scaling>
          <c:orientation val="minMax"/>
        </c:scaling>
        <c:delete val="0"/>
        <c:axPos val="b"/>
        <c:majorTickMark val="none"/>
        <c:minorTickMark val="none"/>
        <c:tickLblPos val="nextTo"/>
        <c:spPr>
          <a:noFill/>
          <a:ln cap="flat" w="9525">
            <a:solidFill>
              <a:schemeClr val="tx1">
                <a:lumMod val="15000"/>
                <a:lumOff val="85000"/>
              </a:schemeClr>
            </a:solidFill>
            <a:round/>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304365101"/>
        <c:crosses val="autoZero"/>
        <c:lblAlgn val="ctr"/>
        <c:lblOffset val="100"/>
      </c:catAx>
      <c:valAx>
        <c:axId val="304365101"/>
        <c:scaling>
          <c:orientation val="minMax"/>
        </c:scaling>
        <c:delete val="0"/>
        <c:axPos val="l"/>
        <c:majorGridlines>
          <c:spPr>
            <a:ln cap="flat" w="9525">
              <a:solidFill>
                <a:schemeClr val="tx1">
                  <a:lumMod val="15000"/>
                  <a:lumOff val="85000"/>
                </a:schemeClr>
              </a:solidFill>
              <a:round/>
            </a:ln>
          </c:spPr>
        </c:majorGridlines>
        <c:majorTickMark val="none"/>
        <c:minorTickMark val="none"/>
        <c:tickLblPos val="nextTo"/>
        <c:numFmt formatCode="General" sourceLinked="0"/>
        <c:spPr>
          <a:noFill/>
          <a:ln>
            <a:noFill/>
          </a:ln>
        </c:spPr>
        <c:txPr>
          <a:bodyPr anchor="ctr" rtlCol="0" spcFirstLastPara="true" vert="horz" wrap="square"/>
          <a:lstStyle/>
          <a:p>
            <a:pPr>
              <a:defRPr b="0" baseline="0" dirty="0" i="0" lang="en-US" strike="noStrike" sz="800" u="none">
                <a:solidFill>
                  <a:schemeClr val="tx1">
                    <a:lumMod val="65000"/>
                    <a:lumOff val="35000"/>
                  </a:schemeClr>
                </a:solidFill>
                <a:latin typeface="+mn-lt"/>
              </a:defRPr>
            </a:pPr>
            <a:r>
              <a:rPr dirty="0" lang="en-US"/>
              <a:t/>
            </a:r>
            <a:endParaRPr dirty="0" lang="en-US"/>
          </a:p>
        </c:txPr>
        <c:crossAx val="648211800"/>
        <c:crosses val="autoZero"/>
        <c:majorUnit val="500.0"/>
      </c:valAx>
      <c:spPr>
        <a:noFill/>
        <a:ln>
          <a:noFill/>
        </a:ln>
      </c:spPr>
    </c:plotArea>
    <c:legend>
      <c:legendPos val="b"/>
      <c:layout/>
      <c:overlay val="0"/>
      <c:spPr>
        <a:noFill/>
        <a:ln>
          <a:noFill/>
        </a:ln>
      </c:spPr>
      <c:txPr>
        <a:bodyPr anchor="ctr" rtlCol="0" spcFirstLastPara="true" vert="horz" wrap="square"/>
        <a:lstStyle/>
        <a:p>
          <a:pPr>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hart2.xml><?xml version="1.0" encoding="utf-8"?>
<c:chartSpace xmlns:c="http://schemas.openxmlformats.org/drawingml/2006/chart" xmlns:a="http://schemas.openxmlformats.org/drawingml/2006/main"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c:chart>
    <c:title>
      <c:layout/>
      <c:overlay val="0"/>
      <c:spPr>
        <a:noFill/>
        <a:ln>
          <a:noFill/>
        </a:ln>
      </c:spPr>
      <c:txPr>
        <a:bodyPr anchor="ctr" rtlCol="0" spcFirstLastPara="true" vert="horz" wrap="square"/>
        <a:lstStyle/>
        <a:p>
          <a:pPr>
            <a:defRPr b="0" baseline="0" dirty="0" i="0" lang="en-US" spc="0" strike="noStrike" sz="1400" u="none">
              <a:solidFill>
                <a:schemeClr val="tx1">
                  <a:lumMod val="65000"/>
                  <a:lumOff val="35000"/>
                </a:schemeClr>
              </a:solidFill>
              <a:latin typeface="+mn-lt"/>
            </a:defRPr>
          </a:pPr>
          <a:r>
            <a:rPr dirty="0" lang="en-US"/>
            <a:t/>
          </a:r>
          <a:endParaRPr dirty="0" lang="en-US"/>
        </a:p>
      </c:txPr>
    </c:title>
    <c:plotArea>
      <c:layout/>
      <c:pieChart>
        <c:varyColors val="1"/>
        <c:ser>
          <c:idx val="0"/>
          <c:order val="0"/>
          <c:tx>
            <c:strRef>
              <c:f>Sheet1!$B$3</c:f>
              <c:strCache>
                <c:ptCount val="1"/>
                <c:pt idx="0">
                  <c:v>HIGH</c:v>
                </c:pt>
              </c:strCache>
            </c:strRef>
          </c:tx>
          <c:spPr>
            <a:ln cap="rnd" w="28575">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anchor="ctr" rtlCol="0" spcFirstLastPara="true" vert="horz" wrap="square"/>
        <a:lstStyle/>
        <a:p>
          <a:pPr rtl="false">
            <a:defRPr b="0" baseline="0" dirty="0" i="0" lang="en-US" strike="noStrike" sz="900" u="none">
              <a:solidFill>
                <a:schemeClr val="tx1">
                  <a:lumMod val="65000"/>
                  <a:lumOff val="35000"/>
                </a:schemeClr>
              </a:solidFill>
              <a:latin typeface="+mn-lt"/>
            </a:defRPr>
          </a:pPr>
          <a:r>
            <a:rPr dirty="0" lang="en-US"/>
            <a:t/>
          </a:r>
        </a:p>
      </c:txPr>
    </c:legend>
    <c:plotVisOnly val="1"/>
    <c:dispBlanksAs val="gap"/>
  </c:chart>
  <c:spPr>
    <a:solidFill>
      <a:schemeClr val="bg1"/>
    </a:solidFill>
    <a:ln cap="flat" w="9525">
      <a:solidFill>
        <a:schemeClr val="tx1">
          <a:lumMod val="15000"/>
          <a:lumOff val="85000"/>
        </a:schemeClr>
      </a:solidFill>
      <a:round/>
    </a:ln>
  </c:spPr>
  <c:txPr>
    <a:bodyPr rtlCol="0"/>
    <a:lstStyle/>
    <a:p>
      <a:pPr>
        <a:defRPr/>
      </a:pPr>
      <a:r>
        <a:rPr dirty="0" lang="en-US"/>
        <a:t/>
      </a:r>
      <a:endParaRPr dirty="0" lang="en-US"/>
    </a:p>
  </c:txPr>
</c:chartSpace>
</file>

<file path=ppt/charts/colors1.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meth="cycle">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10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cs:dataPoint>
  <cs:dataPoint3D>
    <cs:lnRef idx="0">
      <a:schemeClr val="accent1"/>
    </cs:lnRef>
    <cs:fillRef idx="1">
      <a:schemeClr val="accent1"/>
    </cs:fillRef>
    <cs:effectRef idx="0">
      <a:schemeClr val="accent1"/>
    </cs:effectRef>
    <cs:fontRef idx="minor">
      <a:schemeClr val="tx1"/>
    </cs:fontRef>
    <cs:spPr/>
  </cs:dataPoint3D>
  <cs:dataPointLine>
    <cs:lnRef idx="0">
      <a:schemeClr val="accent1"/>
    </cs:lnRef>
    <cs:fillRef idx="1">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xmlns:c="http://schemas.openxmlformats.org/drawingml/2006/chart" xmlns:ns1="http://schemas.openxmlformats.org/officeDocument/2006/extended-properties" xmlns:p="http://schemas.openxmlformats.org/presentationml/2006/main" xmlns:r="http://schemas.openxmlformats.org/officeDocument/2006/relationships" xmlns:vt="http://schemas.openxmlformats.org/officeDocument/2006/docPropsVTypes">
  <cs:axisTitle>
    <cs:lnRef idx="0">
      <a:schemeClr val="accent1"/>
    </cs:lnRef>
    <cs:fillRef idx="0">
      <a:schemeClr val="accent1"/>
    </cs:fillRef>
    <cs:effectRef idx="0">
      <a:schemeClr val="accent1"/>
    </cs:effectRef>
    <cs:fontRef idx="minor">
      <a:schemeClr val="tx1">
        <a:lumMod val="65000"/>
        <a:lumOff val="35000"/>
      </a:schemeClr>
    </cs:fontRef>
    <cs:spPr/>
    <cs:defRPr dirty="0" lang="en-US" sz="1000"/>
  </cs:axisTitle>
  <cs:categoryAxis>
    <cs:lnRef idx="0">
      <a:schemeClr val="accent1"/>
    </cs:lnRef>
    <cs:fillRef idx="0">
      <a:schemeClr val="accent1"/>
    </cs:fillRef>
    <cs:effectRef idx="0">
      <a:schemeClr val="accent1"/>
    </cs:effectRef>
    <cs:fontRef idx="minor">
      <a:schemeClr val="tx1">
        <a:lumMod val="65000"/>
        <a:lumOff val="35000"/>
      </a:schemeClr>
    </cs:fontRef>
    <cs:spPr>
      <a:ln cap="flat" w="9525">
        <a:solidFill>
          <a:schemeClr val="tx1">
            <a:lumMod val="15000"/>
            <a:lumOff val="85000"/>
          </a:schemeClr>
        </a:solidFill>
        <a:round/>
      </a:ln>
    </cs:spPr>
    <cs:defRPr dirty="0" lang="en-US" sz="900"/>
  </cs:categoryAxis>
  <cs:chartArea>
    <cs:lnRef idx="0">
      <a:schemeClr val="accent1"/>
    </cs:lnRef>
    <cs:fillRef idx="0">
      <a:schemeClr val="accent1"/>
    </cs:fillRef>
    <cs:effectRef idx="0">
      <a:schemeClr val="accent1"/>
    </cs:effectRef>
    <cs:fontRef idx="minor">
      <a:schemeClr val="tx1"/>
    </cs:fontRef>
    <cs:spPr>
      <a:solidFill>
        <a:schemeClr val="bg1"/>
      </a:solidFill>
      <a:ln cap="flat" w="9525">
        <a:solidFill>
          <a:schemeClr val="tx1">
            <a:lumMod val="15000"/>
            <a:lumOff val="85000"/>
          </a:schemeClr>
        </a:solidFill>
        <a:round/>
      </a:ln>
    </cs:spPr>
    <cs:defRPr dirty="0" lang="en-US" sz="900"/>
  </cs:chartArea>
  <cs:dataLabel>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
  <cs:dataLabelCallout>
    <cs:lnRef idx="0">
      <a:schemeClr val="accent1"/>
    </cs:lnRef>
    <cs:fillRef idx="0">
      <a:schemeClr val="accent1"/>
    </cs:fillRef>
    <cs:effectRef idx="0">
      <a:schemeClr val="accent1"/>
    </cs:effectRef>
    <cs:fontRef idx="minor">
      <a:schemeClr val="tx1">
        <a:lumMod val="75000"/>
        <a:lumOff val="25000"/>
      </a:schemeClr>
    </cs:fontRef>
    <cs:spPr/>
    <cs:defRPr dirty="0" lang="en-US" sz="90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cap="rnd" w="28575">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ize="4" symbol="circle"/>
  <cs:dataPointWireframe>
    <cs:lnRef idx="0">
      <a:schemeClr val="accent1"/>
    </cs:lnRef>
    <cs:fillRef idx="0">
      <a:schemeClr val="accent1"/>
    </cs:fillRef>
    <cs:effectRef idx="0">
      <a:schemeClr val="accent1"/>
    </cs:effectRef>
    <cs:fontRef idx="minor">
      <a:schemeClr val="tx1">
        <a:lumMod val="75000"/>
        <a:lumOff val="25000"/>
      </a:schemeClr>
    </cs:fontRef>
    <cs:spPr/>
    <cs:defRPr dirty="0" lang="en-US" sz="90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cap="flat" w="9525">
        <a:solidFill>
          <a:schemeClr val="tx1">
            <a:lumMod val="15000"/>
            <a:lumOff val="85000"/>
          </a:schemeClr>
        </a:solidFill>
        <a:round/>
      </a:ln>
    </cs:spPr>
    <cs:defRPr dirty="0" lang="en-US" sz="90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cap="flat" w="9525">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spPr/>
    <cs:defRPr dirty="0" lang="en-US" sz="90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cap="flat" w="9525">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cap="flat" w="9525">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cap="flat" w="9525">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spPr/>
    <cs:defRPr dirty="0" lang="en-US" sz="900"/>
  </cs:legend>
  <cs:plotArea>
    <cs:lnRef idx="0">
      <a:schemeClr val="accent1"/>
    </cs:lnRef>
    <cs:fillRef idx="0">
      <a:schemeClr val="accent1"/>
    </cs:fillRef>
    <cs:effectRef idx="0">
      <a:schemeClr val="accent1"/>
    </cs:effectRef>
    <cs:fontRef idx="minor">
      <a:schemeClr val="tx1"/>
    </cs:fontRef>
    <cs:spPr/>
  </cs:plotArea>
  <cs:plotArea3D>
    <cs:lnRef idx="0">
      <a:schemeClr val="accent1"/>
    </cs:lnRef>
    <cs:fillRef idx="0">
      <a:schemeClr val="accent1"/>
    </cs:fillRef>
    <cs:effectRef idx="0">
      <a:schemeClr val="accent1"/>
    </cs:effectRef>
    <cs:fontRef idx="minor">
      <a:schemeClr val="tx1"/>
    </cs:fontRef>
    <cs:spPr/>
  </cs:plotArea3D>
  <cs:seriesAxis>
    <cs:lnRef idx="0">
      <a:schemeClr val="accent1"/>
    </cs:lnRef>
    <cs:fillRef idx="0">
      <a:schemeClr val="accent1"/>
    </cs:fillRef>
    <cs:effectRef idx="0">
      <a:schemeClr val="accent1"/>
    </cs:effectRef>
    <cs:fontRef idx="minor">
      <a:schemeClr val="tx1">
        <a:lumMod val="65000"/>
        <a:lumOff val="35000"/>
      </a:schemeClr>
    </cs:fontRef>
    <cs:spPr/>
    <cs:defRPr dirty="0" lang="en-US" sz="900"/>
  </cs:seriesAxis>
  <cs:series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spPr/>
    <cs:defRPr b="0" baseline="0" dirty="0" lang="en-US" spc="0" sz="1400">
      <a:latin typeface="+mn-lt"/>
    </cs:defRPr>
  </cs:title>
  <cs:trendline>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cap="flat" w="9525">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cap="flat" w="9525">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spPr/>
    <cs:defRPr dirty="0" lang="en-US" sz="90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p:spTree>
      <p:nvGrpSpPr>
        <p:cNvPr id="1" name=""/>
        <p:cNvGrpSpPr/>
        <p:nvPr/>
      </p:nvGrpSpPr>
      <p:grpSpPr>
        <a:xfrm>
          <a:off x="0" y="0"/>
          <a:ext cx="0" cy="0"/>
          <a:chOff x="0" y="0"/>
          <a:chExt cx="0" cy="0"/>
        </a:xfrm>
      </p:grpSpPr>
      <p:sp>
        <p:nvSpPr>
          <p:cNvPr id="1" name="shape1"/>
          <p:cNvSpPr>
            <a:spLocks noChangeArrowheads="1" noGrp="1"/>
          </p:cNvSpPr>
          <p:nvPr>
            <p:ph idx="1" type="body"/>
          </p:nvPr>
        </p:nvSpPr>
        <p:spPr>
          <a:noFill/>
          <a:ln/>
        </p:spPr>
        <p:txBody>
          <a:bodyPr rtlCol="0"/>
          <a:lstStyle/>
          <a:p>
            <a:pPr/>
            <a:r>
              <a:rPr dirty="0" lang="en-US"/>
              <a:t/>
            </a:r>
          </a:p>
        </p:txBody>
      </p:sp>
    </p:spTree>
  </p:cSld>
  <p:clrMapOvr>
    <a:masterClrMapping/>
  </p:clrMapOvr>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Slide">
    <p:spTree>
      <p:nvGrpSpPr>
        <p:cNvPr id="1" name=""/>
        <p:cNvGrpSpPr/>
        <p:nvPr/>
      </p:nvGrpSpPr>
      <p:grpSpPr>
        <a:xfrm>
          <a:off x="0" y="0"/>
          <a:ext cx="0" cy="0"/>
          <a:chOff x="0" y="0"/>
          <a:chExt cx="0" cy="0"/>
        </a:xfrm>
      </p:grpSpPr>
      <p:sp>
        <p:nvSpPr>
          <p:cNvPr id="2" name="Holder 2">
            <a:extLst>
              <a:ext uri="{6D6F4FCF-1FAA-4AE8-93CC-830F59B159E9}">
                <a16:creationId xmlns:a16="http://schemas.microsoft.com/office/drawing/2010/main" id="{7AA931D8-51A8-49CB-B8B3-5057DABEE2D3}"/>
              </a:ext>
            </a:extLst>
          </p:cNvPr>
          <p:cNvSpPr>
            <a:spLocks noGrp="true"/>
          </p:cNvSpPr>
          <p:nvPr>
            <p:ph type="title"/>
          </p:nvPr>
        </p:nvSpPr>
        <p:spPr>
          <a:xfrm rot="0">
            <a:off x="3195574" y="2067305"/>
            <a:ext cx="5800851" cy="482600"/>
          </a:xfrm>
          <a:prstGeom prst="rect">
            <a:avLst/>
          </a:prstGeom>
        </p:spPr>
        <p:txBody>
          <a:bodyPr bIns="0" lIns="0" rIns="0" rtlCol="0" tIns="0" wrap="square">
            <a:spAutoFit/>
          </a:bodyPr>
          <a:lstStyle>
            <a:lvl1pPr lvl="0">
              <a:defRPr b="0" dirty="0" i="0" lang="en-US" sz="3200">
                <a:solidFill>
                  <a:schemeClr val="tx1"/>
                </a:solidFill>
                <a:latin typeface="Trebuchet MS"/>
              </a:defRPr>
            </a:lvl1pPr>
          </a:lstStyle>
          <a:p>
            <a:pPr/>
            <a:r>
              <a:rPr dirty="0" lang="en-US"/>
              <a:t/>
            </a:r>
            <a:endParaRPr dirty="0" lang="en-US"/>
          </a:p>
        </p:txBody>
      </p:sp>
      <p:sp>
        <p:nvSpPr>
          <p:cNvPr id="3" name="Holder 3">
            <a:extLst>
              <a:ext uri="{6BD50F4C-C5F6-4D18-818A-82F1EAF7497A}">
                <a16:creationId xmlns:a16="http://schemas.microsoft.com/office/drawing/2010/main" id="{B1DA9A82-D536-4E53-9EFD-A1BFD88D19F7}"/>
              </a:ext>
            </a:extLst>
          </p:cNvPr>
          <p:cNvSpPr>
            <a:spLocks noGrp="true"/>
          </p:cNvSpPr>
          <p:nvPr>
            <p:ph idx="1" type="subTitle"/>
          </p:nvPr>
        </p:nvSpPr>
        <p:spPr>
          <a:xfrm rot="0">
            <a:off x="1828800" y="3840479"/>
            <a:ext cx="853440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CB37B43C-2679-4A95-A347-62C3D38DDAF3}">
                <a16:creationId xmlns:a16="http://schemas.microsoft.com/office/drawing/2010/main" id="{3828DAB9-BEAD-4852-9940-BBD4DE357DDD}"/>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DC5659C8-00F1-4EE4-BF66-0E20F1B865A3}">
                <a16:creationId xmlns:a16="http://schemas.microsoft.com/office/drawing/2010/main" id="{2BF83D06-1B6A-432C-971E-D5EA80DEF461}"/>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ABFBA69B-3A58-4309-9FAA-C8103D18147D}" type="datetime1">
              <a:t>9/3/2024</a:t>
            </a:fld>
            <a:endParaRPr dirty="0" lang="en-US"/>
          </a:p>
        </p:txBody>
      </p:sp>
      <p:sp>
        <p:nvSpPr>
          <p:cNvPr id="6" name="Holder 6">
            <a:extLst>
              <a:ext uri="{EB5FDA1A-D060-4982-BCA5-AF4A95029EF2}">
                <a16:creationId xmlns:a16="http://schemas.microsoft.com/office/drawing/2010/main" id="{6CE1A0BB-3D5C-44F0-9934-F45E470D0DB8}"/>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8D993508-156F-45C7-A5C7-5D642B8C7C41}" type="slidenum"/>
            <a:endParaRPr dirty="0" lang="en-US" spc="10"/>
          </a:p>
        </p:txBody>
      </p:sp>
    </p:spTree>
    <p:extLst>
      <p:ext uri="{656E31E6-1B0E-48F5-ADEC-748F3FA73BF5}">
        <p14:creationId xmlns:p14="http://schemas.microsoft.com/office/powerpoint/2010/main" val="1725380699865"/>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Holder 2">
            <a:extLst>
              <a:ext uri="{EDEED28C-FB9D-452C-BE38-BAB74C87EEDE}">
                <a16:creationId xmlns:a16="http://schemas.microsoft.com/office/drawing/2010/main" id="{6506AA4F-6DB0-43B9-AB52-801191E59599}"/>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17F92C64-35A0-4067-BA9F-F59E903358DF}">
                <a16:creationId xmlns:a16="http://schemas.microsoft.com/office/drawing/2010/main" id="{836D1B44-7F5F-46DA-8225-DAA79DED5E22}"/>
              </a:ext>
            </a:extLst>
          </p:cNvPr>
          <p:cNvSpPr>
            <a:spLocks noGrp="true"/>
          </p:cNvSpPr>
          <p:nvPr>
            <p:ph idx="1" type="body"/>
          </p:nvPr>
        </p:nvSpPr>
        <p:spPr>
          <a:xfrm rot="0">
            <a:off x="609600" y="1577340"/>
            <a:ext cx="10972800" cy="266700"/>
          </a:xfrm>
        </p:spPr>
        <p:txBody>
          <a:bodyPr bIns="0" lIns="0" rIns="0" rtlCol="0" tIns="0"/>
          <a:lstStyle/>
          <a:p>
            <a:pPr/>
            <a:r>
              <a:rPr dirty="0" lang="en-US"/>
              <a:t/>
            </a:r>
            <a:endParaRPr dirty="0" lang="en-US"/>
          </a:p>
        </p:txBody>
      </p:sp>
      <p:sp>
        <p:nvSpPr>
          <p:cNvPr id="4" name="Holder 4">
            <a:extLst>
              <a:ext uri="{C989D472-C2BC-49FC-8233-AA4E5104D7C4}">
                <a16:creationId xmlns:a16="http://schemas.microsoft.com/office/drawing/2010/main" id="{DF4B2032-E90E-4848-9774-33760F3FE9F6}"/>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5" name="Holder 5">
            <a:extLst>
              <a:ext uri="{0F2CCB99-EA0D-4829-A562-BD1AE82477FC}">
                <a16:creationId xmlns:a16="http://schemas.microsoft.com/office/drawing/2010/main" id="{ED4D1509-CA44-49C5-A28A-1637F112BB57}"/>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E3A9430A-7FBC-408E-9C20-319F75E8C831}" type="datetime1">
              <a:t>9/3/2024</a:t>
            </a:fld>
            <a:endParaRPr dirty="0" lang="en-US"/>
          </a:p>
        </p:txBody>
      </p:sp>
      <p:sp>
        <p:nvSpPr>
          <p:cNvPr id="6" name="Holder 6">
            <a:extLst>
              <a:ext uri="{4563A177-964C-4DEF-B70A-750F8984B0FD}">
                <a16:creationId xmlns:a16="http://schemas.microsoft.com/office/drawing/2010/main" id="{E0457CA3-1F3B-4D5A-9965-45395DFCB6FA}"/>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AFD0B45E-AE90-4F73-AB46-97C33372BB9C}" type="slidenum"/>
            <a:endParaRPr dirty="0" lang="en-US" spc="10"/>
          </a:p>
        </p:txBody>
      </p:sp>
    </p:spTree>
    <p:extLst>
      <p:ext uri="{2979EA9B-33D1-45ED-BAD9-0D2BE043E12A}">
        <p14:creationId xmlns:p14="http://schemas.microsoft.com/office/powerpoint/2010/main" val="1725380699867"/>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wo Content">
    <p:spTree>
      <p:nvGrpSpPr>
        <p:cNvPr id="1" name=""/>
        <p:cNvGrpSpPr/>
        <p:nvPr/>
      </p:nvGrpSpPr>
      <p:grpSpPr>
        <a:xfrm>
          <a:off x="0" y="0"/>
          <a:ext cx="0" cy="0"/>
          <a:chOff x="0" y="0"/>
          <a:chExt cx="0" cy="0"/>
        </a:xfrm>
      </p:grpSpPr>
      <p:sp>
        <p:nvSpPr>
          <p:cNvPr id="2" name="Holder 2">
            <a:extLst>
              <a:ext uri="{BE127105-5D01-4E96-BF06-3D4CCFE98C54}">
                <a16:creationId xmlns:a16="http://schemas.microsoft.com/office/drawing/2010/main" id="{F89BB89E-A9D7-4D84-B25B-9664F04CBA0C}"/>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67CE29E9-F541-4355-9080-7BF7CD19B141}">
                <a16:creationId xmlns:a16="http://schemas.microsoft.com/office/drawing/2010/main" id="{7EF511F5-6E61-45FE-A0CC-C57E1C18D003}"/>
              </a:ext>
            </a:extLst>
          </p:cNvPr>
          <p:cNvSpPr>
            <a:spLocks noGrp="true"/>
          </p:cNvSpPr>
          <p:nvPr>
            <p:ph idx="1"/>
          </p:nvPr>
        </p:nvSpPr>
        <p:spPr>
          <a:xfrm rot="0">
            <a:off x="609600" y="1577340"/>
            <a:ext cx="5303520" cy="266700"/>
          </a:xfrm>
          <a:prstGeom prst="rect">
            <a:avLst/>
          </a:prstGeom>
        </p:spPr>
        <p:txBody>
          <a:bodyPr bIns="0" lIns="0" rIns="0" rtlCol="0" tIns="0" wrap="square">
            <a:spAutoFit/>
          </a:bodyPr>
          <a:lstStyle/>
          <a:p>
            <a:pPr/>
            <a:r>
              <a:rPr dirty="0" lang="en-US"/>
              <a:t/>
            </a:r>
            <a:endParaRPr dirty="0" lang="en-US"/>
          </a:p>
        </p:txBody>
      </p:sp>
      <p:sp>
        <p:nvSpPr>
          <p:cNvPr id="4" name="Holder 4">
            <a:extLst>
              <a:ext uri="{E62F1510-E72A-4A11-8C03-CEC635624949}">
                <a16:creationId xmlns:a16="http://schemas.microsoft.com/office/drawing/2010/main" id="{1E3F8C36-938C-4354-9F49-DDC065EAF6BE}"/>
              </a:ext>
            </a:extLst>
          </p:cNvPr>
          <p:cNvSpPr>
            <a:spLocks noGrp="true"/>
          </p:cNvSpPr>
          <p:nvPr>
            <p:ph idx="2"/>
          </p:nvPr>
        </p:nvSpPr>
        <p:spPr>
          <a:xfrm rot="0">
            <a:off x="6278880" y="1577340"/>
            <a:ext cx="5303520" cy="266700"/>
          </a:xfrm>
          <a:prstGeom prst="rect">
            <a:avLst/>
          </a:prstGeom>
        </p:spPr>
        <p:txBody>
          <a:bodyPr bIns="0" lIns="0" rIns="0" rtlCol="0" tIns="0" wrap="square">
            <a:spAutoFit/>
          </a:bodyPr>
          <a:lstStyle/>
          <a:p>
            <a:pPr/>
            <a:r>
              <a:rPr dirty="0" lang="en-US"/>
              <a:t/>
            </a:r>
            <a:endParaRPr dirty="0" lang="en-US"/>
          </a:p>
        </p:txBody>
      </p:sp>
      <p:sp>
        <p:nvSpPr>
          <p:cNvPr id="5" name="Holder 5">
            <a:extLst>
              <a:ext uri="{A43229ED-25F8-4FE5-AC00-59195BE4DD64}">
                <a16:creationId xmlns:a16="http://schemas.microsoft.com/office/drawing/2010/main" id="{15704638-B75F-416F-874C-4DA40DF5A3DE}"/>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6" name="Holder 6">
            <a:extLst>
              <a:ext uri="{9830233A-B1D2-47E7-86F5-2D58C2B070A8}">
                <a16:creationId xmlns:a16="http://schemas.microsoft.com/office/drawing/2010/main" id="{4D752F11-48B9-47B5-8373-222EA982951E}"/>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943743F7-E5BB-478E-9D52-9E7F956F9E9D}" type="datetime1">
              <a:t>9/3/2024</a:t>
            </a:fld>
            <a:endParaRPr dirty="0" lang="en-US"/>
          </a:p>
        </p:txBody>
      </p:sp>
      <p:sp>
        <p:nvSpPr>
          <p:cNvPr id="7" name="Holder 7">
            <a:extLst>
              <a:ext uri="{40DF9433-A2A9-4A77-B559-0A87B88C3BE7}">
                <a16:creationId xmlns:a16="http://schemas.microsoft.com/office/drawing/2010/main" id="{9C890382-4EEF-4D63-B26F-D2A73F8696A4}"/>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F94817A2-2EF5-4381-ABFA-919DB9C4F781}" type="slidenum"/>
            <a:endParaRPr dirty="0" lang="en-US" spc="10"/>
          </a:p>
        </p:txBody>
      </p:sp>
    </p:spTree>
    <p:extLst>
      <p:ext uri="{02731713-5E04-468C-8CC7-DB4B734DBA30}">
        <p14:creationId xmlns:p14="http://schemas.microsoft.com/office/powerpoint/2010/main" val="1725380699868"/>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Only">
    <p:spTree>
      <p:nvGrpSpPr>
        <p:cNvPr id="1" name=""/>
        <p:cNvGrpSpPr/>
        <p:nvPr/>
      </p:nvGrpSpPr>
      <p:grpSpPr>
        <a:xfrm>
          <a:off x="0" y="0"/>
          <a:ext cx="0" cy="0"/>
          <a:chOff x="0" y="0"/>
          <a:chExt cx="0" cy="0"/>
        </a:xfrm>
      </p:grpSpPr>
      <p:sp>
        <p:nvSpPr>
          <p:cNvPr id="2" name="Holder 2">
            <a:extLst>
              <a:ext uri="{11F56EC0-816B-468E-A710-62C48D8FDF0D}">
                <a16:creationId xmlns:a16="http://schemas.microsoft.com/office/drawing/2010/main" id="{C83E7DAD-BC9C-4D47-A191-4A0194F4A582}"/>
              </a:ext>
            </a:extLst>
          </p:cNvPr>
          <p:cNvSpPr>
            <a:spLocks noGrp="true"/>
          </p:cNvSpPr>
          <p:nvPr>
            <p:ph type="title"/>
          </p:nvPr>
        </p:nvSpPr>
        <p:spPr>
          <a:xfrm rot="0">
            <a:off x="755331" y="385444"/>
            <a:ext cx="10681334" cy="723901"/>
          </a:xfrm>
        </p:spPr>
        <p:txBody>
          <a:bodyPr bIns="0" lIns="0" rIns="0" rtlCol="0" tIns="0"/>
          <a:lstStyle>
            <a:lvl1pPr lvl="0">
              <a:defRPr b="1" dirty="0" i="0" lang="en-US" sz="4800">
                <a:solidFill>
                  <a:schemeClr val="tx1"/>
                </a:solidFill>
                <a:latin typeface="Trebuchet MS"/>
              </a:defRPr>
            </a:lvl1pPr>
          </a:lstStyle>
          <a:p>
            <a:pPr/>
            <a:r>
              <a:rPr dirty="0" lang="en-US"/>
              <a:t/>
            </a:r>
            <a:endParaRPr dirty="0" lang="en-US"/>
          </a:p>
        </p:txBody>
      </p:sp>
      <p:sp>
        <p:nvSpPr>
          <p:cNvPr id="3" name="Holder 3">
            <a:extLst>
              <a:ext uri="{7AAF4F81-AC42-420F-8303-8D4FB550B5FE}">
                <a16:creationId xmlns:a16="http://schemas.microsoft.com/office/drawing/2010/main" id="{34553F44-DC51-4BCD-9140-BC73E96CB4CE}"/>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4" name="Holder 4">
            <a:extLst>
              <a:ext uri="{3EF7CFDE-8966-4435-8BDE-2DD1FE61F854}">
                <a16:creationId xmlns:a16="http://schemas.microsoft.com/office/drawing/2010/main" id="{22E965FE-FD61-42B4-B6D7-428EB8FF34FE}"/>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49598E79-94F8-414B-B56C-9224A97E1C24}" type="datetime1">
              <a:t>9/3/2024</a:t>
            </a:fld>
            <a:endParaRPr dirty="0" lang="en-US"/>
          </a:p>
        </p:txBody>
      </p:sp>
      <p:sp>
        <p:nvSpPr>
          <p:cNvPr id="5" name="Holder 5">
            <a:extLst>
              <a:ext uri="{D168B41B-8E93-495D-A38E-88FA95BCC510}">
                <a16:creationId xmlns:a16="http://schemas.microsoft.com/office/drawing/2010/main" id="{91797C68-B71F-4012-8185-B53E629A270D}"/>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937C2BB4-B896-41B4-9836-7B7B198B589A}" type="slidenum"/>
            <a:endParaRPr dirty="0" lang="en-US" spc="10"/>
          </a:p>
        </p:txBody>
      </p:sp>
    </p:spTree>
    <p:extLst>
      <p:ext uri="{631D4390-CCF3-48B3-9859-44AC285815C6}">
        <p14:creationId xmlns:p14="http://schemas.microsoft.com/office/powerpoint/2010/main" val="1725380699870"/>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Blank">
    <p:spTree>
      <p:nvGrpSpPr>
        <p:cNvPr id="1" name=""/>
        <p:cNvGrpSpPr/>
        <p:nvPr/>
      </p:nvGrpSpPr>
      <p:grpSpPr>
        <a:xfrm>
          <a:off x="0" y="0"/>
          <a:ext cx="0" cy="0"/>
          <a:chOff x="0" y="0"/>
          <a:chExt cx="0" cy="0"/>
        </a:xfrm>
      </p:grpSpPr>
      <p:sp>
        <p:nvSpPr>
          <p:cNvPr id="2" name="Holder 2">
            <a:extLst>
              <a:ext uri="{26D79509-EAFA-4396-9DEB-9EC534938373}">
                <a16:creationId xmlns:a16="http://schemas.microsoft.com/office/drawing/2010/main" id="{9BD70FDD-898A-42A0-B208-F175082F2573}"/>
              </a:ext>
            </a:extLst>
          </p:cNvPr>
          <p:cNvSpPr>
            <a:spLocks noGrp="true"/>
          </p:cNvSpPr>
          <p:nvPr>
            <p:ph idx="11" sz="quarter" type="ftr"/>
          </p:nvPr>
        </p:nvSpPr>
        <p:spPr/>
        <p:txBody>
          <a:bodyPr bIns="0" lIns="0" rIns="0" rtlCol="0" tIns="0"/>
          <a:lstStyle>
            <a:lvl1pPr algn="ctr" lvl="0">
              <a:defRPr dirty="0" lang="en-US">
                <a:solidFill>
                  <a:schemeClr val="tx1">
                    <a:tint val="75000"/>
                  </a:schemeClr>
                </a:solidFill>
              </a:defRPr>
            </a:lvl1pPr>
          </a:lstStyle>
          <a:p>
            <a:pPr/>
            <a:r>
              <a:rPr dirty="0" lang="en-US"/>
              <a:t/>
            </a:r>
            <a:endParaRPr dirty="0" lang="en-US"/>
          </a:p>
        </p:txBody>
      </p:sp>
      <p:sp>
        <p:nvSpPr>
          <p:cNvPr id="3" name="Holder 3">
            <a:extLst>
              <a:ext uri="{176CD12D-E866-4ED0-9668-4DA7B0207B5F}">
                <a16:creationId xmlns:a16="http://schemas.microsoft.com/office/drawing/2010/main" id="{119425CF-0D68-4FC1-A28B-EBC5BD9E5F57}"/>
              </a:ext>
            </a:extLst>
          </p:cNvPr>
          <p:cNvSpPr>
            <a:spLocks noGrp="true"/>
          </p:cNvSpPr>
          <p:nvPr>
            <p:ph idx="10" sz="half" type="dt"/>
          </p:nvPr>
        </p:nvSpPr>
        <p:spPr/>
        <p:txBody>
          <a:bodyPr bIns="0" lIns="0" rIns="0" rtlCol="0" tIns="0"/>
          <a:lstStyle>
            <a:lvl1pPr algn="l" lvl="0">
              <a:defRPr dirty="0" lang="en-US">
                <a:solidFill>
                  <a:schemeClr val="tx1">
                    <a:tint val="75000"/>
                  </a:schemeClr>
                </a:solidFill>
              </a:defRPr>
            </a:lvl1pPr>
          </a:lstStyle>
          <a:p>
            <a:pPr/>
            <a:fld id="{CF132B7E-CE57-41F9-A94D-830E9877DC56}" type="datetime1">
              <a:t>9/3/2024</a:t>
            </a:fld>
            <a:endParaRPr dirty="0" lang="en-US"/>
          </a:p>
        </p:txBody>
      </p:sp>
      <p:sp>
        <p:nvSpPr>
          <p:cNvPr id="4" name="Holder 4">
            <a:extLst>
              <a:ext uri="{14B7704B-F1AE-4390-B29A-E12F2846210D}">
                <a16:creationId xmlns:a16="http://schemas.microsoft.com/office/drawing/2010/main" id="{3845DEE5-A801-4D7F-946D-38719F5BB58C}"/>
              </a:ext>
            </a:extLst>
          </p:cNvPr>
          <p:cNvSpPr>
            <a:spLocks noGrp="true"/>
          </p:cNvSpPr>
          <p:nvPr>
            <p:ph idx="12" sz="quarter" type="sldNum"/>
          </p:nvPr>
        </p:nvSpPr>
        <p:spPr/>
        <p:txBody>
          <a:bodyPr bIns="0" lIns="0" rIns="0" rtlCol="0" tIns="0"/>
          <a:lstStyle>
            <a:lvl1pPr lvl="0">
              <a:defRPr b="0" dirty="0" i="0" lang="en-US" sz="1100">
                <a:solidFill>
                  <a:srgbClr val="2d936b"/>
                </a:solidFill>
                <a:latin typeface="Trebuchet MS"/>
              </a:defRPr>
            </a:lvl1pPr>
          </a:lstStyle>
          <a:p>
            <a:pPr marL="38100">
              <a:lnSpc>
                <a:spcPct val="100000"/>
              </a:lnSpc>
              <a:spcBef>
                <a:spcPts val="55"/>
              </a:spcBef>
            </a:pPr>
            <a:fld id="{40930608-33C4-469D-B1A9-21A72182ECFB}" type="slidenum"/>
            <a:endParaRPr dirty="0" lang="en-US" spc="10"/>
          </a:p>
        </p:txBody>
      </p:sp>
    </p:spTree>
    <p:extLst>
      <p:ext uri="{3022EBBC-4ED1-4554-9447-EEDE10E065D1}">
        <p14:creationId xmlns:p14="http://schemas.microsoft.com/office/powerpoint/2010/main" val="1725380699872"/>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1"/>
        </a:solidFill>
        <a:effectLst/>
      </p:bgPr>
    </p:bg>
    <p:spTree>
      <p:nvGrpSpPr>
        <p:cNvPr id="1" name=""/>
        <p:cNvGrpSpPr/>
        <p:nvPr/>
      </p:nvGrpSpPr>
      <p:grpSpPr>
        <a:xfrm>
          <a:off x="0" y="0"/>
          <a:ext cx="0" cy="0"/>
          <a:chOff x="0" y="0"/>
          <a:chExt cx="0" cy="0"/>
        </a:xfrm>
      </p:grpSpPr>
      <p:sp>
        <p:nvSpPr>
          <p:cNvPr id="2" name="bg object 16">
            <a:extLst>
              <a:ext uri="{2BBDAD43-2B84-4DA5-880F-1DA57C652830}">
                <a16:creationId xmlns:a16="http://schemas.microsoft.com/office/drawing/2010/main" id="{C3C27C8D-008A-4C5C-B71F-5882EF6631B9}"/>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3" name="bg object 17">
            <a:extLst>
              <a:ext uri="{5D9FCAA0-FC80-4875-B76F-EAAF354B5EF0}">
                <a16:creationId xmlns:a16="http://schemas.microsoft.com/office/drawing/2010/main" id="{B1EDEA1F-606A-419E-90BB-F94D658F7ED2}"/>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4" name="bg object 18">
            <a:extLst>
              <a:ext uri="{09120179-D7CE-4EF6-8F6D-01F338E0EB6C}">
                <a16:creationId xmlns:a16="http://schemas.microsoft.com/office/drawing/2010/main" id="{6155B9B5-E61B-4F02-A1A6-9E8F773E1552}"/>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5" name="bg object 19">
            <a:extLst>
              <a:ext uri="{65B3F6E2-4CA6-4E52-8680-E9F87B4853C8}">
                <a16:creationId xmlns:a16="http://schemas.microsoft.com/office/drawing/2010/main" id="{6B02985B-C100-44DD-96B9-256D1F814968}"/>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6" name="bg object 20">
            <a:extLst>
              <a:ext uri="{EC488FDD-353D-43AB-AF7E-57215357B92F}">
                <a16:creationId xmlns:a16="http://schemas.microsoft.com/office/drawing/2010/main" id="{660D417E-00F0-42B1-AB39-43257B416233}"/>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7" name="bg object 21">
            <a:extLst>
              <a:ext uri="{C30A2238-FE5F-449F-9F74-2E0FEED9ABD8}">
                <a16:creationId xmlns:a16="http://schemas.microsoft.com/office/drawing/2010/main" id="{D08DEF20-7AA8-4EAA-8863-8A4ADC64C806}"/>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8" name="bg object 22">
            <a:extLst>
              <a:ext uri="{75F51D23-1571-4F25-8B1E-7C0BFB053D25}">
                <a16:creationId xmlns:a16="http://schemas.microsoft.com/office/drawing/2010/main" id="{4D0371F5-2FAE-493A-A62C-255F8C0685F0}"/>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9" name="bg object 23">
            <a:extLst>
              <a:ext uri="{319F075B-1DA7-44B6-AF7B-84F5984D650B}">
                <a16:creationId xmlns:a16="http://schemas.microsoft.com/office/drawing/2010/main" id="{DE648FEC-09FE-4FB8-BC10-93F87D1E384F}"/>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0" name="bg object 24">
            <a:extLst>
              <a:ext uri="{91CF577E-BB3F-4A2C-9461-DE3450E01AD8}">
                <a16:creationId xmlns:a16="http://schemas.microsoft.com/office/drawing/2010/main" id="{F3579509-74C2-42A6-8292-BD0377AA0A19}"/>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11" name="bg object 25">
            <a:extLst>
              <a:ext uri="{01C7D647-BECF-4798-B2F3-93B324A308D3}">
                <a16:creationId xmlns:a16="http://schemas.microsoft.com/office/drawing/2010/main" id="{40324951-C439-4396-921B-F78DE05C42F9}"/>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2" name="Holder 2">
            <a:extLst>
              <a:ext uri="{E88B088B-FDB3-4CDD-BC3A-86E227BAB7F0}">
                <a16:creationId xmlns:a16="http://schemas.microsoft.com/office/drawing/2010/main" id="{5BCDD012-CADF-4473-956B-9EF7F341794A}"/>
              </a:ext>
            </a:extLst>
          </p:cNvPr>
          <p:cNvSpPr>
            <a:spLocks noGrp="true"/>
          </p:cNvSpPr>
          <p:nvPr>
            <p:ph type="title"/>
          </p:nvPr>
        </p:nvSpPr>
        <p:spPr>
          <a:xfrm rot="0">
            <a:off x="755331" y="385444"/>
            <a:ext cx="10681334" cy="758190"/>
          </a:xfrm>
          <a:prstGeom prst="rect">
            <a:avLst/>
          </a:prstGeom>
        </p:spPr>
        <p:txBody>
          <a:bodyPr bIns="0" lIns="0" rIns="0" rtlCol="0" tIns="0" wrap="square">
            <a:spAutoFit/>
          </a:bodyPr>
          <a:lstStyle>
            <a:lvl1pPr lvl="0">
              <a:defRPr b="1" dirty="0" i="0" lang="en-US" sz="4800">
                <a:solidFill>
                  <a:schemeClr val="tx1"/>
                </a:solidFill>
                <a:latin typeface="Trebuchet MS"/>
              </a:defRPr>
            </a:lvl1pPr>
          </a:lstStyle>
          <a:p>
            <a:pPr/>
            <a:r>
              <a:rPr dirty="0" lang="en-US"/>
              <a:t/>
            </a:r>
            <a:endParaRPr dirty="0" lang="en-US"/>
          </a:p>
        </p:txBody>
      </p:sp>
      <p:sp>
        <p:nvSpPr>
          <p:cNvPr id="13" name="Holder 3">
            <a:extLst>
              <a:ext uri="{CB7C9BED-DAD2-45B0-AA39-6E8CE499102B}">
                <a16:creationId xmlns:a16="http://schemas.microsoft.com/office/drawing/2010/main" id="{ACAEA0AA-8E10-4579-A7B6-CF353DBBFD50}"/>
              </a:ext>
            </a:extLst>
          </p:cNvPr>
          <p:cNvSpPr>
            <a:spLocks noGrp="true"/>
          </p:cNvSpPr>
          <p:nvPr>
            <p:ph idx="1" type="body"/>
          </p:nvPr>
        </p:nvSpPr>
        <p:spPr>
          <a:xfrm rot="0">
            <a:off x="609600" y="1577340"/>
            <a:ext cx="10972800" cy="4526279"/>
          </a:xfrm>
          <a:prstGeom prst="rect">
            <a:avLst/>
          </a:prstGeom>
        </p:spPr>
        <p:txBody>
          <a:bodyPr bIns="0" lIns="0" rIns="0" rtlCol="0" tIns="0" wrap="square">
            <a:spAutoFit/>
          </a:bodyPr>
          <a:lstStyle/>
          <a:p>
            <a:pPr/>
            <a:r>
              <a:rPr dirty="0" lang="en-US"/>
              <a:t/>
            </a:r>
            <a:endParaRPr dirty="0" lang="en-US"/>
          </a:p>
        </p:txBody>
      </p:sp>
      <p:sp>
        <p:nvSpPr>
          <p:cNvPr id="14" name="Holder 4">
            <a:extLst>
              <a:ext uri="{38ACBD4F-1726-46AE-8660-55E658FC3F98}">
                <a16:creationId xmlns:a16="http://schemas.microsoft.com/office/drawing/2010/main" id="{4A6282BD-6644-4712-AE07-B408D9359537}"/>
              </a:ext>
            </a:extLst>
          </p:cNvPr>
          <p:cNvSpPr>
            <a:spLocks noGrp="true"/>
          </p:cNvSpPr>
          <p:nvPr>
            <p:ph idx="3" sz="quarter" type="ftr"/>
          </p:nvPr>
        </p:nvSpPr>
        <p:spPr>
          <a:xfrm rot="0">
            <a:off x="4145280" y="6377940"/>
            <a:ext cx="3901440" cy="342900"/>
          </a:xfrm>
          <a:prstGeom prst="rect">
            <a:avLst/>
          </a:prstGeom>
        </p:spPr>
        <p:txBody>
          <a:bodyPr bIns="0" lIns="0" rIns="0" rtlCol="0" tIns="0" wrap="square">
            <a:spAutoFit/>
          </a:bodyPr>
          <a:lstStyle>
            <a:lvl1pPr algn="ctr" lvl="0">
              <a:defRPr dirty="0" lang="en-US">
                <a:solidFill>
                  <a:schemeClr val="tx1">
                    <a:tint val="75000"/>
                  </a:schemeClr>
                </a:solidFill>
              </a:defRPr>
            </a:lvl1pPr>
          </a:lstStyle>
          <a:p>
            <a:pPr/>
            <a:r>
              <a:rPr dirty="0" lang="en-US"/>
              <a:t/>
            </a:r>
            <a:endParaRPr dirty="0" lang="en-US"/>
          </a:p>
        </p:txBody>
      </p:sp>
      <p:sp>
        <p:nvSpPr>
          <p:cNvPr id="15" name="Holder 5">
            <a:extLst>
              <a:ext uri="{AFCA7A7D-69A9-4418-B506-5923214A9038}">
                <a16:creationId xmlns:a16="http://schemas.microsoft.com/office/drawing/2010/main" id="{0263BE98-D53D-44F4-8804-CF8A8121EA3D}"/>
              </a:ext>
            </a:extLst>
          </p:cNvPr>
          <p:cNvSpPr>
            <a:spLocks noGrp="true"/>
          </p:cNvSpPr>
          <p:nvPr>
            <p:ph idx="2" sz="half" type="dt"/>
          </p:nvPr>
        </p:nvSpPr>
        <p:spPr>
          <a:xfrm rot="0">
            <a:off x="609600" y="6377940"/>
            <a:ext cx="2804160" cy="342900"/>
          </a:xfrm>
          <a:prstGeom prst="rect">
            <a:avLst/>
          </a:prstGeom>
        </p:spPr>
        <p:txBody>
          <a:bodyPr bIns="0" lIns="0" rIns="0" rtlCol="0" tIns="0" wrap="square">
            <a:spAutoFit/>
          </a:bodyPr>
          <a:lstStyle>
            <a:lvl1pPr algn="l" lvl="0">
              <a:defRPr dirty="0" lang="en-US">
                <a:solidFill>
                  <a:schemeClr val="tx1">
                    <a:tint val="75000"/>
                  </a:schemeClr>
                </a:solidFill>
              </a:defRPr>
            </a:lvl1pPr>
          </a:lstStyle>
          <a:p>
            <a:pPr/>
            <a:fld id="{706678D1-0AF7-4F7E-9F85-89B0498AC269}" type="datetime1">
              <a:t>9/3/2024</a:t>
            </a:fld>
            <a:endParaRPr dirty="0" lang="en-US"/>
          </a:p>
        </p:txBody>
      </p:sp>
      <p:sp>
        <p:nvSpPr>
          <p:cNvPr id="16" name="Holder 6">
            <a:extLst>
              <a:ext uri="{BD229326-C94F-4576-9178-92A5A39CCE31}">
                <a16:creationId xmlns:a16="http://schemas.microsoft.com/office/drawing/2010/main" id="{37B264AF-0B36-4F1E-9438-1D404DA69A6D}"/>
              </a:ext>
            </a:extLst>
          </p:cNvPr>
          <p:cNvSpPr>
            <a:spLocks noGrp="true"/>
          </p:cNvSpPr>
          <p:nvPr>
            <p:ph idx="4" sz="quarter" type="sldNum"/>
          </p:nvPr>
        </p:nvSpPr>
        <p:spPr>
          <a:xfrm rot="0">
            <a:off x="11353419" y="6473337"/>
            <a:ext cx="151129" cy="191770"/>
          </a:xfrm>
          <a:prstGeom prst="rect">
            <a:avLst/>
          </a:prstGeom>
        </p:spPr>
        <p:txBody>
          <a:bodyPr bIns="0" lIns="0" rIns="0" rtlCol="0" tIns="0" wrap="square">
            <a:spAutoFit/>
          </a:bodyPr>
          <a:lstStyle>
            <a:lvl1pPr lvl="0">
              <a:defRPr b="0" dirty="0" i="0" lang="en-US" sz="1100">
                <a:solidFill>
                  <a:srgbClr val="2d936b"/>
                </a:solidFill>
                <a:latin typeface="Trebuchet MS"/>
              </a:defRPr>
            </a:lvl1pPr>
          </a:lstStyle>
          <a:p>
            <a:pPr marL="38100">
              <a:lnSpc>
                <a:spcPct val="100000"/>
              </a:lnSpc>
              <a:spcBef>
                <a:spcPts val="55"/>
              </a:spcBef>
            </a:pPr>
            <a:fld id="{90977C1E-B35A-48B2-9911-DB0C95AB4232}" type="slidenum"/>
            <a:endParaRPr dirty="0" lang="en-US" spc="10"/>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lang="en-US" sz="1800">
          <a:latin typeface="+mn-lt"/>
        </a:defRPr>
      </a:lvl1pPr>
      <a:lvl2pPr lvl="1" marL="457200">
        <a:defRPr dirty="0" lang="en-US" sz="1800">
          <a:latin typeface="+mn-lt"/>
        </a:defRPr>
      </a:lvl2pPr>
      <a:lvl3pPr lvl="2" marL="914400">
        <a:defRPr dirty="0" lang="en-US" sz="1800">
          <a:latin typeface="+mn-lt"/>
        </a:defRPr>
      </a:lvl3pPr>
      <a:lvl4pPr lvl="3" marL="1371600">
        <a:defRPr dirty="0" lang="en-US" sz="1800">
          <a:latin typeface="+mn-lt"/>
        </a:defRPr>
      </a:lvl4pPr>
      <a:lvl5pPr lvl="4" marL="1828800">
        <a:defRPr dirty="0" lang="en-US" sz="1800">
          <a:latin typeface="+mn-lt"/>
        </a:defRPr>
      </a:lvl5pPr>
      <a:lvl6pPr lvl="5" marL="2286000">
        <a:defRPr dirty="0" lang="en-US" sz="1800">
          <a:latin typeface="+mn-lt"/>
        </a:defRPr>
      </a:lvl6pPr>
      <a:lvl7pPr lvl="6" marL="2743200">
        <a:defRPr dirty="0" lang="en-US" sz="1800">
          <a:latin typeface="+mn-lt"/>
        </a:defRPr>
      </a:lvl7pPr>
      <a:lvl8pPr lvl="7" marL="3200400">
        <a:defRPr dirty="0" lang="en-US" sz="1800">
          <a:latin typeface="+mn-lt"/>
        </a:defRPr>
      </a:lvl8pPr>
      <a:lvl9pPr lvl="8" marL="3657600">
        <a:defRPr dirty="0" lang="en-US" sz="1800">
          <a:latin typeface="+mn-lt"/>
        </a:defRPr>
      </a:lvl9pPr>
    </p:otherStyle>
  </p:txStyles>
</p:sldMaster>
</file>

<file path=ppt/slides/_rels/slide1.xml.rels><?xml version="1.0" encoding="UTF-8" standalone="no"?><Relationships xmlns="http://schemas.openxmlformats.org/package/2006/relationships"><Relationship Id="rId2" Target="../media/image1.png" Type="http://schemas.openxmlformats.org/officeDocument/2006/relationships/image"/><Relationship Id="rId1"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no"?><Relationships xmlns="http://schemas.openxmlformats.org/package/2006/relationships"><Relationship Id="rId2" Target="../media/image10.png" Type="http://schemas.openxmlformats.org/officeDocument/2006/relationships/image"/><Relationship Id="rId1" Target="../slideLayouts/slideLayout1.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10.png" Type="http://schemas.openxmlformats.org/officeDocument/2006/relationships/image"/><Relationship Id="rId3" Target="../charts/chart1.xml" Type="http://schemas.openxmlformats.org/officeDocument/2006/relationships/chart"/><Relationship Id="rId1" Target="../slideLayouts/slideLayout4.xml" Type="http://schemas.openxmlformats.org/officeDocument/2006/relationships/slideLayout"/></Relationships>
</file>

<file path=ppt/slides/_rels/slide12.xml.rels><?xml version="1.0" encoding="UTF-8" standalone="no"?><Relationships xmlns="http://schemas.openxmlformats.org/package/2006/relationships"><Relationship Id="rId2" Target="../charts/chart2.xml" Type="http://schemas.openxmlformats.org/officeDocument/2006/relationships/chart"/><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Layouts/slideLayout4.xml" Type="http://schemas.openxmlformats.org/officeDocument/2006/relationships/slideLayout"/></Relationships>
</file>

<file path=ppt/slides/_rels/slide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media/image4.jpeg" Type="http://schemas.openxmlformats.org/officeDocument/2006/relationships/image"/><Relationship Id="rId1" Target="../slideLayouts/slideLayout4.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5.xml.rels><?xml version="1.0" encoding="UTF-8" standalone="no"?><Relationships xmlns="http://schemas.openxmlformats.org/package/2006/relationships"><Relationship Id="rId2" Target="../media/image6.pn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6.xml.rels><?xml version="1.0" encoding="UTF-8" standalone="no"?><Relationships xmlns="http://schemas.openxmlformats.org/package/2006/relationships"><Relationship Id="rId2" Target="../media/image7.png" Type="http://schemas.openxmlformats.org/officeDocument/2006/relationships/image"/><Relationship Id="rId1" Target="../slideLayouts/slideLayout4.xml" Type="http://schemas.openxmlformats.org/officeDocument/2006/relationships/slideLayout"/></Relationships>
</file>

<file path=ppt/slides/_rels/slide7.xml.rels><?xml version="1.0" encoding="UTF-8" standalone="no"?><Relationships xmlns="http://schemas.openxmlformats.org/package/2006/relationships"><Relationship Id="rId2" Target="../media/image8.jpeg" Type="http://schemas.openxmlformats.org/officeDocument/2006/relationships/image"/><Relationship Id="rId3" Target="../media/image1.png" Type="http://schemas.openxmlformats.org/officeDocument/2006/relationships/image"/><Relationship Id="rId1" Target="../slideLayouts/slideLayout4.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4.xml" Type="http://schemas.openxmlformats.org/officeDocument/2006/relationships/slideLayout"/></Relationships>
</file>

<file path=ppt/slides/_rels/slide9.xml.rels><?xml version="1.0" encoding="UTF-8" standalone="no"?><Relationships xmlns="http://schemas.openxmlformats.org/package/2006/relationships"><Relationship Id="rId2" Target="../media/image9.jpeg" Type="http://schemas.openxmlformats.org/officeDocument/2006/relationships/image"/><Relationship Id="rId1" Target="../slideLayouts/slideLayout4.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grpSp>
        <p:nvGrpSpPr>
          <p:cNvPr id="2" name="object 2">
            <a:extLst>
              <a:ext uri="{894D9B4F-BD2B-4091-A213-6F19FC543BEE}">
                <a16:creationId xmlns:a16="http://schemas.microsoft.com/office/drawing/2010/main" id="{766FEC94-A52E-453C-BD0E-20E12DEE9E6C}"/>
              </a:ext>
            </a:extLst>
          </p:cNvPr>
          <p:cNvGrpSpPr/>
          <p:nvPr/>
        </p:nvGrpSpPr>
        <p:grpSpPr>
          <a:xfrm rot="0">
            <a:off x="876299" y="990600"/>
            <a:ext cx="1743075" cy="1333500"/>
            <a:chOff x="742950" y="1104900"/>
            <a:chExt cx="1743075" cy="1333500"/>
          </a:xfrm>
        </p:grpSpPr>
        <p:sp>
          <p:nvSpPr>
            <p:cNvPr id="3" name="object 3">
              <a:extLst>
                <a:ext uri="{772F4AB5-24A6-4586-AE08-808EC805F155}">
                  <a16:creationId xmlns:a16="http://schemas.microsoft.com/office/drawing/2010/main" id="{D8063997-9715-413B-A5C9-9E8ED4806CE3}"/>
                </a:ext>
              </a:extLst>
            </p:cNvPr>
            <p:cNvSpPr/>
            <p:nvPr/>
          </p:nvSpPr>
          <p:spPr>
            <a:xfrm rot="0">
              <a:off x="742950" y="1381125"/>
              <a:ext cx="1228725" cy="1057275"/>
            </a:xfrm>
            <a:custGeom>
              <a:avLst/>
              <a:gdLst/>
              <a:ahLst/>
              <a:cxnLst/>
              <a:rect b="b" l="0" r="r" t="0"/>
              <a:pathLst>
                <a:path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lstStyle/>
            <a:p>
              <a:pPr/>
              <a:r>
                <a:rPr dirty="0" lang="en-US"/>
                <a:t/>
              </a:r>
              <a:endParaRPr dirty="0" lang="en-US"/>
            </a:p>
          </p:txBody>
        </p:sp>
        <p:sp>
          <p:nvSpPr>
            <p:cNvPr id="4" name="object 4">
              <a:extLst>
                <a:ext uri="{D57AECAF-DD70-4BD0-9715-6D517A2A7F51}">
                  <a16:creationId xmlns:a16="http://schemas.microsoft.com/office/drawing/2010/main" id="{870E22FC-5BA0-416F-AD8D-56D41D6D3AF2}"/>
                </a:ext>
              </a:extLst>
            </p:cNvPr>
            <p:cNvSpPr/>
            <p:nvPr/>
          </p:nvSpPr>
          <p:spPr>
            <a:xfrm rot="0">
              <a:off x="1838325" y="1104900"/>
              <a:ext cx="647700" cy="561975"/>
            </a:xfrm>
            <a:custGeom>
              <a:avLst/>
              <a:gdLst/>
              <a:ahLst/>
              <a:cxnLst/>
              <a:rect b="b" l="0" r="r" t="0"/>
              <a:pathLst>
                <a:path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lstStyle/>
            <a:p>
              <a:pPr/>
              <a:r>
                <a:rPr dirty="0" lang="en-US"/>
                <a:t/>
              </a:r>
              <a:endParaRPr dirty="0" lang="en-US"/>
            </a:p>
          </p:txBody>
        </p:sp>
      </p:grpSp>
      <p:sp>
        <p:nvSpPr>
          <p:cNvPr id="5" name="object 5">
            <a:extLst>
              <a:ext uri="{D0FD96B1-BF3B-4895-8E58-3F67094DF38E}">
                <a16:creationId xmlns:a16="http://schemas.microsoft.com/office/drawing/2010/main" id="{1D91E36E-4969-415C-AE94-F7142B0D64E6}"/>
              </a:ext>
            </a:extLst>
          </p:cNvPr>
          <p:cNvSpPr/>
          <p:nvPr/>
        </p:nvSpPr>
        <p:spPr>
          <a:xfrm rot="0">
            <a:off x="3752850" y="1190625"/>
            <a:ext cx="1666875" cy="1438275"/>
          </a:xfrm>
          <a:custGeom>
            <a:avLst/>
            <a:gdLst/>
            <a:ahLst/>
            <a:cxnLst/>
            <a:rect b="b" l="0" r="r" t="0"/>
            <a:pathLst>
              <a:path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lstStyle/>
          <a:p>
            <a:pPr/>
            <a:r>
              <a:rPr dirty="0" lang="en-US"/>
              <a:t/>
            </a:r>
            <a:endParaRPr dirty="0" lang="en-US"/>
          </a:p>
        </p:txBody>
      </p:sp>
      <p:sp>
        <p:nvSpPr>
          <p:cNvPr id="6" name="object 6">
            <a:extLst>
              <a:ext uri="{2DF071E6-325D-4215-B7F0-FAF50100F303}">
                <a16:creationId xmlns:a16="http://schemas.microsoft.com/office/drawing/2010/main" id="{9C9EEFAE-31CF-40A4-BAFA-38CDDE99C6BC}"/>
              </a:ext>
            </a:extLst>
          </p:cNvPr>
          <p:cNvSpPr/>
          <p:nvPr/>
        </p:nvSpPr>
        <p:spPr>
          <a:xfrm rot="0">
            <a:off x="3800475" y="5229225"/>
            <a:ext cx="723900" cy="619125"/>
          </a:xfrm>
          <a:custGeom>
            <a:avLst/>
            <a:gdLst/>
            <a:ahLst/>
            <a:cxnLst/>
            <a:rect b="b" l="0" r="r" t="0"/>
            <a:pathLst>
              <a:path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lstStyle/>
          <a:p>
            <a:pPr/>
            <a:r>
              <a:rPr dirty="0" lang="en-US"/>
              <a:t/>
            </a:r>
            <a:endParaRPr dirty="0" lang="en-US"/>
          </a:p>
        </p:txBody>
      </p:sp>
      <p:sp>
        <p:nvSpPr>
          <p:cNvPr id="7" name="object 7">
            <a:extLst>
              <a:ext uri="{FD2C5AF2-09CD-4168-8218-BFAFAF776332}">
                <a16:creationId xmlns:a16="http://schemas.microsoft.com/office/drawing/2010/main" id="{D912A337-AC9C-48D4-B8C1-8AC0CECB7104}"/>
              </a:ext>
            </a:extLst>
          </p:cNvPr>
          <p:cNvSpPr>
            <a:spLocks noGrp="true"/>
          </p:cNvSpPr>
          <p:nvPr>
            <p:ph type="title"/>
          </p:nvPr>
        </p:nvSpPr>
        <p:spPr>
          <a:xfrm rot="0">
            <a:off x="-828675" y="19664"/>
            <a:ext cx="9982200" cy="1001556"/>
          </a:xfrm>
          <a:prstGeom prst="rect">
            <a:avLst/>
          </a:prstGeom>
        </p:spPr>
        <p:txBody>
          <a:bodyPr bIns="0" lIns="0" rIns="0" rtlCol="0" tIns="16510" vert="horz" wrap="square">
            <a:spAutoFit/>
          </a:bodyPr>
          <a:lstStyle/>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8" name="object 9">
            <a:extLst>
              <a:ext uri="{F093AFDA-4B4C-4606-A105-BF23DFF8F87A}">
                <a16:creationId xmlns:a16="http://schemas.microsoft.com/office/drawing/2010/main" id="{8C767FB0-5AF7-4645-89D3-7B9EC4F0B40D}"/>
              </a:ext>
            </a:extLst>
          </p:cNvPr>
          <p:cNvPicPr/>
          <p:nvPr/>
        </p:nvPicPr>
        <p:blipFill>
          <a:blip r:embed="rId2"/>
          <a:stretch>
            <a:fillRect/>
          </a:stretch>
        </p:blipFill>
        <p:spPr>
          <a:xfrm rot="0">
            <a:off x="676275" y="6467474"/>
            <a:ext cx="2143125" cy="200025"/>
          </a:xfrm>
          <a:prstGeom prst="rect">
            <a:avLst/>
          </a:prstGeom>
          <a:noFill/>
        </p:spPr>
      </p:pic>
      <p:sp>
        <p:nvSpPr>
          <p:cNvPr id="9" name="object 11">
            <a:extLst>
              <a:ext uri="{884E44E9-F91B-4B06-9331-62B023F0E043}">
                <a16:creationId xmlns:a16="http://schemas.microsoft.com/office/drawing/2010/main" id="{507845EB-8D5A-4DD0-993B-6376F16C527C}"/>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D25D35CF-1872-40FD-899B-CACC4C9BD0F4}" type="slidenum"/>
            <a:endParaRPr dirty="0" lang="en-US" spc="10"/>
          </a:p>
        </p:txBody>
      </p:sp>
      <p:sp>
        <p:nvSpPr>
          <p:cNvPr id="10" name="TextBox 13">
            <a:extLst>
              <a:ext uri="{BC60F87C-1025-49EA-9C7D-06D1019AC1D7}">
                <a16:creationId xmlns:a16="http://schemas.microsoft.com/office/drawing/2010/main" id="{D64E9F6A-0AEF-4546-964C-A9B4447250B0}"/>
              </a:ext>
            </a:extLst>
          </p:cNvPr>
          <p:cNvSpPr txBox="1"/>
          <p:nvPr/>
        </p:nvSpPr>
        <p:spPr>
          <a:xfrm rot="0">
            <a:off x="876299" y="2878605"/>
            <a:ext cx="8610600" cy="1495425"/>
          </a:xfrm>
          <a:prstGeom prst="rect">
            <a:avLst/>
          </a:prstGeom>
          <a:noFill/>
        </p:spPr>
        <p:txBody>
          <a:bodyPr rtlCol="0" wrap="square">
            <a:spAutoFit/>
          </a:bodyPr>
          <a:lstStyle/>
          <a:p>
            <a:pPr/>
            <a:r>
              <a:rPr dirty="0" lang="en-US" sz="2400"/>
              <a:t>STUDENT NAME</a:t>
            </a:r>
            <a:r>
              <a:rPr dirty="0" lang="en-IN" sz="2400"/>
              <a:t>:S.SHALINI</a:t>
            </a:r>
          </a:p>
          <a:p>
            <a:pPr/>
            <a:r>
              <a:rPr dirty="0" lang="en-US" sz="2400"/>
              <a:t>REGISTER NO: 312205108</a:t>
            </a:r>
          </a:p>
          <a:p>
            <a:pPr/>
            <a:r>
              <a:rPr dirty="0" lang="en-US" sz="2400"/>
              <a:t>DEPARTMENT: </a:t>
            </a:r>
            <a:r>
              <a:rPr dirty="0" lang="en-US" sz="2400"/>
              <a:t>I</a:t>
            </a:r>
            <a:r>
              <a:rPr dirty="0" lang="en-US" sz="2400"/>
              <a:t>I</a:t>
            </a:r>
            <a:r>
              <a:rPr dirty="0" lang="en-US" sz="2400"/>
              <a:t>I</a:t>
            </a:r>
            <a:r>
              <a:rPr dirty="0" lang="en-US" sz="2400"/>
              <a:t> </a:t>
            </a:r>
            <a:r>
              <a:rPr dirty="0" lang="en-US" sz="2400"/>
              <a:t>B.COM </a:t>
            </a:r>
            <a:r>
              <a:rPr dirty="0" lang="en-IN" sz="2400"/>
              <a:t>(General) </a:t>
            </a:r>
            <a:r>
              <a:rPr dirty="0" lang="en-US" sz="2400"/>
              <a:t>'</a:t>
            </a:r>
            <a:r>
              <a:rPr dirty="0" lang="en-US" sz="2400"/>
              <a:t>A</a:t>
            </a:r>
            <a:r>
              <a:rPr dirty="0" lang="en-US" sz="2400"/>
              <a:t>'</a:t>
            </a:r>
          </a:p>
          <a:p>
            <a:pPr/>
            <a:r>
              <a:rPr dirty="0" lang="en-US" sz="2400"/>
              <a:t>COLLEGE: NAZARETH COLLEGE OF ARTS AND SCIENCE </a:t>
            </a:r>
            <a:endParaRPr dirty="0" lang="en-US" sz="2400"/>
          </a:p>
        </p:txBody>
      </p:sp>
    </p:spTree>
    <p:extLst>
      <p:ext uri="{B1D8BFB6-9635-45F1-8EDF-2673D6FC83BB}">
        <p14:creationId xmlns:p14="http://schemas.microsoft.com/office/powerpoint/2010/main" val="1725380699876"/>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object 5">
            <a:extLst>
              <a:ext uri="{84563916-C04F-4878-8677-50D1232CD8C9}">
                <a16:creationId xmlns:a16="http://schemas.microsoft.com/office/drawing/2010/main" id="{D8889586-565E-41D9-9414-08B00E3C8749}"/>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3" name="object 6">
            <a:extLst>
              <a:ext uri="{A0854898-9513-49A8-87B0-D363136C0A38}">
                <a16:creationId xmlns:a16="http://schemas.microsoft.com/office/drawing/2010/main" id="{2397219E-F09D-42A3-A4C7-521B0605E4A1}"/>
              </a:ext>
            </a:extLst>
          </p:cNvPr>
          <p:cNvPicPr/>
          <p:nvPr/>
        </p:nvPicPr>
        <p:blipFill>
          <a:blip r:embed="rId2"/>
          <a:stretch>
            <a:fillRect/>
          </a:stretch>
        </p:blipFill>
        <p:spPr>
          <a:xfrm rot="0">
            <a:off x="1666875" y="6467474"/>
            <a:ext cx="76200" cy="177800"/>
          </a:xfrm>
          <a:prstGeom prst="rect">
            <a:avLst/>
          </a:prstGeom>
          <a:noFill/>
        </p:spPr>
      </p:pic>
      <p:sp>
        <p:nvSpPr>
          <p:cNvPr id="4" name="object 9">
            <a:extLst>
              <a:ext uri="{87ADFF2F-682F-4263-9A84-5E530DB89140}">
                <a16:creationId xmlns:a16="http://schemas.microsoft.com/office/drawing/2010/main" id="{3F3B93A5-7E23-4AE4-944D-BBCDA24F28E4}"/>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E3BEB08D-42E3-41B6-A7EA-1D501DB52730}" type="slidenum"/>
            <a:endParaRPr dirty="0" lang="en-US" spc="10" sz="1100">
              <a:solidFill>
                <a:srgbClr val="2d936b"/>
              </a:solidFill>
              <a:latin typeface="Trebuchet MS"/>
            </a:endParaRPr>
          </a:p>
        </p:txBody>
      </p:sp>
      <p:sp>
        <p:nvSpPr>
          <p:cNvPr id="5" name="object 8">
            <a:extLst>
              <a:ext uri="{C76E7CC6-04EA-4513-A614-DD2A2373A7AE}">
                <a16:creationId xmlns:a16="http://schemas.microsoft.com/office/drawing/2010/main" id="{72316296-D4DC-4C8C-814A-26A83A3627A5}"/>
              </a:ext>
            </a:extLst>
          </p:cNvPr>
          <p:cNvSpPr txBox="1"/>
          <p:nvPr/>
        </p:nvSpPr>
        <p:spPr>
          <a:xfrm rot="0">
            <a:off x="739775" y="291147"/>
            <a:ext cx="3303904" cy="1508760"/>
          </a:xfrm>
          <a:prstGeom prst="rect">
            <a:avLst/>
          </a:prstGeom>
        </p:spPr>
        <p:txBody>
          <a:bodyPr bIns="0" lIns="0" rIns="0" rtlCol="0" tIns="13335" vert="horz" wrap="square">
            <a:spAutoFit/>
          </a:bodyPr>
          <a:lstStyle/>
          <a:p>
            <a:pPr marL="12700">
              <a:lnSpc>
                <a:spcPct val="100000"/>
              </a:lnSpc>
              <a:spcBef>
                <a:spcPts val="105"/>
              </a:spcBef>
            </a:pPr>
            <a:r>
              <a:rPr b="1" dirty="0" lang="en-US" spc="15" sz="4800">
                <a:latin typeface="Trebuchet MS"/>
              </a:rPr>
              <a:t>M</a:t>
            </a:r>
            <a:r>
              <a:rPr b="1" dirty="0" lang="en-US" sz="4800">
                <a:latin typeface="Trebuchet MS"/>
              </a:rPr>
              <a:t>O</a:t>
            </a:r>
            <a:r>
              <a:rPr b="1" dirty="0" lang="en-US" spc="-15" sz="4800">
                <a:latin typeface="Trebuchet MS"/>
              </a:rPr>
              <a:t>D</a:t>
            </a:r>
            <a:r>
              <a:rPr b="1" dirty="0" lang="en-US" spc="-35" sz="4800">
                <a:latin typeface="Trebuchet MS"/>
              </a:rPr>
              <a:t>E</a:t>
            </a:r>
            <a:r>
              <a:rPr b="1" dirty="0" lang="en-US" spc="-30" sz="4800">
                <a:latin typeface="Trebuchet MS"/>
              </a:rPr>
              <a:t>LL</a:t>
            </a:r>
            <a:r>
              <a:rPr b="1" dirty="0" lang="en-US" spc="-5" sz="4800">
                <a:latin typeface="Trebuchet MS"/>
              </a:rPr>
              <a:t>I</a:t>
            </a:r>
            <a:r>
              <a:rPr b="1" dirty="0" lang="en-US" spc="30" sz="4800">
                <a:latin typeface="Trebuchet MS"/>
              </a:rPr>
              <a:t>NG</a:t>
            </a:r>
            <a:endParaRPr b="1" dirty="0" lang="en-US" spc="30" sz="4800">
              <a:latin typeface="Trebuchet MS"/>
            </a:endParaRPr>
          </a:p>
        </p:txBody>
      </p:sp>
      <p:sp>
        <p:nvSpPr>
          <p:cNvPr id="6" name="object 3">
            <a:extLst>
              <a:ext uri="{B5D90076-995F-4D65-925D-581CF4DA3EE6}">
                <a16:creationId xmlns:a16="http://schemas.microsoft.com/office/drawing/2010/main" id="{7644C2D1-4EEA-4C22-A53C-4C76446C584C}"/>
              </a:ext>
            </a:extLst>
          </p:cNvPr>
          <p:cNvSpPr/>
          <p:nvPr/>
        </p:nvSpPr>
        <p:spPr>
          <a:xfrm flipV="true" rot="21600000">
            <a:off x="739775" y="1935187"/>
            <a:ext cx="9172816" cy="2987625"/>
          </a:xfrm>
          <a:custGeom>
            <a:avLst/>
            <a:gdLst/>
            <a:ahLst/>
            <a:cxnLst/>
            <a:rect b="b" l="0" r="r" t="0"/>
            <a:pathLst>
              <a:path h="457200" w="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lstStyle/>
          <a:p>
            <a:pPr/>
            <a:r>
              <a:rPr dirty="0" lang="en-US"/>
              <a:t>DATA COLLECTION:</a:t>
            </a:r>
          </a:p>
          <a:p>
            <a:pPr indent="-285750" marL="285750">
              <a:buFont typeface="Wingdings"/>
              <a:buChar char=""/>
            </a:pPr>
            <a:r>
              <a:rPr dirty="0" lang="en-US"/>
              <a:t>Drafted the data from the </a:t>
            </a:r>
            <a:r>
              <a:rPr dirty="0" lang="en-US"/>
              <a:t>edunet</a:t>
            </a:r>
            <a:r>
              <a:rPr dirty="0" lang="en-US"/>
              <a:t> dataset.</a:t>
            </a:r>
          </a:p>
          <a:p>
            <a:pPr/>
            <a:r>
              <a:rPr dirty="0" lang="en-US"/>
              <a:t>FEATURE COLLECTION:</a:t>
            </a:r>
          </a:p>
          <a:p>
            <a:pPr indent="-285750" marL="285750">
              <a:buFont typeface="Wingdings"/>
              <a:buChar char=""/>
            </a:pPr>
            <a:r>
              <a:rPr dirty="0" lang="en-US"/>
              <a:t> </a:t>
            </a:r>
            <a:r>
              <a:rPr dirty="0" lang="en-US"/>
              <a:t>Business unit, Gender unit, First name, Performance score.</a:t>
            </a:r>
          </a:p>
          <a:p>
            <a:pPr/>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extLst>
      <p:ext uri="{27525D77-77F1-4B54-8B39-EE47769B227C}">
        <p14:creationId xmlns:p14="http://schemas.microsoft.com/office/powerpoint/2010/main" val="1725380699896"/>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1">
    <p:spTree>
      <p:nvGrpSpPr>
        <p:cNvPr id="1" name=""/>
        <p:cNvGrpSpPr/>
        <p:nvPr/>
      </p:nvGrpSpPr>
      <p:grpSpPr>
        <a:xfrm>
          <a:off x="0" y="0"/>
          <a:ext cx="0" cy="0"/>
          <a:chOff x="0" y="0"/>
          <a:chExt cx="0" cy="0"/>
        </a:xfrm>
      </p:grpSpPr>
      <p:sp>
        <p:nvSpPr>
          <p:cNvPr id="2" name="object 3">
            <a:extLst>
              <a:ext uri="{B8E21C71-7EFC-404A-96A1-1FFC84B9040E}">
                <a16:creationId xmlns:a16="http://schemas.microsoft.com/office/drawing/2010/main" id="{2D5749BB-C8D8-4A26-B3DD-6657E0B3FF62}"/>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3E2841E8-7B17-4124-8E75-DD4F18A9B228}">
                <a16:creationId xmlns:a16="http://schemas.microsoft.com/office/drawing/2010/main" id="{06CC48B0-D041-4638-B308-171F14EA1C6D}"/>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4" name="object 5">
            <a:extLst>
              <a:ext uri="{05C30638-2A13-4191-BE73-5AAB3F39138F}">
                <a16:creationId xmlns:a16="http://schemas.microsoft.com/office/drawing/2010/main" id="{B499B289-6A5B-4722-A6F3-5668FD9E3B1A}"/>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6">
            <a:extLst>
              <a:ext uri="{7887E3B8-0773-4DE5-9F01-59B0F5D66F1A}">
                <a16:creationId xmlns:a16="http://schemas.microsoft.com/office/drawing/2010/main" id="{85F4FEFA-9FAE-4C4B-A85D-6C348D0D3A2E}"/>
              </a:ext>
            </a:extLst>
          </p:cNvPr>
          <p:cNvPicPr/>
          <p:nvPr/>
        </p:nvPicPr>
        <p:blipFill>
          <a:blip r:embed="rId2"/>
          <a:stretch>
            <a:fillRect/>
          </a:stretch>
        </p:blipFill>
        <p:spPr>
          <a:xfrm rot="0">
            <a:off x="1666875" y="6467474"/>
            <a:ext cx="76200" cy="177800"/>
          </a:xfrm>
          <a:prstGeom prst="rect">
            <a:avLst/>
          </a:prstGeom>
          <a:noFill/>
        </p:spPr>
      </p:pic>
      <p:sp>
        <p:nvSpPr>
          <p:cNvPr id="6" name="object 7">
            <a:extLst>
              <a:ext uri="{DF04D0DB-169D-472D-BDC2-52F72EC033A4}">
                <a16:creationId xmlns:a16="http://schemas.microsoft.com/office/drawing/2010/main" id="{AF160872-7D18-49FA-8D62-B3027A63E593}"/>
              </a:ext>
            </a:extLst>
          </p:cNvPr>
          <p:cNvSpPr>
            <a:spLocks noGrp="true"/>
          </p:cNvSpPr>
          <p:nvPr>
            <p:ph type="title"/>
          </p:nvPr>
        </p:nvSpPr>
        <p:spPr>
          <a:xfrm rot="0">
            <a:off x="755331" y="385444"/>
            <a:ext cx="2437130" cy="1461135"/>
          </a:xfrm>
          <a:prstGeom prst="rect">
            <a:avLst/>
          </a:prstGeom>
        </p:spPr>
        <p:txBody>
          <a:bodyPr bIns="0" lIns="0" rIns="0" rtlCol="0" tIns="13335" vert="horz" wrap="square">
            <a:spAutoFit/>
          </a:bodyPr>
          <a:lstStyle/>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7" name="object 9">
            <a:extLst>
              <a:ext uri="{7DE6C6B4-9974-478F-8DED-267F0B202E09}">
                <a16:creationId xmlns:a16="http://schemas.microsoft.com/office/drawing/2010/main" id="{9BDEC7BD-EE69-461D-BD96-669BBBD4DB64}"/>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67BC6B1E-9AA7-4051-8FAA-1B960E41F05D}" type="slidenum"/>
            <a:endParaRPr dirty="0" lang="en-US" spc="10" sz="1100">
              <a:solidFill>
                <a:srgbClr val="2d936b"/>
              </a:solidFill>
              <a:latin typeface="Trebuchet MS"/>
            </a:endParaRPr>
          </a:p>
        </p:txBody>
      </p:sp>
      <p:graphicFrame>
        <p:nvGraphicFramePr>
          <p:cNvPr id="8" name="图表 1">
            <a:extLst>
              <a:ext uri="{F3F4EA24-0D47-4A4A-8C59-58AF12A3F787}">
                <a16:creationId xmlns:a16="http://schemas.microsoft.com/office/drawing/2010/main" id="{34AC6766-17F7-4EF4-9B9F-C5C689F22F1B}"/>
              </a:ext>
            </a:extLst>
          </p:cNvPr>
          <p:cNvGraphicFramePr/>
          <p:nvPr/>
        </p:nvGraphicFramePr>
        <p:xfrm rot="0">
          <a:off x="1339763" y="1847330"/>
          <a:ext cx="8276388" cy="4353678"/>
        </p:xfrm>
        <a:graphic>
          <a:graphicData uri="http://schemas.openxmlformats.org/drawingml/2006/chart">
            <c:chart r:id="rId3"/>
          </a:graphicData>
        </a:graphic>
      </p:graphicFrame>
    </p:spTree>
    <p:extLst>
      <p:ext uri="{A878ED1E-8260-4303-BD92-7F062208DC35}">
        <p14:creationId xmlns:p14="http://schemas.microsoft.com/office/powerpoint/2010/main" val="1725380699903"/>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2">
    <p:spTree>
      <p:nvGrpSpPr>
        <p:cNvPr id="1" name=""/>
        <p:cNvGrpSpPr/>
        <p:nvPr/>
      </p:nvGrpSpPr>
      <p:grpSpPr>
        <a:xfrm>
          <a:off x="0" y="0"/>
          <a:ext cx="0" cy="0"/>
          <a:chOff x="0" y="0"/>
          <a:chExt cx="0" cy="0"/>
        </a:xfrm>
      </p:grpSpPr>
      <p:sp>
        <p:nvSpPr>
          <p:cNvPr id="2" name="">
            <a:extLst>
              <a:ext uri="{C3AE9094-9E1E-4324-8A43-BE4D90FDF969}">
                <a16:creationId xmlns:a16="http://schemas.microsoft.com/office/drawing/2010/main" id="{5C6F7944-EE2F-4BED-890F-9AE1ABA814E4}"/>
              </a:ext>
            </a:extLst>
          </p:cNvPr>
          <p:cNvSpPr>
            <a:spLocks noGrp="true"/>
          </p:cNvSpPr>
          <p:nvPr>
            <p:ph type="title"/>
          </p:nvPr>
        </p:nvSpPr>
        <p:spPr/>
        <p:txBody>
          <a:bodyPr rtlCol="0"/>
          <a:lstStyle/>
          <a:p>
            <a:pPr/>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3" name="图表 1">
            <a:extLst>
              <a:ext uri="{FF1798BB-C989-4529-919E-D6075302A1C5}">
                <a16:creationId xmlns:a16="http://schemas.microsoft.com/office/drawing/2010/main" id="{10BFA4AE-B541-4681-A7F2-550ED6686FE3}"/>
              </a:ext>
            </a:extLst>
          </p:cNvPr>
          <p:cNvGraphicFramePr/>
          <p:nvPr/>
        </p:nvGraphicFramePr>
        <p:xfrm rot="0">
          <a:off x="609600" y="1577340"/>
          <a:ext cx="4335780" cy="3095235"/>
        </p:xfrm>
        <a:graphic>
          <a:graphicData uri="http://schemas.openxmlformats.org/drawingml/2006/chart">
            <c:chart r:id="rId2"/>
          </a:graphicData>
        </a:graphic>
      </p:graphicFrame>
    </p:spTree>
    <p:extLst>
      <p:ext uri="{4DE3D4F9-2EE9-430D-8DD5-3C11B0E83F91}">
        <p14:creationId xmlns:p14="http://schemas.microsoft.com/office/powerpoint/2010/main" val="1725380699909"/>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3">
    <p:spTree>
      <p:nvGrpSpPr>
        <p:cNvPr id="1" name=""/>
        <p:cNvGrpSpPr/>
        <p:nvPr/>
      </p:nvGrpSpPr>
      <p:grpSpPr>
        <a:xfrm>
          <a:off x="0" y="0"/>
          <a:ext cx="0" cy="0"/>
          <a:chOff x="0" y="0"/>
          <a:chExt cx="0" cy="0"/>
        </a:xfrm>
      </p:grpSpPr>
      <p:sp>
        <p:nvSpPr>
          <p:cNvPr id="2" name="Title 1">
            <a:extLst>
              <a:ext uri="{CF20375D-F876-4FE1-9980-2103C99CF6A3}">
                <a16:creationId xmlns:a16="http://schemas.microsoft.com/office/drawing/2010/main" id="{5D2CA318-E5E1-49FD-9C2D-1B4CDB7DF68F}"/>
              </a:ext>
            </a:extLst>
          </p:cNvPr>
          <p:cNvSpPr>
            <a:spLocks noGrp="true"/>
          </p:cNvSpPr>
          <p:nvPr>
            <p:ph type="title"/>
          </p:nvPr>
        </p:nvSpPr>
        <p:spPr>
          <a:xfrm rot="0">
            <a:off x="755331" y="385444"/>
            <a:ext cx="10681334" cy="723901"/>
          </a:xfrm>
        </p:spPr>
        <p:txBody>
          <a:bodyPr rtlCol="0"/>
          <a:lstStyle/>
          <a:p>
            <a:pPr/>
            <a:r>
              <a:rPr dirty="0" lang="en-US">
                <a:latin typeface="Times New Roman"/>
              </a:rPr>
              <a:t>conclusion</a:t>
            </a:r>
            <a:endParaRPr dirty="0" lang="en-US">
              <a:latin typeface="Times New Roman"/>
            </a:endParaRPr>
          </a:p>
        </p:txBody>
      </p:sp>
      <p:sp>
        <p:nvSpPr>
          <p:cNvPr id="3" name="TextBox 3">
            <a:extLst>
              <a:ext uri="{90B6C4FF-EBE4-4645-8A6A-E8916986BF6D}">
                <a16:creationId xmlns:a16="http://schemas.microsoft.com/office/drawing/2010/main" id="{A9004010-20C6-4938-8CBE-A2151E51F4D2}"/>
              </a:ext>
            </a:extLst>
          </p:cNvPr>
          <p:cNvSpPr txBox="1"/>
          <p:nvPr/>
        </p:nvSpPr>
        <p:spPr>
          <a:xfrm rot="0">
            <a:off x="781708" y="1509028"/>
            <a:ext cx="9505291" cy="2225041"/>
          </a:xfrm>
          <a:prstGeom prst="rect">
            <a:avLst/>
          </a:prstGeom>
          <a:noFill/>
        </p:spPr>
        <p:txBody>
          <a:bodyPr rtlCol="0" wrap="square">
            <a:spAutoFit/>
          </a:bodyPr>
          <a:lstStyle/>
          <a:p>
            <a:pPr/>
            <a:r>
              <a:rPr dirty="0" lang="en-IN" sz="2400">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lang="en-IN" sz="2400">
              <a:latin typeface="Times New Roman"/>
            </a:endParaRPr>
          </a:p>
        </p:txBody>
      </p:sp>
    </p:spTree>
    <p:extLst>
      <p:ext uri="{B55847EC-F223-4414-9BF8-26A2195DE2D1}">
        <p14:creationId xmlns:p14="http://schemas.microsoft.com/office/powerpoint/2010/main" val="1725380699911"/>
      </p:ext>
    </p:extLst>
  </p:cSld>
  <p:clrMapOvr>
    <a:masterClrMapping/>
  </p:clrMapOvr>
</p:sld>
</file>

<file path=ppt/slides/slide1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E15D1B0D-4FB0-4205-BF46-D1543AC13C05}">
                <a16:creationId xmlns:a16="http://schemas.microsoft.com/office/drawing/2010/main" id="{B76F1E98-2156-45BB-BE1E-0C40A245243F}"/>
              </a:ext>
            </a:extLst>
          </p:cNvPr>
          <p:cNvSpPr/>
          <p:nvPr/>
        </p:nvSpPr>
        <p:spPr>
          <a:xfrm flipH="false" flipV="false">
            <a:off x="3270837" y="2724150"/>
            <a:ext cx="4114800" cy="1409700"/>
          </a:xfrm>
          <a:prstGeom prst="rect">
            <a:avLst/>
          </a:prstGeom>
        </p:spPr>
        <p:txBody>
          <a:bodyPr rtlCol="0"/>
          <a:lstStyle/>
          <a:p>
            <a:pPr algn="ctr"/>
            <a:r>
              <a:rPr b="1" dirty="0" lang="en-US" sz="3100">
                <a:latin typeface="+mn-lt"/>
              </a:rPr>
              <a:t>Thank you</a:t>
            </a:r>
            <a:endParaRPr b="1" dirty="0" lang="en-US" sz="3100">
              <a:latin typeface="+mn-lt"/>
            </a:endParaRPr>
          </a:p>
        </p:txBody>
      </p:sp>
    </p:spTree>
    <p:extLst>
      <p:ext uri="{A46E1343-1C3A-4FFD-8A68-A85CF70BAA6F}">
        <p14:creationId xmlns:p14="http://schemas.microsoft.com/office/powerpoint/2010/main" val="1725380699912"/>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2">
    <p:spTree>
      <p:nvGrpSpPr>
        <p:cNvPr id="1" name=""/>
        <p:cNvGrpSpPr/>
        <p:nvPr/>
      </p:nvGrpSpPr>
      <p:grpSpPr>
        <a:xfrm>
          <a:off x="0" y="0"/>
          <a:ext cx="0" cy="0"/>
          <a:chOff x="0" y="0"/>
          <a:chExt cx="0" cy="0"/>
        </a:xfrm>
      </p:grpSpPr>
      <p:sp>
        <p:nvSpPr>
          <p:cNvPr id="2" name="object 2">
            <a:extLst>
              <a:ext uri="{CC3EBBB1-3BF9-4696-BD55-814B0A1DE23A}">
                <a16:creationId xmlns:a16="http://schemas.microsoft.com/office/drawing/2010/main" id="{0B377FCE-2823-432F-821D-7A5EF14F6842}"/>
              </a:ext>
            </a:extLst>
          </p:cNvPr>
          <p:cNvSpPr/>
          <p:nvPr/>
        </p:nvSpPr>
        <p:spPr>
          <a:xfrm rot="0">
            <a:off x="0" y="4825"/>
            <a:ext cx="12192000"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latin typeface="Times New Roman"/>
              </a:rPr>
              <a:t/>
            </a:r>
            <a:endParaRPr dirty="0" lang="en-US">
              <a:latin typeface="Times New Roman"/>
            </a:endParaRPr>
          </a:p>
        </p:txBody>
      </p:sp>
      <p:grpSp>
        <p:nvGrpSpPr>
          <p:cNvPr id="3" name="object 3">
            <a:extLst>
              <a:ext uri="{586064FB-63AF-4145-81F7-DEAE11BE2B86}">
                <a16:creationId xmlns:a16="http://schemas.microsoft.com/office/drawing/2010/main" id="{36E639EC-96ED-47EB-A449-F9DEC1F36F00}"/>
              </a:ext>
            </a:extLst>
          </p:cNvPr>
          <p:cNvGrpSpPr/>
          <p:nvPr/>
        </p:nvGrpSpPr>
        <p:grpSpPr>
          <a:xfrm rot="0">
            <a:off x="7443849" y="0"/>
            <a:ext cx="4752975" cy="6863080"/>
            <a:chOff x="7443849" y="0"/>
            <a:chExt cx="4752975" cy="6863080"/>
          </a:xfrm>
        </p:grpSpPr>
        <p:sp>
          <p:nvSpPr>
            <p:cNvPr id="4" name="object 4">
              <a:extLst>
                <a:ext uri="{6D5B20D2-A188-4774-B169-AB9B6FEA183F}">
                  <a16:creationId xmlns:a16="http://schemas.microsoft.com/office/drawing/2010/main" id="{1CBA6950-CE20-41C9-84FE-ABEBECCBA875}"/>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F3D5E6E8-0CC5-4C28-A0A2-A01F770051B9}">
                  <a16:creationId xmlns:a16="http://schemas.microsoft.com/office/drawing/2010/main" id="{CD47B4C1-554A-4252-8D50-ADF6561E080D}"/>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8DDF0602-7091-45DA-88E4-484FA290DEC0}">
                  <a16:creationId xmlns:a16="http://schemas.microsoft.com/office/drawing/2010/main" id="{3A6F5B1B-0F95-41DE-8C93-FFC9AC4483F5}"/>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1F73F499-B3EC-4127-9892-12E11DF36FE9}">
                  <a16:creationId xmlns:a16="http://schemas.microsoft.com/office/drawing/2010/main" id="{57D6C979-7B53-42F1-B187-32B9419DF715}"/>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8FAA26E4-E1C3-493A-8A9B-1F34F1771C38}">
                  <a16:creationId xmlns:a16="http://schemas.microsoft.com/office/drawing/2010/main" id="{2BE393BD-9012-43F2-B367-24BA4C4E7304}"/>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95594ACD-C5D8-48B1-B8BA-D84CEEED5832}">
                  <a16:creationId xmlns:a16="http://schemas.microsoft.com/office/drawing/2010/main" id="{4CB89D95-3C13-4F44-814C-06B1B8F2D997}"/>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02BFEE54-CCE5-496A-8026-0D32A61B1C31}">
                  <a16:creationId xmlns:a16="http://schemas.microsoft.com/office/drawing/2010/main" id="{815D7A61-6A2B-4C47-AD3F-C6010358D6D4}"/>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386B3BFB-DDB0-425F-A00C-A31C226E66F8}">
                  <a16:creationId xmlns:a16="http://schemas.microsoft.com/office/drawing/2010/main" id="{4DD8E86D-8A84-4498-8F2F-D59496BCA6CC}"/>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E0DA8F78-8228-432E-BB65-A0D77C23AC2D}">
                  <a16:creationId xmlns:a16="http://schemas.microsoft.com/office/drawing/2010/main" id="{176F31C8-C3F2-4DC4-A2FD-8E3D6C2D3C7C}"/>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DAEA0186-CE94-4F0A-AE3D-4ED40F83B5BF}">
                <a16:creationId xmlns:a16="http://schemas.microsoft.com/office/drawing/2010/main" id="{4BF3F37C-F87C-40BA-8F84-4FB2A93522A2}"/>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74B0ED36-37AF-4692-9C40-4AD73A1E61A6}">
                <a16:creationId xmlns:a16="http://schemas.microsoft.com/office/drawing/2010/main" id="{30846254-C45B-483A-A91B-76B01758EA57}"/>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15" name="object 15">
            <a:extLst>
              <a:ext uri="{41E122C2-7D1D-46C4-91C9-C2B701C3D0C1}">
                <a16:creationId xmlns:a16="http://schemas.microsoft.com/office/drawing/2010/main" id="{29848DD7-92C9-485E-AC3F-D8753117BB9D}"/>
              </a:ext>
            </a:extLst>
          </p:cNvPr>
          <p:cNvSpPr/>
          <p:nvPr/>
        </p:nvSpPr>
        <p:spPr>
          <a:xfrm rot="0">
            <a:off x="6696074" y="1695450"/>
            <a:ext cx="314325" cy="323850"/>
          </a:xfrm>
          <a:custGeom>
            <a:avLst/>
            <a:gdLst/>
            <a:ahLst/>
            <a:cxnLst/>
            <a:rect b="b" l="0" r="r" t="0"/>
            <a:pathLst>
              <a:path h="323850" w="314325">
                <a:moveTo>
                  <a:pt x="314325" y="0"/>
                </a:moveTo>
                <a:lnTo>
                  <a:pt x="0" y="0"/>
                </a:lnTo>
                <a:lnTo>
                  <a:pt x="0" y="323850"/>
                </a:lnTo>
                <a:lnTo>
                  <a:pt x="314325" y="323850"/>
                </a:lnTo>
                <a:lnTo>
                  <a:pt x="314325" y="0"/>
                </a:lnTo>
                <a:close/>
              </a:path>
            </a:pathLst>
          </a:custGeom>
          <a:solidFill>
            <a:srgbClr val="2d83c3"/>
          </a:solidFill>
        </p:spPr>
        <p:txBody>
          <a:bodyPr bIns="0" lIns="0" rIns="0" rtlCol="0" tIns="0" wrap="square"/>
          <a:lstStyle/>
          <a:p>
            <a:pPr/>
            <a:r>
              <a:rPr dirty="0" lang="en-US"/>
              <a:t/>
            </a:r>
            <a:endParaRPr dirty="0" lang="en-US"/>
          </a:p>
        </p:txBody>
      </p:sp>
      <p:sp>
        <p:nvSpPr>
          <p:cNvPr id="16" name="object 16">
            <a:extLst>
              <a:ext uri="{C4B302F5-B568-4982-876A-69CD2B4364B8}">
                <a16:creationId xmlns:a16="http://schemas.microsoft.com/office/drawing/2010/main" id="{64A520CB-5575-4202-AF81-FA6C95D9726A}"/>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17" name="object 17">
            <a:extLst>
              <a:ext uri="{F8CF3C04-CBE3-419D-BA77-B2BD4D1D623A}">
                <a16:creationId xmlns:a16="http://schemas.microsoft.com/office/drawing/2010/main" id="{A8345F77-0EA9-45FC-BB9E-DED4F17FD9BB}"/>
              </a:ext>
            </a:extLst>
          </p:cNvPr>
          <p:cNvSpPr>
            <a:spLocks noGrp="true"/>
          </p:cNvSpPr>
          <p:nvPr>
            <p:ph type="title"/>
          </p:nvPr>
        </p:nvSpPr>
        <p:spPr>
          <a:xfrm rot="0">
            <a:off x="739775" y="829627"/>
            <a:ext cx="3909695"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85" sz="4250"/>
              <a:t> </a:t>
            </a:r>
            <a:r>
              <a:rPr dirty="0" lang="en-US" spc="25" sz="4250"/>
              <a:t>TITLE</a:t>
            </a:r>
            <a:endParaRPr dirty="0" lang="en-US" spc="25" sz="4250"/>
          </a:p>
        </p:txBody>
      </p:sp>
      <p:grpSp>
        <p:nvGrpSpPr>
          <p:cNvPr id="18" name="object 18">
            <a:extLst>
              <a:ext uri="{185A1FCA-6A09-4115-9575-C7A302328A8E}">
                <a16:creationId xmlns:a16="http://schemas.microsoft.com/office/drawing/2010/main" id="{055AD394-D0B8-4317-B87A-69ACDF2A7C5B}"/>
              </a:ext>
            </a:extLst>
          </p:cNvPr>
          <p:cNvGrpSpPr/>
          <p:nvPr/>
        </p:nvGrpSpPr>
        <p:grpSpPr>
          <a:xfrm rot="0">
            <a:off x="466725" y="6410325"/>
            <a:ext cx="3705225" cy="295275"/>
            <a:chOff x="466725" y="6410325"/>
            <a:chExt cx="3705225" cy="295275"/>
          </a:xfrm>
        </p:grpSpPr>
        <p:pic>
          <p:nvPicPr>
            <p:cNvPr id="19" name="object 19">
              <a:extLst>
                <a:ext uri="{8A794E29-0C1E-4E8E-8B90-D7AA10F6217D}">
                  <a16:creationId xmlns:a16="http://schemas.microsoft.com/office/drawing/2010/main" id="{4FE66FBB-D9E6-4685-A930-0CE4E85F343D}"/>
                </a:ext>
              </a:extLst>
            </p:cNvPr>
            <p:cNvPicPr/>
            <p:nvPr/>
          </p:nvPicPr>
          <p:blipFill>
            <a:blip r:embed="rId2"/>
            <a:stretch>
              <a:fillRect/>
            </a:stretch>
          </p:blipFill>
          <p:spPr>
            <a:xfrm rot="0">
              <a:off x="676275" y="6467474"/>
              <a:ext cx="2143125" cy="200025"/>
            </a:xfrm>
            <a:prstGeom prst="rect">
              <a:avLst/>
            </a:prstGeom>
            <a:noFill/>
          </p:spPr>
        </p:pic>
        <p:pic>
          <p:nvPicPr>
            <p:cNvPr id="20" name="object 20">
              <a:extLst>
                <a:ext uri="{B2BF2840-E558-47F5-ADB0-A592E9B6EDB7}">
                  <a16:creationId xmlns:a16="http://schemas.microsoft.com/office/drawing/2010/main" id="{410FD61B-C692-444D-B1DC-1FEA217AF1DC}"/>
                </a:ext>
              </a:extLst>
            </p:cNvPr>
            <p:cNvPicPr/>
            <p:nvPr/>
          </p:nvPicPr>
          <p:blipFill>
            <a:blip r:embed="rId3"/>
            <a:stretch>
              <a:fillRect/>
            </a:stretch>
          </p:blipFill>
          <p:spPr>
            <a:xfrm rot="0">
              <a:off x="466725" y="6410325"/>
              <a:ext cx="3705225" cy="295275"/>
            </a:xfrm>
            <a:prstGeom prst="rect">
              <a:avLst/>
            </a:prstGeom>
            <a:noFill/>
          </p:spPr>
        </p:pic>
      </p:grpSp>
      <p:sp>
        <p:nvSpPr>
          <p:cNvPr id="21" name="object 22">
            <a:extLst>
              <a:ext uri="{F849468E-BB3A-4881-989F-6ED1B05D81AE}">
                <a16:creationId xmlns:a16="http://schemas.microsoft.com/office/drawing/2010/main" id="{FADA4EA0-F885-4E2B-94C0-7F9E2C23C602}"/>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1508BB4F-8D92-4F3D-8333-6C6033CB8643}" type="slidenum"/>
            <a:endParaRPr dirty="0" lang="en-US" spc="10"/>
          </a:p>
        </p:txBody>
      </p:sp>
      <p:sp>
        <p:nvSpPr>
          <p:cNvPr id="22" name="TextBox 22">
            <a:extLst>
              <a:ext uri="{9EB4CEC0-9575-4048-9F9A-BFE54CE6657A}">
                <a16:creationId xmlns:a16="http://schemas.microsoft.com/office/drawing/2010/main" id="{6609FDAA-6898-4068-8AA9-2214728059A0}"/>
              </a:ext>
            </a:extLst>
          </p:cNvPr>
          <p:cNvSpPr txBox="1"/>
          <p:nvPr/>
        </p:nvSpPr>
        <p:spPr>
          <a:xfrm rot="0">
            <a:off x="1217522" y="2123271"/>
            <a:ext cx="8593229" cy="2072640"/>
          </a:xfrm>
          <a:prstGeom prst="rect">
            <a:avLst/>
          </a:prstGeom>
          <a:noFill/>
        </p:spPr>
        <p:txBody>
          <a:bodyPr rtlCol="0" wrap="square">
            <a:spAutoFit/>
          </a:bodyPr>
          <a:lstStyle/>
          <a:p>
            <a:pPr/>
            <a:r>
              <a:rPr b="1" dirty="0" lang="en-US" sz="4400">
                <a:solidFill>
                  <a:srgbClr val="0f0f0f"/>
                </a:solidFill>
                <a:latin typeface="Times New Roman"/>
              </a:rPr>
              <a:t>Employee Performance Analysis using Excel:</a:t>
            </a:r>
          </a:p>
          <a:p>
            <a:pPr/>
            <a:r>
              <a:rPr b="1" dirty="0" lang="en-US" sz="4400">
                <a:solidFill>
                  <a:srgbClr val="0f0f0f"/>
                </a:solidFill>
                <a:latin typeface="Times New Roman"/>
              </a:rPr>
              <a:t>SCORE BASED APPROACH</a:t>
            </a:r>
            <a:endParaRPr b="1" dirty="0" lang="en-US" sz="4400">
              <a:solidFill>
                <a:srgbClr val="0f0f0f"/>
              </a:solidFill>
              <a:latin typeface="Times New Roman"/>
            </a:endParaRPr>
          </a:p>
        </p:txBody>
      </p:sp>
    </p:spTree>
    <p:extLst>
      <p:ext uri="{24EBDFF5-8D88-4F43-B7B4-CB1F3ED775FD}">
        <p14:creationId xmlns:p14="http://schemas.microsoft.com/office/powerpoint/2010/main" val="1725380699879"/>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false">
  <p:cSld name="slide3">
    <p:spTree>
      <p:nvGrpSpPr>
        <p:cNvPr id="1" name=""/>
        <p:cNvGrpSpPr/>
        <p:nvPr/>
      </p:nvGrpSpPr>
      <p:grpSpPr>
        <a:xfrm>
          <a:off x="0" y="0"/>
          <a:ext cx="0" cy="0"/>
          <a:chOff x="0" y="0"/>
          <a:chExt cx="0" cy="0"/>
        </a:xfrm>
      </p:grpSpPr>
      <p:sp>
        <p:nvSpPr>
          <p:cNvPr id="2" name="object 2">
            <a:extLst>
              <a:ext uri="{A57FB191-E43F-4613-B989-EF36AC09576E}">
                <a16:creationId xmlns:a16="http://schemas.microsoft.com/office/drawing/2010/main" id="{ABFAE668-6534-40B9-8D3E-E4DA57C5C2F2}"/>
              </a:ext>
            </a:extLst>
          </p:cNvPr>
          <p:cNvSpPr/>
          <p:nvPr/>
        </p:nvSpPr>
        <p:spPr>
          <a:xfrm rot="0">
            <a:off x="-76200" y="28579"/>
            <a:ext cx="12481712" cy="6858000"/>
          </a:xfrm>
          <a:custGeom>
            <a:avLst/>
            <a:gdLst/>
            <a:ahLst/>
            <a:cxnLst/>
            <a:rect b="b" l="0" r="r" t="0"/>
            <a:pathLst>
              <a:path h="6858000" w="12192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lstStyle/>
          <a:p>
            <a:pPr/>
            <a:r>
              <a:rPr dirty="0" lang="en-US"/>
              <a:t/>
            </a:r>
            <a:endParaRPr dirty="0" lang="en-US"/>
          </a:p>
        </p:txBody>
      </p:sp>
      <p:grpSp>
        <p:nvGrpSpPr>
          <p:cNvPr id="3" name="object 3">
            <a:extLst>
              <a:ext uri="{D9A8E3E3-7AEA-4C26-8E7C-32BC70439881}">
                <a16:creationId xmlns:a16="http://schemas.microsoft.com/office/drawing/2010/main" id="{4ED8196F-1524-4F82-9B79-E031AB75BF49}"/>
              </a:ext>
            </a:extLst>
          </p:cNvPr>
          <p:cNvGrpSpPr/>
          <p:nvPr/>
        </p:nvGrpSpPr>
        <p:grpSpPr>
          <a:xfrm rot="0">
            <a:off x="7443849" y="0"/>
            <a:ext cx="4752975" cy="6863080"/>
            <a:chOff x="7443849" y="0"/>
            <a:chExt cx="4752975" cy="6863080"/>
          </a:xfrm>
        </p:grpSpPr>
        <p:sp>
          <p:nvSpPr>
            <p:cNvPr id="4" name="object 4">
              <a:extLst>
                <a:ext uri="{2832A484-CB4C-40E8-9112-2D6100B37419}">
                  <a16:creationId xmlns:a16="http://schemas.microsoft.com/office/drawing/2010/main" id="{D5B6441A-8432-4FFB-974B-5B70EEA50490}"/>
                </a:ext>
              </a:extLst>
            </p:cNvPr>
            <p:cNvSpPr/>
            <p:nvPr/>
          </p:nvSpPr>
          <p:spPr>
            <a:xfrm rot="0">
              <a:off x="9377426" y="4825"/>
              <a:ext cx="1218565" cy="6853554"/>
            </a:xfrm>
            <a:custGeom>
              <a:avLst/>
              <a:gdLst/>
              <a:ahLst/>
              <a:cxnLst/>
              <a:rect b="b" l="0" r="r" t="0"/>
              <a:pathLst>
                <a:path h="6853555" w="1218565">
                  <a:moveTo>
                    <a:pt x="0" y="0"/>
                  </a:moveTo>
                  <a:lnTo>
                    <a:pt x="1218352" y="6853172"/>
                  </a:lnTo>
                </a:path>
              </a:pathLst>
            </a:custGeom>
            <a:ln w="9525">
              <a:solidFill>
                <a:srgbClr val="5fcaee"/>
              </a:solidFill>
            </a:ln>
          </p:spPr>
          <p:txBody>
            <a:bodyPr bIns="0" lIns="0" rIns="0" rtlCol="0" tIns="0" wrap="square"/>
            <a:lstStyle/>
            <a:p>
              <a:pPr/>
              <a:r>
                <a:rPr dirty="0" lang="en-US"/>
                <a:t/>
              </a:r>
              <a:endParaRPr dirty="0" lang="en-US"/>
            </a:p>
          </p:txBody>
        </p:sp>
        <p:sp>
          <p:nvSpPr>
            <p:cNvPr id="5" name="object 5">
              <a:extLst>
                <a:ext uri="{D169E9C4-A083-4D69-9119-242109DC4461}">
                  <a16:creationId xmlns:a16="http://schemas.microsoft.com/office/drawing/2010/main" id="{C3F48753-4639-4745-8266-CFBF74129B17}"/>
                </a:ext>
              </a:extLst>
            </p:cNvPr>
            <p:cNvSpPr/>
            <p:nvPr/>
          </p:nvSpPr>
          <p:spPr>
            <a:xfrm rot="0">
              <a:off x="7448611" y="3694896"/>
              <a:ext cx="4743450" cy="3163570"/>
            </a:xfrm>
            <a:custGeom>
              <a:avLst/>
              <a:gdLst/>
              <a:ahLst/>
              <a:cxnLst/>
              <a:rect b="b" l="0" r="r" t="0"/>
              <a:pathLst>
                <a:path h="3163570" w="4743450">
                  <a:moveTo>
                    <a:pt x="4743388" y="0"/>
                  </a:moveTo>
                  <a:lnTo>
                    <a:pt x="0" y="3163101"/>
                  </a:lnTo>
                </a:path>
              </a:pathLst>
            </a:custGeom>
            <a:ln w="9525">
              <a:solidFill>
                <a:srgbClr val="5fcaee"/>
              </a:solidFill>
            </a:ln>
          </p:spPr>
          <p:txBody>
            <a:bodyPr bIns="0" lIns="0" rIns="0" rtlCol="0" tIns="0" wrap="square"/>
            <a:lstStyle/>
            <a:p>
              <a:pPr/>
              <a:r>
                <a:rPr dirty="0" lang="en-US"/>
                <a:t/>
              </a:r>
              <a:endParaRPr dirty="0" lang="en-US"/>
            </a:p>
          </p:txBody>
        </p:sp>
        <p:sp>
          <p:nvSpPr>
            <p:cNvPr id="6" name="object 6">
              <a:extLst>
                <a:ext uri="{7ACDBA8A-D95C-4FD3-8514-F5E67D54AB6B}">
                  <a16:creationId xmlns:a16="http://schemas.microsoft.com/office/drawing/2010/main" id="{AC88A8D8-9FF5-4DE1-B0AC-B1A0FA96C5F6}"/>
                </a:ext>
              </a:extLst>
            </p:cNvPr>
            <p:cNvSpPr/>
            <p:nvPr/>
          </p:nvSpPr>
          <p:spPr>
            <a:xfrm rot="0">
              <a:off x="9182100" y="0"/>
              <a:ext cx="3009900" cy="6858000"/>
            </a:xfrm>
            <a:custGeom>
              <a:avLst/>
              <a:gdLst/>
              <a:ahLst/>
              <a:cxnLst/>
              <a:rect b="b" l="0" r="r" t="0"/>
              <a:pathLst>
                <a:path h="6858000" w="30099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p>
              <a:pPr/>
              <a:r>
                <a:rPr dirty="0" lang="en-US"/>
                <a:t/>
              </a:r>
              <a:endParaRPr dirty="0" lang="en-US"/>
            </a:p>
          </p:txBody>
        </p:sp>
        <p:sp>
          <p:nvSpPr>
            <p:cNvPr id="7" name="object 7">
              <a:extLst>
                <a:ext uri="{1B55B972-00D3-40B9-B524-190B0C367F13}">
                  <a16:creationId xmlns:a16="http://schemas.microsoft.com/office/drawing/2010/main" id="{ACA22BF7-01AB-4D1C-8508-F8C71C583D88}"/>
                </a:ext>
              </a:extLst>
            </p:cNvPr>
            <p:cNvSpPr/>
            <p:nvPr/>
          </p:nvSpPr>
          <p:spPr>
            <a:xfrm rot="0">
              <a:off x="9602878" y="0"/>
              <a:ext cx="2589530" cy="6858000"/>
            </a:xfrm>
            <a:custGeom>
              <a:avLst/>
              <a:gdLst/>
              <a:ahLst/>
              <a:cxnLst/>
              <a:rect b="b" l="0" r="r" t="0"/>
              <a:pathLst>
                <a:path h="6858000" w="2589529">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p>
              <a:pPr/>
              <a:r>
                <a:rPr dirty="0" lang="en-US"/>
                <a:t/>
              </a:r>
              <a:endParaRPr dirty="0" lang="en-US"/>
            </a:p>
          </p:txBody>
        </p:sp>
        <p:sp>
          <p:nvSpPr>
            <p:cNvPr id="8" name="object 8">
              <a:extLst>
                <a:ext uri="{03C8D17A-F248-4E05-B104-FFD3BA0A3F07}">
                  <a16:creationId xmlns:a16="http://schemas.microsoft.com/office/drawing/2010/main" id="{85421ACD-2AF6-401F-B2D5-13FCF6C3CCDA}"/>
                </a:ext>
              </a:extLst>
            </p:cNvPr>
            <p:cNvSpPr/>
            <p:nvPr/>
          </p:nvSpPr>
          <p:spPr>
            <a:xfrm rot="0">
              <a:off x="8934450" y="3048000"/>
              <a:ext cx="3257550" cy="3810000"/>
            </a:xfrm>
            <a:custGeom>
              <a:avLst/>
              <a:gdLst/>
              <a:ahLst/>
              <a:cxnLst/>
              <a:rect b="b" l="0" r="r" t="0"/>
              <a:pathLst>
                <a:path h="3810000" w="325755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p>
              <a:pPr/>
              <a:r>
                <a:rPr dirty="0" lang="en-US"/>
                <a:t/>
              </a:r>
              <a:endParaRPr dirty="0" lang="en-US"/>
            </a:p>
          </p:txBody>
        </p:sp>
        <p:sp>
          <p:nvSpPr>
            <p:cNvPr id="9" name="object 9">
              <a:extLst>
                <a:ext uri="{B8224917-8086-47DB-A297-81DCFECC9680}">
                  <a16:creationId xmlns:a16="http://schemas.microsoft.com/office/drawing/2010/main" id="{C242F145-5A0C-44FC-9233-07289252CA49}"/>
                </a:ext>
              </a:extLst>
            </p:cNvPr>
            <p:cNvSpPr/>
            <p:nvPr/>
          </p:nvSpPr>
          <p:spPr>
            <a:xfrm rot="0">
              <a:off x="9337930" y="0"/>
              <a:ext cx="2854325" cy="6858000"/>
            </a:xfrm>
            <a:custGeom>
              <a:avLst/>
              <a:gdLst/>
              <a:ahLst/>
              <a:cxnLst/>
              <a:rect b="b" l="0" r="r" t="0"/>
              <a:pathLst>
                <a:path h="6858000" w="2854325">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p>
              <a:pPr/>
              <a:r>
                <a:rPr dirty="0" lang="en-US"/>
                <a:t/>
              </a:r>
              <a:endParaRPr dirty="0" lang="en-US"/>
            </a:p>
          </p:txBody>
        </p:sp>
        <p:sp>
          <p:nvSpPr>
            <p:cNvPr id="10" name="object 10">
              <a:extLst>
                <a:ext uri="{9400B11E-D73C-4B7C-A6F9-A20462A30340}">
                  <a16:creationId xmlns:a16="http://schemas.microsoft.com/office/drawing/2010/main" id="{20E42DA1-2960-4262-9A27-C3157CD4E720}"/>
                </a:ext>
              </a:extLst>
            </p:cNvPr>
            <p:cNvSpPr/>
            <p:nvPr/>
          </p:nvSpPr>
          <p:spPr>
            <a:xfrm rot="0">
              <a:off x="10896600" y="0"/>
              <a:ext cx="1295400" cy="6858000"/>
            </a:xfrm>
            <a:custGeom>
              <a:avLst/>
              <a:gdLst/>
              <a:ahLst/>
              <a:cxnLst/>
              <a:rect b="b" l="0" r="r" t="0"/>
              <a:pathLst>
                <a:path h="6858000" w="12954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p>
              <a:pPr/>
              <a:r>
                <a:rPr dirty="0" lang="en-US"/>
                <a:t/>
              </a:r>
              <a:endParaRPr dirty="0" lang="en-US"/>
            </a:p>
          </p:txBody>
        </p:sp>
        <p:sp>
          <p:nvSpPr>
            <p:cNvPr id="11" name="object 11">
              <a:extLst>
                <a:ext uri="{B06918AA-5417-4EFF-B502-A918F1C2712E}">
                  <a16:creationId xmlns:a16="http://schemas.microsoft.com/office/drawing/2010/main" id="{A2CD8C93-C605-4BAE-BAC8-166851A79C74}"/>
                </a:ext>
              </a:extLst>
            </p:cNvPr>
            <p:cNvSpPr/>
            <p:nvPr/>
          </p:nvSpPr>
          <p:spPr>
            <a:xfrm rot="0">
              <a:off x="10936247" y="0"/>
              <a:ext cx="1256030" cy="6858000"/>
            </a:xfrm>
            <a:custGeom>
              <a:avLst/>
              <a:gdLst/>
              <a:ahLst/>
              <a:cxnLst/>
              <a:rect b="b" l="0" r="r" t="0"/>
              <a:pathLst>
                <a:path h="6858000" w="1256029">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p>
              <a:pPr/>
              <a:r>
                <a:rPr dirty="0" lang="en-US"/>
                <a:t/>
              </a:r>
              <a:endParaRPr dirty="0" lang="en-US"/>
            </a:p>
          </p:txBody>
        </p:sp>
        <p:sp>
          <p:nvSpPr>
            <p:cNvPr id="12" name="object 12">
              <a:extLst>
                <a:ext uri="{59809301-B1A2-4B31-8C69-77B6D2760437}">
                  <a16:creationId xmlns:a16="http://schemas.microsoft.com/office/drawing/2010/main" id="{6D0BF9B1-027E-4DB1-93D2-30EAE9C0182F}"/>
                </a:ext>
              </a:extLst>
            </p:cNvPr>
            <p:cNvSpPr/>
            <p:nvPr/>
          </p:nvSpPr>
          <p:spPr>
            <a:xfrm rot="0">
              <a:off x="10372725" y="3590925"/>
              <a:ext cx="1819275" cy="3267075"/>
            </a:xfrm>
            <a:custGeom>
              <a:avLst/>
              <a:gdLst/>
              <a:ahLst/>
              <a:cxnLst/>
              <a:rect b="b" l="0" r="r" t="0"/>
              <a:pathLst>
                <a:path h="3267075" w="18192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p>
              <a:pPr/>
              <a:r>
                <a:rPr dirty="0" lang="en-US"/>
                <a:t/>
              </a:r>
              <a:endParaRPr dirty="0" lang="en-US"/>
            </a:p>
          </p:txBody>
        </p:sp>
      </p:grpSp>
      <p:sp>
        <p:nvSpPr>
          <p:cNvPr id="13" name="object 13">
            <a:extLst>
              <a:ext uri="{749FC1CD-FC6F-4CEF-BCB5-6C88CF0B37BF}">
                <a16:creationId xmlns:a16="http://schemas.microsoft.com/office/drawing/2010/main" id="{85AB5509-CDAC-4448-9312-BBDF91BEEFEC}"/>
              </a:ext>
            </a:extLst>
          </p:cNvPr>
          <p:cNvSpPr/>
          <p:nvPr/>
        </p:nvSpPr>
        <p:spPr>
          <a:xfrm rot="0">
            <a:off x="0" y="4010025"/>
            <a:ext cx="447675" cy="2847975"/>
          </a:xfrm>
          <a:custGeom>
            <a:avLst/>
            <a:gdLst/>
            <a:ahLst/>
            <a:cxnLst/>
            <a:rect b="b" l="0" r="r" t="0"/>
            <a:pathLst>
              <a:path h="2847975" w="447675">
                <a:moveTo>
                  <a:pt x="0" y="0"/>
                </a:moveTo>
                <a:lnTo>
                  <a:pt x="0" y="2847975"/>
                </a:lnTo>
                <a:lnTo>
                  <a:pt x="447675" y="2847975"/>
                </a:lnTo>
                <a:lnTo>
                  <a:pt x="0" y="0"/>
                </a:lnTo>
                <a:close/>
              </a:path>
            </a:pathLst>
          </a:custGeom>
          <a:solidFill>
            <a:srgbClr val="5fcaee">
              <a:alpha val="70195"/>
            </a:srgbClr>
          </a:solidFill>
        </p:spPr>
        <p:txBody>
          <a:bodyPr bIns="0" lIns="0" rIns="0" rtlCol="0" tIns="0" wrap="square"/>
          <a:lstStyle/>
          <a:p>
            <a:pPr/>
            <a:r>
              <a:rPr dirty="0" lang="en-US"/>
              <a:t/>
            </a:r>
            <a:endParaRPr dirty="0" lang="en-US"/>
          </a:p>
        </p:txBody>
      </p:sp>
      <p:sp>
        <p:nvSpPr>
          <p:cNvPr id="14" name="object 14">
            <a:extLst>
              <a:ext uri="{5ABE287C-EAB5-4032-9480-4DFC15661F48}">
                <a16:creationId xmlns:a16="http://schemas.microsoft.com/office/drawing/2010/main" id="{51FBA53E-FC6F-4293-9FC0-7CD8568E9112}"/>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15" name="object 15">
            <a:extLst>
              <a:ext uri="{035B5BC7-ACA6-472B-91C2-89C2BBF49691}">
                <a16:creationId xmlns:a16="http://schemas.microsoft.com/office/drawing/2010/main" id="{9382740E-CA84-4E38-B760-7B27A262E185}"/>
              </a:ext>
            </a:extLst>
          </p:cNvPr>
          <p:cNvSpPr/>
          <p:nvPr/>
        </p:nvSpPr>
        <p:spPr>
          <a:xfrm rot="0">
            <a:off x="7362825" y="447675"/>
            <a:ext cx="361950" cy="361950"/>
          </a:xfrm>
          <a:custGeom>
            <a:avLst/>
            <a:gdLst/>
            <a:ahLst/>
            <a:cxnLst/>
            <a:rect b="b" l="0" r="r" t="0"/>
            <a:pathLst>
              <a:path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lstStyle/>
          <a:p>
            <a:pPr/>
            <a:r>
              <a:rPr dirty="0" lang="en-US"/>
              <a:t/>
            </a:r>
            <a:endParaRPr dirty="0" lang="en-US"/>
          </a:p>
        </p:txBody>
      </p:sp>
      <p:sp>
        <p:nvSpPr>
          <p:cNvPr id="16" name="object 16">
            <a:extLst>
              <a:ext uri="{B561EEFD-DF31-4A61-B2AC-367E6CDF5D4B}">
                <a16:creationId xmlns:a16="http://schemas.microsoft.com/office/drawing/2010/main" id="{8E96FA18-8A11-43C1-81F9-42A910112AB7}"/>
              </a:ext>
            </a:extLst>
          </p:cNvPr>
          <p:cNvSpPr/>
          <p:nvPr/>
        </p:nvSpPr>
        <p:spPr>
          <a:xfrm rot="0">
            <a:off x="11010900" y="5610225"/>
            <a:ext cx="647700" cy="647700"/>
          </a:xfrm>
          <a:custGeom>
            <a:avLst/>
            <a:gdLst/>
            <a:ahLst/>
            <a:cxnLst/>
            <a:rect b="b" l="0" r="r" t="0"/>
            <a:pathLst>
              <a:path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lstStyle/>
          <a:p>
            <a:pPr/>
            <a:r>
              <a:rPr dirty="0" lang="en-US"/>
              <a:t/>
            </a:r>
            <a:endParaRPr dirty="0" lang="en-US"/>
          </a:p>
        </p:txBody>
      </p:sp>
      <p:pic>
        <p:nvPicPr>
          <p:cNvPr id="17" name="object 17">
            <a:extLst>
              <a:ext uri="{0DDF1E48-A4ED-4C0F-91AB-D45F59738FF2}">
                <a16:creationId xmlns:a16="http://schemas.microsoft.com/office/drawing/2010/main" id="{3A12AFEA-E42F-44F0-8397-C1CD24B5AB74}"/>
              </a:ext>
            </a:extLst>
          </p:cNvPr>
          <p:cNvPicPr/>
          <p:nvPr/>
        </p:nvPicPr>
        <p:blipFill>
          <a:blip r:embed="rId2"/>
          <a:stretch>
            <a:fillRect/>
          </a:stretch>
        </p:blipFill>
        <p:spPr>
          <a:xfrm rot="0">
            <a:off x="10687050" y="6134100"/>
            <a:ext cx="247650" cy="247650"/>
          </a:xfrm>
          <a:prstGeom prst="rect">
            <a:avLst/>
          </a:prstGeom>
          <a:noFill/>
        </p:spPr>
      </p:pic>
      <p:grpSp>
        <p:nvGrpSpPr>
          <p:cNvPr id="18" name="object 18">
            <a:extLst>
              <a:ext uri="{E0BF600A-C592-436D-A195-0F8E56A3C0DF}">
                <a16:creationId xmlns:a16="http://schemas.microsoft.com/office/drawing/2010/main" id="{0979A62E-C756-4290-BEE0-D611EBCAFD1D}"/>
              </a:ext>
            </a:extLst>
          </p:cNvPr>
          <p:cNvGrpSpPr/>
          <p:nvPr/>
        </p:nvGrpSpPr>
        <p:grpSpPr>
          <a:xfrm rot="0">
            <a:off x="47625" y="3819523"/>
            <a:ext cx="4124325" cy="3009900"/>
            <a:chOff x="47625" y="3819523"/>
            <a:chExt cx="4124325" cy="3009900"/>
          </a:xfrm>
        </p:grpSpPr>
        <p:pic>
          <p:nvPicPr>
            <p:cNvPr id="19" name="object 19">
              <a:extLst>
                <a:ext uri="{09533D01-30A2-4731-89DF-13BA745EFDD6}">
                  <a16:creationId xmlns:a16="http://schemas.microsoft.com/office/drawing/2010/main" id="{F8C564A2-F7F5-4140-BF17-3FD7063AEE88}"/>
                </a:ext>
              </a:extLst>
            </p:cNvPr>
            <p:cNvPicPr/>
            <p:nvPr/>
          </p:nvPicPr>
          <p:blipFill>
            <a:blip r:embed="rId3"/>
            <a:stretch>
              <a:fillRect/>
            </a:stretch>
          </p:blipFill>
          <p:spPr>
            <a:xfrm rot="0">
              <a:off x="466725" y="6410325"/>
              <a:ext cx="3705225" cy="295275"/>
            </a:xfrm>
            <a:prstGeom prst="rect">
              <a:avLst/>
            </a:prstGeom>
            <a:noFill/>
          </p:spPr>
        </p:pic>
        <p:pic>
          <p:nvPicPr>
            <p:cNvPr id="20" name="object 20">
              <a:extLst>
                <a:ext uri="{A38DB365-EA62-43C4-BBAF-16731729846A}">
                  <a16:creationId xmlns:a16="http://schemas.microsoft.com/office/drawing/2010/main" id="{B863BFD1-A2B8-4B05-9D2F-E8FD072E914A}"/>
                </a:ext>
              </a:extLst>
            </p:cNvPr>
            <p:cNvPicPr/>
            <p:nvPr/>
          </p:nvPicPr>
          <p:blipFill>
            <a:blip r:embed="rId4"/>
            <a:stretch>
              <a:fillRect/>
            </a:stretch>
          </p:blipFill>
          <p:spPr>
            <a:xfrm rot="0">
              <a:off x="47625" y="3819523"/>
              <a:ext cx="1733550" cy="3009898"/>
            </a:xfrm>
            <a:prstGeom prst="rect">
              <a:avLst/>
            </a:prstGeom>
            <a:noFill/>
          </p:spPr>
        </p:pic>
      </p:grpSp>
      <p:sp>
        <p:nvSpPr>
          <p:cNvPr id="21" name="object 21">
            <a:extLst>
              <a:ext uri="{C2092330-4B9D-4454-86A7-B00D2A5F3B00}">
                <a16:creationId xmlns:a16="http://schemas.microsoft.com/office/drawing/2010/main" id="{EF3BFE44-574A-4A19-B94C-E2E8FBF1F85F}"/>
              </a:ext>
            </a:extLst>
          </p:cNvPr>
          <p:cNvSpPr>
            <a:spLocks noGrp="true"/>
          </p:cNvSpPr>
          <p:nvPr>
            <p:ph type="title"/>
          </p:nvPr>
        </p:nvSpPr>
        <p:spPr>
          <a:xfrm rot="0">
            <a:off x="739775" y="445388"/>
            <a:ext cx="2357120" cy="1461135"/>
          </a:xfrm>
          <a:prstGeom prst="rect">
            <a:avLst/>
          </a:prstGeom>
        </p:spPr>
        <p:txBody>
          <a:bodyPr bIns="0" lIns="0" rIns="0" rtlCol="0" tIns="13335" vert="horz" wrap="square">
            <a:spAutoFit/>
          </a:bodyPr>
          <a:lstStyle/>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22" name="object 22">
            <a:extLst>
              <a:ext uri="{F70E8F68-32D8-407A-9CAB-F9D9D3F198C3}">
                <a16:creationId xmlns:a16="http://schemas.microsoft.com/office/drawing/2010/main" id="{A6E6832F-181B-49E7-A143-87F429CC9E0F}"/>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BA6D3998-2F3D-45C6-AB15-B83D6CD2D648}" type="slidenum"/>
            <a:endParaRPr dirty="0" lang="en-US" spc="10"/>
          </a:p>
        </p:txBody>
      </p:sp>
      <p:sp>
        <p:nvSpPr>
          <p:cNvPr id="23" name="TextBox 22">
            <a:extLst>
              <a:ext uri="{17FDAA49-1276-4CF8-ACC9-12C1433E2F82}">
                <a16:creationId xmlns:a16="http://schemas.microsoft.com/office/drawing/2010/main" id="{8CCBC784-EBC0-4097-8C0C-F7ED60AB1C36}"/>
              </a:ext>
            </a:extLst>
          </p:cNvPr>
          <p:cNvSpPr txBox="1"/>
          <p:nvPr/>
        </p:nvSpPr>
        <p:spPr>
          <a:xfrm rot="0">
            <a:off x="2509807" y="1041533"/>
            <a:ext cx="5029200" cy="4282439"/>
          </a:xfrm>
          <a:prstGeom prst="rect">
            <a:avLst/>
          </a:prstGeom>
          <a:noFill/>
        </p:spPr>
        <p:txBody>
          <a:bodyPr rtlCol="0" wrap="square">
            <a:spAutoFit/>
          </a:bodyPr>
          <a:lstStyle/>
          <a:p>
            <a:pPr algn="l"/>
            <a:r>
              <a:rPr b="0" dirty="0" i="0" lang="en-US" sz="2800">
                <a:solidFill>
                  <a:srgbClr val="0d0d0d"/>
                </a:solidFill>
                <a:latin typeface="Times New Roman"/>
              </a:rPr>
              <a:t/>
            </a:r>
          </a:p>
          <a:p>
            <a:pPr algn="l">
              <a:buFont typeface="+mj-lt"/>
              <a:buAutoNum type="arabicPeriod"/>
            </a:pPr>
            <a:r>
              <a:rPr b="0" dirty="0" i="0" lang="en-US" sz="2800">
                <a:solidFill>
                  <a:srgbClr val="0d0d0d"/>
                </a:solidFill>
                <a:latin typeface="Times New Roman"/>
              </a:rPr>
              <a:t>Problem Statement</a:t>
            </a:r>
          </a:p>
          <a:p>
            <a:pPr algn="l">
              <a:buFont typeface="+mj-lt"/>
              <a:buAutoNum type="arabicPeriod"/>
            </a:pPr>
            <a:r>
              <a:rPr b="0" dirty="0" i="0" lang="en-US" sz="2800">
                <a:solidFill>
                  <a:srgbClr val="0d0d0d"/>
                </a:solidFill>
                <a:latin typeface="Times New Roman"/>
              </a:rPr>
              <a:t>Project Overview</a:t>
            </a:r>
          </a:p>
          <a:p>
            <a:pPr algn="l">
              <a:buFont typeface="+mj-lt"/>
              <a:buAutoNum type="arabicPeriod"/>
            </a:pPr>
            <a:r>
              <a:rPr b="0" dirty="0" i="0" lang="en-US" sz="2800">
                <a:solidFill>
                  <a:srgbClr val="0d0d0d"/>
                </a:solidFill>
                <a:latin typeface="Times New Roman"/>
              </a:rPr>
              <a:t>End Users</a:t>
            </a:r>
          </a:p>
          <a:p>
            <a:pPr algn="l">
              <a:buFont typeface="+mj-lt"/>
              <a:buAutoNum type="arabicPeriod"/>
            </a:pPr>
            <a:r>
              <a:rPr b="0" dirty="0" i="0" lang="en-US" sz="2800">
                <a:solidFill>
                  <a:srgbClr val="0d0d0d"/>
                </a:solidFill>
                <a:latin typeface="Times New Roman"/>
              </a:rPr>
              <a:t>Our Solution and Proposition</a:t>
            </a:r>
          </a:p>
          <a:p>
            <a:pPr algn="l">
              <a:buFont typeface="+mj-lt"/>
              <a:buAutoNum type="arabicPeriod"/>
            </a:pPr>
            <a:r>
              <a:rPr dirty="0" lang="en-US" sz="2800">
                <a:solidFill>
                  <a:srgbClr val="0d0d0d"/>
                </a:solidFill>
                <a:latin typeface="Times New Roman"/>
              </a:rPr>
              <a:t>Dataset Description</a:t>
            </a:r>
          </a:p>
          <a:p>
            <a:pPr algn="l">
              <a:buFont typeface="+mj-lt"/>
              <a:buAutoNum type="arabicPeriod"/>
            </a:pPr>
            <a:r>
              <a:rPr b="0" dirty="0" i="0" lang="en-US" sz="2800">
                <a:solidFill>
                  <a:srgbClr val="0d0d0d"/>
                </a:solidFill>
                <a:latin typeface="Times New Roman"/>
              </a:rPr>
              <a:t>Modelling Approach</a:t>
            </a:r>
          </a:p>
          <a:p>
            <a:pPr algn="l">
              <a:buFont typeface="+mj-lt"/>
              <a:buAutoNum type="arabicPeriod"/>
            </a:pPr>
            <a:r>
              <a:rPr b="0" dirty="0" i="0" lang="en-US" sz="2800">
                <a:solidFill>
                  <a:srgbClr val="0d0d0d"/>
                </a:solidFill>
                <a:latin typeface="Times New Roman"/>
              </a:rPr>
              <a:t>Results and </a:t>
            </a:r>
            <a:r>
              <a:rPr dirty="0" lang="en-US" sz="2800">
                <a:solidFill>
                  <a:srgbClr val="0d0d0d"/>
                </a:solidFill>
                <a:latin typeface="Times New Roman"/>
              </a:rPr>
              <a:t>Discussion</a:t>
            </a:r>
          </a:p>
          <a:p>
            <a:pPr algn="l">
              <a:buFont typeface="+mj-lt"/>
              <a:buAutoNum type="arabicPeriod"/>
            </a:pPr>
            <a:r>
              <a:rPr b="0" dirty="0" i="0" lang="en-US" sz="2800">
                <a:solidFill>
                  <a:srgbClr val="0d0d0d"/>
                </a:solidFill>
                <a:latin typeface="Times New Roman"/>
              </a:rPr>
              <a:t>Conclusion</a:t>
            </a:r>
          </a:p>
          <a:p>
            <a:pPr/>
            <a:r>
              <a:rPr dirty="0" lang="en-IN" sz="2800">
                <a:latin typeface="Times New Roman"/>
              </a:rPr>
              <a:t/>
            </a:r>
            <a:endParaRPr dirty="0" lang="en-IN" sz="2800">
              <a:latin typeface="Times New Roman"/>
            </a:endParaRPr>
          </a:p>
        </p:txBody>
      </p:sp>
    </p:spTree>
    <p:extLst>
      <p:ext uri="{F4745094-24B0-46E7-9B1B-AB60A50E0918}">
        <p14:creationId xmlns:p14="http://schemas.microsoft.com/office/powerpoint/2010/main" val="1725380699882"/>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grpSp>
        <p:nvGrpSpPr>
          <p:cNvPr id="2" name="object 2">
            <a:extLst>
              <a:ext uri="{EAA1648C-724D-4782-A7E4-5EEDF74C8B4C}">
                <a16:creationId xmlns:a16="http://schemas.microsoft.com/office/drawing/2010/main" id="{0B674340-4864-4788-8792-2D3033C07059}"/>
              </a:ext>
            </a:extLst>
          </p:cNvPr>
          <p:cNvGrpSpPr/>
          <p:nvPr/>
        </p:nvGrpSpPr>
        <p:grpSpPr>
          <a:xfrm rot="0">
            <a:off x="7991474" y="2933700"/>
            <a:ext cx="2762250" cy="3257550"/>
            <a:chOff x="7991474" y="2933700"/>
            <a:chExt cx="2762250" cy="3257550"/>
          </a:xfrm>
        </p:grpSpPr>
        <p:sp>
          <p:nvSpPr>
            <p:cNvPr id="3" name="object 3">
              <a:extLst>
                <a:ext uri="{2FDB7BCE-16CF-41D9-8FC6-549AFE47CD48}">
                  <a16:creationId xmlns:a16="http://schemas.microsoft.com/office/drawing/2010/main" id="{D5EF099A-C535-492A-ABAC-BF8950978CFA}"/>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472B9F40-21B2-4EC2-84A9-347BD511261C}">
                  <a16:creationId xmlns:a16="http://schemas.microsoft.com/office/drawing/2010/main" id="{6B26EC40-D515-470E-BEC1-85BC049204D4}"/>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D79476E9-E6B5-45B3-B862-B433452DB0E7}">
                  <a16:creationId xmlns:a16="http://schemas.microsoft.com/office/drawing/2010/main" id="{4146EE00-7F20-4767-B928-12F609919884}"/>
                </a:ext>
              </a:extLst>
            </p:cNvPr>
            <p:cNvPicPr/>
            <p:nvPr/>
          </p:nvPicPr>
          <p:blipFill>
            <a:blip r:embed="rId2"/>
            <a:stretch>
              <a:fillRect/>
            </a:stretch>
          </p:blipFill>
          <p:spPr>
            <a:xfrm rot="0">
              <a:off x="7991474" y="2933700"/>
              <a:ext cx="2762250" cy="3257550"/>
            </a:xfrm>
            <a:prstGeom prst="rect">
              <a:avLst/>
            </a:prstGeom>
            <a:noFill/>
          </p:spPr>
        </p:pic>
      </p:grpSp>
      <p:sp>
        <p:nvSpPr>
          <p:cNvPr id="6" name="object 7">
            <a:extLst>
              <a:ext uri="{A78DBCA3-3C82-45FF-86A7-8AE5B2A97FCB}">
                <a16:creationId xmlns:a16="http://schemas.microsoft.com/office/drawing/2010/main" id="{C1E9203E-A093-4827-B763-2E692C987415}"/>
              </a:ext>
            </a:extLst>
          </p:cNvPr>
          <p:cNvSpPr>
            <a:spLocks noGrp="true"/>
          </p:cNvSpPr>
          <p:nvPr>
            <p:ph type="title"/>
          </p:nvPr>
        </p:nvSpPr>
        <p:spPr>
          <a:xfrm rot="0">
            <a:off x="834072" y="575055"/>
            <a:ext cx="5636894" cy="1261110"/>
          </a:xfrm>
          <a:prstGeom prst="rect">
            <a:avLst/>
          </a:prstGeom>
        </p:spPr>
        <p:txBody>
          <a:bodyPr bIns="0" lIns="0" rIns="0" rtlCol="0" tIns="16510" vert="horz" wrap="square">
            <a:spAutoFit/>
          </a:bodyPr>
          <a:lstStyle/>
          <a:p>
            <a:pPr marL="12700">
              <a:lnSpc>
                <a:spcPct val="100000"/>
              </a:lnSpc>
              <a:spcBef>
                <a:spcPts val="130"/>
              </a:spcBef>
            </a:pPr>
            <a:r>
              <a:rPr dirty="0" lang="en-US" spc="-20" sz="4250"/>
              <a:t>P</a:t>
            </a:r>
            <a:r>
              <a:rPr dirty="0" lang="en-US" spc="15" sz="4250"/>
              <a:t>ROB</a:t>
            </a:r>
            <a:r>
              <a:rPr dirty="0" lang="en-US" spc="55" sz="4250"/>
              <a:t>L</a:t>
            </a:r>
            <a:r>
              <a:rPr dirty="0" lang="en-US" spc="-20" sz="4250"/>
              <a:t>E</a:t>
            </a:r>
            <a:r>
              <a:rPr dirty="0" lang="en-US" spc="20" sz="4250"/>
              <a:t>M</a:t>
            </a:r>
            <a:r>
              <a:rPr dirty="0" lang="en-US" sz="4250"/>
              <a:t/>
            </a:r>
            <a:r>
              <a:rPr dirty="0" lang="en-US" spc="10" sz="4250"/>
              <a:t>S</a:t>
            </a:r>
            <a:r>
              <a:rPr dirty="0" lang="en-US" spc="-370" sz="4250"/>
              <a:t>T</a:t>
            </a:r>
            <a:r>
              <a:rPr dirty="0" lang="en-US" spc="-375" sz="4250"/>
              <a:t>A</a:t>
            </a:r>
            <a:r>
              <a:rPr dirty="0" lang="en-US" spc="15" sz="4250"/>
              <a:t>T</a:t>
            </a:r>
            <a:r>
              <a:rPr dirty="0" lang="en-US" spc="-10" sz="4250"/>
              <a:t>E</a:t>
            </a:r>
            <a:r>
              <a:rPr dirty="0" lang="en-US" spc="-20" sz="4250"/>
              <a:t>ME</a:t>
            </a:r>
            <a:r>
              <a:rPr dirty="0" lang="en-US" spc="10" sz="4250"/>
              <a:t>NT</a:t>
            </a:r>
            <a:endParaRPr dirty="0" lang="en-US" spc="10" sz="4250"/>
          </a:p>
        </p:txBody>
      </p:sp>
      <p:pic>
        <p:nvPicPr>
          <p:cNvPr id="7" name="object 8">
            <a:extLst>
              <a:ext uri="{7FF2C423-7B40-4ED7-B016-35FD9BFE2D4D}">
                <a16:creationId xmlns:a16="http://schemas.microsoft.com/office/drawing/2010/main" id="{621EA782-2629-41D1-8885-30AEC15B7945}"/>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1D84840F-F161-4423-BCD8-4E99687668E0}">
                <a16:creationId xmlns:a16="http://schemas.microsoft.com/office/drawing/2010/main" id="{06060233-931F-431E-A7BF-832D803AC8BD}"/>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5EB6036-7E97-4283-8D77-32DE51154017}" type="slidenum"/>
            <a:endParaRPr dirty="0" lang="en-US" spc="10"/>
          </a:p>
        </p:txBody>
      </p:sp>
      <p:sp>
        <p:nvSpPr>
          <p:cNvPr id="9" name="TextBox 10">
            <a:extLst>
              <a:ext uri="{3DC311E6-1CF2-473A-B1F2-AE0374C2E30C}">
                <a16:creationId xmlns:a16="http://schemas.microsoft.com/office/drawing/2010/main" id="{7A53AF3B-8998-411C-A8AA-7DDFBF5F3D2A}"/>
              </a:ext>
            </a:extLst>
          </p:cNvPr>
          <p:cNvSpPr txBox="1"/>
          <p:nvPr/>
        </p:nvSpPr>
        <p:spPr>
          <a:xfrm flipV="true" rot="0">
            <a:off x="762000" y="2200037"/>
            <a:ext cx="6934200" cy="1958340"/>
          </a:xfrm>
          <a:prstGeom prst="rect">
            <a:avLst/>
          </a:prstGeom>
          <a:noFill/>
        </p:spPr>
        <p:txBody>
          <a:bodyPr rot="10800000" rtlCol="0" wrap="square">
            <a:spAutoFit/>
          </a:bodyPr>
          <a:lstStyle/>
          <a:p>
            <a:pPr/>
            <a:r>
              <a:rPr dirty="0" lang="en-US"/>
              <a:t/>
            </a:r>
          </a:p>
          <a:p>
            <a:pPr/>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extLst>
      <p:ext uri="{769FB3CA-478A-41CA-9522-7E98465B0013}">
        <p14:creationId xmlns:p14="http://schemas.microsoft.com/office/powerpoint/2010/main" val="1725380699885"/>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grpSp>
        <p:nvGrpSpPr>
          <p:cNvPr id="2" name="object 2">
            <a:extLst>
              <a:ext uri="{AA5DF63B-6BC8-442A-A54E-E2A8EFFAB7D6}">
                <a16:creationId xmlns:a16="http://schemas.microsoft.com/office/drawing/2010/main" id="{D847FF44-AE15-41CB-A06A-92F4E645AA02}"/>
              </a:ext>
            </a:extLst>
          </p:cNvPr>
          <p:cNvGrpSpPr/>
          <p:nvPr/>
        </p:nvGrpSpPr>
        <p:grpSpPr>
          <a:xfrm rot="0">
            <a:off x="8658225" y="2647950"/>
            <a:ext cx="3533775" cy="3810000"/>
            <a:chOff x="8658225" y="2647950"/>
            <a:chExt cx="3533775" cy="3810000"/>
          </a:xfrm>
        </p:grpSpPr>
        <p:sp>
          <p:nvSpPr>
            <p:cNvPr id="3" name="object 3">
              <a:extLst>
                <a:ext uri="{459FDAC7-73E7-4CF8-B5AE-B57C5DA2F5E5}">
                  <a16:creationId xmlns:a16="http://schemas.microsoft.com/office/drawing/2010/main" id="{3EB6E9C6-6358-485B-9413-522F9DE6C4E1}"/>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4" name="object 4">
              <a:extLst>
                <a:ext uri="{FBCEBF2A-0E7E-4501-9279-6AEB42E31D37}">
                  <a16:creationId xmlns:a16="http://schemas.microsoft.com/office/drawing/2010/main" id="{B2725B24-6461-4008-9D29-547CC89FCB72}"/>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pic>
          <p:nvPicPr>
            <p:cNvPr id="5" name="object 5">
              <a:extLst>
                <a:ext uri="{1BB9FA0C-BCC3-44F9-99A0-564B1DBC0307}">
                  <a16:creationId xmlns:a16="http://schemas.microsoft.com/office/drawing/2010/main" id="{25AB026D-8176-4DE2-8DF9-24C417314FDC}"/>
                </a:ext>
              </a:extLst>
            </p:cNvPr>
            <p:cNvPicPr/>
            <p:nvPr/>
          </p:nvPicPr>
          <p:blipFill>
            <a:blip r:embed="rId2"/>
            <a:stretch>
              <a:fillRect/>
            </a:stretch>
          </p:blipFill>
          <p:spPr>
            <a:xfrm rot="0">
              <a:off x="8658225" y="2647950"/>
              <a:ext cx="3533775" cy="3810000"/>
            </a:xfrm>
            <a:prstGeom prst="rect">
              <a:avLst/>
            </a:prstGeom>
            <a:noFill/>
          </p:spPr>
        </p:pic>
      </p:grpSp>
      <p:sp>
        <p:nvSpPr>
          <p:cNvPr id="6" name="object 7">
            <a:extLst>
              <a:ext uri="{ECC732B9-90A1-44B9-B4DF-4654363CD9E4}">
                <a16:creationId xmlns:a16="http://schemas.microsoft.com/office/drawing/2010/main" id="{BD03EB4C-95DB-40D4-9A6D-C3F0ADEFEB69}"/>
              </a:ext>
            </a:extLst>
          </p:cNvPr>
          <p:cNvSpPr>
            <a:spLocks noGrp="true"/>
          </p:cNvSpPr>
          <p:nvPr>
            <p:ph type="title"/>
          </p:nvPr>
        </p:nvSpPr>
        <p:spPr>
          <a:xfrm rot="0">
            <a:off x="739775" y="829627"/>
            <a:ext cx="5263514" cy="638808"/>
          </a:xfrm>
          <a:prstGeom prst="rect">
            <a:avLst/>
          </a:prstGeom>
        </p:spPr>
        <p:txBody>
          <a:bodyPr bIns="0" lIns="0" rIns="0" rtlCol="0" tIns="16510" vert="horz" wrap="square">
            <a:spAutoFit/>
          </a:bodyPr>
          <a:lstStyle/>
          <a:p>
            <a:pPr marL="12700">
              <a:lnSpc>
                <a:spcPct val="100000"/>
              </a:lnSpc>
              <a:spcBef>
                <a:spcPts val="130"/>
              </a:spcBef>
            </a:pPr>
            <a:r>
              <a:rPr dirty="0" lang="en-US" spc="5" sz="4250"/>
              <a:t>PROJECT</a:t>
            </a:r>
            <a:r>
              <a:rPr dirty="0" lang="en-US" spc="-20" sz="4250"/>
              <a:t>OVERVIEW</a:t>
            </a:r>
            <a:endParaRPr dirty="0" lang="en-US" spc="-20" sz="4250"/>
          </a:p>
        </p:txBody>
      </p:sp>
      <p:pic>
        <p:nvPicPr>
          <p:cNvPr id="7" name="object 8">
            <a:extLst>
              <a:ext uri="{EDC9F968-0C24-4B45-8C4C-4ECE09D06C41}">
                <a16:creationId xmlns:a16="http://schemas.microsoft.com/office/drawing/2010/main" id="{2A116D47-51C8-48BD-A534-8223DEED0A1F}"/>
              </a:ext>
            </a:extLst>
          </p:cNvPr>
          <p:cNvPicPr/>
          <p:nvPr/>
        </p:nvPicPr>
        <p:blipFill>
          <a:blip r:embed="rId3"/>
          <a:stretch>
            <a:fillRect/>
          </a:stretch>
        </p:blipFill>
        <p:spPr>
          <a:xfrm rot="0">
            <a:off x="676275" y="6467474"/>
            <a:ext cx="2143125" cy="200025"/>
          </a:xfrm>
          <a:prstGeom prst="rect">
            <a:avLst/>
          </a:prstGeom>
          <a:noFill/>
        </p:spPr>
      </p:pic>
      <p:sp>
        <p:nvSpPr>
          <p:cNvPr id="8" name="object 10">
            <a:extLst>
              <a:ext uri="{24C6019F-A7B0-4B66-AAD0-8FF24D75E506}">
                <a16:creationId xmlns:a16="http://schemas.microsoft.com/office/drawing/2010/main" id="{7846E99B-C7E5-4F1A-BEF2-B3AA7494B8EC}"/>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E983FCE3-208D-47EC-B626-6D5BF2A6EC11}" type="slidenum"/>
            <a:endParaRPr dirty="0" lang="en-US" spc="10"/>
          </a:p>
        </p:txBody>
      </p:sp>
      <p:sp>
        <p:nvSpPr>
          <p:cNvPr id="9" name="TextBox 13">
            <a:extLst>
              <a:ext uri="{762DDB1E-57C7-4608-A33C-4A2FA8A26DE1}">
                <a16:creationId xmlns:a16="http://schemas.microsoft.com/office/drawing/2010/main" id="{A44F85FE-8663-4410-8A57-28FB3E949813}"/>
              </a:ext>
            </a:extLst>
          </p:cNvPr>
          <p:cNvSpPr txBox="1"/>
          <p:nvPr/>
        </p:nvSpPr>
        <p:spPr>
          <a:xfrm rot="0">
            <a:off x="739775" y="1676400"/>
            <a:ext cx="8023224" cy="3291839"/>
          </a:xfrm>
          <a:prstGeom prst="rect">
            <a:avLst/>
          </a:prstGeom>
          <a:noFill/>
        </p:spPr>
        <p:txBody>
          <a:bodyPr rtlCol="0" wrap="square">
            <a:spAutoFit/>
          </a:bodyPr>
          <a:lstStyle/>
          <a:p>
            <a:pPr/>
            <a:r>
              <a:rPr dirty="0" lang="en-US"/>
              <a:t>:</a:t>
            </a:r>
          </a:p>
          <a:p>
            <a:pPr/>
            <a:r>
              <a:rPr dirty="0" lang="en-US"/>
              <a:t/>
            </a:r>
          </a:p>
          <a:p>
            <a:pPr/>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extLst>
      <p:ext uri="{7D54C513-9C74-4F2E-AE6E-706A49CCADA5}">
        <p14:creationId xmlns:p14="http://schemas.microsoft.com/office/powerpoint/2010/main" val="1725380699887"/>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object 2">
            <a:extLst>
              <a:ext uri="{9C3AC020-81A2-4AB4-864B-BFBF518AAF41}">
                <a16:creationId xmlns:a16="http://schemas.microsoft.com/office/drawing/2010/main" id="{AD0A198D-68A2-47A6-88B3-735B1605C004}"/>
              </a:ext>
            </a:extLst>
          </p:cNvPr>
          <p:cNvSpPr/>
          <p:nvPr/>
        </p:nvSpPr>
        <p:spPr>
          <a:xfrm rot="0">
            <a:off x="9353550" y="5362575"/>
            <a:ext cx="457200" cy="457200"/>
          </a:xfrm>
          <a:custGeom>
            <a:avLst/>
            <a:gdLst/>
            <a:ahLst/>
            <a:cxnLst/>
            <a:rect b="b" l="0" r="r" t="0"/>
            <a:pathLst>
              <a:path h="457200" w="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lstStyle/>
          <a:p>
            <a:pPr/>
            <a:r>
              <a:rPr dirty="0" lang="en-US"/>
              <a:t/>
            </a:r>
            <a:endParaRPr dirty="0" lang="en-US"/>
          </a:p>
        </p:txBody>
      </p:sp>
      <p:sp>
        <p:nvSpPr>
          <p:cNvPr id="3" name="object 4">
            <a:extLst>
              <a:ext uri="{3303547F-976B-4001-93C0-E7EC58E0E475}">
                <a16:creationId xmlns:a16="http://schemas.microsoft.com/office/drawing/2010/main" id="{41392E1A-19DE-490D-9745-B5F8AD6A8F48}"/>
              </a:ext>
            </a:extLst>
          </p:cNvPr>
          <p:cNvSpPr/>
          <p:nvPr/>
        </p:nvSpPr>
        <p:spPr>
          <a:xfrm rot="0">
            <a:off x="9353550" y="5895974"/>
            <a:ext cx="180975" cy="180975"/>
          </a:xfrm>
          <a:custGeom>
            <a:avLst/>
            <a:gdLst/>
            <a:ahLst/>
            <a:cxnLst/>
            <a:rect b="b" l="0" r="r" t="0"/>
            <a:pathLst>
              <a:path h="180975" w="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lstStyle/>
          <a:p>
            <a:pPr/>
            <a:r>
              <a:rPr dirty="0" lang="en-US"/>
              <a:t/>
            </a:r>
            <a:endParaRPr dirty="0" lang="en-US"/>
          </a:p>
        </p:txBody>
      </p:sp>
      <p:sp>
        <p:nvSpPr>
          <p:cNvPr id="4" name="object 5">
            <a:extLst>
              <a:ext uri="{1618C47D-20AA-4B5F-9B07-D0F4E1529286}">
                <a16:creationId xmlns:a16="http://schemas.microsoft.com/office/drawing/2010/main" id="{636443D1-7798-4512-A9FE-E784D3DF543F}"/>
              </a:ext>
            </a:extLst>
          </p:cNvPr>
          <p:cNvSpPr>
            <a:spLocks noGrp="true"/>
          </p:cNvSpPr>
          <p:nvPr>
            <p:ph type="title"/>
          </p:nvPr>
        </p:nvSpPr>
        <p:spPr>
          <a:xfrm rot="0">
            <a:off x="699452" y="891793"/>
            <a:ext cx="5014595" cy="499110"/>
          </a:xfrm>
          <a:prstGeom prst="rect">
            <a:avLst/>
          </a:prstGeom>
        </p:spPr>
        <p:txBody>
          <a:bodyPr bIns="0" lIns="0" rIns="0" rtlCol="0" tIns="16510" vert="horz" wrap="square">
            <a:spAutoFit/>
          </a:bodyPr>
          <a:lstStyle/>
          <a:p>
            <a:pPr marL="12700">
              <a:lnSpc>
                <a:spcPct val="100000"/>
              </a:lnSpc>
              <a:spcBef>
                <a:spcPts val="130"/>
              </a:spcBef>
            </a:pPr>
            <a:r>
              <a:rPr dirty="0" lang="en-US" spc="25" sz="3200"/>
              <a:t>W</a:t>
            </a:r>
            <a:r>
              <a:rPr dirty="0" lang="en-US" spc="-20" sz="3200"/>
              <a:t>H</a:t>
            </a:r>
            <a:r>
              <a:rPr dirty="0" lang="en-US" spc="20" sz="3200"/>
              <a:t>O</a:t>
            </a:r>
            <a:r>
              <a:rPr dirty="0" lang="en-US" spc="-235" sz="3200"/>
              <a:t> </a:t>
            </a:r>
            <a:r>
              <a:rPr dirty="0" lang="en-US" spc="-10" sz="3200"/>
              <a:t>AR</a:t>
            </a:r>
            <a:r>
              <a:rPr dirty="0" lang="en-US" spc="15" sz="3200"/>
              <a:t>E</a:t>
            </a:r>
            <a:r>
              <a:rPr dirty="0" lang="en-US" spc="-35" sz="3200"/>
              <a:t> </a:t>
            </a:r>
            <a:r>
              <a:rPr dirty="0" lang="en-US" spc="-10" sz="3200"/>
              <a:t>T</a:t>
            </a:r>
            <a:r>
              <a:rPr dirty="0" lang="en-US" spc="-15" sz="3200"/>
              <a:t>H</a:t>
            </a:r>
            <a:r>
              <a:rPr dirty="0" lang="en-US" spc="15" sz="3200"/>
              <a:t>E</a:t>
            </a:r>
            <a:r>
              <a:rPr dirty="0" lang="en-US" spc="-35" sz="3200"/>
              <a:t> </a:t>
            </a:r>
            <a:r>
              <a:rPr dirty="0" lang="en-US" spc="-20" sz="3200"/>
              <a:t>E</a:t>
            </a:r>
            <a:r>
              <a:rPr dirty="0" lang="en-US" spc="30" sz="3200"/>
              <a:t>N</a:t>
            </a:r>
            <a:r>
              <a:rPr dirty="0" lang="en-US" spc="15" sz="3200"/>
              <a:t>D</a:t>
            </a:r>
            <a:r>
              <a:rPr dirty="0" lang="en-US" spc="-45" sz="3200"/>
              <a:t> </a:t>
            </a:r>
            <a:r>
              <a:rPr dirty="0" lang="en-US" sz="3200"/>
              <a:t>U</a:t>
            </a:r>
            <a:r>
              <a:rPr dirty="0" lang="en-US" spc="10" sz="3200"/>
              <a:t>S</a:t>
            </a:r>
            <a:r>
              <a:rPr dirty="0" lang="en-US" spc="-25" sz="3200"/>
              <a:t>E</a:t>
            </a:r>
            <a:r>
              <a:rPr dirty="0" lang="en-US" spc="-10" sz="3200"/>
              <a:t>R</a:t>
            </a:r>
            <a:r>
              <a:rPr dirty="0" lang="en-US" spc="5" sz="3200"/>
              <a:t>S?</a:t>
            </a:r>
            <a:endParaRPr dirty="0" lang="en-US" spc="5" sz="3200"/>
          </a:p>
        </p:txBody>
      </p:sp>
      <p:pic>
        <p:nvPicPr>
          <p:cNvPr id="5" name="object 6">
            <a:extLst>
              <a:ext uri="{5A441136-B62B-4853-9C99-DD733BBFAF11}">
                <a16:creationId xmlns:a16="http://schemas.microsoft.com/office/drawing/2010/main" id="{4AE95637-16FC-400C-B18F-F543A5ADD6F7}"/>
              </a:ext>
            </a:extLst>
          </p:cNvPr>
          <p:cNvPicPr/>
          <p:nvPr/>
        </p:nvPicPr>
        <p:blipFill>
          <a:blip r:embed="rId2"/>
          <a:stretch>
            <a:fillRect/>
          </a:stretch>
        </p:blipFill>
        <p:spPr>
          <a:xfrm rot="0">
            <a:off x="723900" y="6172200"/>
            <a:ext cx="2181225" cy="485775"/>
          </a:xfrm>
          <a:prstGeom prst="rect">
            <a:avLst/>
          </a:prstGeom>
          <a:noFill/>
        </p:spPr>
      </p:pic>
      <p:sp>
        <p:nvSpPr>
          <p:cNvPr id="6" name="object 8">
            <a:extLst>
              <a:ext uri="{9F6D30EA-596E-4BDA-A7CC-B5C48B5C4BC2}">
                <a16:creationId xmlns:a16="http://schemas.microsoft.com/office/drawing/2010/main" id="{E54DEDEF-30DF-4CD1-90B5-7AFA584E19C4}"/>
              </a:ext>
            </a:extLst>
          </p:cNvPr>
          <p:cNvSpPr>
            <a:spLocks noGrp="true"/>
          </p:cNvSpPr>
          <p:nvPr>
            <p:ph sz="quarter" type="sldNum"/>
          </p:nvPr>
        </p:nvSpPr>
        <p:spPr>
          <a:xfrm rot="0">
            <a:off x="11353419" y="6473337"/>
            <a:ext cx="151129" cy="146685"/>
          </a:xfrm>
          <a:prstGeom prst="rect">
            <a:avLst/>
          </a:prstGeom>
        </p:spPr>
        <p:txBody>
          <a:bodyPr bIns="0" lIns="0" rIns="0" rtlCol="0" tIns="6985" vert="horz" wrap="square">
            <a:spAutoFit/>
          </a:bodyPr>
          <a:lstStyle/>
          <a:p>
            <a:pPr marL="38100">
              <a:lnSpc>
                <a:spcPct val="100000"/>
              </a:lnSpc>
              <a:spcBef>
                <a:spcPts val="55"/>
              </a:spcBef>
            </a:pPr>
            <a:fld id="{CF6F2317-5E1D-44D9-9A59-C2A993014BC8}" type="slidenum"/>
            <a:endParaRPr dirty="0" lang="en-US" spc="10"/>
          </a:p>
        </p:txBody>
      </p:sp>
      <p:sp>
        <p:nvSpPr>
          <p:cNvPr id="7" name="TextBox 8">
            <a:extLst>
              <a:ext uri="{7D0EC1CD-02C2-4EF2-ACA6-24A963294FB4}">
                <a16:creationId xmlns:a16="http://schemas.microsoft.com/office/drawing/2010/main" id="{EEAB3C40-CDB5-470A-A2D3-47AAD9192975}"/>
              </a:ext>
            </a:extLst>
          </p:cNvPr>
          <p:cNvSpPr txBox="1"/>
          <p:nvPr/>
        </p:nvSpPr>
        <p:spPr>
          <a:xfrm rot="0">
            <a:off x="699452" y="2436135"/>
            <a:ext cx="8278496" cy="1333500"/>
          </a:xfrm>
          <a:prstGeom prst="rect">
            <a:avLst/>
          </a:prstGeom>
          <a:noFill/>
        </p:spPr>
        <p:txBody>
          <a:bodyPr rtlCol="0" wrap="square">
            <a:spAutoFit/>
          </a:bodyPr>
          <a:lstStyle/>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extLst>
      <p:ext uri="{C187FF5B-B3B7-4737-B069-0FAA5F6486FA}">
        <p14:creationId xmlns:p14="http://schemas.microsoft.com/office/powerpoint/2010/main" val="1725380699888"/>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pic>
        <p:nvPicPr>
          <p:cNvPr id="2" name="object 2">
            <a:extLst>
              <a:ext uri="{804F8621-3B86-4131-A967-2B12CEB04A8A}">
                <a16:creationId xmlns:a16="http://schemas.microsoft.com/office/drawing/2010/main" id="{4656A8E3-51AF-4ED1-A131-E08F8039EF9E}"/>
              </a:ext>
            </a:extLst>
          </p:cNvPr>
          <p:cNvPicPr/>
          <p:nvPr/>
        </p:nvPicPr>
        <p:blipFill>
          <a:blip r:embed="rId2"/>
          <a:stretch>
            <a:fillRect/>
          </a:stretch>
        </p:blipFill>
        <p:spPr>
          <a:xfrm rot="0">
            <a:off x="0" y="1476375"/>
            <a:ext cx="2695573" cy="3248025"/>
          </a:xfrm>
          <a:prstGeom prst="rect">
            <a:avLst/>
          </a:prstGeom>
          <a:noFill/>
        </p:spPr>
      </p:pic>
      <p:sp>
        <p:nvSpPr>
          <p:cNvPr id="3" name="object 6">
            <a:extLst>
              <a:ext uri="{4A031DF0-CA0F-4172-B322-FD413F6310F0}">
                <a16:creationId xmlns:a16="http://schemas.microsoft.com/office/drawing/2010/main" id="{6F22581F-9B9E-490C-A5B4-A2E6F5C28CDC}"/>
              </a:ext>
            </a:extLst>
          </p:cNvPr>
          <p:cNvSpPr>
            <a:spLocks noGrp="true"/>
          </p:cNvSpPr>
          <p:nvPr>
            <p:ph type="title"/>
          </p:nvPr>
        </p:nvSpPr>
        <p:spPr>
          <a:xfrm rot="0">
            <a:off x="533400" y="901065"/>
            <a:ext cx="9763125" cy="546735"/>
          </a:xfrm>
          <a:prstGeom prst="rect">
            <a:avLst/>
          </a:prstGeom>
        </p:spPr>
        <p:txBody>
          <a:bodyPr bIns="0" lIns="0" rIns="0" rtlCol="0" tIns="13335" vert="horz" wrap="square">
            <a:spAutoFit/>
          </a:bodyPr>
          <a:lstStyle/>
          <a:p>
            <a:pPr marL="12700">
              <a:lnSpc>
                <a:spcPct val="100000"/>
              </a:lnSpc>
              <a:spcBef>
                <a:spcPts val="105"/>
              </a:spcBef>
            </a:pPr>
            <a:r>
              <a:rPr dirty="0" lang="en-US" spc="10" sz="3600"/>
              <a:t>O</a:t>
            </a:r>
            <a:r>
              <a:rPr dirty="0" lang="en-US" spc="25" sz="3600"/>
              <a:t>U</a:t>
            </a:r>
            <a:r>
              <a:rPr dirty="0" lang="en-US" sz="3600"/>
              <a:t>R</a:t>
            </a:r>
            <a:r>
              <a:rPr dirty="0" lang="en-US" spc="5" sz="3600"/>
              <a:t> </a:t>
            </a:r>
            <a:r>
              <a:rPr dirty="0" lang="en-US" spc="25" sz="3600"/>
              <a:t>S</a:t>
            </a:r>
            <a:r>
              <a:rPr dirty="0" lang="en-US" spc="10" sz="3600"/>
              <a:t>O</a:t>
            </a:r>
            <a:r>
              <a:rPr dirty="0" lang="en-US" spc="25" sz="3600"/>
              <a:t>LU</a:t>
            </a:r>
            <a:r>
              <a:rPr dirty="0" lang="en-US" spc="-35" sz="3600"/>
              <a:t>T</a:t>
            </a:r>
            <a:r>
              <a:rPr dirty="0" lang="en-US" spc="-30" sz="3600"/>
              <a:t>I</a:t>
            </a:r>
            <a:r>
              <a:rPr dirty="0" lang="en-US" spc="10" sz="3600"/>
              <a:t>O</a:t>
            </a:r>
            <a:r>
              <a:rPr dirty="0" lang="en-US" sz="3600"/>
              <a:t>N</a:t>
            </a:r>
            <a:r>
              <a:rPr dirty="0" lang="en-US" spc="-345" sz="3600"/>
              <a:t> </a:t>
            </a:r>
            <a:r>
              <a:rPr dirty="0" lang="en-US" spc="-35" sz="3600"/>
              <a:t>A</a:t>
            </a:r>
            <a:r>
              <a:rPr dirty="0" lang="en-US" spc="-5" sz="3600"/>
              <a:t>N</a:t>
            </a:r>
            <a:r>
              <a:rPr dirty="0" lang="en-US" sz="3600"/>
              <a:t>D</a:t>
            </a:r>
            <a:r>
              <a:rPr dirty="0" lang="en-US" spc="35" sz="3600"/>
              <a:t> </a:t>
            </a:r>
            <a:r>
              <a:rPr dirty="0" lang="en-US" spc="-30" sz="3600"/>
              <a:t>I</a:t>
            </a:r>
            <a:r>
              <a:rPr dirty="0" lang="en-US" spc="-35" sz="3600"/>
              <a:t>T</a:t>
            </a:r>
            <a:r>
              <a:rPr dirty="0" lang="en-US" sz="3600"/>
              <a:t>S</a:t>
            </a:r>
            <a:r>
              <a:rPr dirty="0" lang="en-US" spc="60" sz="3600"/>
              <a:t> </a:t>
            </a:r>
            <a:r>
              <a:rPr dirty="0" lang="en-US" spc="-295" sz="3600"/>
              <a:t>V</a:t>
            </a:r>
            <a:r>
              <a:rPr dirty="0" lang="en-US" spc="-35" sz="3600"/>
              <a:t>A</a:t>
            </a:r>
            <a:r>
              <a:rPr dirty="0" lang="en-US" spc="25" sz="3600"/>
              <a:t>LU</a:t>
            </a:r>
            <a:r>
              <a:rPr dirty="0" lang="en-US" sz="3600"/>
              <a:t>E</a:t>
            </a:r>
            <a:r>
              <a:rPr dirty="0" lang="en-US" spc="-65" sz="3600"/>
              <a:t> </a:t>
            </a:r>
            <a:r>
              <a:rPr dirty="0" lang="en-US" spc="-15" sz="3600"/>
              <a:t>P</a:t>
            </a:r>
            <a:r>
              <a:rPr dirty="0" lang="en-US" spc="-30" sz="3600"/>
              <a:t>R</a:t>
            </a:r>
            <a:r>
              <a:rPr dirty="0" lang="en-US" spc="10" sz="3600"/>
              <a:t>O</a:t>
            </a:r>
            <a:r>
              <a:rPr dirty="0" lang="en-US" spc="-15" sz="3600"/>
              <a:t>P</a:t>
            </a:r>
            <a:r>
              <a:rPr dirty="0" lang="en-US" spc="10" sz="3600"/>
              <a:t>O</a:t>
            </a:r>
            <a:r>
              <a:rPr dirty="0" lang="en-US" spc="25" sz="3600"/>
              <a:t>S</a:t>
            </a:r>
            <a:r>
              <a:rPr dirty="0" lang="en-US" spc="-30" sz="3600"/>
              <a:t>I</a:t>
            </a:r>
            <a:r>
              <a:rPr dirty="0" lang="en-US" spc="-35" sz="3600"/>
              <a:t>T</a:t>
            </a:r>
            <a:r>
              <a:rPr dirty="0" lang="en-US" spc="-30" sz="3600"/>
              <a:t>I</a:t>
            </a:r>
            <a:r>
              <a:rPr dirty="0" lang="en-US" spc="10" sz="3600"/>
              <a:t>O</a:t>
            </a:r>
            <a:r>
              <a:rPr dirty="0" lang="en-US" sz="3600"/>
              <a:t>N</a:t>
            </a:r>
            <a:endParaRPr dirty="0" lang="en-US" sz="3600"/>
          </a:p>
        </p:txBody>
      </p:sp>
      <p:pic>
        <p:nvPicPr>
          <p:cNvPr id="4" name="object 7">
            <a:extLst>
              <a:ext uri="{A0BFCB2A-6C02-47C3-B7DE-EE950519FBC8}">
                <a16:creationId xmlns:a16="http://schemas.microsoft.com/office/drawing/2010/main" id="{A6FCD43D-84DD-45C7-9DF6-6C5069CAFEA9}"/>
              </a:ext>
            </a:extLst>
          </p:cNvPr>
          <p:cNvPicPr/>
          <p:nvPr/>
        </p:nvPicPr>
        <p:blipFill>
          <a:blip r:embed="rId3"/>
          <a:stretch>
            <a:fillRect/>
          </a:stretch>
        </p:blipFill>
        <p:spPr>
          <a:xfrm rot="0">
            <a:off x="676275" y="6467474"/>
            <a:ext cx="2143125" cy="200025"/>
          </a:xfrm>
          <a:prstGeom prst="rect">
            <a:avLst/>
          </a:prstGeom>
          <a:noFill/>
        </p:spPr>
      </p:pic>
      <p:sp>
        <p:nvSpPr>
          <p:cNvPr id="5" name="object 9">
            <a:extLst>
              <a:ext uri="{D675EA55-3D97-45C5-BFBA-B7EFDF620203}">
                <a16:creationId xmlns:a16="http://schemas.microsoft.com/office/drawing/2010/main" id="{8DA709BB-C376-4028-9144-136C5FEAFE86}"/>
              </a:ext>
            </a:extLst>
          </p:cNvPr>
          <p:cNvSpPr>
            <a:spLocks noGrp="true"/>
          </p:cNvSpPr>
          <p:nvPr>
            <p:ph sz="quarter" type="sldNum"/>
          </p:nvPr>
        </p:nvSpPr>
        <p:spPr>
          <a:prstGeom prst="rect">
            <a:avLst/>
          </a:prstGeom>
        </p:spPr>
        <p:txBody>
          <a:bodyPr bIns="0" lIns="0" rIns="0" rtlCol="0" tIns="6985" vert="horz" wrap="square">
            <a:spAutoFit/>
          </a:bodyPr>
          <a:lstStyle/>
          <a:p>
            <a:pPr marL="38100">
              <a:lnSpc>
                <a:spcPct val="100000"/>
              </a:lnSpc>
              <a:spcBef>
                <a:spcPts val="55"/>
              </a:spcBef>
            </a:pPr>
            <a:fld id="{6176CDB8-B6C5-483B-8A39-509120675748}" type="slidenum"/>
            <a:endParaRPr dirty="0" lang="en-US" spc="10"/>
          </a:p>
        </p:txBody>
      </p:sp>
      <p:sp>
        <p:nvSpPr>
          <p:cNvPr id="6" name="TextBox 9">
            <a:extLst>
              <a:ext uri="{EC7BB532-22E9-45F6-A18E-28E935174305}">
                <a16:creationId xmlns:a16="http://schemas.microsoft.com/office/drawing/2010/main" id="{A6945FC8-66FE-481B-ADB0-541D86308E12}"/>
              </a:ext>
            </a:extLst>
          </p:cNvPr>
          <p:cNvSpPr txBox="1"/>
          <p:nvPr/>
        </p:nvSpPr>
        <p:spPr>
          <a:xfrm rot="0">
            <a:off x="3124200" y="1600200"/>
            <a:ext cx="6934198" cy="2225041"/>
          </a:xfrm>
          <a:prstGeom prst="rect">
            <a:avLst/>
          </a:prstGeom>
          <a:noFill/>
        </p:spPr>
        <p:txBody>
          <a:bodyPr rtlCol="0" wrap="square">
            <a:spAutoFit/>
          </a:bodyPr>
          <a:lstStyle/>
          <a:p>
            <a:pPr/>
            <a:r>
              <a:rPr dirty="0" lang="en-US"/>
              <a:t/>
            </a:r>
          </a:p>
          <a:p>
            <a:pPr/>
            <a:r>
              <a:rPr dirty="0" lang="en-US"/>
              <a:t/>
            </a:r>
          </a:p>
          <a:p>
            <a:pPr/>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extLst>
      <p:ext uri="{0A524AE5-07B7-47C9-8E26-84503E27F236}">
        <p14:creationId xmlns:p14="http://schemas.microsoft.com/office/powerpoint/2010/main" val="1725380699890"/>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7D75275B-98CA-4FFA-805E-F4EDF431896D}">
                <a16:creationId xmlns:a16="http://schemas.microsoft.com/office/drawing/2010/main" id="{99AC3CB3-C2B7-4D94-A31B-ACE69DC75FF8}"/>
              </a:ext>
            </a:extLst>
          </p:cNvPr>
          <p:cNvSpPr>
            <a:spLocks noGrp="true"/>
          </p:cNvSpPr>
          <p:nvPr>
            <p:ph type="title"/>
          </p:nvPr>
        </p:nvSpPr>
        <p:spPr>
          <a:xfrm rot="0">
            <a:off x="755331" y="385444"/>
            <a:ext cx="10681334" cy="2971800"/>
          </a:xfrm>
        </p:spPr>
        <p:txBody>
          <a:bodyPr rtlCol="0"/>
          <a:lstStyle/>
          <a:p>
            <a:pPr/>
            <a:r>
              <a:rPr dirty="0" lang="en-US"/>
              <a:t>Dataset Description</a:t>
            </a:r>
            <a:br>
              <a:rPr dirty="0" lang="en-US"/>
            </a:br>
            <a:br>
              <a:rPr dirty="0" lang="en-US"/>
            </a:br>
            <a:r>
              <a:rPr dirty="0" lang="en-IN" sz="2000"/>
              <a:t>EMPLOYEE DATASET: KAGGLE</a:t>
            </a:r>
            <a:br>
              <a:rPr dirty="0" lang="en-IN" sz="2000"/>
            </a:br>
            <a:r>
              <a:rPr dirty="0" lang="en-IN" sz="2000"/>
              <a:t>FEATURES: 26</a:t>
            </a:r>
            <a:br>
              <a:rPr dirty="0" lang="en-IN" sz="2000"/>
            </a:br>
            <a:r>
              <a:rPr dirty="0" lang="en-IN" sz="2000"/>
              <a:t>FEATURES TAKEN: 8</a:t>
            </a:r>
            <a:br>
              <a:rPr dirty="0" lang="en-IN" sz="2000"/>
            </a:br>
            <a:r>
              <a:rPr dirty="0" lang="en-IN" sz="2000"/>
              <a:t>FIELD NAMES: BUSINESS UNIT, FIRST NAME, GENDER CODE AND PERFORMANCE SCORE</a:t>
            </a:r>
            <a:br>
              <a:rPr b="0" dirty="0" lang="en-IN" sz="2000">
                <a:latin typeface="Trebuchet MS"/>
              </a:rPr>
            </a:br>
            <a:endParaRPr b="0" dirty="0" lang="en-IN" sz="2000">
              <a:latin typeface="Trebuchet MS"/>
            </a:endParaRPr>
          </a:p>
        </p:txBody>
      </p:sp>
    </p:spTree>
    <p:extLst>
      <p:ext uri="{C2EAF6AF-2FAA-4F19-A942-CFB2E2910EDF}">
        <p14:creationId xmlns:p14="http://schemas.microsoft.com/office/powerpoint/2010/main" val="1725380699892"/>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object 2">
            <a:extLst>
              <a:ext uri="{2A2CC17A-5D8D-44B0-AB45-E104A2342336}">
                <a16:creationId xmlns:a16="http://schemas.microsoft.com/office/drawing/2010/main" id="{61FCBC5E-1488-4955-9658-5781A47B2037}"/>
              </a:ext>
            </a:extLst>
          </p:cNvPr>
          <p:cNvSpPr txBox="1"/>
          <p:nvPr/>
        </p:nvSpPr>
        <p:spPr>
          <a:xfrm rot="0">
            <a:off x="752475" y="6486037"/>
            <a:ext cx="1773555" cy="166370"/>
          </a:xfrm>
          <a:prstGeom prst="rect">
            <a:avLst/>
          </a:prstGeom>
        </p:spPr>
        <p:txBody>
          <a:bodyPr bIns="0" lIns="0" rIns="0" rtlCol="0" tIns="0" vert="horz" wrap="square">
            <a:spAutoFit/>
          </a:bodyPr>
          <a:lstStyle/>
          <a:p>
            <a:pPr>
              <a:lnSpc>
                <a:spcPts val="1275"/>
              </a:lnSpc>
            </a:pPr>
            <a:r>
              <a:rPr dirty="0" lang="en-US" spc="20" sz="1100">
                <a:solidFill>
                  <a:srgbClr val="2d83c3"/>
                </a:solidFill>
                <a:latin typeface="Trebuchet MS"/>
              </a:rPr>
              <a:t>3/21/202</a:t>
            </a:r>
            <a:r>
              <a:rPr dirty="0" lang="en-US" spc="10" sz="1100">
                <a:solidFill>
                  <a:srgbClr val="2d83c3"/>
                </a:solidFill>
                <a:latin typeface="Trebuchet MS"/>
              </a:rPr>
              <a:t>4</a:t>
            </a:r>
            <a:r>
              <a:rPr dirty="0" lang="en-US" sz="1100">
                <a:solidFill>
                  <a:srgbClr val="2d83c3"/>
                </a:solidFill>
                <a:latin typeface="Trebuchet MS"/>
              </a:rPr>
              <a:t> </a:t>
            </a:r>
            <a:r>
              <a:rPr dirty="0" lang="en-US" spc="130" sz="1100">
                <a:solidFill>
                  <a:srgbClr val="2d83c3"/>
                </a:solidFill>
                <a:latin typeface="Trebuchet MS"/>
              </a:rPr>
              <a:t> </a:t>
            </a:r>
            <a:r>
              <a:rPr b="1" dirty="0" lang="en-US" spc="50" sz="1100">
                <a:solidFill>
                  <a:srgbClr val="2d83c3"/>
                </a:solidFill>
                <a:latin typeface="Trebuchet MS"/>
              </a:rPr>
              <a:t>A</a:t>
            </a:r>
            <a:r>
              <a:rPr b="1" dirty="0" lang="en-US" spc="15" sz="1100">
                <a:solidFill>
                  <a:srgbClr val="2d83c3"/>
                </a:solidFill>
                <a:latin typeface="Trebuchet MS"/>
              </a:rPr>
              <a:t>nnu</a:t>
            </a:r>
            <a:r>
              <a:rPr b="1" dirty="0" lang="en-US" spc="10" sz="1100">
                <a:solidFill>
                  <a:srgbClr val="2d83c3"/>
                </a:solidFill>
                <a:latin typeface="Trebuchet MS"/>
              </a:rPr>
              <a:t>al</a:t>
            </a:r>
            <a:r>
              <a:rPr b="1" dirty="0" lang="en-US" spc="-140" sz="1100">
                <a:solidFill>
                  <a:srgbClr val="2d83c3"/>
                </a:solidFill>
                <a:latin typeface="Trebuchet MS"/>
              </a:rPr>
              <a:t> </a:t>
            </a:r>
            <a:r>
              <a:rPr b="1" dirty="0" lang="en-US" sz="1100">
                <a:solidFill>
                  <a:srgbClr val="2d83c3"/>
                </a:solidFill>
                <a:latin typeface="Trebuchet MS"/>
              </a:rPr>
              <a:t>R</a:t>
            </a:r>
            <a:r>
              <a:rPr b="1" dirty="0" lang="en-US" spc="35" sz="1100">
                <a:solidFill>
                  <a:srgbClr val="2d83c3"/>
                </a:solidFill>
                <a:latin typeface="Trebuchet MS"/>
              </a:rPr>
              <a:t>e</a:t>
            </a:r>
            <a:r>
              <a:rPr b="1" dirty="0" lang="en-US" spc="90" sz="1100">
                <a:solidFill>
                  <a:srgbClr val="2d83c3"/>
                </a:solidFill>
                <a:latin typeface="Trebuchet MS"/>
              </a:rPr>
              <a:t>v</a:t>
            </a:r>
            <a:r>
              <a:rPr b="1" dirty="0" lang="en-US" spc="-35" sz="1100">
                <a:solidFill>
                  <a:srgbClr val="2d83c3"/>
                </a:solidFill>
                <a:latin typeface="Trebuchet MS"/>
              </a:rPr>
              <a:t>i</a:t>
            </a:r>
            <a:r>
              <a:rPr b="1" dirty="0" lang="en-US" spc="35" sz="1100">
                <a:solidFill>
                  <a:srgbClr val="2d83c3"/>
                </a:solidFill>
                <a:latin typeface="Trebuchet MS"/>
              </a:rPr>
              <a:t>e</a:t>
            </a:r>
            <a:r>
              <a:rPr b="1" dirty="0" lang="en-US" spc="15" sz="1100">
                <a:solidFill>
                  <a:srgbClr val="2d83c3"/>
                </a:solidFill>
                <a:latin typeface="Trebuchet MS"/>
              </a:rPr>
              <a:t>w</a:t>
            </a:r>
            <a:endParaRPr b="1" dirty="0" lang="en-US" spc="15" sz="1100">
              <a:solidFill>
                <a:srgbClr val="2d83c3"/>
              </a:solidFill>
              <a:latin typeface="Trebuchet MS"/>
            </a:endParaRPr>
          </a:p>
        </p:txBody>
      </p:sp>
      <p:sp>
        <p:nvSpPr>
          <p:cNvPr id="3" name="object 5">
            <a:extLst>
              <a:ext uri="{E12318E3-2467-41A1-A3AE-3A255DD98F48}">
                <a16:creationId xmlns:a16="http://schemas.microsoft.com/office/drawing/2010/main" id="{8AB80218-5E4A-49A5-98A7-0959B5E03F01}"/>
              </a:ext>
            </a:extLst>
          </p:cNvPr>
          <p:cNvSpPr/>
          <p:nvPr/>
        </p:nvSpPr>
        <p:spPr>
          <a:xfrm flipH="true" rot="0">
            <a:off x="2533650" y="1891261"/>
            <a:ext cx="7162800" cy="3833814"/>
          </a:xfrm>
          <a:custGeom>
            <a:avLst/>
            <a:gdLst/>
            <a:ahLst/>
            <a:cxnLst/>
            <a:rect b="b" l="0" r="r" t="0"/>
            <a:pathLst>
              <a:path h="180975" w="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lstStyle/>
          <a:p>
            <a:pPr/>
            <a:r>
              <a:rPr b="1" dirty="0" lang="en-US" sz="1800">
                <a:latin typeface="+mn-lt"/>
              </a:rPr>
              <a:t>Aggregation</a:t>
            </a:r>
            <a:r>
              <a:rPr dirty="0" lang="en-US" sz="1800"/>
              <a:t>: Our Excel sheet compiles comprehensive employee performance data, segmented by key metrics such as productivity, efficiency, and goal achievement.</a:t>
            </a:r>
          </a:p>
          <a:p>
            <a:pPr/>
            <a:r>
              <a:rPr dirty="0" lang="en-US" sz="1800"/>
              <a:t>  </a:t>
            </a:r>
          </a:p>
          <a:p>
            <a:pPr/>
            <a:r>
              <a:rPr dirty="0" lang="en-US" sz="1800"/>
              <a:t> </a:t>
            </a:r>
            <a:r>
              <a:rPr b="1" dirty="0" lang="en-US" sz="1800">
                <a:latin typeface="+mn-lt"/>
              </a:rPr>
              <a:t>Dynamic Dashboards</a:t>
            </a:r>
            <a:r>
              <a:rPr dirty="0" lang="en-US" sz="1800"/>
              <a:t>: The sheet includes interactive dashboards with real-time filtering options, allowing quick comparisons and insights into individual and team performance trends.</a:t>
            </a:r>
            <a:endParaRPr dirty="0" lang="en-US" sz="1800"/>
          </a:p>
        </p:txBody>
      </p:sp>
      <p:pic>
        <p:nvPicPr>
          <p:cNvPr id="4" name="object 6">
            <a:extLst>
              <a:ext uri="{59F17BF2-DEBB-4186-9962-E43939136AFC}">
                <a16:creationId xmlns:a16="http://schemas.microsoft.com/office/drawing/2010/main" id="{45555415-2DB9-45DE-A7F5-73FCB4F3FB6D}"/>
              </a:ext>
            </a:extLst>
          </p:cNvPr>
          <p:cNvPicPr/>
          <p:nvPr/>
        </p:nvPicPr>
        <p:blipFill>
          <a:blip r:embed="rId2"/>
          <a:stretch>
            <a:fillRect/>
          </a:stretch>
        </p:blipFill>
        <p:spPr>
          <a:xfrm rot="0">
            <a:off x="66675" y="3597351"/>
            <a:ext cx="2466975" cy="3203497"/>
          </a:xfrm>
          <a:prstGeom prst="rect">
            <a:avLst/>
          </a:prstGeom>
          <a:noFill/>
        </p:spPr>
      </p:pic>
      <p:sp>
        <p:nvSpPr>
          <p:cNvPr id="5" name="object 7">
            <a:extLst>
              <a:ext uri="{ABF11B61-039D-452A-B05D-83BCC45559CE}">
                <a16:creationId xmlns:a16="http://schemas.microsoft.com/office/drawing/2010/main" id="{47635823-05A2-4DE8-B475-842C6A723460}"/>
              </a:ext>
            </a:extLst>
          </p:cNvPr>
          <p:cNvSpPr>
            <a:spLocks noGrp="true"/>
          </p:cNvSpPr>
          <p:nvPr>
            <p:ph type="title"/>
          </p:nvPr>
        </p:nvSpPr>
        <p:spPr>
          <a:xfrm rot="0">
            <a:off x="755331" y="385444"/>
            <a:ext cx="10681334" cy="758190"/>
          </a:xfrm>
        </p:spPr>
        <p:txBody>
          <a:bodyPr bIns="0" lIns="0" rIns="0" rtlCol="0" tIns="16510" vert="horz" wrap="square">
            <a:spAutoFit/>
          </a:bodyPr>
          <a:lstStyle/>
          <a:p>
            <a:pPr/>
            <a:r>
              <a:rPr dirty="0" lang="en-US"/>
              <a:t>THE "WOW" IN OUR SOLUTION</a:t>
            </a:r>
            <a:endParaRPr dirty="0" lang="en-US"/>
          </a:p>
        </p:txBody>
      </p:sp>
      <p:sp>
        <p:nvSpPr>
          <p:cNvPr id="6" name="object 8">
            <a:extLst>
              <a:ext uri="{B4F782BF-2989-48DD-A2E0-C59C85482694}">
                <a16:creationId xmlns:a16="http://schemas.microsoft.com/office/drawing/2010/main" id="{AA7F2741-BB98-4961-B31B-32AD81F5CD08}"/>
              </a:ext>
            </a:extLst>
          </p:cNvPr>
          <p:cNvSpPr txBox="1"/>
          <p:nvPr/>
        </p:nvSpPr>
        <p:spPr>
          <a:xfrm rot="0">
            <a:off x="11277217" y="6473337"/>
            <a:ext cx="228600" cy="191770"/>
          </a:xfrm>
          <a:prstGeom prst="rect">
            <a:avLst/>
          </a:prstGeom>
        </p:spPr>
        <p:txBody>
          <a:bodyPr bIns="0" lIns="0" rIns="0" rtlCol="0" tIns="6985" vert="horz" wrap="square">
            <a:spAutoFit/>
          </a:bodyPr>
          <a:lstStyle/>
          <a:p>
            <a:pPr marL="38100">
              <a:lnSpc>
                <a:spcPct val="100000"/>
              </a:lnSpc>
              <a:spcBef>
                <a:spcPts val="55"/>
              </a:spcBef>
            </a:pPr>
            <a:fld id="{3FF846EE-7681-4D57-A480-4EBCFA68673B}" type="slidenum"/>
            <a:endParaRPr dirty="0" lang="en-US" spc="10" sz="1100">
              <a:solidFill>
                <a:srgbClr val="2d936b"/>
              </a:solidFill>
              <a:latin typeface="Trebuchet MS"/>
            </a:endParaRPr>
          </a:p>
        </p:txBody>
      </p:sp>
      <p:sp>
        <p:nvSpPr>
          <p:cNvPr id="7" name="TextBox 8">
            <a:extLst>
              <a:ext uri="{3491A11D-FA55-48F5-943A-EE13AB3414C2}">
                <a16:creationId xmlns:a16="http://schemas.microsoft.com/office/drawing/2010/main" id="{6CC9B0B6-A41F-45B9-ABFE-ACD52C1AC554}"/>
              </a:ext>
            </a:extLst>
          </p:cNvPr>
          <p:cNvSpPr txBox="1"/>
          <p:nvPr/>
        </p:nvSpPr>
        <p:spPr>
          <a:xfrm rot="0">
            <a:off x="2438400" y="2427266"/>
            <a:ext cx="8534017" cy="954107"/>
          </a:xfrm>
          <a:prstGeom prst="rect">
            <a:avLst/>
          </a:prstGeom>
          <a:noFill/>
        </p:spPr>
        <p:txBody>
          <a:bodyPr rtlCol="0" wrap="square">
            <a:spAutoFit/>
          </a:bodyPr>
          <a:lstStyle/>
          <a:p>
            <a:pPr algn="l">
              <a:buFont typeface="Arial"/>
              <a:buChar char="•"/>
            </a:pPr>
            <a:r>
              <a:rPr b="0" dirty="0" i="0" lang="en-US" sz="2800">
                <a:solidFill>
                  <a:srgbClr val="0d0d0d"/>
                </a:solidFill>
                <a:latin typeface="Times New Roman"/>
              </a:rPr>
              <a:t/>
            </a:r>
          </a:p>
          <a:p>
            <a:pPr/>
            <a:r>
              <a:rPr dirty="0" lang="en-IN" sz="2800">
                <a:latin typeface="Times New Roman"/>
              </a:rPr>
              <a:t/>
            </a:r>
            <a:endParaRPr dirty="0" lang="en-IN" sz="2800">
              <a:latin typeface="Times New Roman"/>
            </a:endParaRPr>
          </a:p>
        </p:txBody>
      </p:sp>
    </p:spTree>
    <p:extLst>
      <p:ext uri="{6B211ABE-C380-4EC0-ACF7-43A5903C1F56}">
        <p14:creationId xmlns:p14="http://schemas.microsoft.com/office/powerpoint/2010/main" val="1725380699894"/>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Override1.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cap="flat" w="6350">
        <a:solidFill>
          <a:schemeClr val="phClr"/>
        </a:solidFill>
        <a:prstDash val="solid"/>
        <a:miter lim="800000"/>
      </a:ln>
      <a:ln cap="flat" w="12700">
        <a:solidFill>
          <a:schemeClr val="phClr"/>
        </a:solidFill>
        <a:prstDash val="solid"/>
        <a:miter lim="800000"/>
      </a:ln>
      <a:ln cap="flat" w="19050">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2024-09-03T21:44:42Z</dcterms:created>
  <dcterms:modified xsi:type="dcterms:W3CDTF">2024-09-03T21:53:58Z</dcterms:modified>
</cp:coreProperties>
</file>