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209800" y="3292691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SHARMILA S</a:t>
            </a:r>
          </a:p>
          <a:p>
            <a:r>
              <a:rPr lang="en-US" sz="2400" dirty="0"/>
              <a:t>REGISTER NO:FC5E44B20D1DCF08C0B4B34B55B2D993E,312208775 </a:t>
            </a:r>
          </a:p>
          <a:p>
            <a:r>
              <a:rPr lang="en-US" sz="2400" dirty="0"/>
              <a:t>DEPARTMENT: B.COM[GENERAL]</a:t>
            </a:r>
          </a:p>
          <a:p>
            <a:r>
              <a:rPr lang="en-US" sz="2400" dirty="0"/>
              <a:t>COLLEGE: MEENAKSHI COLLEGE FOR WOMEN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DA3240-33D9-3FDA-72D8-2C95BC2FAAA2}"/>
              </a:ext>
            </a:extLst>
          </p:cNvPr>
          <p:cNvSpPr txBox="1"/>
          <p:nvPr/>
        </p:nvSpPr>
        <p:spPr>
          <a:xfrm>
            <a:off x="685800" y="1219200"/>
            <a:ext cx="610091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STEP -1</a:t>
            </a:r>
          </a:p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EMPLOYEE DATASET</a:t>
            </a:r>
          </a:p>
          <a:p>
            <a:pPr algn="l"/>
            <a:r>
              <a:rPr lang="en-US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OPEN THE EMPLOYEE DATASET IN EXCEL.</a:t>
            </a:r>
          </a:p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STEP -2</a:t>
            </a:r>
          </a:p>
          <a:p>
            <a:pPr algn="l"/>
            <a:r>
              <a:rPr lang="en-US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ENTIRE DATA AND CLICK</a:t>
            </a:r>
          </a:p>
          <a:p>
            <a:pPr algn="l"/>
            <a:r>
              <a:rPr lang="en-US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DATA AND CLICK ON FILTER OPTION.</a:t>
            </a:r>
          </a:p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STEP -3</a:t>
            </a:r>
          </a:p>
          <a:p>
            <a:pPr algn="l"/>
            <a:r>
              <a:rPr lang="en-US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FTP FROM A TO Z ORDER.</a:t>
            </a:r>
          </a:p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STEP -4</a:t>
            </a:r>
          </a:p>
          <a:p>
            <a:pPr algn="l"/>
            <a:r>
              <a:rPr lang="en-US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ENTIRE DATA AND CLICK</a:t>
            </a:r>
          </a:p>
          <a:p>
            <a:pPr algn="l"/>
            <a:r>
              <a:rPr lang="en-US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INSERT AND CLICK ON PIVOT TABLE TO</a:t>
            </a:r>
          </a:p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0CAE0-363A-B542-0F54-B6598E4A80DC}"/>
              </a:ext>
            </a:extLst>
          </p:cNvPr>
          <p:cNvSpPr txBox="1"/>
          <p:nvPr/>
        </p:nvSpPr>
        <p:spPr>
          <a:xfrm>
            <a:off x="1219200" y="1295400"/>
            <a:ext cx="61009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STEP -5</a:t>
            </a:r>
          </a:p>
          <a:p>
            <a:pPr algn="l"/>
            <a:r>
              <a:rPr lang="en-US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 THE NEEDED DATA AND CREATE A</a:t>
            </a:r>
          </a:p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TABLE.</a:t>
            </a:r>
          </a:p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STEP -6</a:t>
            </a:r>
          </a:p>
          <a:p>
            <a:pPr algn="l"/>
            <a:r>
              <a:rPr lang="en-US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PIVOT TABLE AND CLICK ON</a:t>
            </a:r>
          </a:p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INSERT.</a:t>
            </a:r>
          </a:p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STEP-7</a:t>
            </a:r>
          </a:p>
          <a:p>
            <a:pPr algn="l"/>
            <a:r>
              <a:rPr lang="en-US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CLICK ON THE CHART THAT YOU</a:t>
            </a:r>
          </a:p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WANT.</a:t>
            </a:r>
          </a:p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STEP -8</a:t>
            </a:r>
          </a:p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CHART IS CREATED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931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F19B7AC-1E0B-C48A-F675-EE88D35F3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268577"/>
              </p:ext>
            </p:extLst>
          </p:nvPr>
        </p:nvGraphicFramePr>
        <p:xfrm>
          <a:off x="1219200" y="2438400"/>
          <a:ext cx="7391400" cy="3228978"/>
        </p:xfrm>
        <a:graphic>
          <a:graphicData uri="http://schemas.openxmlformats.org/drawingml/2006/table">
            <a:tbl>
              <a:tblPr/>
              <a:tblGrid>
                <a:gridCol w="1155437">
                  <a:extLst>
                    <a:ext uri="{9D8B030D-6E8A-4147-A177-3AD203B41FA5}">
                      <a16:colId xmlns:a16="http://schemas.microsoft.com/office/drawing/2014/main" val="3014073073"/>
                    </a:ext>
                  </a:extLst>
                </a:gridCol>
                <a:gridCol w="1427305">
                  <a:extLst>
                    <a:ext uri="{9D8B030D-6E8A-4147-A177-3AD203B41FA5}">
                      <a16:colId xmlns:a16="http://schemas.microsoft.com/office/drawing/2014/main" val="2135434732"/>
                    </a:ext>
                  </a:extLst>
                </a:gridCol>
                <a:gridCol w="1852098">
                  <a:extLst>
                    <a:ext uri="{9D8B030D-6E8A-4147-A177-3AD203B41FA5}">
                      <a16:colId xmlns:a16="http://schemas.microsoft.com/office/drawing/2014/main" val="3399894099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397139541"/>
                    </a:ext>
                  </a:extLst>
                </a:gridCol>
                <a:gridCol w="492760">
                  <a:extLst>
                    <a:ext uri="{9D8B030D-6E8A-4147-A177-3AD203B41FA5}">
                      <a16:colId xmlns:a16="http://schemas.microsoft.com/office/drawing/2014/main" val="3795559931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1339314430"/>
                    </a:ext>
                  </a:extLst>
                </a:gridCol>
              </a:tblGrid>
              <a:tr h="53816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Sum of FTE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049587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Accounting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Business Development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Human Resources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Legal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05446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972107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40207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(blank)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258776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16.4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19.9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9.9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16.8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5363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6D3BD63-0D46-8073-13C5-9327957A549A}"/>
              </a:ext>
            </a:extLst>
          </p:cNvPr>
          <p:cNvSpPr txBox="1"/>
          <p:nvPr/>
        </p:nvSpPr>
        <p:spPr>
          <a:xfrm>
            <a:off x="717908" y="1189739"/>
            <a:ext cx="61009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1.TABLE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81E91B-6878-727C-1988-E728593CE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600"/>
            <a:ext cx="7086600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37B654-C433-2E72-446E-E16CB4F36055}"/>
              </a:ext>
            </a:extLst>
          </p:cNvPr>
          <p:cNvSpPr txBox="1"/>
          <p:nvPr/>
        </p:nvSpPr>
        <p:spPr>
          <a:xfrm>
            <a:off x="1447800" y="805934"/>
            <a:ext cx="6100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BAR DIAGRAM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898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12EB2-84CB-1D13-CB97-36A5CF5455CB}"/>
              </a:ext>
            </a:extLst>
          </p:cNvPr>
          <p:cNvSpPr txBox="1"/>
          <p:nvPr/>
        </p:nvSpPr>
        <p:spPr>
          <a:xfrm>
            <a:off x="755332" y="1524000"/>
            <a:ext cx="61009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datasets are indispensable tools that enable organizations and researchers to make data-driven decisions, uncover valuable insights, and drive strategic initiatives. They facilitate predictive analytics, optimize processes, and enhance product and service development.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</a:t>
            </a:r>
          </a:p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Department type , Gender , FTE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FA6493-062C-9B6D-C1EE-66C8F2660ADC}"/>
              </a:ext>
            </a:extLst>
          </p:cNvPr>
          <p:cNvSpPr txBox="1"/>
          <p:nvPr/>
        </p:nvSpPr>
        <p:spPr>
          <a:xfrm>
            <a:off x="752321" y="1552031"/>
            <a:ext cx="61009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Time Equivalent (FTE) provides a standardized measure of workforce capacity, allowing for accurate comparisons of employee contributions regardless of individual work hours. It helps in budgeting and financial planning by quantifying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costs and determining staffing needs.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BEC530-1469-DEB6-C3F2-4B96BA5972FE}"/>
              </a:ext>
            </a:extLst>
          </p:cNvPr>
          <p:cNvSpPr txBox="1"/>
          <p:nvPr/>
        </p:nvSpPr>
        <p:spPr>
          <a:xfrm>
            <a:off x="752321" y="1840169"/>
            <a:ext cx="61009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are crucial for making informed decisions by providing accurate and relevant information. They help uncover insights, identify trends, and predict future outcomes, which enhances strategic planning. By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data, organizations can optimize processes, reduce costs, and improve products or services.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F2714-50A9-474D-1667-F33BBF83D60F}"/>
              </a:ext>
            </a:extLst>
          </p:cNvPr>
          <p:cNvSpPr txBox="1"/>
          <p:nvPr/>
        </p:nvSpPr>
        <p:spPr>
          <a:xfrm>
            <a:off x="656579" y="1695450"/>
            <a:ext cx="61009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HUMAN RESOURCE DEPARTMENTS</a:t>
            </a:r>
          </a:p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MANAGEMENT AND LEADERSHIP</a:t>
            </a:r>
          </a:p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TEAM LEADERS AND SUPERVISORS</a:t>
            </a:r>
          </a:p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EMPLOYEES</a:t>
            </a:r>
          </a:p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EXECUTIVE LEADERSHIP</a:t>
            </a:r>
          </a:p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BUSINESS ANALYSTS</a:t>
            </a:r>
          </a:p>
          <a:p>
            <a:pPr algn="l"/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RECRUITERS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1067A-AA9E-5C07-7DBC-55074A5DC86A}"/>
              </a:ext>
            </a:extLst>
          </p:cNvPr>
          <p:cNvSpPr txBox="1"/>
          <p:nvPr/>
        </p:nvSpPr>
        <p:spPr>
          <a:xfrm>
            <a:off x="3252634" y="2084724"/>
            <a:ext cx="610091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FILTERING- REMOVE VALUES</a:t>
            </a:r>
          </a:p>
          <a:p>
            <a:pPr algn="l"/>
            <a:endParaRPr lang="en-IN" sz="2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- SUMMARY OF</a:t>
            </a:r>
          </a:p>
          <a:p>
            <a:pPr algn="l"/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</a:t>
            </a:r>
          </a:p>
          <a:p>
            <a:pPr algn="l"/>
            <a:endParaRPr lang="en-IN" sz="2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DIAGRAM - FINAL REPORT</a:t>
            </a:r>
            <a:endParaRPr lang="en-IN" sz="2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DBF395-AE48-14F2-9787-69931027E82F}"/>
              </a:ext>
            </a:extLst>
          </p:cNvPr>
          <p:cNvSpPr txBox="1"/>
          <p:nvPr/>
        </p:nvSpPr>
        <p:spPr>
          <a:xfrm>
            <a:off x="838200" y="1371600"/>
            <a:ext cx="610091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EMPLOYEE DATA SET- NAN MUDHALVAN PORTAL</a:t>
            </a: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9 FEATURES IN EXCEL:</a:t>
            </a: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ALPHANUMERIC(TEXT)</a:t>
            </a: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NAME-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ALPHABETICAL(TEXT)</a:t>
            </a: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ALPHABETICAL(TEXT)</a:t>
            </a: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-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ALPHABETICAL(TEXT)</a:t>
            </a: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-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DATE -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ALPHANUMERIC(TEXT)</a:t>
            </a: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FTE-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TYPE-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ALPHABETICAL(TEXT)</a:t>
            </a: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LOCATION-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ALPHABETICAL(TEXT)</a:t>
            </a: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3 FEATURES USED:</a:t>
            </a: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-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ALPHABETICAL(TEXT)</a:t>
            </a: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FTE-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ALPHABETICAL(TEXT)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F0C13E-E613-B96F-320D-7C28B3482D26}"/>
              </a:ext>
            </a:extLst>
          </p:cNvPr>
          <p:cNvSpPr txBox="1"/>
          <p:nvPr/>
        </p:nvSpPr>
        <p:spPr>
          <a:xfrm>
            <a:off x="2526030" y="2071863"/>
            <a:ext cx="61009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Additionally, datasets enable personalized experiences, boosting customer satisfaction. They are also fundamental in research and development, advancing knowledge and fostering innovation. Overall, datasets support efficient operations and effective performance evaluation.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563</Words>
  <Application>Microsoft Office PowerPoint</Application>
  <PresentationFormat>Widescreen</PresentationFormat>
  <Paragraphs>130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Loganathan Swetha</cp:lastModifiedBy>
  <cp:revision>13</cp:revision>
  <dcterms:created xsi:type="dcterms:W3CDTF">2024-03-29T15:07:22Z</dcterms:created>
  <dcterms:modified xsi:type="dcterms:W3CDTF">2024-08-25T11:12:23Z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