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altLang="en-IN" dirty="0" sz="2400" lang="en-US" smtClean="0"/>
              <a:t>SHEE</a:t>
            </a:r>
            <a:r>
              <a:rPr altLang="en-IN" dirty="0" sz="2400" lang="en-US" smtClean="0"/>
              <a:t>B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 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3122</a:t>
            </a:r>
            <a:r>
              <a:rPr altLang="en-IN" sz="2400" lang="en-US" smtClean="0"/>
              <a:t>1</a:t>
            </a:r>
            <a:r>
              <a:rPr altLang="en-IN" sz="2400" lang="en-US" smtClean="0"/>
              <a:t>9</a:t>
            </a:r>
            <a:r>
              <a:rPr altLang="en-IN" sz="2400" lang="en-US" smtClean="0"/>
              <a:t>5</a:t>
            </a:r>
            <a:r>
              <a:rPr altLang="en-IN" sz="2400" lang="en-US" smtClean="0"/>
              <a:t>9</a:t>
            </a:r>
            <a:r>
              <a:rPr altLang="en-IN" sz="2400" lang="en-US" smtClean="0"/>
              <a:t>0</a:t>
            </a:r>
            <a:r>
              <a:rPr altLang="en-IN" sz="2400" lang="en-US" smtClean="0"/>
              <a:t>(</a:t>
            </a:r>
            <a:r>
              <a:rPr altLang="en-IN" sz="2400" lang="en-US" smtClean="0"/>
              <a:t>a</a:t>
            </a:r>
            <a:r>
              <a:rPr altLang="en-IN" sz="2400" lang="en-US" smtClean="0"/>
              <a:t>s</a:t>
            </a:r>
            <a:r>
              <a:rPr altLang="en-IN" sz="2400" lang="en-US" smtClean="0"/>
              <a:t>u</a:t>
            </a:r>
            <a:r>
              <a:rPr altLang="en-IN" sz="2400" lang="en-US" smtClean="0"/>
              <a:t>n</a:t>
            </a:r>
            <a:r>
              <a:rPr altLang="en-IN" sz="2400" lang="en-US" smtClean="0"/>
              <a:t>m</a:t>
            </a:r>
            <a:r>
              <a:rPr altLang="en-IN" sz="2400" lang="en-US" smtClean="0"/>
              <a:t>1</a:t>
            </a:r>
            <a:r>
              <a:rPr altLang="en-IN" sz="2400" lang="en-US" smtClean="0"/>
              <a:t>7</a:t>
            </a:r>
            <a:r>
              <a:rPr altLang="en-IN" sz="2400" lang="en-US" smtClean="0"/>
              <a:t>1</a:t>
            </a:r>
            <a:r>
              <a:rPr altLang="en-IN" sz="2400" lang="en-US" smtClean="0"/>
              <a:t>5</a:t>
            </a:r>
            <a:r>
              <a:rPr altLang="en-IN" sz="2400" lang="en-US" smtClean="0"/>
              <a:t>c</a:t>
            </a:r>
            <a:r>
              <a:rPr altLang="en-IN" sz="2400" lang="en-US" smtClean="0"/>
              <a:t>a</a:t>
            </a:r>
            <a:r>
              <a:rPr altLang="en-IN" sz="2400" lang="en-US" smtClean="0"/>
              <a:t>1</a:t>
            </a:r>
            <a:r>
              <a:rPr altLang="en-IN" sz="2400" lang="en-US" smtClean="0"/>
              <a:t>2</a:t>
            </a:r>
            <a:r>
              <a:rPr altLang="en-IN" sz="2400" lang="en-US" smtClean="0"/>
              <a:t>2</a:t>
            </a:r>
            <a:r>
              <a:rPr altLang="en-IN" sz="2400" lang="en-US" smtClean="0"/>
              <a:t>1</a:t>
            </a:r>
            <a:r>
              <a:rPr altLang="en-IN" sz="2400" lang="en-US" smtClean="0"/>
              <a:t>7</a:t>
            </a:r>
            <a:r>
              <a:rPr altLang="en-IN" sz="2400" lang="en-US" smtClean="0"/>
              <a:t>1</a:t>
            </a:r>
            <a:r>
              <a:rPr altLang="en-IN" sz="2400" lang="en-US" smtClean="0"/>
              <a:t>5</a:t>
            </a:r>
            <a:r>
              <a:rPr altLang="en-IN" sz="2400" lang="en-US" smtClean="0"/>
              <a:t>0</a:t>
            </a:r>
            <a:r>
              <a:rPr altLang="en-IN" sz="2400" lang="en-US" smtClean="0"/>
              <a:t>2</a:t>
            </a:r>
            <a:r>
              <a:rPr altLang="en-IN" sz="2400" lang="en-US" smtClean="0"/>
              <a:t>0</a:t>
            </a:r>
            <a:r>
              <a:rPr altLang="en-IN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DEPARTMENT:BCOM ACCOUNTING &amp; FINANCE </a:t>
            </a:r>
            <a:endParaRPr dirty="0" sz="2400" lang="en-US"/>
          </a:p>
          <a:p>
            <a:r>
              <a:rPr dirty="0" sz="2400" lang="en-US" smtClean="0"/>
              <a:t>COLLEGE: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P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Y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K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V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Y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K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W</a:t>
            </a:r>
            <a:r>
              <a:rPr altLang="en-IN" dirty="0" sz="2400" lang="en-US" smtClean="0"/>
              <a:t>O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D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SCIENCE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O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EGE</a:t>
            </a:r>
            <a:r>
              <a:rPr altLang="en-IN" dirty="0" sz="2400" lang="en-US" smtClean="0"/>
              <a:t> </a:t>
            </a:r>
            <a:r>
              <a:rPr dirty="0" sz="2400" lang="en-US"/>
              <a:t>      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882639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49174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2024-09-11T06:41:20Z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9223556a55ba4801a23e3e5d1cbcdfb9</vt:lpwstr>
  </property>
</Properties>
</file>