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9" r:id="rId7"/>
    <p:sldId id="257" r:id="rId8"/>
    <p:sldId id="258" r:id="rId9"/>
    <p:sldId id="260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18AF98-35C5-4565-A6C1-0BD180A148AA}" v="34" dt="2022-07-17T05:10:57.3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251" d="100"/>
          <a:sy n="251" d="100"/>
        </p:scale>
        <p:origin x="234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ngo Suzuki" userId="485d1d88-857f-4fe8-8cfc-972ae8fb3f70" providerId="ADAL" clId="{5AC7E76C-F3C0-42E3-A022-C255FC06EB58}"/>
    <pc:docChg chg="addSld modSld">
      <pc:chgData name="Shingo Suzuki" userId="485d1d88-857f-4fe8-8cfc-972ae8fb3f70" providerId="ADAL" clId="{5AC7E76C-F3C0-42E3-A022-C255FC06EB58}" dt="2022-06-30T08:22:45.445" v="2" actId="22"/>
      <pc:docMkLst>
        <pc:docMk/>
      </pc:docMkLst>
      <pc:sldChg chg="addSp mod">
        <pc:chgData name="Shingo Suzuki" userId="485d1d88-857f-4fe8-8cfc-972ae8fb3f70" providerId="ADAL" clId="{5AC7E76C-F3C0-42E3-A022-C255FC06EB58}" dt="2022-06-30T08:22:45.445" v="2" actId="22"/>
        <pc:sldMkLst>
          <pc:docMk/>
          <pc:sldMk cId="2964042446" sldId="258"/>
        </pc:sldMkLst>
        <pc:picChg chg="add">
          <ac:chgData name="Shingo Suzuki" userId="485d1d88-857f-4fe8-8cfc-972ae8fb3f70" providerId="ADAL" clId="{5AC7E76C-F3C0-42E3-A022-C255FC06EB58}" dt="2022-06-30T08:22:45.445" v="2" actId="22"/>
          <ac:picMkLst>
            <pc:docMk/>
            <pc:sldMk cId="2964042446" sldId="258"/>
            <ac:picMk id="11" creationId="{20EB61B6-4875-47B8-94AD-BC8A80AECDFB}"/>
          </ac:picMkLst>
        </pc:picChg>
      </pc:sldChg>
      <pc:sldChg chg="addSp new mod">
        <pc:chgData name="Shingo Suzuki" userId="485d1d88-857f-4fe8-8cfc-972ae8fb3f70" providerId="ADAL" clId="{5AC7E76C-F3C0-42E3-A022-C255FC06EB58}" dt="2022-06-29T07:49:25.642" v="1" actId="22"/>
        <pc:sldMkLst>
          <pc:docMk/>
          <pc:sldMk cId="1418528155" sldId="259"/>
        </pc:sldMkLst>
        <pc:picChg chg="add">
          <ac:chgData name="Shingo Suzuki" userId="485d1d88-857f-4fe8-8cfc-972ae8fb3f70" providerId="ADAL" clId="{5AC7E76C-F3C0-42E3-A022-C255FC06EB58}" dt="2022-06-29T07:49:25.642" v="1" actId="22"/>
          <ac:picMkLst>
            <pc:docMk/>
            <pc:sldMk cId="1418528155" sldId="259"/>
            <ac:picMk id="3" creationId="{F25B160C-71AE-4A4C-82EF-6A40285C8BBA}"/>
          </ac:picMkLst>
        </pc:picChg>
      </pc:sldChg>
    </pc:docChg>
  </pc:docChgLst>
  <pc:docChgLst>
    <pc:chgData name="Shingo Suzuki" userId="485d1d88-857f-4fe8-8cfc-972ae8fb3f70" providerId="ADAL" clId="{2918AF98-35C5-4565-A6C1-0BD180A148AA}"/>
    <pc:docChg chg="undo custSel addSld modSld">
      <pc:chgData name="Shingo Suzuki" userId="485d1d88-857f-4fe8-8cfc-972ae8fb3f70" providerId="ADAL" clId="{2918AF98-35C5-4565-A6C1-0BD180A148AA}" dt="2022-07-17T05:11:04.226" v="500" actId="20577"/>
      <pc:docMkLst>
        <pc:docMk/>
      </pc:docMkLst>
      <pc:sldChg chg="addSp delSp modSp new mod">
        <pc:chgData name="Shingo Suzuki" userId="485d1d88-857f-4fe8-8cfc-972ae8fb3f70" providerId="ADAL" clId="{2918AF98-35C5-4565-A6C1-0BD180A148AA}" dt="2022-07-17T05:11:04.226" v="500" actId="20577"/>
        <pc:sldMkLst>
          <pc:docMk/>
          <pc:sldMk cId="789985144" sldId="261"/>
        </pc:sldMkLst>
        <pc:spChg chg="add mod">
          <ac:chgData name="Shingo Suzuki" userId="485d1d88-857f-4fe8-8cfc-972ae8fb3f70" providerId="ADAL" clId="{2918AF98-35C5-4565-A6C1-0BD180A148AA}" dt="2022-07-17T04:59:25.144" v="368" actId="14100"/>
          <ac:spMkLst>
            <pc:docMk/>
            <pc:sldMk cId="789985144" sldId="261"/>
            <ac:spMk id="2" creationId="{15638033-1C59-44A2-9033-F73706508CB8}"/>
          </ac:spMkLst>
        </pc:spChg>
        <pc:spChg chg="add mod ord">
          <ac:chgData name="Shingo Suzuki" userId="485d1d88-857f-4fe8-8cfc-972ae8fb3f70" providerId="ADAL" clId="{2918AF98-35C5-4565-A6C1-0BD180A148AA}" dt="2022-07-17T04:59:22.079" v="367" actId="14100"/>
          <ac:spMkLst>
            <pc:docMk/>
            <pc:sldMk cId="789985144" sldId="261"/>
            <ac:spMk id="3" creationId="{2A69EDEA-280B-442A-BBC0-6C9BC936CC4B}"/>
          </ac:spMkLst>
        </pc:spChg>
        <pc:spChg chg="add mod">
          <ac:chgData name="Shingo Suzuki" userId="485d1d88-857f-4fe8-8cfc-972ae8fb3f70" providerId="ADAL" clId="{2918AF98-35C5-4565-A6C1-0BD180A148AA}" dt="2022-07-17T05:01:03.431" v="382" actId="12789"/>
          <ac:spMkLst>
            <pc:docMk/>
            <pc:sldMk cId="789985144" sldId="261"/>
            <ac:spMk id="5" creationId="{82F54E42-40B1-4A57-A8C9-F7B12FAC7442}"/>
          </ac:spMkLst>
        </pc:spChg>
        <pc:spChg chg="add mod">
          <ac:chgData name="Shingo Suzuki" userId="485d1d88-857f-4fe8-8cfc-972ae8fb3f70" providerId="ADAL" clId="{2918AF98-35C5-4565-A6C1-0BD180A148AA}" dt="2022-07-17T04:57:09.142" v="342" actId="1076"/>
          <ac:spMkLst>
            <pc:docMk/>
            <pc:sldMk cId="789985144" sldId="261"/>
            <ac:spMk id="6" creationId="{24CE0ABF-D9C1-404A-BAB2-50D15F629FED}"/>
          </ac:spMkLst>
        </pc:spChg>
        <pc:spChg chg="add del mod">
          <ac:chgData name="Shingo Suzuki" userId="485d1d88-857f-4fe8-8cfc-972ae8fb3f70" providerId="ADAL" clId="{2918AF98-35C5-4565-A6C1-0BD180A148AA}" dt="2022-07-17T04:50:12.550" v="92"/>
          <ac:spMkLst>
            <pc:docMk/>
            <pc:sldMk cId="789985144" sldId="261"/>
            <ac:spMk id="7" creationId="{C40C7BF1-8CDE-46A9-B930-C95364A7A4A2}"/>
          </ac:spMkLst>
        </pc:spChg>
        <pc:spChg chg="add mod">
          <ac:chgData name="Shingo Suzuki" userId="485d1d88-857f-4fe8-8cfc-972ae8fb3f70" providerId="ADAL" clId="{2918AF98-35C5-4565-A6C1-0BD180A148AA}" dt="2022-07-17T05:01:36.812" v="385" actId="12789"/>
          <ac:spMkLst>
            <pc:docMk/>
            <pc:sldMk cId="789985144" sldId="261"/>
            <ac:spMk id="8" creationId="{9CDC3D17-CA3B-4482-9FC3-7633C597972E}"/>
          </ac:spMkLst>
        </pc:spChg>
        <pc:spChg chg="add mod">
          <ac:chgData name="Shingo Suzuki" userId="485d1d88-857f-4fe8-8cfc-972ae8fb3f70" providerId="ADAL" clId="{2918AF98-35C5-4565-A6C1-0BD180A148AA}" dt="2022-07-17T04:50:47.053" v="125" actId="14100"/>
          <ac:spMkLst>
            <pc:docMk/>
            <pc:sldMk cId="789985144" sldId="261"/>
            <ac:spMk id="9" creationId="{7C2A1926-F23C-4245-A3D4-C7EDC3C4C556}"/>
          </ac:spMkLst>
        </pc:spChg>
        <pc:spChg chg="add mod">
          <ac:chgData name="Shingo Suzuki" userId="485d1d88-857f-4fe8-8cfc-972ae8fb3f70" providerId="ADAL" clId="{2918AF98-35C5-4565-A6C1-0BD180A148AA}" dt="2022-07-17T04:51:41.017" v="139" actId="14100"/>
          <ac:spMkLst>
            <pc:docMk/>
            <pc:sldMk cId="789985144" sldId="261"/>
            <ac:spMk id="10" creationId="{DE230A85-60F3-44BA-A591-5E1DF4E8F7A8}"/>
          </ac:spMkLst>
        </pc:spChg>
        <pc:spChg chg="add mod ord">
          <ac:chgData name="Shingo Suzuki" userId="485d1d88-857f-4fe8-8cfc-972ae8fb3f70" providerId="ADAL" clId="{2918AF98-35C5-4565-A6C1-0BD180A148AA}" dt="2022-07-17T04:59:22.079" v="367" actId="14100"/>
          <ac:spMkLst>
            <pc:docMk/>
            <pc:sldMk cId="789985144" sldId="261"/>
            <ac:spMk id="11" creationId="{D3B72345-CAD4-4656-8DA0-291D056A032D}"/>
          </ac:spMkLst>
        </pc:spChg>
        <pc:spChg chg="add mod ord">
          <ac:chgData name="Shingo Suzuki" userId="485d1d88-857f-4fe8-8cfc-972ae8fb3f70" providerId="ADAL" clId="{2918AF98-35C5-4565-A6C1-0BD180A148AA}" dt="2022-07-17T04:59:22.079" v="367" actId="14100"/>
          <ac:spMkLst>
            <pc:docMk/>
            <pc:sldMk cId="789985144" sldId="261"/>
            <ac:spMk id="12" creationId="{C45D689A-F677-46DF-8C9F-C2092E19B034}"/>
          </ac:spMkLst>
        </pc:spChg>
        <pc:spChg chg="add mod">
          <ac:chgData name="Shingo Suzuki" userId="485d1d88-857f-4fe8-8cfc-972ae8fb3f70" providerId="ADAL" clId="{2918AF98-35C5-4565-A6C1-0BD180A148AA}" dt="2022-07-17T04:56:44.977" v="338" actId="14100"/>
          <ac:spMkLst>
            <pc:docMk/>
            <pc:sldMk cId="789985144" sldId="261"/>
            <ac:spMk id="13" creationId="{7FD202D9-8F58-4CF1-97FA-FDBA95CFE71E}"/>
          </ac:spMkLst>
        </pc:spChg>
        <pc:spChg chg="add mod">
          <ac:chgData name="Shingo Suzuki" userId="485d1d88-857f-4fe8-8cfc-972ae8fb3f70" providerId="ADAL" clId="{2918AF98-35C5-4565-A6C1-0BD180A148AA}" dt="2022-07-17T04:56:42.304" v="337" actId="14100"/>
          <ac:spMkLst>
            <pc:docMk/>
            <pc:sldMk cId="789985144" sldId="261"/>
            <ac:spMk id="14" creationId="{36A3C29C-A315-4339-9D6F-B750E48BA6CE}"/>
          </ac:spMkLst>
        </pc:spChg>
        <pc:spChg chg="add mod">
          <ac:chgData name="Shingo Suzuki" userId="485d1d88-857f-4fe8-8cfc-972ae8fb3f70" providerId="ADAL" clId="{2918AF98-35C5-4565-A6C1-0BD180A148AA}" dt="2022-07-17T05:01:03.431" v="382" actId="12789"/>
          <ac:spMkLst>
            <pc:docMk/>
            <pc:sldMk cId="789985144" sldId="261"/>
            <ac:spMk id="15" creationId="{F21A8058-49AC-44B7-8CE3-3258DD8E2417}"/>
          </ac:spMkLst>
        </pc:spChg>
        <pc:spChg chg="add mod">
          <ac:chgData name="Shingo Suzuki" userId="485d1d88-857f-4fe8-8cfc-972ae8fb3f70" providerId="ADAL" clId="{2918AF98-35C5-4565-A6C1-0BD180A148AA}" dt="2022-07-17T05:01:12.763" v="383" actId="408"/>
          <ac:spMkLst>
            <pc:docMk/>
            <pc:sldMk cId="789985144" sldId="261"/>
            <ac:spMk id="16" creationId="{ADAF434F-96E5-4AA8-95B4-D75D6A9146AD}"/>
          </ac:spMkLst>
        </pc:spChg>
        <pc:spChg chg="add mod">
          <ac:chgData name="Shingo Suzuki" userId="485d1d88-857f-4fe8-8cfc-972ae8fb3f70" providerId="ADAL" clId="{2918AF98-35C5-4565-A6C1-0BD180A148AA}" dt="2022-07-17T05:01:03.431" v="382" actId="12789"/>
          <ac:spMkLst>
            <pc:docMk/>
            <pc:sldMk cId="789985144" sldId="261"/>
            <ac:spMk id="17" creationId="{BE9D8062-3EB6-4A4C-882E-01B01CC33735}"/>
          </ac:spMkLst>
        </pc:spChg>
        <pc:spChg chg="add mod">
          <ac:chgData name="Shingo Suzuki" userId="485d1d88-857f-4fe8-8cfc-972ae8fb3f70" providerId="ADAL" clId="{2918AF98-35C5-4565-A6C1-0BD180A148AA}" dt="2022-07-17T05:05:13.151" v="408" actId="1076"/>
          <ac:spMkLst>
            <pc:docMk/>
            <pc:sldMk cId="789985144" sldId="261"/>
            <ac:spMk id="18" creationId="{3140A848-51E4-42CC-BEA7-38D060B8F114}"/>
          </ac:spMkLst>
        </pc:spChg>
        <pc:spChg chg="add mod">
          <ac:chgData name="Shingo Suzuki" userId="485d1d88-857f-4fe8-8cfc-972ae8fb3f70" providerId="ADAL" clId="{2918AF98-35C5-4565-A6C1-0BD180A148AA}" dt="2022-07-17T05:06:47.047" v="424" actId="1076"/>
          <ac:spMkLst>
            <pc:docMk/>
            <pc:sldMk cId="789985144" sldId="261"/>
            <ac:spMk id="19" creationId="{92528422-356C-4BB0-8FC6-43651CBB82F8}"/>
          </ac:spMkLst>
        </pc:spChg>
        <pc:spChg chg="add mod">
          <ac:chgData name="Shingo Suzuki" userId="485d1d88-857f-4fe8-8cfc-972ae8fb3f70" providerId="ADAL" clId="{2918AF98-35C5-4565-A6C1-0BD180A148AA}" dt="2022-07-17T05:06:38.799" v="422" actId="1076"/>
          <ac:spMkLst>
            <pc:docMk/>
            <pc:sldMk cId="789985144" sldId="261"/>
            <ac:spMk id="20" creationId="{F6E5C374-14CC-4B9A-AB4A-8A10D00BBAD1}"/>
          </ac:spMkLst>
        </pc:spChg>
        <pc:spChg chg="add mod">
          <ac:chgData name="Shingo Suzuki" userId="485d1d88-857f-4fe8-8cfc-972ae8fb3f70" providerId="ADAL" clId="{2918AF98-35C5-4565-A6C1-0BD180A148AA}" dt="2022-07-17T05:06:41.380" v="423" actId="1076"/>
          <ac:spMkLst>
            <pc:docMk/>
            <pc:sldMk cId="789985144" sldId="261"/>
            <ac:spMk id="21" creationId="{775B83C8-1288-4C26-B4EC-6936BB8D4622}"/>
          </ac:spMkLst>
        </pc:spChg>
        <pc:spChg chg="add mod">
          <ac:chgData name="Shingo Suzuki" userId="485d1d88-857f-4fe8-8cfc-972ae8fb3f70" providerId="ADAL" clId="{2918AF98-35C5-4565-A6C1-0BD180A148AA}" dt="2022-07-17T05:01:36.812" v="385" actId="12789"/>
          <ac:spMkLst>
            <pc:docMk/>
            <pc:sldMk cId="789985144" sldId="261"/>
            <ac:spMk id="22" creationId="{8AF882E3-F68F-435D-AB1D-CFF8E40B5526}"/>
          </ac:spMkLst>
        </pc:spChg>
        <pc:spChg chg="add del mod">
          <ac:chgData name="Shingo Suzuki" userId="485d1d88-857f-4fe8-8cfc-972ae8fb3f70" providerId="ADAL" clId="{2918AF98-35C5-4565-A6C1-0BD180A148AA}" dt="2022-07-17T05:10:19.741" v="490" actId="478"/>
          <ac:spMkLst>
            <pc:docMk/>
            <pc:sldMk cId="789985144" sldId="261"/>
            <ac:spMk id="90" creationId="{719E2F8F-0549-4DF7-B99E-D5723580E8EC}"/>
          </ac:spMkLst>
        </pc:spChg>
        <pc:spChg chg="add mod">
          <ac:chgData name="Shingo Suzuki" userId="485d1d88-857f-4fe8-8cfc-972ae8fb3f70" providerId="ADAL" clId="{2918AF98-35C5-4565-A6C1-0BD180A148AA}" dt="2022-07-17T05:10:56.728" v="497" actId="1076"/>
          <ac:spMkLst>
            <pc:docMk/>
            <pc:sldMk cId="789985144" sldId="261"/>
            <ac:spMk id="91" creationId="{86A7A105-9A2D-481E-8EB0-8D42684664A9}"/>
          </ac:spMkLst>
        </pc:spChg>
        <pc:spChg chg="add mod">
          <ac:chgData name="Shingo Suzuki" userId="485d1d88-857f-4fe8-8cfc-972ae8fb3f70" providerId="ADAL" clId="{2918AF98-35C5-4565-A6C1-0BD180A148AA}" dt="2022-07-17T05:11:04.226" v="500" actId="20577"/>
          <ac:spMkLst>
            <pc:docMk/>
            <pc:sldMk cId="789985144" sldId="261"/>
            <ac:spMk id="92" creationId="{214724F1-66F9-463A-96BF-FDEC98F19A96}"/>
          </ac:spMkLst>
        </pc:spChg>
        <pc:picChg chg="add mod">
          <ac:chgData name="Shingo Suzuki" userId="485d1d88-857f-4fe8-8cfc-972ae8fb3f70" providerId="ADAL" clId="{2918AF98-35C5-4565-A6C1-0BD180A148AA}" dt="2022-07-17T04:57:40.810" v="349" actId="1076"/>
          <ac:picMkLst>
            <pc:docMk/>
            <pc:sldMk cId="789985144" sldId="261"/>
            <ac:picMk id="4" creationId="{A9BB887B-9AC3-45C5-9F9A-551192C64527}"/>
          </ac:picMkLst>
        </pc:picChg>
        <pc:cxnChg chg="add mod">
          <ac:chgData name="Shingo Suzuki" userId="485d1d88-857f-4fe8-8cfc-972ae8fb3f70" providerId="ADAL" clId="{2918AF98-35C5-4565-A6C1-0BD180A148AA}" dt="2022-07-17T05:01:03.431" v="382" actId="12789"/>
          <ac:cxnSpMkLst>
            <pc:docMk/>
            <pc:sldMk cId="789985144" sldId="261"/>
            <ac:cxnSpMk id="24" creationId="{E9BAFDAE-C787-4D0F-B3F9-F13265B673D8}"/>
          </ac:cxnSpMkLst>
        </pc:cxnChg>
        <pc:cxnChg chg="add mod">
          <ac:chgData name="Shingo Suzuki" userId="485d1d88-857f-4fe8-8cfc-972ae8fb3f70" providerId="ADAL" clId="{2918AF98-35C5-4565-A6C1-0BD180A148AA}" dt="2022-07-17T05:01:36.812" v="385" actId="12789"/>
          <ac:cxnSpMkLst>
            <pc:docMk/>
            <pc:sldMk cId="789985144" sldId="261"/>
            <ac:cxnSpMk id="27" creationId="{E79BA711-0728-457C-A162-C560E7072291}"/>
          </ac:cxnSpMkLst>
        </pc:cxnChg>
        <pc:cxnChg chg="add del mod">
          <ac:chgData name="Shingo Suzuki" userId="485d1d88-857f-4fe8-8cfc-972ae8fb3f70" providerId="ADAL" clId="{2918AF98-35C5-4565-A6C1-0BD180A148AA}" dt="2022-07-17T04:58:10.524" v="354" actId="11529"/>
          <ac:cxnSpMkLst>
            <pc:docMk/>
            <pc:sldMk cId="789985144" sldId="261"/>
            <ac:cxnSpMk id="32" creationId="{F7C84110-BDA2-42C4-924C-26E22FE88B6F}"/>
          </ac:cxnSpMkLst>
        </pc:cxnChg>
        <pc:cxnChg chg="add mod">
          <ac:chgData name="Shingo Suzuki" userId="485d1d88-857f-4fe8-8cfc-972ae8fb3f70" providerId="ADAL" clId="{2918AF98-35C5-4565-A6C1-0BD180A148AA}" dt="2022-07-17T04:58:49.069" v="365" actId="1076"/>
          <ac:cxnSpMkLst>
            <pc:docMk/>
            <pc:sldMk cId="789985144" sldId="261"/>
            <ac:cxnSpMk id="34" creationId="{5C5168E1-9555-4E30-BA3B-91636713627D}"/>
          </ac:cxnSpMkLst>
        </pc:cxnChg>
        <pc:cxnChg chg="add del mod">
          <ac:chgData name="Shingo Suzuki" userId="485d1d88-857f-4fe8-8cfc-972ae8fb3f70" providerId="ADAL" clId="{2918AF98-35C5-4565-A6C1-0BD180A148AA}" dt="2022-07-17T04:59:43.896" v="373" actId="478"/>
          <ac:cxnSpMkLst>
            <pc:docMk/>
            <pc:sldMk cId="789985144" sldId="261"/>
            <ac:cxnSpMk id="36" creationId="{3B406B0B-FD50-4F99-9B84-80EB317FEC23}"/>
          </ac:cxnSpMkLst>
        </pc:cxnChg>
        <pc:cxnChg chg="add del mod">
          <ac:chgData name="Shingo Suzuki" userId="485d1d88-857f-4fe8-8cfc-972ae8fb3f70" providerId="ADAL" clId="{2918AF98-35C5-4565-A6C1-0BD180A148AA}" dt="2022-07-17T04:59:38.347" v="370"/>
          <ac:cxnSpMkLst>
            <pc:docMk/>
            <pc:sldMk cId="789985144" sldId="261"/>
            <ac:cxnSpMk id="42" creationId="{7B7331F4-A756-4DE5-8243-9491936E5829}"/>
          </ac:cxnSpMkLst>
        </pc:cxnChg>
        <pc:cxnChg chg="add mod">
          <ac:chgData name="Shingo Suzuki" userId="485d1d88-857f-4fe8-8cfc-972ae8fb3f70" providerId="ADAL" clId="{2918AF98-35C5-4565-A6C1-0BD180A148AA}" dt="2022-07-17T05:00:32.486" v="379" actId="1076"/>
          <ac:cxnSpMkLst>
            <pc:docMk/>
            <pc:sldMk cId="789985144" sldId="261"/>
            <ac:cxnSpMk id="43" creationId="{E298B764-1759-4EAF-963C-98FC14AAD0AE}"/>
          </ac:cxnSpMkLst>
        </pc:cxnChg>
        <pc:cxnChg chg="add del mod">
          <ac:chgData name="Shingo Suzuki" userId="485d1d88-857f-4fe8-8cfc-972ae8fb3f70" providerId="ADAL" clId="{2918AF98-35C5-4565-A6C1-0BD180A148AA}" dt="2022-07-17T05:01:28.775" v="384" actId="478"/>
          <ac:cxnSpMkLst>
            <pc:docMk/>
            <pc:sldMk cId="789985144" sldId="261"/>
            <ac:cxnSpMk id="45" creationId="{87BD9CF8-1D13-4C5A-B014-08AA8D5D15BD}"/>
          </ac:cxnSpMkLst>
        </pc:cxnChg>
        <pc:cxnChg chg="add">
          <ac:chgData name="Shingo Suzuki" userId="485d1d88-857f-4fe8-8cfc-972ae8fb3f70" providerId="ADAL" clId="{2918AF98-35C5-4565-A6C1-0BD180A148AA}" dt="2022-07-17T05:01:49.698" v="386" actId="11529"/>
          <ac:cxnSpMkLst>
            <pc:docMk/>
            <pc:sldMk cId="789985144" sldId="261"/>
            <ac:cxnSpMk id="49" creationId="{F238B97A-50EF-49E5-95D8-9BD93175640B}"/>
          </ac:cxnSpMkLst>
        </pc:cxnChg>
        <pc:cxnChg chg="add mod">
          <ac:chgData name="Shingo Suzuki" userId="485d1d88-857f-4fe8-8cfc-972ae8fb3f70" providerId="ADAL" clId="{2918AF98-35C5-4565-A6C1-0BD180A148AA}" dt="2022-07-17T05:05:13.151" v="408" actId="1076"/>
          <ac:cxnSpMkLst>
            <pc:docMk/>
            <pc:sldMk cId="789985144" sldId="261"/>
            <ac:cxnSpMk id="51" creationId="{AF49BCAF-B744-478D-A38F-96EEB0A6D808}"/>
          </ac:cxnSpMkLst>
        </pc:cxnChg>
        <pc:cxnChg chg="add mod">
          <ac:chgData name="Shingo Suzuki" userId="485d1d88-857f-4fe8-8cfc-972ae8fb3f70" providerId="ADAL" clId="{2918AF98-35C5-4565-A6C1-0BD180A148AA}" dt="2022-07-17T05:06:38.799" v="422" actId="1076"/>
          <ac:cxnSpMkLst>
            <pc:docMk/>
            <pc:sldMk cId="789985144" sldId="261"/>
            <ac:cxnSpMk id="52" creationId="{90A57D00-A5A5-41B7-A313-2840FA6C4C74}"/>
          </ac:cxnSpMkLst>
        </pc:cxnChg>
        <pc:cxnChg chg="add mod">
          <ac:chgData name="Shingo Suzuki" userId="485d1d88-857f-4fe8-8cfc-972ae8fb3f70" providerId="ADAL" clId="{2918AF98-35C5-4565-A6C1-0BD180A148AA}" dt="2022-07-17T05:06:38.799" v="422" actId="1076"/>
          <ac:cxnSpMkLst>
            <pc:docMk/>
            <pc:sldMk cId="789985144" sldId="261"/>
            <ac:cxnSpMk id="58" creationId="{A642816E-F6DE-4A08-8BB0-18C4416E8962}"/>
          </ac:cxnSpMkLst>
        </pc:cxnChg>
        <pc:cxnChg chg="add mod">
          <ac:chgData name="Shingo Suzuki" userId="485d1d88-857f-4fe8-8cfc-972ae8fb3f70" providerId="ADAL" clId="{2918AF98-35C5-4565-A6C1-0BD180A148AA}" dt="2022-07-17T05:06:38.799" v="422" actId="1076"/>
          <ac:cxnSpMkLst>
            <pc:docMk/>
            <pc:sldMk cId="789985144" sldId="261"/>
            <ac:cxnSpMk id="62" creationId="{59931056-8A67-4035-9CE2-9322CAF4A851}"/>
          </ac:cxnSpMkLst>
        </pc:cxnChg>
        <pc:cxnChg chg="add mod">
          <ac:chgData name="Shingo Suzuki" userId="485d1d88-857f-4fe8-8cfc-972ae8fb3f70" providerId="ADAL" clId="{2918AF98-35C5-4565-A6C1-0BD180A148AA}" dt="2022-07-17T05:06:47.047" v="424" actId="1076"/>
          <ac:cxnSpMkLst>
            <pc:docMk/>
            <pc:sldMk cId="789985144" sldId="261"/>
            <ac:cxnSpMk id="65" creationId="{42322F99-50BD-47C9-9718-C9A04BC10CEB}"/>
          </ac:cxnSpMkLst>
        </pc:cxnChg>
        <pc:cxnChg chg="add mod">
          <ac:chgData name="Shingo Suzuki" userId="485d1d88-857f-4fe8-8cfc-972ae8fb3f70" providerId="ADAL" clId="{2918AF98-35C5-4565-A6C1-0BD180A148AA}" dt="2022-07-17T05:06:57.378" v="427" actId="14100"/>
          <ac:cxnSpMkLst>
            <pc:docMk/>
            <pc:sldMk cId="789985144" sldId="261"/>
            <ac:cxnSpMk id="72" creationId="{089DFA08-FBCD-4887-ABCD-D0FC1F201295}"/>
          </ac:cxnSpMkLst>
        </pc:cxnChg>
        <pc:cxnChg chg="add mod">
          <ac:chgData name="Shingo Suzuki" userId="485d1d88-857f-4fe8-8cfc-972ae8fb3f70" providerId="ADAL" clId="{2918AF98-35C5-4565-A6C1-0BD180A148AA}" dt="2022-07-17T05:07:04.769" v="430" actId="14100"/>
          <ac:cxnSpMkLst>
            <pc:docMk/>
            <pc:sldMk cId="789985144" sldId="261"/>
            <ac:cxnSpMk id="75" creationId="{1341E6AC-C906-4E02-AD9A-DC006C0C380A}"/>
          </ac:cxnSpMkLst>
        </pc:cxnChg>
        <pc:cxnChg chg="add">
          <ac:chgData name="Shingo Suzuki" userId="485d1d88-857f-4fe8-8cfc-972ae8fb3f70" providerId="ADAL" clId="{2918AF98-35C5-4565-A6C1-0BD180A148AA}" dt="2022-07-17T05:07:35.401" v="431" actId="11529"/>
          <ac:cxnSpMkLst>
            <pc:docMk/>
            <pc:sldMk cId="789985144" sldId="261"/>
            <ac:cxnSpMk id="79" creationId="{3336F785-0F26-498A-B61F-C53F70E08355}"/>
          </ac:cxnSpMkLst>
        </pc:cxnChg>
        <pc:cxnChg chg="add del mod">
          <ac:chgData name="Shingo Suzuki" userId="485d1d88-857f-4fe8-8cfc-972ae8fb3f70" providerId="ADAL" clId="{2918AF98-35C5-4565-A6C1-0BD180A148AA}" dt="2022-07-17T05:07:39.447" v="433" actId="478"/>
          <ac:cxnSpMkLst>
            <pc:docMk/>
            <pc:sldMk cId="789985144" sldId="261"/>
            <ac:cxnSpMk id="80" creationId="{26D6FB7D-783B-45DA-BCF5-87CE933B9852}"/>
          </ac:cxnSpMkLst>
        </pc:cxnChg>
        <pc:cxnChg chg="add mod">
          <ac:chgData name="Shingo Suzuki" userId="485d1d88-857f-4fe8-8cfc-972ae8fb3f70" providerId="ADAL" clId="{2918AF98-35C5-4565-A6C1-0BD180A148AA}" dt="2022-07-17T05:07:56.021" v="436" actId="14100"/>
          <ac:cxnSpMkLst>
            <pc:docMk/>
            <pc:sldMk cId="789985144" sldId="261"/>
            <ac:cxnSpMk id="82" creationId="{F26255EE-136F-4A1E-8FE4-185A542B793E}"/>
          </ac:cxnSpMkLst>
        </pc:cxnChg>
        <pc:cxnChg chg="add">
          <ac:chgData name="Shingo Suzuki" userId="485d1d88-857f-4fe8-8cfc-972ae8fb3f70" providerId="ADAL" clId="{2918AF98-35C5-4565-A6C1-0BD180A148AA}" dt="2022-07-17T05:08:17.432" v="437" actId="11529"/>
          <ac:cxnSpMkLst>
            <pc:docMk/>
            <pc:sldMk cId="789985144" sldId="261"/>
            <ac:cxnSpMk id="86" creationId="{8546B113-E6F6-4C54-AF68-1C985FAB45D2}"/>
          </ac:cxnSpMkLst>
        </pc:cxnChg>
        <pc:cxnChg chg="add mod">
          <ac:chgData name="Shingo Suzuki" userId="485d1d88-857f-4fe8-8cfc-972ae8fb3f70" providerId="ADAL" clId="{2918AF98-35C5-4565-A6C1-0BD180A148AA}" dt="2022-07-17T05:08:47.073" v="442" actId="1076"/>
          <ac:cxnSpMkLst>
            <pc:docMk/>
            <pc:sldMk cId="789985144" sldId="261"/>
            <ac:cxnSpMk id="87" creationId="{A63757C0-62C7-4120-93FE-6A030836EB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2B7AF-39E2-4C2D-8D41-BF997490DA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FFC8F7-AF46-43E5-B12D-5ECE53CF66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C3A30D-2B41-421D-851D-29557FD1C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A15BE6-4D43-4720-8324-53EFAEAC3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5CB08B-3804-4B89-B968-2A11AE6E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47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9980C9-E56D-4DCC-8455-59BDEF9ED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EE27C2-2DED-42D2-99DB-B5E1CC8B97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534F227-71F4-48EA-9197-A1A6532AE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7B4E218-5B40-42F4-85DD-577D7D449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D9C74B-6C73-4F46-B1B6-60B49F00E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377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A63E0CA-75F6-4016-AB15-2B78D01C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7F0054-2067-43FF-8385-8C89A99DE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08AE3-76EF-4D8A-9029-58A90A55A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897F31-9222-43F1-A124-6A50EF90B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635567-7EFD-4D9F-9568-1907B9480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122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EE5BF-FF40-4817-B79E-E4D59B12F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A72BFE-4F7F-4E22-A9A3-6EA551AB1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B8DBA49-56AD-47B7-94D7-92123D30C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82D776-DFFC-4B49-ACA4-4247B3F1A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B4AAD8-6C4D-4FCD-8A9A-716E3116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197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8E81D7-C93B-411E-89AB-126F9E5C9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9B7C236-1471-446D-9B69-CE2AF84A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89554B-10CD-4C9E-89DC-B20358503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3FF816-70FB-4A0D-9C88-38BEFA08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872BBB-EBB3-4F42-8865-EC5DC65CE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979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3076EB-474E-416D-B58C-B7AC414F7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085D4-117F-4BBF-BA1B-F23733666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E2FE03-F0EE-4268-88AD-47A4FA0DC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EF4371-A8D1-40B1-9ABD-09DF396A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41A75C-7C02-4DE5-8D2E-A85CFF67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B6C865-D4D6-4922-BE6A-7B792CB47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262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2B86EB-1B99-4C6D-948A-396C9C0B3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48F06F-F8D6-4A36-84ED-8B22587253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179D05-774E-44CA-B02E-2DA51970D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01D491-DA9A-4EA6-A325-58CABC14B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188B76-C64F-4F79-AC50-53F4A5371F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E9BBB01-4D12-4FBA-B64A-C462B1AF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B840E86-9390-4DAC-A259-DF7932293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168687-A51F-4C1A-8807-B950D0BA4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5672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6679D2-B149-4D26-9DF5-53BA6D5F9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E9F716E-E4ED-4DE1-BFA7-C393673C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4094C0D-08A2-4DFC-9B48-FA51C6402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02CF3B7-42A4-4DA1-B3A7-915CCE012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875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E847E8E-AD45-429F-9CDA-A1B188AFA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C331146-76CD-4E79-A2CF-6B4A2F88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26514D-EFF7-42C9-B1BB-E181D508A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594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295211-77CB-423D-8106-6FBBFED3A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B45C0DE-9A73-4619-8593-0A5CEC29FB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26FD3FC-1211-4AF0-941C-A7EC355DEA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C9C8-8532-4F13-A56D-083394D8D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14B9326-4577-4B07-A006-076CD481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EB9614-9539-43AF-A6CA-10D576EC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79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19A410-C139-412D-B604-F5B6391E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223FA79-99A9-4371-BA0F-F3713AD59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3E16D9-AE32-407A-B348-50C4AC7B39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08D4F6-7117-4BD3-9736-1D800772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D4223C-A04B-4A41-A6BE-336B23A4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27EEC4-4228-420A-A3D4-B49CFF741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337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A5D3A28-C060-420B-ABD2-51F3EF175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3E3522C-A8EC-4200-9BBD-58F7EB78F6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9779D8-2228-44A7-912C-B486CB1BF9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20E6E-6379-458D-A3D9-1E219783C8C9}" type="datetimeFigureOut">
              <a:rPr kumimoji="1" lang="ja-JP" altLang="en-US" smtClean="0"/>
              <a:t>2022/7/17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916A12-4BEE-43B0-B6AD-1096AF709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FD88CC-7E5C-44B4-8DC2-4EDE334635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214EA-2E90-409A-A4FB-6FA99FFF74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207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1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89A75D-037C-45F1-8C57-EDA3F8832C3C}"/>
              </a:ext>
            </a:extLst>
          </p:cNvPr>
          <p:cNvSpPr txBox="1"/>
          <p:nvPr/>
        </p:nvSpPr>
        <p:spPr>
          <a:xfrm>
            <a:off x="2796827" y="830215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&lt;System Root&gt;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C4DA46F-97A1-4FEE-9A4E-5934F3BFF31F}"/>
              </a:ext>
            </a:extLst>
          </p:cNvPr>
          <p:cNvSpPr txBox="1"/>
          <p:nvPr/>
        </p:nvSpPr>
        <p:spPr>
          <a:xfrm>
            <a:off x="2993546" y="1084236"/>
            <a:ext cx="441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data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E2CC69B-4371-4981-8804-5F9F27858AEA}"/>
              </a:ext>
            </a:extLst>
          </p:cNvPr>
          <p:cNvSpPr txBox="1"/>
          <p:nvPr/>
        </p:nvSpPr>
        <p:spPr>
          <a:xfrm>
            <a:off x="3151477" y="3624449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users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13367CC-4011-4289-92A2-73189A1C717D}"/>
              </a:ext>
            </a:extLst>
          </p:cNvPr>
          <p:cNvSpPr txBox="1"/>
          <p:nvPr/>
        </p:nvSpPr>
        <p:spPr>
          <a:xfrm>
            <a:off x="3151477" y="1338257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config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DD4EDE3-65B1-4414-AD1E-10892DDD4D55}"/>
              </a:ext>
            </a:extLst>
          </p:cNvPr>
          <p:cNvSpPr txBox="1"/>
          <p:nvPr/>
        </p:nvSpPr>
        <p:spPr>
          <a:xfrm>
            <a:off x="3151477" y="2862383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predefined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図 10" descr="アイコン&#10;&#10;自動的に生成された説明">
            <a:extLst>
              <a:ext uri="{FF2B5EF4-FFF2-40B4-BE49-F238E27FC236}">
                <a16:creationId xmlns:a16="http://schemas.microsoft.com/office/drawing/2014/main" id="{3C1E5EE9-315D-4C6E-8DEA-12144D7D66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49" y="855926"/>
            <a:ext cx="172210" cy="172210"/>
          </a:xfrm>
          <a:prstGeom prst="rect">
            <a:avLst/>
          </a:prstGeom>
        </p:spPr>
      </p:pic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2E5DD80A-30AE-499B-ADF7-422FFC7CEF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29" y="1110186"/>
            <a:ext cx="172210" cy="17221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10EB31C8-D6BE-449E-837B-52E4BAEF4C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8" y="1364446"/>
            <a:ext cx="172210" cy="172210"/>
          </a:xfrm>
          <a:prstGeom prst="rect">
            <a:avLst/>
          </a:prstGeom>
        </p:spPr>
      </p:pic>
      <p:pic>
        <p:nvPicPr>
          <p:cNvPr id="14" name="図 13" descr="アイコン&#10;&#10;自動的に生成された説明">
            <a:extLst>
              <a:ext uri="{FF2B5EF4-FFF2-40B4-BE49-F238E27FC236}">
                <a16:creationId xmlns:a16="http://schemas.microsoft.com/office/drawing/2014/main" id="{F808810C-37FD-40D8-A243-CCCC52B41C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8" y="2890006"/>
            <a:ext cx="172210" cy="172210"/>
          </a:xfrm>
          <a:prstGeom prst="rect">
            <a:avLst/>
          </a:prstGeom>
        </p:spPr>
      </p:pic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578A0997-3D6D-4045-84DC-482E9310B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8" y="3652788"/>
            <a:ext cx="172210" cy="172210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91E869B-F319-4DC5-BCD2-563515370475}"/>
              </a:ext>
            </a:extLst>
          </p:cNvPr>
          <p:cNvSpPr txBox="1"/>
          <p:nvPr/>
        </p:nvSpPr>
        <p:spPr>
          <a:xfrm>
            <a:off x="3321153" y="3116404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b="1" i="1">
                <a:solidFill>
                  <a:srgbClr val="0070C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ja-JP" dirty="0" err="1"/>
              <a:t>PhysicalRisk</a:t>
            </a:r>
            <a:endParaRPr lang="en-US" altLang="ja-JP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35EBC7-0FA9-4A69-8A14-ACC57EEB589B}"/>
              </a:ext>
            </a:extLst>
          </p:cNvPr>
          <p:cNvSpPr txBox="1"/>
          <p:nvPr/>
        </p:nvSpPr>
        <p:spPr>
          <a:xfrm>
            <a:off x="3321153" y="3370425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ApplicationX</a:t>
            </a:r>
            <a:endParaRPr lang="en-US" altLang="ja-JP" sz="900" b="0" i="1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50A7DB53-ECD7-4A59-9F0A-589D14DC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3144266"/>
            <a:ext cx="172210" cy="172210"/>
          </a:xfrm>
          <a:prstGeom prst="rect">
            <a:avLst/>
          </a:prstGeom>
        </p:spPr>
      </p:pic>
      <p:pic>
        <p:nvPicPr>
          <p:cNvPr id="21" name="図 20" descr="アイコン&#10;&#10;自動的に生成された説明">
            <a:extLst>
              <a:ext uri="{FF2B5EF4-FFF2-40B4-BE49-F238E27FC236}">
                <a16:creationId xmlns:a16="http://schemas.microsoft.com/office/drawing/2014/main" id="{0824E97D-CEDF-4F2D-87A9-F90ACC0A1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3398526"/>
            <a:ext cx="172210" cy="172210"/>
          </a:xfrm>
          <a:prstGeom prst="rect">
            <a:avLst/>
          </a:prstGeom>
        </p:spPr>
      </p:pic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024AF895-89D9-46F2-8609-98F766EE1578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733664" y="1060625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4CB6CCBD-783C-49E2-842D-B23792A3C82D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2909469" y="1328361"/>
            <a:ext cx="16815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B7A2C90-AE1B-41CD-AC1C-204215C3F51F}"/>
              </a:ext>
            </a:extLst>
          </p:cNvPr>
          <p:cNvCxnSpPr>
            <a:cxnSpLocks/>
            <a:stCxn id="12" idx="2"/>
            <a:endCxn id="14" idx="1"/>
          </p:cNvCxnSpPr>
          <p:nvPr/>
        </p:nvCxnSpPr>
        <p:spPr>
          <a:xfrm rot="16200000" flipH="1">
            <a:off x="2146689" y="2091141"/>
            <a:ext cx="169371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コネクタ: カギ線 24">
            <a:extLst>
              <a:ext uri="{FF2B5EF4-FFF2-40B4-BE49-F238E27FC236}">
                <a16:creationId xmlns:a16="http://schemas.microsoft.com/office/drawing/2014/main" id="{E24AC6D1-414A-463F-B4EB-913B5AAC486A}"/>
              </a:ext>
            </a:extLst>
          </p:cNvPr>
          <p:cNvCxnSpPr>
            <a:cxnSpLocks/>
            <a:stCxn id="12" idx="2"/>
            <a:endCxn id="15" idx="1"/>
          </p:cNvCxnSpPr>
          <p:nvPr/>
        </p:nvCxnSpPr>
        <p:spPr>
          <a:xfrm rot="16200000" flipH="1">
            <a:off x="1765298" y="2472532"/>
            <a:ext cx="2456497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64223B9-74AD-4AA6-8E39-9A7EFD78640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3070289" y="3109689"/>
            <a:ext cx="16815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439ADE0E-1F53-43AF-B62A-7429F74BC676}"/>
              </a:ext>
            </a:extLst>
          </p:cNvPr>
          <p:cNvCxnSpPr>
            <a:cxnSpLocks/>
            <a:stCxn id="14" idx="2"/>
            <a:endCxn id="21" idx="1"/>
          </p:cNvCxnSpPr>
          <p:nvPr/>
        </p:nvCxnSpPr>
        <p:spPr>
          <a:xfrm rot="16200000" flipH="1">
            <a:off x="2943159" y="3236819"/>
            <a:ext cx="42241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66A6E0CE-7E4A-4ABC-B6E8-8EDF3AD83E70}"/>
              </a:ext>
            </a:extLst>
          </p:cNvPr>
          <p:cNvSpPr txBox="1"/>
          <p:nvPr/>
        </p:nvSpPr>
        <p:spPr>
          <a:xfrm>
            <a:off x="3151477" y="2100320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dm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57" name="図 56" descr="アイコン&#10;&#10;自動的に生成された説明">
            <a:extLst>
              <a:ext uri="{FF2B5EF4-FFF2-40B4-BE49-F238E27FC236}">
                <a16:creationId xmlns:a16="http://schemas.microsoft.com/office/drawing/2014/main" id="{0E7F69C0-9629-4FFA-9832-D1E6EE171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8" y="2127226"/>
            <a:ext cx="172210" cy="172210"/>
          </a:xfrm>
          <a:prstGeom prst="rect">
            <a:avLst/>
          </a:prstGeom>
        </p:spPr>
      </p:pic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BBC471D-6775-4E09-83EE-84EC2765F935}"/>
              </a:ext>
            </a:extLst>
          </p:cNvPr>
          <p:cNvSpPr txBox="1"/>
          <p:nvPr/>
        </p:nvSpPr>
        <p:spPr>
          <a:xfrm>
            <a:off x="3321153" y="2354341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b="1" i="1">
                <a:solidFill>
                  <a:srgbClr val="0070C0"/>
                </a:solidFill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ja-JP" dirty="0" err="1"/>
              <a:t>PhysicalRisk</a:t>
            </a:r>
            <a:endParaRPr lang="en-US" altLang="ja-JP" dirty="0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56700AFA-FF23-47C6-8A0C-7C646E15B4A3}"/>
              </a:ext>
            </a:extLst>
          </p:cNvPr>
          <p:cNvSpPr txBox="1"/>
          <p:nvPr/>
        </p:nvSpPr>
        <p:spPr>
          <a:xfrm>
            <a:off x="3321153" y="2608362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ApplicationX</a:t>
            </a:r>
            <a:endParaRPr lang="en-US" altLang="ja-JP" sz="9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0" name="図 59" descr="アイコン&#10;&#10;自動的に生成された説明">
            <a:extLst>
              <a:ext uri="{FF2B5EF4-FFF2-40B4-BE49-F238E27FC236}">
                <a16:creationId xmlns:a16="http://schemas.microsoft.com/office/drawing/2014/main" id="{ADB02342-27BD-4824-8CFC-D4048F95CC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2381486"/>
            <a:ext cx="172210" cy="172210"/>
          </a:xfrm>
          <a:prstGeom prst="rect">
            <a:avLst/>
          </a:prstGeom>
        </p:spPr>
      </p:pic>
      <p:pic>
        <p:nvPicPr>
          <p:cNvPr id="61" name="図 60" descr="アイコン&#10;&#10;自動的に生成された説明">
            <a:extLst>
              <a:ext uri="{FF2B5EF4-FFF2-40B4-BE49-F238E27FC236}">
                <a16:creationId xmlns:a16="http://schemas.microsoft.com/office/drawing/2014/main" id="{DBFC19BA-98C9-43E8-99A1-F5EB51D7F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2635746"/>
            <a:ext cx="172210" cy="172210"/>
          </a:xfrm>
          <a:prstGeom prst="rect">
            <a:avLst/>
          </a:prstGeom>
        </p:spPr>
      </p:pic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05468300-768B-4C2C-804F-375FB5C4427D}"/>
              </a:ext>
            </a:extLst>
          </p:cNvPr>
          <p:cNvCxnSpPr>
            <a:cxnSpLocks/>
            <a:stCxn id="57" idx="2"/>
            <a:endCxn id="60" idx="1"/>
          </p:cNvCxnSpPr>
          <p:nvPr/>
        </p:nvCxnSpPr>
        <p:spPr>
          <a:xfrm rot="16200000" flipH="1">
            <a:off x="3070289" y="2346909"/>
            <a:ext cx="16815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コネクタ: カギ線 62">
            <a:extLst>
              <a:ext uri="{FF2B5EF4-FFF2-40B4-BE49-F238E27FC236}">
                <a16:creationId xmlns:a16="http://schemas.microsoft.com/office/drawing/2014/main" id="{A822D01D-3A2B-4AE5-BDA3-D5709CA7B3F1}"/>
              </a:ext>
            </a:extLst>
          </p:cNvPr>
          <p:cNvCxnSpPr>
            <a:cxnSpLocks/>
            <a:stCxn id="57" idx="2"/>
            <a:endCxn id="61" idx="1"/>
          </p:cNvCxnSpPr>
          <p:nvPr/>
        </p:nvCxnSpPr>
        <p:spPr>
          <a:xfrm rot="16200000" flipH="1">
            <a:off x="2943159" y="2474039"/>
            <a:ext cx="42241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コネクタ: カギ線 63">
            <a:extLst>
              <a:ext uri="{FF2B5EF4-FFF2-40B4-BE49-F238E27FC236}">
                <a16:creationId xmlns:a16="http://schemas.microsoft.com/office/drawing/2014/main" id="{6DAD7F74-949E-4AE1-9BBC-BC02EFB6D5B1}"/>
              </a:ext>
            </a:extLst>
          </p:cNvPr>
          <p:cNvCxnSpPr>
            <a:cxnSpLocks/>
            <a:stCxn id="12" idx="2"/>
            <a:endCxn id="57" idx="1"/>
          </p:cNvCxnSpPr>
          <p:nvPr/>
        </p:nvCxnSpPr>
        <p:spPr>
          <a:xfrm rot="16200000" flipH="1">
            <a:off x="2528079" y="1709751"/>
            <a:ext cx="93093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AFB8422B-D041-4BE1-BB64-6E9A164DC788}"/>
              </a:ext>
            </a:extLst>
          </p:cNvPr>
          <p:cNvSpPr txBox="1"/>
          <p:nvPr/>
        </p:nvSpPr>
        <p:spPr>
          <a:xfrm>
            <a:off x="3321153" y="1592278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1" i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PhysicalRisk</a:t>
            </a:r>
            <a:endParaRPr lang="en-US" altLang="ja-JP" sz="900" b="1" i="1" dirty="0">
              <a:solidFill>
                <a:srgbClr val="0070C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8BFE4D8D-359D-4B82-8F0F-7673919EF212}"/>
              </a:ext>
            </a:extLst>
          </p:cNvPr>
          <p:cNvSpPr txBox="1"/>
          <p:nvPr/>
        </p:nvSpPr>
        <p:spPr>
          <a:xfrm>
            <a:off x="3321153" y="1846299"/>
            <a:ext cx="9541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i="1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ApplicationX</a:t>
            </a:r>
            <a:endParaRPr lang="en-US" altLang="ja-JP" sz="9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2" name="図 111" descr="アイコン&#10;&#10;自動的に生成された説明">
            <a:extLst>
              <a:ext uri="{FF2B5EF4-FFF2-40B4-BE49-F238E27FC236}">
                <a16:creationId xmlns:a16="http://schemas.microsoft.com/office/drawing/2014/main" id="{999F2CAC-AB96-4BFB-B90E-2915413F1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1618706"/>
            <a:ext cx="172210" cy="172210"/>
          </a:xfrm>
          <a:prstGeom prst="rect">
            <a:avLst/>
          </a:prstGeom>
        </p:spPr>
      </p:pic>
      <p:pic>
        <p:nvPicPr>
          <p:cNvPr id="113" name="図 112" descr="アイコン&#10;&#10;自動的に生成された説明">
            <a:extLst>
              <a:ext uri="{FF2B5EF4-FFF2-40B4-BE49-F238E27FC236}">
                <a16:creationId xmlns:a16="http://schemas.microsoft.com/office/drawing/2014/main" id="{DEE694F9-E891-4893-A0F3-93421083A0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0970" y="1872966"/>
            <a:ext cx="172210" cy="172210"/>
          </a:xfrm>
          <a:prstGeom prst="rect">
            <a:avLst/>
          </a:prstGeom>
        </p:spPr>
      </p:pic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030BC4E8-3652-4E0C-93EA-D69987CB3DE0}"/>
              </a:ext>
            </a:extLst>
          </p:cNvPr>
          <p:cNvCxnSpPr>
            <a:cxnSpLocks/>
            <a:stCxn id="13" idx="2"/>
            <a:endCxn id="112" idx="1"/>
          </p:cNvCxnSpPr>
          <p:nvPr/>
        </p:nvCxnSpPr>
        <p:spPr>
          <a:xfrm rot="16200000" flipH="1">
            <a:off x="3070289" y="1584129"/>
            <a:ext cx="16815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968BCCE3-36ED-43E9-837E-27B5BDE4D106}"/>
              </a:ext>
            </a:extLst>
          </p:cNvPr>
          <p:cNvCxnSpPr>
            <a:cxnSpLocks/>
            <a:stCxn id="13" idx="2"/>
            <a:endCxn id="113" idx="1"/>
          </p:cNvCxnSpPr>
          <p:nvPr/>
        </p:nvCxnSpPr>
        <p:spPr>
          <a:xfrm rot="16200000" flipH="1">
            <a:off x="2943159" y="1711259"/>
            <a:ext cx="422415" cy="7320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E7DEEC0-E00E-4D41-B542-1B2105BB47AE}"/>
              </a:ext>
            </a:extLst>
          </p:cNvPr>
          <p:cNvSpPr txBox="1"/>
          <p:nvPr/>
        </p:nvSpPr>
        <p:spPr>
          <a:xfrm>
            <a:off x="4997102" y="830215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users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D968ADF5-23CE-4591-B6B3-63EA75508178}"/>
              </a:ext>
            </a:extLst>
          </p:cNvPr>
          <p:cNvSpPr txBox="1"/>
          <p:nvPr/>
        </p:nvSpPr>
        <p:spPr>
          <a:xfrm>
            <a:off x="5193821" y="1084236"/>
            <a:ext cx="9185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sasuser001</a:t>
            </a:r>
            <a:endParaRPr lang="en-US" altLang="ja-JP" sz="900" b="1" i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7931D782-CCE6-44CA-8127-8A087D4190B3}"/>
              </a:ext>
            </a:extLst>
          </p:cNvPr>
          <p:cNvSpPr txBox="1"/>
          <p:nvPr/>
        </p:nvSpPr>
        <p:spPr>
          <a:xfrm>
            <a:off x="5351752" y="2100779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work</a:t>
            </a: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9EEA0869-F391-4697-A916-C36540CB0C43}"/>
              </a:ext>
            </a:extLst>
          </p:cNvPr>
          <p:cNvSpPr txBox="1"/>
          <p:nvPr/>
        </p:nvSpPr>
        <p:spPr>
          <a:xfrm>
            <a:off x="5351752" y="1338257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history</a:t>
            </a: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1CC0E5A6-0FB3-4EF4-8152-1481E6690074}"/>
              </a:ext>
            </a:extLst>
          </p:cNvPr>
          <p:cNvSpPr txBox="1"/>
          <p:nvPr/>
        </p:nvSpPr>
        <p:spPr>
          <a:xfrm>
            <a:off x="5351752" y="185346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result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26" name="図 125" descr="アイコン&#10;&#10;自動的に生成された説明">
            <a:extLst>
              <a:ext uri="{FF2B5EF4-FFF2-40B4-BE49-F238E27FC236}">
                <a16:creationId xmlns:a16="http://schemas.microsoft.com/office/drawing/2014/main" id="{FDBFBF3F-2EC1-42EE-AB9C-98EE56C606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0324" y="855926"/>
            <a:ext cx="172210" cy="172210"/>
          </a:xfrm>
          <a:prstGeom prst="rect">
            <a:avLst/>
          </a:prstGeom>
        </p:spPr>
      </p:pic>
      <p:pic>
        <p:nvPicPr>
          <p:cNvPr id="127" name="図 126" descr="アイコン&#10;&#10;自動的に生成された説明">
            <a:extLst>
              <a:ext uri="{FF2B5EF4-FFF2-40B4-BE49-F238E27FC236}">
                <a16:creationId xmlns:a16="http://schemas.microsoft.com/office/drawing/2014/main" id="{AC715806-6CF7-4213-B746-20E5B5083F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04" y="1110186"/>
            <a:ext cx="172210" cy="172210"/>
          </a:xfrm>
          <a:prstGeom prst="rect">
            <a:avLst/>
          </a:prstGeom>
        </p:spPr>
      </p:pic>
      <p:pic>
        <p:nvPicPr>
          <p:cNvPr id="128" name="図 127" descr="アイコン&#10;&#10;自動的に生成された説明">
            <a:extLst>
              <a:ext uri="{FF2B5EF4-FFF2-40B4-BE49-F238E27FC236}">
                <a16:creationId xmlns:a16="http://schemas.microsoft.com/office/drawing/2014/main" id="{DE44D8E5-68A3-4D7B-B6E5-480F3DC6EC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33" y="1364446"/>
            <a:ext cx="172210" cy="172210"/>
          </a:xfrm>
          <a:prstGeom prst="rect">
            <a:avLst/>
          </a:prstGeom>
        </p:spPr>
      </p:pic>
      <p:pic>
        <p:nvPicPr>
          <p:cNvPr id="129" name="図 128" descr="アイコン&#10;&#10;自動的に生成された説明">
            <a:extLst>
              <a:ext uri="{FF2B5EF4-FFF2-40B4-BE49-F238E27FC236}">
                <a16:creationId xmlns:a16="http://schemas.microsoft.com/office/drawing/2014/main" id="{AB1B7A9C-5E47-4B7A-9E53-0B9DCAD19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33" y="1876672"/>
            <a:ext cx="172210" cy="172210"/>
          </a:xfrm>
          <a:prstGeom prst="rect">
            <a:avLst/>
          </a:prstGeom>
        </p:spPr>
      </p:pic>
      <p:pic>
        <p:nvPicPr>
          <p:cNvPr id="130" name="図 129" descr="アイコン&#10;&#10;自動的に生成された説明">
            <a:extLst>
              <a:ext uri="{FF2B5EF4-FFF2-40B4-BE49-F238E27FC236}">
                <a16:creationId xmlns:a16="http://schemas.microsoft.com/office/drawing/2014/main" id="{E576A6A7-081C-474C-B75F-7C6BAA537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33" y="2123982"/>
            <a:ext cx="172210" cy="172210"/>
          </a:xfrm>
          <a:prstGeom prst="rect">
            <a:avLst/>
          </a:prstGeom>
        </p:spPr>
      </p:pic>
      <p:cxnSp>
        <p:nvCxnSpPr>
          <p:cNvPr id="135" name="コネクタ: カギ線 134">
            <a:extLst>
              <a:ext uri="{FF2B5EF4-FFF2-40B4-BE49-F238E27FC236}">
                <a16:creationId xmlns:a16="http://schemas.microsoft.com/office/drawing/2014/main" id="{3B388C01-236B-459F-AF3D-C5772F65F35C}"/>
              </a:ext>
            </a:extLst>
          </p:cNvPr>
          <p:cNvCxnSpPr>
            <a:stCxn id="126" idx="2"/>
            <a:endCxn id="127" idx="1"/>
          </p:cNvCxnSpPr>
          <p:nvPr/>
        </p:nvCxnSpPr>
        <p:spPr>
          <a:xfrm rot="16200000" flipH="1">
            <a:off x="4933939" y="1060625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7F6E5D22-A3CE-40E4-B36B-68E271591C1E}"/>
              </a:ext>
            </a:extLst>
          </p:cNvPr>
          <p:cNvCxnSpPr>
            <a:cxnSpLocks/>
            <a:stCxn id="127" idx="2"/>
            <a:endCxn id="128" idx="1"/>
          </p:cNvCxnSpPr>
          <p:nvPr/>
        </p:nvCxnSpPr>
        <p:spPr>
          <a:xfrm rot="16200000" flipH="1">
            <a:off x="5109744" y="1328361"/>
            <a:ext cx="16815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C57A5D46-9205-47C3-B30D-CCDA9AE3F9B4}"/>
              </a:ext>
            </a:extLst>
          </p:cNvPr>
          <p:cNvCxnSpPr>
            <a:cxnSpLocks/>
            <a:stCxn id="127" idx="2"/>
            <a:endCxn id="129" idx="1"/>
          </p:cNvCxnSpPr>
          <p:nvPr/>
        </p:nvCxnSpPr>
        <p:spPr>
          <a:xfrm rot="16200000" flipH="1">
            <a:off x="4853631" y="1584474"/>
            <a:ext cx="680381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コネクタ: カギ線 137">
            <a:extLst>
              <a:ext uri="{FF2B5EF4-FFF2-40B4-BE49-F238E27FC236}">
                <a16:creationId xmlns:a16="http://schemas.microsoft.com/office/drawing/2014/main" id="{A401EFBA-570A-4E71-ADC6-00525DD4AFD8}"/>
              </a:ext>
            </a:extLst>
          </p:cNvPr>
          <p:cNvCxnSpPr>
            <a:cxnSpLocks/>
            <a:stCxn id="127" idx="2"/>
            <a:endCxn id="130" idx="1"/>
          </p:cNvCxnSpPr>
          <p:nvPr/>
        </p:nvCxnSpPr>
        <p:spPr>
          <a:xfrm rot="16200000" flipH="1">
            <a:off x="4729976" y="1708129"/>
            <a:ext cx="927691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95C16E36-D98C-4570-AF62-9A0D17D7CCC2}"/>
              </a:ext>
            </a:extLst>
          </p:cNvPr>
          <p:cNvSpPr txBox="1"/>
          <p:nvPr/>
        </p:nvSpPr>
        <p:spPr>
          <a:xfrm>
            <a:off x="5351752" y="1606158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staging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42" name="図 141" descr="アイコン&#10;&#10;自動的に生成された説明">
            <a:extLst>
              <a:ext uri="{FF2B5EF4-FFF2-40B4-BE49-F238E27FC236}">
                <a16:creationId xmlns:a16="http://schemas.microsoft.com/office/drawing/2014/main" id="{AC79C580-23F9-4FBE-89F7-AFF27FB23E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1933" y="1624226"/>
            <a:ext cx="172210" cy="172210"/>
          </a:xfrm>
          <a:prstGeom prst="rect">
            <a:avLst/>
          </a:prstGeom>
        </p:spPr>
      </p:pic>
      <p:cxnSp>
        <p:nvCxnSpPr>
          <p:cNvPr id="149" name="コネクタ: カギ線 148">
            <a:extLst>
              <a:ext uri="{FF2B5EF4-FFF2-40B4-BE49-F238E27FC236}">
                <a16:creationId xmlns:a16="http://schemas.microsoft.com/office/drawing/2014/main" id="{D2D1C052-CA9E-4CED-AB31-BBAB9FBBB842}"/>
              </a:ext>
            </a:extLst>
          </p:cNvPr>
          <p:cNvCxnSpPr>
            <a:cxnSpLocks/>
            <a:stCxn id="127" idx="2"/>
            <a:endCxn id="142" idx="1"/>
          </p:cNvCxnSpPr>
          <p:nvPr/>
        </p:nvCxnSpPr>
        <p:spPr>
          <a:xfrm rot="16200000" flipH="1">
            <a:off x="4979854" y="1458251"/>
            <a:ext cx="42793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テキスト ボックス 173">
            <a:extLst>
              <a:ext uri="{FF2B5EF4-FFF2-40B4-BE49-F238E27FC236}">
                <a16:creationId xmlns:a16="http://schemas.microsoft.com/office/drawing/2014/main" id="{83205098-02B8-42A1-BFD1-87BF253430B7}"/>
              </a:ext>
            </a:extLst>
          </p:cNvPr>
          <p:cNvSpPr txBox="1"/>
          <p:nvPr/>
        </p:nvSpPr>
        <p:spPr>
          <a:xfrm>
            <a:off x="5193821" y="2331152"/>
            <a:ext cx="5052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i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ja-JP" dirty="0" err="1"/>
              <a:t>userX</a:t>
            </a:r>
            <a:endParaRPr lang="en-US" altLang="ja-JP" dirty="0"/>
          </a:p>
        </p:txBody>
      </p:sp>
      <p:pic>
        <p:nvPicPr>
          <p:cNvPr id="175" name="図 174" descr="アイコン&#10;&#10;自動的に生成された説明">
            <a:extLst>
              <a:ext uri="{FF2B5EF4-FFF2-40B4-BE49-F238E27FC236}">
                <a16:creationId xmlns:a16="http://schemas.microsoft.com/office/drawing/2014/main" id="{0FBFF16A-2AB8-4181-BCB5-2743FB9D74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9604" y="2357102"/>
            <a:ext cx="172210" cy="172210"/>
          </a:xfrm>
          <a:prstGeom prst="rect">
            <a:avLst/>
          </a:prstGeom>
        </p:spPr>
      </p:pic>
      <p:cxnSp>
        <p:nvCxnSpPr>
          <p:cNvPr id="176" name="コネクタ: カギ線 175">
            <a:extLst>
              <a:ext uri="{FF2B5EF4-FFF2-40B4-BE49-F238E27FC236}">
                <a16:creationId xmlns:a16="http://schemas.microsoft.com/office/drawing/2014/main" id="{5B1D747C-D069-41FF-9E69-760F8E1BCF96}"/>
              </a:ext>
            </a:extLst>
          </p:cNvPr>
          <p:cNvCxnSpPr>
            <a:cxnSpLocks/>
            <a:stCxn id="126" idx="2"/>
            <a:endCxn id="175" idx="1"/>
          </p:cNvCxnSpPr>
          <p:nvPr/>
        </p:nvCxnSpPr>
        <p:spPr>
          <a:xfrm rot="16200000" flipH="1">
            <a:off x="4310481" y="1684083"/>
            <a:ext cx="1415071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F566E28B-D1E7-4D0D-99A2-B3F637BD390B}"/>
              </a:ext>
            </a:extLst>
          </p:cNvPr>
          <p:cNvSpPr txBox="1"/>
          <p:nvPr/>
        </p:nvSpPr>
        <p:spPr>
          <a:xfrm>
            <a:off x="6585076" y="830215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history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A8D21950-DFAC-4397-A5A7-FCADB6474CEF}"/>
              </a:ext>
            </a:extLst>
          </p:cNvPr>
          <p:cNvSpPr txBox="1"/>
          <p:nvPr/>
        </p:nvSpPr>
        <p:spPr>
          <a:xfrm>
            <a:off x="6781795" y="1084236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ja-JP" dirty="0"/>
              <a:t>result01</a:t>
            </a: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183B5FF1-8DF7-4AFF-B030-69487796F282}"/>
              </a:ext>
            </a:extLst>
          </p:cNvPr>
          <p:cNvSpPr txBox="1"/>
          <p:nvPr/>
        </p:nvSpPr>
        <p:spPr>
          <a:xfrm>
            <a:off x="7146330" y="2100779"/>
            <a:ext cx="63350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staging</a:t>
            </a: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3D4651C9-868E-481E-9643-0EDBF833CB4C}"/>
              </a:ext>
            </a:extLst>
          </p:cNvPr>
          <p:cNvSpPr txBox="1"/>
          <p:nvPr/>
        </p:nvSpPr>
        <p:spPr>
          <a:xfrm>
            <a:off x="6939726" y="1338257"/>
            <a:ext cx="31290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in</a:t>
            </a: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D6B3DCDE-A6B5-479D-B1A0-A770124C9050}"/>
              </a:ext>
            </a:extLst>
          </p:cNvPr>
          <p:cNvSpPr txBox="1"/>
          <p:nvPr/>
        </p:nvSpPr>
        <p:spPr>
          <a:xfrm>
            <a:off x="7146330" y="1853468"/>
            <a:ext cx="82586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predefined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84" name="図 183" descr="アイコン&#10;&#10;自動的に生成された説明">
            <a:extLst>
              <a:ext uri="{FF2B5EF4-FFF2-40B4-BE49-F238E27FC236}">
                <a16:creationId xmlns:a16="http://schemas.microsoft.com/office/drawing/2014/main" id="{EB4EB96E-E9C5-4813-AECB-AA95E2994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8298" y="855926"/>
            <a:ext cx="172210" cy="172210"/>
          </a:xfrm>
          <a:prstGeom prst="rect">
            <a:avLst/>
          </a:prstGeom>
        </p:spPr>
      </p:pic>
      <p:pic>
        <p:nvPicPr>
          <p:cNvPr id="185" name="図 184" descr="アイコン&#10;&#10;自動的に生成された説明">
            <a:extLst>
              <a:ext uri="{FF2B5EF4-FFF2-40B4-BE49-F238E27FC236}">
                <a16:creationId xmlns:a16="http://schemas.microsoft.com/office/drawing/2014/main" id="{102050F2-2D0F-40E3-A760-58DDF4AE49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8" y="1110186"/>
            <a:ext cx="172210" cy="172210"/>
          </a:xfrm>
          <a:prstGeom prst="rect">
            <a:avLst/>
          </a:prstGeom>
        </p:spPr>
      </p:pic>
      <p:pic>
        <p:nvPicPr>
          <p:cNvPr id="186" name="図 185" descr="アイコン&#10;&#10;自動的に生成された説明">
            <a:extLst>
              <a:ext uri="{FF2B5EF4-FFF2-40B4-BE49-F238E27FC236}">
                <a16:creationId xmlns:a16="http://schemas.microsoft.com/office/drawing/2014/main" id="{332A4991-3F2C-4F33-B115-C99D8995C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9907" y="1364446"/>
            <a:ext cx="172210" cy="172210"/>
          </a:xfrm>
          <a:prstGeom prst="rect">
            <a:avLst/>
          </a:prstGeom>
        </p:spPr>
      </p:pic>
      <p:pic>
        <p:nvPicPr>
          <p:cNvPr id="187" name="図 186" descr="アイコン&#10;&#10;自動的に生成された説明">
            <a:extLst>
              <a:ext uri="{FF2B5EF4-FFF2-40B4-BE49-F238E27FC236}">
                <a16:creationId xmlns:a16="http://schemas.microsoft.com/office/drawing/2014/main" id="{A990D5E5-9281-4AFC-AD1D-D6D2ACBA8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11" y="1876672"/>
            <a:ext cx="172210" cy="172210"/>
          </a:xfrm>
          <a:prstGeom prst="rect">
            <a:avLst/>
          </a:prstGeom>
        </p:spPr>
      </p:pic>
      <p:pic>
        <p:nvPicPr>
          <p:cNvPr id="188" name="図 187" descr="アイコン&#10;&#10;自動的に生成された説明">
            <a:extLst>
              <a:ext uri="{FF2B5EF4-FFF2-40B4-BE49-F238E27FC236}">
                <a16:creationId xmlns:a16="http://schemas.microsoft.com/office/drawing/2014/main" id="{E52E76FC-B637-4376-AE60-277CDCEBD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11" y="2123982"/>
            <a:ext cx="172210" cy="172210"/>
          </a:xfrm>
          <a:prstGeom prst="rect">
            <a:avLst/>
          </a:prstGeom>
        </p:spPr>
      </p:pic>
      <p:cxnSp>
        <p:nvCxnSpPr>
          <p:cNvPr id="189" name="コネクタ: カギ線 188">
            <a:extLst>
              <a:ext uri="{FF2B5EF4-FFF2-40B4-BE49-F238E27FC236}">
                <a16:creationId xmlns:a16="http://schemas.microsoft.com/office/drawing/2014/main" id="{EBE4955C-87F2-4A70-BC30-1831C23B3032}"/>
              </a:ext>
            </a:extLst>
          </p:cNvPr>
          <p:cNvCxnSpPr>
            <a:stCxn id="184" idx="2"/>
            <a:endCxn id="185" idx="1"/>
          </p:cNvCxnSpPr>
          <p:nvPr/>
        </p:nvCxnSpPr>
        <p:spPr>
          <a:xfrm rot="16200000" flipH="1">
            <a:off x="6521913" y="1060625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コネクタ: カギ線 189">
            <a:extLst>
              <a:ext uri="{FF2B5EF4-FFF2-40B4-BE49-F238E27FC236}">
                <a16:creationId xmlns:a16="http://schemas.microsoft.com/office/drawing/2014/main" id="{81AD21A7-16E3-44E3-ACD7-8110E40B9B4B}"/>
              </a:ext>
            </a:extLst>
          </p:cNvPr>
          <p:cNvCxnSpPr>
            <a:cxnSpLocks/>
            <a:stCxn id="185" idx="2"/>
            <a:endCxn id="186" idx="1"/>
          </p:cNvCxnSpPr>
          <p:nvPr/>
        </p:nvCxnSpPr>
        <p:spPr>
          <a:xfrm rot="16200000" flipH="1">
            <a:off x="6697718" y="1328361"/>
            <a:ext cx="168155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コネクタ: カギ線 190">
            <a:extLst>
              <a:ext uri="{FF2B5EF4-FFF2-40B4-BE49-F238E27FC236}">
                <a16:creationId xmlns:a16="http://schemas.microsoft.com/office/drawing/2014/main" id="{23BF05E5-244E-4C44-8C18-6A828D175447}"/>
              </a:ext>
            </a:extLst>
          </p:cNvPr>
          <p:cNvCxnSpPr>
            <a:cxnSpLocks/>
            <a:stCxn id="186" idx="2"/>
            <a:endCxn id="187" idx="1"/>
          </p:cNvCxnSpPr>
          <p:nvPr/>
        </p:nvCxnSpPr>
        <p:spPr>
          <a:xfrm rot="16200000" flipH="1">
            <a:off x="6753201" y="1689466"/>
            <a:ext cx="426121" cy="1204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コネクタ: カギ線 191">
            <a:extLst>
              <a:ext uri="{FF2B5EF4-FFF2-40B4-BE49-F238E27FC236}">
                <a16:creationId xmlns:a16="http://schemas.microsoft.com/office/drawing/2014/main" id="{25274EEA-06D7-4A49-8F27-2B9F0FD7C1EE}"/>
              </a:ext>
            </a:extLst>
          </p:cNvPr>
          <p:cNvCxnSpPr>
            <a:cxnSpLocks/>
            <a:stCxn id="186" idx="2"/>
            <a:endCxn id="188" idx="1"/>
          </p:cNvCxnSpPr>
          <p:nvPr/>
        </p:nvCxnSpPr>
        <p:spPr>
          <a:xfrm rot="16200000" flipH="1">
            <a:off x="6629546" y="1813121"/>
            <a:ext cx="673431" cy="1204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テキスト ボックス 192">
            <a:extLst>
              <a:ext uri="{FF2B5EF4-FFF2-40B4-BE49-F238E27FC236}">
                <a16:creationId xmlns:a16="http://schemas.microsoft.com/office/drawing/2014/main" id="{B2029601-3C3F-4A8F-9387-E4DFB527F7D0}"/>
              </a:ext>
            </a:extLst>
          </p:cNvPr>
          <p:cNvSpPr txBox="1"/>
          <p:nvPr/>
        </p:nvSpPr>
        <p:spPr>
          <a:xfrm>
            <a:off x="7146330" y="1606158"/>
            <a:ext cx="5693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config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94" name="図 193" descr="アイコン&#10;&#10;自動的に生成された説明">
            <a:extLst>
              <a:ext uri="{FF2B5EF4-FFF2-40B4-BE49-F238E27FC236}">
                <a16:creationId xmlns:a16="http://schemas.microsoft.com/office/drawing/2014/main" id="{33B85B07-1ABB-4AEC-88CB-22956321D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6511" y="1624226"/>
            <a:ext cx="172210" cy="172210"/>
          </a:xfrm>
          <a:prstGeom prst="rect">
            <a:avLst/>
          </a:prstGeom>
        </p:spPr>
      </p:pic>
      <p:cxnSp>
        <p:nvCxnSpPr>
          <p:cNvPr id="195" name="コネクタ: カギ線 194">
            <a:extLst>
              <a:ext uri="{FF2B5EF4-FFF2-40B4-BE49-F238E27FC236}">
                <a16:creationId xmlns:a16="http://schemas.microsoft.com/office/drawing/2014/main" id="{976AA0C4-BEF8-4E2E-891C-EF5F7166B02D}"/>
              </a:ext>
            </a:extLst>
          </p:cNvPr>
          <p:cNvCxnSpPr>
            <a:cxnSpLocks/>
            <a:stCxn id="186" idx="2"/>
            <a:endCxn id="194" idx="1"/>
          </p:cNvCxnSpPr>
          <p:nvPr/>
        </p:nvCxnSpPr>
        <p:spPr>
          <a:xfrm rot="16200000" flipH="1">
            <a:off x="6879424" y="1563243"/>
            <a:ext cx="173675" cy="12049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F7E737E-D970-4CFF-8524-6266CCB8A480}"/>
              </a:ext>
            </a:extLst>
          </p:cNvPr>
          <p:cNvSpPr txBox="1"/>
          <p:nvPr/>
        </p:nvSpPr>
        <p:spPr>
          <a:xfrm>
            <a:off x="6781795" y="2331152"/>
            <a:ext cx="24878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i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altLang="ja-JP" dirty="0"/>
              <a:t>…</a:t>
            </a:r>
          </a:p>
        </p:txBody>
      </p:sp>
      <p:pic>
        <p:nvPicPr>
          <p:cNvPr id="197" name="図 196" descr="アイコン&#10;&#10;自動的に生成された説明">
            <a:extLst>
              <a:ext uri="{FF2B5EF4-FFF2-40B4-BE49-F238E27FC236}">
                <a16:creationId xmlns:a16="http://schemas.microsoft.com/office/drawing/2014/main" id="{21BBB1BD-C513-43A2-9DC1-5319BC9A9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8" y="2357102"/>
            <a:ext cx="172210" cy="172210"/>
          </a:xfrm>
          <a:prstGeom prst="rect">
            <a:avLst/>
          </a:prstGeom>
        </p:spPr>
      </p:pic>
      <p:cxnSp>
        <p:nvCxnSpPr>
          <p:cNvPr id="198" name="コネクタ: カギ線 197">
            <a:extLst>
              <a:ext uri="{FF2B5EF4-FFF2-40B4-BE49-F238E27FC236}">
                <a16:creationId xmlns:a16="http://schemas.microsoft.com/office/drawing/2014/main" id="{068739BC-2068-4BFB-93E2-D7F9D50D7F4C}"/>
              </a:ext>
            </a:extLst>
          </p:cNvPr>
          <p:cNvCxnSpPr>
            <a:cxnSpLocks/>
            <a:stCxn id="184" idx="2"/>
            <a:endCxn id="197" idx="1"/>
          </p:cNvCxnSpPr>
          <p:nvPr/>
        </p:nvCxnSpPr>
        <p:spPr>
          <a:xfrm rot="16200000" flipH="1">
            <a:off x="5898455" y="1684083"/>
            <a:ext cx="1415071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305C7DE0-0FCC-4CC7-A28D-8571C92FEED4}"/>
              </a:ext>
            </a:extLst>
          </p:cNvPr>
          <p:cNvSpPr txBox="1"/>
          <p:nvPr/>
        </p:nvSpPr>
        <p:spPr>
          <a:xfrm>
            <a:off x="6781795" y="2609796"/>
            <a:ext cx="6976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>
              <a:defRPr sz="900" b="0">
                <a:effectLst/>
                <a:latin typeface="Consolas" panose="020B0609020204030204" pitchFamily="49" charset="0"/>
              </a:defRPr>
            </a:lvl1pPr>
          </a:lstStyle>
          <a:p>
            <a:r>
              <a:rPr lang="en-US" altLang="ja-JP"/>
              <a:t>result50</a:t>
            </a:r>
            <a:endParaRPr lang="en-US" altLang="ja-JP" dirty="0"/>
          </a:p>
        </p:txBody>
      </p:sp>
      <p:pic>
        <p:nvPicPr>
          <p:cNvPr id="201" name="図 200" descr="アイコン&#10;&#10;自動的に生成された説明">
            <a:extLst>
              <a:ext uri="{FF2B5EF4-FFF2-40B4-BE49-F238E27FC236}">
                <a16:creationId xmlns:a16="http://schemas.microsoft.com/office/drawing/2014/main" id="{036C547C-7B86-426E-8670-1FDB3492C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7578" y="2635746"/>
            <a:ext cx="172210" cy="172210"/>
          </a:xfrm>
          <a:prstGeom prst="rect">
            <a:avLst/>
          </a:prstGeom>
        </p:spPr>
      </p:pic>
      <p:cxnSp>
        <p:nvCxnSpPr>
          <p:cNvPr id="202" name="コネクタ: カギ線 201">
            <a:extLst>
              <a:ext uri="{FF2B5EF4-FFF2-40B4-BE49-F238E27FC236}">
                <a16:creationId xmlns:a16="http://schemas.microsoft.com/office/drawing/2014/main" id="{6AE8D126-EE2D-4F2B-936B-4CC90D1C15A6}"/>
              </a:ext>
            </a:extLst>
          </p:cNvPr>
          <p:cNvCxnSpPr>
            <a:cxnSpLocks/>
            <a:stCxn id="184" idx="2"/>
            <a:endCxn id="201" idx="1"/>
          </p:cNvCxnSpPr>
          <p:nvPr/>
        </p:nvCxnSpPr>
        <p:spPr>
          <a:xfrm rot="16200000" flipH="1">
            <a:off x="5759133" y="1823405"/>
            <a:ext cx="169371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コネクタ: カギ線 212">
            <a:extLst>
              <a:ext uri="{FF2B5EF4-FFF2-40B4-BE49-F238E27FC236}">
                <a16:creationId xmlns:a16="http://schemas.microsoft.com/office/drawing/2014/main" id="{A8ADD53A-2BC7-46C0-9B59-662B48F9B081}"/>
              </a:ext>
            </a:extLst>
          </p:cNvPr>
          <p:cNvCxnSpPr>
            <a:stCxn id="6" idx="3"/>
            <a:endCxn id="126" idx="1"/>
          </p:cNvCxnSpPr>
          <p:nvPr/>
        </p:nvCxnSpPr>
        <p:spPr>
          <a:xfrm flipV="1">
            <a:off x="3656744" y="942031"/>
            <a:ext cx="1223580" cy="2797834"/>
          </a:xfrm>
          <a:prstGeom prst="bentConnector3">
            <a:avLst>
              <a:gd name="adj1" fmla="val 77246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5" name="コネクタ: カギ線 214">
            <a:extLst>
              <a:ext uri="{FF2B5EF4-FFF2-40B4-BE49-F238E27FC236}">
                <a16:creationId xmlns:a16="http://schemas.microsoft.com/office/drawing/2014/main" id="{5A553A46-554C-44E8-AD96-57A632963AFB}"/>
              </a:ext>
            </a:extLst>
          </p:cNvPr>
          <p:cNvCxnSpPr>
            <a:cxnSpLocks/>
            <a:stCxn id="124" idx="3"/>
            <a:endCxn id="184" idx="1"/>
          </p:cNvCxnSpPr>
          <p:nvPr/>
        </p:nvCxnSpPr>
        <p:spPr>
          <a:xfrm flipV="1">
            <a:off x="5985259" y="942031"/>
            <a:ext cx="483039" cy="511642"/>
          </a:xfrm>
          <a:prstGeom prst="bentConnector3">
            <a:avLst>
              <a:gd name="adj1" fmla="val 68733"/>
            </a:avLst>
          </a:prstGeom>
          <a:ln>
            <a:prstDash val="dash"/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686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9EDEA-280B-442A-BBC0-6C9BC936CC4B}"/>
              </a:ext>
            </a:extLst>
          </p:cNvPr>
          <p:cNvSpPr/>
          <p:nvPr/>
        </p:nvSpPr>
        <p:spPr>
          <a:xfrm>
            <a:off x="1967788" y="1638605"/>
            <a:ext cx="2371803" cy="10283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B72345-CAD4-4656-8DA0-291D056A032D}"/>
              </a:ext>
            </a:extLst>
          </p:cNvPr>
          <p:cNvSpPr/>
          <p:nvPr/>
        </p:nvSpPr>
        <p:spPr>
          <a:xfrm>
            <a:off x="1967787" y="2666697"/>
            <a:ext cx="2371803" cy="17903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45D689A-F677-46DF-8C9F-C2092E19B034}"/>
              </a:ext>
            </a:extLst>
          </p:cNvPr>
          <p:cNvSpPr/>
          <p:nvPr/>
        </p:nvSpPr>
        <p:spPr>
          <a:xfrm>
            <a:off x="1967788" y="4457700"/>
            <a:ext cx="2371803" cy="887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5638033-1C59-44A2-9033-F73706508CB8}"/>
              </a:ext>
            </a:extLst>
          </p:cNvPr>
          <p:cNvSpPr/>
          <p:nvPr/>
        </p:nvSpPr>
        <p:spPr>
          <a:xfrm>
            <a:off x="1967789" y="1302106"/>
            <a:ext cx="2371801" cy="3364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Web Browser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4" name="図 3" descr="座る, 暗い, 光, ブルー が含まれている画像&#10;&#10;自動的に生成された説明">
            <a:extLst>
              <a:ext uri="{FF2B5EF4-FFF2-40B4-BE49-F238E27FC236}">
                <a16:creationId xmlns:a16="http://schemas.microsoft.com/office/drawing/2014/main" id="{A9BB887B-9AC3-45C5-9F9A-551192C645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142" y="3408903"/>
            <a:ext cx="305226" cy="30522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2F54E42-40B1-4A57-A8C9-F7B12FAC7442}"/>
              </a:ext>
            </a:extLst>
          </p:cNvPr>
          <p:cNvSpPr txBox="1"/>
          <p:nvPr/>
        </p:nvSpPr>
        <p:spPr>
          <a:xfrm>
            <a:off x="2151505" y="1970606"/>
            <a:ext cx="1947969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SAS Visual Analytics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E0ABF-D9C1-404A-BAB2-50D15F629FED}"/>
              </a:ext>
            </a:extLst>
          </p:cNvPr>
          <p:cNvSpPr txBox="1"/>
          <p:nvPr/>
        </p:nvSpPr>
        <p:spPr>
          <a:xfrm>
            <a:off x="2151504" y="3406352"/>
            <a:ext cx="1300997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SAS Stratum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CDC3D17-CA3B-4482-9FC3-7633C597972E}"/>
              </a:ext>
            </a:extLst>
          </p:cNvPr>
          <p:cNvSpPr txBox="1"/>
          <p:nvPr/>
        </p:nvSpPr>
        <p:spPr>
          <a:xfrm>
            <a:off x="2151504" y="4714581"/>
            <a:ext cx="1148071" cy="30777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SAS Studio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C2A1926-F23C-4245-A3D4-C7EDC3C4C556}"/>
              </a:ext>
            </a:extLst>
          </p:cNvPr>
          <p:cNvSpPr/>
          <p:nvPr/>
        </p:nvSpPr>
        <p:spPr>
          <a:xfrm>
            <a:off x="4756708" y="1301801"/>
            <a:ext cx="4383481" cy="336499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SAS Server (Cloud)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E230A85-60F3-44BA-A591-5E1DF4E8F7A8}"/>
              </a:ext>
            </a:extLst>
          </p:cNvPr>
          <p:cNvSpPr/>
          <p:nvPr/>
        </p:nvSpPr>
        <p:spPr>
          <a:xfrm>
            <a:off x="4756708" y="1638301"/>
            <a:ext cx="4383480" cy="10283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202D9-8F58-4CF1-97FA-FDBA95CFE71E}"/>
              </a:ext>
            </a:extLst>
          </p:cNvPr>
          <p:cNvSpPr/>
          <p:nvPr/>
        </p:nvSpPr>
        <p:spPr>
          <a:xfrm>
            <a:off x="4756708" y="2666696"/>
            <a:ext cx="4383480" cy="17906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6A3C29C-A315-4339-9D6F-B750E48BA6CE}"/>
              </a:ext>
            </a:extLst>
          </p:cNvPr>
          <p:cNvSpPr/>
          <p:nvPr/>
        </p:nvSpPr>
        <p:spPr>
          <a:xfrm>
            <a:off x="4756708" y="4457393"/>
            <a:ext cx="4383480" cy="8877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21A8058-49AC-44B7-8CE3-3258DD8E2417}"/>
              </a:ext>
            </a:extLst>
          </p:cNvPr>
          <p:cNvSpPr/>
          <p:nvPr/>
        </p:nvSpPr>
        <p:spPr>
          <a:xfrm>
            <a:off x="4890058" y="1914319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VA Report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ADAF434F-96E5-4AA8-95B4-D75D6A9146AD}"/>
              </a:ext>
            </a:extLst>
          </p:cNvPr>
          <p:cNvSpPr/>
          <p:nvPr/>
        </p:nvSpPr>
        <p:spPr>
          <a:xfrm>
            <a:off x="6355003" y="1914319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LASR Directory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BE9D8062-3EB6-4A4C-882E-01B01CC33735}"/>
              </a:ext>
            </a:extLst>
          </p:cNvPr>
          <p:cNvSpPr/>
          <p:nvPr/>
        </p:nvSpPr>
        <p:spPr>
          <a:xfrm>
            <a:off x="7819947" y="1914319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LASR Library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3140A848-51E4-42CC-BEA7-38D060B8F114}"/>
              </a:ext>
            </a:extLst>
          </p:cNvPr>
          <p:cNvSpPr/>
          <p:nvPr/>
        </p:nvSpPr>
        <p:spPr>
          <a:xfrm>
            <a:off x="4887239" y="3798144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Workflow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92528422-356C-4BB0-8FC6-43651CBB82F8}"/>
              </a:ext>
            </a:extLst>
          </p:cNvPr>
          <p:cNvSpPr/>
          <p:nvPr/>
        </p:nvSpPr>
        <p:spPr>
          <a:xfrm>
            <a:off x="7123631" y="3793404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SAS 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programs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F6E5C374-14CC-4B9A-AB4A-8A10D00BBAD1}"/>
              </a:ext>
            </a:extLst>
          </p:cNvPr>
          <p:cNvSpPr/>
          <p:nvPr/>
        </p:nvSpPr>
        <p:spPr>
          <a:xfrm>
            <a:off x="4887239" y="3167362"/>
            <a:ext cx="117165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画面設定</a:t>
            </a:r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xml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775B83C8-1288-4C26-B4EC-6936BB8D4622}"/>
              </a:ext>
            </a:extLst>
          </p:cNvPr>
          <p:cNvSpPr/>
          <p:nvPr/>
        </p:nvSpPr>
        <p:spPr>
          <a:xfrm>
            <a:off x="5681624" y="2849681"/>
            <a:ext cx="727787" cy="42035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VA </a:t>
            </a:r>
            <a:r>
              <a:rPr lang="en-US" altLang="ja-JP" sz="900" dirty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Report Viewer</a:t>
            </a:r>
            <a:endParaRPr kumimoji="1" lang="ja-JP" altLang="en-US" sz="900" dirty="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AF882E3-F68F-435D-AB1D-CFF8E40B5526}"/>
              </a:ext>
            </a:extLst>
          </p:cNvPr>
          <p:cNvSpPr/>
          <p:nvPr/>
        </p:nvSpPr>
        <p:spPr>
          <a:xfrm>
            <a:off x="5439611" y="4658294"/>
            <a:ext cx="3194762" cy="4203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Directory</a:t>
            </a:r>
            <a:endParaRPr kumimoji="1" lang="ja-JP" altLang="en-US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E9BAFDAE-C787-4D0F-B3F9-F13265B673D8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099926" y="2357324"/>
            <a:ext cx="1284408" cy="8187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E79BA711-0728-457C-A162-C560E7072291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164959" y="3881924"/>
            <a:ext cx="1154341" cy="8187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5C5168E1-9555-4E30-BA3B-91636713627D}"/>
              </a:ext>
            </a:extLst>
          </p:cNvPr>
          <p:cNvCxnSpPr>
            <a:cxnSpLocks/>
          </p:cNvCxnSpPr>
          <p:nvPr/>
        </p:nvCxnSpPr>
        <p:spPr>
          <a:xfrm>
            <a:off x="1485368" y="3486185"/>
            <a:ext cx="6286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E298B764-1759-4EAF-963C-98FC14AAD0AE}"/>
              </a:ext>
            </a:extLst>
          </p:cNvPr>
          <p:cNvCxnSpPr>
            <a:cxnSpLocks/>
          </p:cNvCxnSpPr>
          <p:nvPr/>
        </p:nvCxnSpPr>
        <p:spPr>
          <a:xfrm flipH="1">
            <a:off x="1508494" y="3623345"/>
            <a:ext cx="5823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238B97A-50EF-49E5-95D8-9BD93175640B}"/>
              </a:ext>
            </a:extLst>
          </p:cNvPr>
          <p:cNvCxnSpPr>
            <a:stCxn id="8" idx="3"/>
            <a:endCxn id="22" idx="1"/>
          </p:cNvCxnSpPr>
          <p:nvPr/>
        </p:nvCxnSpPr>
        <p:spPr>
          <a:xfrm flipV="1">
            <a:off x="3299575" y="4868469"/>
            <a:ext cx="214003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AF49BCAF-B744-478D-A38F-96EEB0A6D808}"/>
              </a:ext>
            </a:extLst>
          </p:cNvPr>
          <p:cNvCxnSpPr>
            <a:stCxn id="6" idx="3"/>
            <a:endCxn id="18" idx="1"/>
          </p:cNvCxnSpPr>
          <p:nvPr/>
        </p:nvCxnSpPr>
        <p:spPr>
          <a:xfrm>
            <a:off x="3452501" y="3560241"/>
            <a:ext cx="1434738" cy="448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コネクタ: カギ線 51">
            <a:extLst>
              <a:ext uri="{FF2B5EF4-FFF2-40B4-BE49-F238E27FC236}">
                <a16:creationId xmlns:a16="http://schemas.microsoft.com/office/drawing/2014/main" id="{90A57D00-A5A5-41B7-A313-2840FA6C4C7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 flipV="1">
            <a:off x="3452501" y="3377537"/>
            <a:ext cx="1434738" cy="18270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A642816E-F6DE-4A08-8BB0-18C4416E8962}"/>
              </a:ext>
            </a:extLst>
          </p:cNvPr>
          <p:cNvCxnSpPr>
            <a:cxnSpLocks/>
            <a:stCxn id="20" idx="2"/>
            <a:endCxn id="18" idx="0"/>
          </p:cNvCxnSpPr>
          <p:nvPr/>
        </p:nvCxnSpPr>
        <p:spPr>
          <a:xfrm>
            <a:off x="5473065" y="3587712"/>
            <a:ext cx="0" cy="2104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59931056-8A67-4035-9CE2-9322CAF4A851}"/>
              </a:ext>
            </a:extLst>
          </p:cNvPr>
          <p:cNvCxnSpPr>
            <a:cxnSpLocks/>
            <a:stCxn id="20" idx="0"/>
            <a:endCxn id="15" idx="2"/>
          </p:cNvCxnSpPr>
          <p:nvPr/>
        </p:nvCxnSpPr>
        <p:spPr>
          <a:xfrm flipV="1">
            <a:off x="5473065" y="2334669"/>
            <a:ext cx="2819" cy="8326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42322F99-50BD-47C9-9718-C9A04BC10CEB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 flipV="1">
            <a:off x="6058891" y="4003579"/>
            <a:ext cx="1064740" cy="4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コネクタ: カギ線 71">
            <a:extLst>
              <a:ext uri="{FF2B5EF4-FFF2-40B4-BE49-F238E27FC236}">
                <a16:creationId xmlns:a16="http://schemas.microsoft.com/office/drawing/2014/main" id="{089DFA08-FBCD-4887-ABCD-D0FC1F201295}"/>
              </a:ext>
            </a:extLst>
          </p:cNvPr>
          <p:cNvCxnSpPr>
            <a:cxnSpLocks/>
            <a:stCxn id="19" idx="0"/>
            <a:endCxn id="16" idx="2"/>
          </p:cNvCxnSpPr>
          <p:nvPr/>
        </p:nvCxnSpPr>
        <p:spPr>
          <a:xfrm rot="16200000" flipV="1">
            <a:off x="6595776" y="2679723"/>
            <a:ext cx="1458735" cy="7686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1341E6AC-C906-4E02-AD9A-DC006C0C380A}"/>
              </a:ext>
            </a:extLst>
          </p:cNvPr>
          <p:cNvCxnSpPr>
            <a:cxnSpLocks/>
            <a:stCxn id="19" idx="0"/>
            <a:endCxn id="17" idx="2"/>
          </p:cNvCxnSpPr>
          <p:nvPr/>
        </p:nvCxnSpPr>
        <p:spPr>
          <a:xfrm rot="5400000" flipH="1" flipV="1">
            <a:off x="7328248" y="2715879"/>
            <a:ext cx="1458735" cy="6963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336F785-0F26-498A-B61F-C53F70E08355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6061710" y="2124494"/>
            <a:ext cx="2932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F26255EE-136F-4A1E-8FE4-185A542B793E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7526655" y="2124494"/>
            <a:ext cx="293292" cy="62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546B113-E6F6-4C54-AF68-1C985FAB45D2}"/>
              </a:ext>
            </a:extLst>
          </p:cNvPr>
          <p:cNvCxnSpPr/>
          <p:nvPr/>
        </p:nvCxnSpPr>
        <p:spPr>
          <a:xfrm>
            <a:off x="8008620" y="4291298"/>
            <a:ext cx="0" cy="3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A63757C0-62C7-4120-93FE-6A030836EB1F}"/>
              </a:ext>
            </a:extLst>
          </p:cNvPr>
          <p:cNvCxnSpPr>
            <a:cxnSpLocks/>
          </p:cNvCxnSpPr>
          <p:nvPr/>
        </p:nvCxnSpPr>
        <p:spPr>
          <a:xfrm flipV="1">
            <a:off x="7439025" y="4291298"/>
            <a:ext cx="0" cy="314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四角形: 角を丸くする 90">
            <a:extLst>
              <a:ext uri="{FF2B5EF4-FFF2-40B4-BE49-F238E27FC236}">
                <a16:creationId xmlns:a16="http://schemas.microsoft.com/office/drawing/2014/main" id="{86A7A105-9A2D-481E-8EB0-8D42684664A9}"/>
              </a:ext>
            </a:extLst>
          </p:cNvPr>
          <p:cNvSpPr/>
          <p:nvPr/>
        </p:nvSpPr>
        <p:spPr>
          <a:xfrm>
            <a:off x="4861018" y="1778965"/>
            <a:ext cx="227211" cy="213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2" name="四角形: 角を丸くする 91">
            <a:extLst>
              <a:ext uri="{FF2B5EF4-FFF2-40B4-BE49-F238E27FC236}">
                <a16:creationId xmlns:a16="http://schemas.microsoft.com/office/drawing/2014/main" id="{214724F1-66F9-463A-96BF-FDEC98F19A96}"/>
              </a:ext>
            </a:extLst>
          </p:cNvPr>
          <p:cNvSpPr/>
          <p:nvPr/>
        </p:nvSpPr>
        <p:spPr>
          <a:xfrm>
            <a:off x="6268956" y="1774718"/>
            <a:ext cx="227211" cy="21336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9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89985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5B160C-71AE-4A4C-82EF-6A40285C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809" y="2795666"/>
            <a:ext cx="10952381" cy="12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528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5A967F7-084D-4588-9F8C-5E8899D90925}"/>
              </a:ext>
            </a:extLst>
          </p:cNvPr>
          <p:cNvSpPr txBox="1"/>
          <p:nvPr/>
        </p:nvSpPr>
        <p:spPr>
          <a:xfrm>
            <a:off x="2796827" y="830215"/>
            <a:ext cx="185178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&lt;RSU Stepping Stones Root&gt;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C3D492C-C8B7-453E-A511-75591FE3A63D}"/>
              </a:ext>
            </a:extLst>
          </p:cNvPr>
          <p:cNvSpPr txBox="1"/>
          <p:nvPr/>
        </p:nvSpPr>
        <p:spPr>
          <a:xfrm>
            <a:off x="2993546" y="1084236"/>
            <a:ext cx="441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bin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DF3A0C0-F424-4EE2-BDB2-F4AC226D3873}"/>
              </a:ext>
            </a:extLst>
          </p:cNvPr>
          <p:cNvSpPr txBox="1"/>
          <p:nvPr/>
        </p:nvSpPr>
        <p:spPr>
          <a:xfrm>
            <a:off x="3151477" y="1331535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work</a:t>
            </a: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75A09BB9-02B3-46EF-BA16-FCF335053D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0049" y="855926"/>
            <a:ext cx="172210" cy="172210"/>
          </a:xfrm>
          <a:prstGeom prst="rect">
            <a:avLst/>
          </a:prstGeom>
        </p:spPr>
      </p:pic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0314F1B0-C71E-4492-96F1-601CA605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329" y="1110186"/>
            <a:ext cx="172210" cy="172210"/>
          </a:xfrm>
          <a:prstGeom prst="rect">
            <a:avLst/>
          </a:prstGeom>
        </p:spPr>
      </p:pic>
      <p:pic>
        <p:nvPicPr>
          <p:cNvPr id="7" name="図 6" descr="アイコン&#10;&#10;自動的に生成された説明">
            <a:extLst>
              <a:ext uri="{FF2B5EF4-FFF2-40B4-BE49-F238E27FC236}">
                <a16:creationId xmlns:a16="http://schemas.microsoft.com/office/drawing/2014/main" id="{8C61E77C-34C2-4B62-B177-7BCE2B4E5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1658" y="1357724"/>
            <a:ext cx="172210" cy="172210"/>
          </a:xfrm>
          <a:prstGeom prst="rect">
            <a:avLst/>
          </a:prstGeom>
        </p:spPr>
      </p:pic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4FC261F-FB9C-400A-B86E-2D438A0B7B1F}"/>
              </a:ext>
            </a:extLst>
          </p:cNvPr>
          <p:cNvCxnSpPr>
            <a:stCxn id="5" idx="2"/>
            <a:endCxn id="6" idx="1"/>
          </p:cNvCxnSpPr>
          <p:nvPr/>
        </p:nvCxnSpPr>
        <p:spPr>
          <a:xfrm rot="16200000" flipH="1">
            <a:off x="2733664" y="1060625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39EF9429-12BD-4AB4-BAAB-A4966D55B23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2912830" y="1325000"/>
            <a:ext cx="161433" cy="762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34B89C-6887-4044-A752-69A8C84D1C19}"/>
              </a:ext>
            </a:extLst>
          </p:cNvPr>
          <p:cNvSpPr txBox="1"/>
          <p:nvPr/>
        </p:nvSpPr>
        <p:spPr>
          <a:xfrm>
            <a:off x="6506815" y="2363740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&lt;System Root&gt;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C19B2F5-3EA2-4A4C-A8B6-DDDCF4B57EC4}"/>
              </a:ext>
            </a:extLst>
          </p:cNvPr>
          <p:cNvSpPr txBox="1"/>
          <p:nvPr/>
        </p:nvSpPr>
        <p:spPr>
          <a:xfrm>
            <a:off x="6703534" y="2617761"/>
            <a:ext cx="44114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data</a:t>
            </a:r>
          </a:p>
        </p:txBody>
      </p:sp>
      <p:pic>
        <p:nvPicPr>
          <p:cNvPr id="12" name="図 11" descr="アイコン&#10;&#10;自動的に生成された説明">
            <a:extLst>
              <a:ext uri="{FF2B5EF4-FFF2-40B4-BE49-F238E27FC236}">
                <a16:creationId xmlns:a16="http://schemas.microsoft.com/office/drawing/2014/main" id="{05B1D8A6-91DB-43A3-99CF-A7E345569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0037" y="2389451"/>
            <a:ext cx="172210" cy="172210"/>
          </a:xfrm>
          <a:prstGeom prst="rect">
            <a:avLst/>
          </a:prstGeom>
        </p:spPr>
      </p:pic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57561613-ABCD-4B09-A857-A239D7D056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17" y="2643711"/>
            <a:ext cx="172210" cy="172210"/>
          </a:xfrm>
          <a:prstGeom prst="rect">
            <a:avLst/>
          </a:prstGeom>
        </p:spPr>
      </p:pic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00825B-532D-47B3-83E6-2620A4A4941C}"/>
              </a:ext>
            </a:extLst>
          </p:cNvPr>
          <p:cNvCxnSpPr>
            <a:cxnSpLocks/>
            <a:stCxn id="12" idx="2"/>
            <a:endCxn id="13" idx="1"/>
          </p:cNvCxnSpPr>
          <p:nvPr/>
        </p:nvCxnSpPr>
        <p:spPr>
          <a:xfrm rot="16200000" flipH="1">
            <a:off x="6443652" y="2594150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0F47306-57FF-433C-A4BF-20C8576E1587}"/>
              </a:ext>
            </a:extLst>
          </p:cNvPr>
          <p:cNvSpPr txBox="1"/>
          <p:nvPr/>
        </p:nvSpPr>
        <p:spPr>
          <a:xfrm>
            <a:off x="6703533" y="2897732"/>
            <a:ext cx="697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program</a:t>
            </a:r>
          </a:p>
        </p:txBody>
      </p:sp>
      <p:pic>
        <p:nvPicPr>
          <p:cNvPr id="17" name="図 16" descr="アイコン&#10;&#10;自動的に生成された説明">
            <a:extLst>
              <a:ext uri="{FF2B5EF4-FFF2-40B4-BE49-F238E27FC236}">
                <a16:creationId xmlns:a16="http://schemas.microsoft.com/office/drawing/2014/main" id="{E6AFEACE-8A7E-462C-858C-210C2A84FE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9317" y="2923682"/>
            <a:ext cx="172210" cy="172210"/>
          </a:xfrm>
          <a:prstGeom prst="rect">
            <a:avLst/>
          </a:prstGeom>
        </p:spPr>
      </p:pic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D87C42DC-74A4-4F0F-890B-A7027239EF39}"/>
              </a:ext>
            </a:extLst>
          </p:cNvPr>
          <p:cNvCxnSpPr>
            <a:cxnSpLocks/>
            <a:stCxn id="12" idx="2"/>
            <a:endCxn id="17" idx="1"/>
          </p:cNvCxnSpPr>
          <p:nvPr/>
        </p:nvCxnSpPr>
        <p:spPr>
          <a:xfrm rot="16200000" flipH="1">
            <a:off x="6303666" y="2734136"/>
            <a:ext cx="448126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1005850-EB60-4B74-8578-B02D60162CF0}"/>
              </a:ext>
            </a:extLst>
          </p:cNvPr>
          <p:cNvCxnSpPr>
            <a:cxnSpLocks/>
            <a:stCxn id="5" idx="2"/>
            <a:endCxn id="23" idx="1"/>
          </p:cNvCxnSpPr>
          <p:nvPr/>
        </p:nvCxnSpPr>
        <p:spPr>
          <a:xfrm rot="16200000" flipH="1">
            <a:off x="2319036" y="1475254"/>
            <a:ext cx="973500" cy="7926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 descr="白い背景に黒い文字が書かれている絵&#10;&#10;低い精度で自動的に生成された説明">
            <a:extLst>
              <a:ext uri="{FF2B5EF4-FFF2-40B4-BE49-F238E27FC236}">
                <a16:creationId xmlns:a16="http://schemas.microsoft.com/office/drawing/2014/main" id="{73AB084F-16ED-47DD-AB56-3A3978163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5418" y="1877243"/>
            <a:ext cx="248786" cy="248786"/>
          </a:xfrm>
          <a:prstGeom prst="rect">
            <a:avLst/>
          </a:prstGeom>
        </p:spPr>
      </p:pic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94113A51-6EF3-4A11-A4D4-2EF48C16705E}"/>
              </a:ext>
            </a:extLst>
          </p:cNvPr>
          <p:cNvSpPr txBox="1"/>
          <p:nvPr/>
        </p:nvSpPr>
        <p:spPr>
          <a:xfrm>
            <a:off x="3023430" y="1880365"/>
            <a:ext cx="2178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 err="1">
                <a:effectLst/>
                <a:latin typeface="Consolas" panose="020B0609020204030204" pitchFamily="49" charset="0"/>
              </a:rPr>
              <a:t>rsu_steppingstones_activate.sas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2AB7662A-3817-4C32-95A5-76DDDADF00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1539" y="1616662"/>
            <a:ext cx="172210" cy="172210"/>
          </a:xfrm>
          <a:prstGeom prst="rect">
            <a:avLst/>
          </a:prstGeom>
        </p:spPr>
      </p:pic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73E96A8-07B1-4E55-9B42-0AF67FDB8DC4}"/>
              </a:ext>
            </a:extLst>
          </p:cNvPr>
          <p:cNvSpPr txBox="1"/>
          <p:nvPr/>
        </p:nvSpPr>
        <p:spPr>
          <a:xfrm>
            <a:off x="3175829" y="1576895"/>
            <a:ext cx="244868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rsu_stepping_stones_v210.sas7bdat</a:t>
            </a: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298A41D7-8D4D-4F4F-9CE4-DFB95605C6F8}"/>
              </a:ext>
            </a:extLst>
          </p:cNvPr>
          <p:cNvCxnSpPr>
            <a:cxnSpLocks/>
            <a:stCxn id="6" idx="2"/>
            <a:endCxn id="32" idx="1"/>
          </p:cNvCxnSpPr>
          <p:nvPr/>
        </p:nvCxnSpPr>
        <p:spPr>
          <a:xfrm rot="16200000" flipH="1">
            <a:off x="2788301" y="1449528"/>
            <a:ext cx="420371" cy="861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9BBA0DD5-3B1F-4222-B295-D5C5A7C2D2C1}"/>
              </a:ext>
            </a:extLst>
          </p:cNvPr>
          <p:cNvSpPr txBox="1"/>
          <p:nvPr/>
        </p:nvSpPr>
        <p:spPr>
          <a:xfrm>
            <a:off x="3458815" y="3282902"/>
            <a:ext cx="101822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&lt;System Root&gt;</a:t>
            </a: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E37015B6-2FEB-4309-B2EC-0D91ABDD468B}"/>
              </a:ext>
            </a:extLst>
          </p:cNvPr>
          <p:cNvSpPr txBox="1"/>
          <p:nvPr/>
        </p:nvSpPr>
        <p:spPr>
          <a:xfrm>
            <a:off x="3655534" y="3536923"/>
            <a:ext cx="697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program</a:t>
            </a:r>
          </a:p>
        </p:txBody>
      </p:sp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DBB86388-118A-48E3-9CCD-B21F3BB9A7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2037" y="3308613"/>
            <a:ext cx="172210" cy="172210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0ED9C664-EE7A-4CFA-9464-CAA19C2AA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1317" y="3562873"/>
            <a:ext cx="172210" cy="172210"/>
          </a:xfrm>
          <a:prstGeom prst="rect">
            <a:avLst/>
          </a:prstGeom>
        </p:spPr>
      </p:pic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437E6688-A81D-497E-8A89-C74DF60B7A1A}"/>
              </a:ext>
            </a:extLst>
          </p:cNvPr>
          <p:cNvCxnSpPr>
            <a:cxnSpLocks/>
            <a:stCxn id="45" idx="2"/>
            <a:endCxn id="46" idx="1"/>
          </p:cNvCxnSpPr>
          <p:nvPr/>
        </p:nvCxnSpPr>
        <p:spPr>
          <a:xfrm rot="16200000" flipH="1">
            <a:off x="3395652" y="3513312"/>
            <a:ext cx="168155" cy="1031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5D513C08-86F6-45F7-BA16-5BFBFB1DED9F}"/>
              </a:ext>
            </a:extLst>
          </p:cNvPr>
          <p:cNvSpPr txBox="1"/>
          <p:nvPr/>
        </p:nvSpPr>
        <p:spPr>
          <a:xfrm>
            <a:off x="3912708" y="3816894"/>
            <a:ext cx="6973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macros</a:t>
            </a:r>
          </a:p>
        </p:txBody>
      </p:sp>
      <p:pic>
        <p:nvPicPr>
          <p:cNvPr id="49" name="図 48" descr="アイコン&#10;&#10;自動的に生成された説明">
            <a:extLst>
              <a:ext uri="{FF2B5EF4-FFF2-40B4-BE49-F238E27FC236}">
                <a16:creationId xmlns:a16="http://schemas.microsoft.com/office/drawing/2014/main" id="{1BFF005B-2645-41D4-9AAC-A6CAC182D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8492" y="3842844"/>
            <a:ext cx="172210" cy="172210"/>
          </a:xfrm>
          <a:prstGeom prst="rect">
            <a:avLst/>
          </a:prstGeom>
        </p:spPr>
      </p:pic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7B886082-A273-481C-8251-B2C05E5300F6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3606024" y="3746481"/>
            <a:ext cx="193866" cy="1710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298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EFCABCE-B300-456A-BEA3-FFF9EF70AA33}"/>
              </a:ext>
            </a:extLst>
          </p:cNvPr>
          <p:cNvSpPr txBox="1"/>
          <p:nvPr/>
        </p:nvSpPr>
        <p:spPr>
          <a:xfrm>
            <a:off x="5903765" y="1768368"/>
            <a:ext cx="88998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SAS Folders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D607002-ADA6-49F1-9154-D80967F73213}"/>
              </a:ext>
            </a:extLst>
          </p:cNvPr>
          <p:cNvSpPr txBox="1"/>
          <p:nvPr/>
        </p:nvSpPr>
        <p:spPr>
          <a:xfrm>
            <a:off x="6060713" y="2027954"/>
            <a:ext cx="10164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Shared Data</a:t>
            </a: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C48E9F19-EDEC-467A-88BB-2E11CFA411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7575" y="1795220"/>
            <a:ext cx="172210" cy="172210"/>
          </a:xfrm>
          <a:prstGeom prst="rect">
            <a:avLst/>
          </a:prstGeom>
        </p:spPr>
      </p:pic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116A7F54-F249-40A9-87E6-A4D883988C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90" y="2057265"/>
            <a:ext cx="172210" cy="172210"/>
          </a:xfrm>
          <a:prstGeom prst="rect">
            <a:avLst/>
          </a:prstGeom>
        </p:spPr>
      </p:pic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53AC5DD2-509B-4A0E-AC98-3508A018054E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5795715" y="1995395"/>
            <a:ext cx="175940" cy="120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7D16758-5F1B-4307-884F-366C3F067068}"/>
              </a:ext>
            </a:extLst>
          </p:cNvPr>
          <p:cNvSpPr txBox="1"/>
          <p:nvPr/>
        </p:nvSpPr>
        <p:spPr>
          <a:xfrm>
            <a:off x="6294004" y="2287540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0" dirty="0">
                <a:effectLst/>
                <a:latin typeface="Consolas" panose="020B0609020204030204" pitchFamily="49" charset="0"/>
              </a:rPr>
              <a:t>SAS Visual Analytics</a:t>
            </a:r>
          </a:p>
        </p:txBody>
      </p:sp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20F3874F-0F96-4CE8-B154-20023660F2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9805" y="2319310"/>
            <a:ext cx="172210" cy="172210"/>
          </a:xfrm>
          <a:prstGeom prst="rect">
            <a:avLst/>
          </a:prstGeom>
        </p:spPr>
      </p:pic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36EC828-8C96-4623-A39A-DD12C25B353C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6001830" y="2257440"/>
            <a:ext cx="175940" cy="120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BCA5C36-9F15-4B9D-ACB0-2088A44C8689}"/>
              </a:ext>
            </a:extLst>
          </p:cNvPr>
          <p:cNvSpPr txBox="1"/>
          <p:nvPr/>
        </p:nvSpPr>
        <p:spPr>
          <a:xfrm>
            <a:off x="6466214" y="2564093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Climate Risk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16" name="図 15" descr="アイコン&#10;&#10;自動的に生成された説明">
            <a:extLst>
              <a:ext uri="{FF2B5EF4-FFF2-40B4-BE49-F238E27FC236}">
                <a16:creationId xmlns:a16="http://schemas.microsoft.com/office/drawing/2014/main" id="{AB5B1F06-3A2A-435D-B205-44AB59A6F9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920" y="2581355"/>
            <a:ext cx="172210" cy="172210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BEBDB2A-48BE-45BF-B73B-0B84C8CF53BE}"/>
              </a:ext>
            </a:extLst>
          </p:cNvPr>
          <p:cNvSpPr txBox="1"/>
          <p:nvPr/>
        </p:nvSpPr>
        <p:spPr>
          <a:xfrm>
            <a:off x="6706236" y="2812397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i="1" dirty="0" err="1">
                <a:solidFill>
                  <a:schemeClr val="accent1"/>
                </a:solidFill>
                <a:latin typeface="Consolas" panose="020B0609020204030204" pitchFamily="49" charset="0"/>
              </a:rPr>
              <a:t>PhysicalRisk</a:t>
            </a:r>
            <a:endParaRPr lang="en-US" altLang="ja-JP" sz="900" b="1" i="1" dirty="0">
              <a:solidFill>
                <a:schemeClr val="accent1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8" name="図 17" descr="アイコン&#10;&#10;自動的に生成された説明">
            <a:extLst>
              <a:ext uri="{FF2B5EF4-FFF2-40B4-BE49-F238E27FC236}">
                <a16:creationId xmlns:a16="http://schemas.microsoft.com/office/drawing/2014/main" id="{9A92E342-A3D3-487C-9538-0818E907C0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35" y="2843400"/>
            <a:ext cx="172210" cy="172210"/>
          </a:xfrm>
          <a:prstGeom prst="rect">
            <a:avLst/>
          </a:prstGeom>
        </p:spPr>
      </p:pic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139DC43-4837-4ACC-820D-5270D2EF885B}"/>
              </a:ext>
            </a:extLst>
          </p:cNvPr>
          <p:cNvSpPr txBox="1"/>
          <p:nvPr/>
        </p:nvSpPr>
        <p:spPr>
          <a:xfrm>
            <a:off x="6899848" y="3076134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>
                <a:latin typeface="Consolas" panose="020B0609020204030204" pitchFamily="49" charset="0"/>
              </a:rPr>
              <a:t>dm</a:t>
            </a:r>
            <a:endParaRPr lang="en-US" altLang="ja-JP" sz="900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" name="図 19" descr="アイコン&#10;&#10;自動的に生成された説明">
            <a:extLst>
              <a:ext uri="{FF2B5EF4-FFF2-40B4-BE49-F238E27FC236}">
                <a16:creationId xmlns:a16="http://schemas.microsoft.com/office/drawing/2014/main" id="{96B63E47-522F-4F81-8F9F-D2C2089FD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52" y="3105445"/>
            <a:ext cx="172210" cy="172210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AE8A286-BF46-4D78-A2E4-7920C36715FE}"/>
              </a:ext>
            </a:extLst>
          </p:cNvPr>
          <p:cNvSpPr txBox="1"/>
          <p:nvPr/>
        </p:nvSpPr>
        <p:spPr>
          <a:xfrm>
            <a:off x="6899848" y="3355497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sasuser001</a:t>
            </a:r>
            <a:endParaRPr lang="en-US" altLang="ja-JP" sz="900" b="1" i="1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2" name="図 21" descr="アイコン&#10;&#10;自動的に生成された説明">
            <a:extLst>
              <a:ext uri="{FF2B5EF4-FFF2-40B4-BE49-F238E27FC236}">
                <a16:creationId xmlns:a16="http://schemas.microsoft.com/office/drawing/2014/main" id="{8A7611C4-98BF-4E4E-99D6-065CAAD8F7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52" y="3375464"/>
            <a:ext cx="172210" cy="17221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6C08320-837E-48DB-B5AB-4C6F1A14965F}"/>
              </a:ext>
            </a:extLst>
          </p:cNvPr>
          <p:cNvSpPr txBox="1"/>
          <p:nvPr/>
        </p:nvSpPr>
        <p:spPr>
          <a:xfrm>
            <a:off x="6899848" y="3608319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userX</a:t>
            </a:r>
            <a:endParaRPr lang="en-US" altLang="ja-JP" sz="9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4" name="図 23" descr="アイコン&#10;&#10;自動的に生成された説明">
            <a:extLst>
              <a:ext uri="{FF2B5EF4-FFF2-40B4-BE49-F238E27FC236}">
                <a16:creationId xmlns:a16="http://schemas.microsoft.com/office/drawing/2014/main" id="{F433AE6C-864C-440A-A5AE-BA207FCE74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152" y="3628286"/>
            <a:ext cx="172210" cy="17221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2D13A67-99D4-42B4-B94D-253B8F02FC6E}"/>
              </a:ext>
            </a:extLst>
          </p:cNvPr>
          <p:cNvSpPr txBox="1"/>
          <p:nvPr/>
        </p:nvSpPr>
        <p:spPr>
          <a:xfrm>
            <a:off x="6706236" y="3881108"/>
            <a:ext cx="147367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 err="1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ApplicationX</a:t>
            </a:r>
            <a:endParaRPr lang="en-US" altLang="ja-JP" sz="900" b="0" dirty="0">
              <a:solidFill>
                <a:schemeClr val="bg1">
                  <a:lumMod val="65000"/>
                </a:schemeClr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19CB8556-F5DC-4648-9D8B-1BE2047448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035" y="3912111"/>
            <a:ext cx="172210" cy="172210"/>
          </a:xfrm>
          <a:prstGeom prst="rect">
            <a:avLst/>
          </a:prstGeom>
        </p:spPr>
      </p:pic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81B082C4-C58F-41B5-9DB1-C1C1984F05C9}"/>
              </a:ext>
            </a:extLst>
          </p:cNvPr>
          <p:cNvCxnSpPr>
            <a:cxnSpLocks/>
            <a:stCxn id="8" idx="2"/>
            <a:endCxn id="16" idx="1"/>
          </p:cNvCxnSpPr>
          <p:nvPr/>
        </p:nvCxnSpPr>
        <p:spPr>
          <a:xfrm rot="16200000" flipH="1">
            <a:off x="6207945" y="2519485"/>
            <a:ext cx="175940" cy="120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BBD41C2F-04AB-409A-904A-C29795B4BD93}"/>
              </a:ext>
            </a:extLst>
          </p:cNvPr>
          <p:cNvCxnSpPr>
            <a:cxnSpLocks/>
            <a:stCxn id="16" idx="2"/>
            <a:endCxn id="18" idx="1"/>
          </p:cNvCxnSpPr>
          <p:nvPr/>
        </p:nvCxnSpPr>
        <p:spPr>
          <a:xfrm rot="16200000" flipH="1">
            <a:off x="6414060" y="2781530"/>
            <a:ext cx="175940" cy="120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71806F58-C3DE-4F63-9915-1279A8F7B757}"/>
              </a:ext>
            </a:extLst>
          </p:cNvPr>
          <p:cNvCxnSpPr>
            <a:cxnSpLocks/>
            <a:stCxn id="18" idx="2"/>
            <a:endCxn id="20" idx="1"/>
          </p:cNvCxnSpPr>
          <p:nvPr/>
        </p:nvCxnSpPr>
        <p:spPr>
          <a:xfrm rot="16200000" flipH="1">
            <a:off x="6620176" y="3043574"/>
            <a:ext cx="175940" cy="120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7E97663D-E08B-4B46-A21A-D030B46D75E4}"/>
              </a:ext>
            </a:extLst>
          </p:cNvPr>
          <p:cNvCxnSpPr>
            <a:cxnSpLocks/>
            <a:stCxn id="18" idx="2"/>
            <a:endCxn id="22" idx="1"/>
          </p:cNvCxnSpPr>
          <p:nvPr/>
        </p:nvCxnSpPr>
        <p:spPr>
          <a:xfrm rot="16200000" flipH="1">
            <a:off x="6485167" y="3178583"/>
            <a:ext cx="445959" cy="120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60BD1F55-979B-4EBB-9F22-BF6CA2CEB990}"/>
              </a:ext>
            </a:extLst>
          </p:cNvPr>
          <p:cNvCxnSpPr>
            <a:cxnSpLocks/>
            <a:stCxn id="18" idx="2"/>
            <a:endCxn id="24" idx="1"/>
          </p:cNvCxnSpPr>
          <p:nvPr/>
        </p:nvCxnSpPr>
        <p:spPr>
          <a:xfrm rot="16200000" flipH="1">
            <a:off x="6358756" y="3304994"/>
            <a:ext cx="698781" cy="12001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A7B2AD8-E6F5-47A9-9515-08AD5CD174CD}"/>
              </a:ext>
            </a:extLst>
          </p:cNvPr>
          <p:cNvCxnSpPr>
            <a:cxnSpLocks/>
            <a:stCxn id="16" idx="2"/>
            <a:endCxn id="26" idx="1"/>
          </p:cNvCxnSpPr>
          <p:nvPr/>
        </p:nvCxnSpPr>
        <p:spPr>
          <a:xfrm rot="16200000" flipH="1">
            <a:off x="5879705" y="3315885"/>
            <a:ext cx="1244651" cy="1200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図 10">
            <a:extLst>
              <a:ext uri="{FF2B5EF4-FFF2-40B4-BE49-F238E27FC236}">
                <a16:creationId xmlns:a16="http://schemas.microsoft.com/office/drawing/2014/main" id="{20EB61B6-4875-47B8-94AD-BC8A80AEC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4095" y="2762333"/>
            <a:ext cx="8923809" cy="13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42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38691AA4-A18C-462A-86CC-9D6509F05D8C}"/>
              </a:ext>
            </a:extLst>
          </p:cNvPr>
          <p:cNvSpPr/>
          <p:nvPr/>
        </p:nvSpPr>
        <p:spPr>
          <a:xfrm>
            <a:off x="578246" y="1076853"/>
            <a:ext cx="3011185" cy="35563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1BE7BD5F-C019-47EE-B654-8387E8FDDAB7}"/>
              </a:ext>
            </a:extLst>
          </p:cNvPr>
          <p:cNvSpPr/>
          <p:nvPr/>
        </p:nvSpPr>
        <p:spPr>
          <a:xfrm>
            <a:off x="1529269" y="3094629"/>
            <a:ext cx="970804" cy="7753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47D5EF3-9EC6-47A0-8C05-34A237723FAE}"/>
              </a:ext>
            </a:extLst>
          </p:cNvPr>
          <p:cNvSpPr/>
          <p:nvPr/>
        </p:nvSpPr>
        <p:spPr>
          <a:xfrm>
            <a:off x="4345011" y="1076851"/>
            <a:ext cx="3432483" cy="3556379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AC0D1E95-E69E-487C-AF52-605CCC201B8A}"/>
              </a:ext>
            </a:extLst>
          </p:cNvPr>
          <p:cNvGrpSpPr/>
          <p:nvPr/>
        </p:nvGrpSpPr>
        <p:grpSpPr>
          <a:xfrm>
            <a:off x="685884" y="1185059"/>
            <a:ext cx="1358691" cy="1195760"/>
            <a:chOff x="638115" y="2827318"/>
            <a:chExt cx="1358691" cy="11957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F473CE0-2E85-45BF-B622-BF8132651864}"/>
                </a:ext>
              </a:extLst>
            </p:cNvPr>
            <p:cNvSpPr/>
            <p:nvPr/>
          </p:nvSpPr>
          <p:spPr>
            <a:xfrm>
              <a:off x="638115" y="2836973"/>
              <a:ext cx="1357663" cy="11861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アイコン&#10;&#10;自動的に生成された説明">
              <a:extLst>
                <a:ext uri="{FF2B5EF4-FFF2-40B4-BE49-F238E27FC236}">
                  <a16:creationId xmlns:a16="http://schemas.microsoft.com/office/drawing/2014/main" id="{6EDE9177-D756-4D5E-BB8F-1E8D9A5D2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906" y="3111096"/>
              <a:ext cx="312170" cy="312170"/>
            </a:xfrm>
            <a:prstGeom prst="rect">
              <a:avLst/>
            </a:prstGeom>
          </p:spPr>
        </p:pic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DDCF2C8-8F2E-43F4-BA7E-5166808DB066}"/>
                </a:ext>
              </a:extLst>
            </p:cNvPr>
            <p:cNvSpPr txBox="1"/>
            <p:nvPr/>
          </p:nvSpPr>
          <p:spPr>
            <a:xfrm>
              <a:off x="1247883" y="3035419"/>
              <a:ext cx="7489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100">
                  <a:latin typeface="Meiryo UI" panose="020B0604030504040204" pitchFamily="50" charset="-128"/>
                  <a:ea typeface="Meiryo UI" panose="020B0604030504040204" pitchFamily="50" charset="-128"/>
                </a:rPr>
                <a:t>個社情報</a:t>
              </a:r>
              <a:endPara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100">
                  <a:latin typeface="Meiryo UI" panose="020B0604030504040204" pitchFamily="50" charset="-128"/>
                  <a:ea typeface="Meiryo UI" panose="020B0604030504040204" pitchFamily="50" charset="-128"/>
                </a:rPr>
                <a:t>財務情報</a:t>
              </a:r>
              <a:endPara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100">
                  <a:latin typeface="Meiryo UI" panose="020B0604030504040204" pitchFamily="50" charset="-128"/>
                  <a:ea typeface="Meiryo UI" panose="020B0604030504040204" pitchFamily="50" charset="-128"/>
                </a:rPr>
                <a:t>計算設定</a:t>
              </a:r>
              <a:endPara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en-US" altLang="ja-JP" sz="1100">
                  <a:latin typeface="Meiryo UI" panose="020B0604030504040204" pitchFamily="50" charset="-128"/>
                  <a:ea typeface="Meiryo UI" panose="020B0604030504040204" pitchFamily="50" charset="-128"/>
                </a:rPr>
                <a:t>…</a:t>
              </a: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AFB677A9-40FC-44B8-AD35-829AC2217CD9}"/>
                </a:ext>
              </a:extLst>
            </p:cNvPr>
            <p:cNvSpPr txBox="1"/>
            <p:nvPr/>
          </p:nvSpPr>
          <p:spPr>
            <a:xfrm>
              <a:off x="668335" y="2827318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200" b="1">
                  <a:latin typeface="Meiryo UI" panose="020B0604030504040204" pitchFamily="50" charset="-128"/>
                  <a:ea typeface="Meiryo UI" panose="020B0604030504040204" pitchFamily="50" charset="-128"/>
                </a:rPr>
                <a:t>入力情報</a:t>
              </a:r>
              <a:r>
                <a:rPr kumimoji="1" lang="en-US" altLang="ja-JP" sz="1200" b="1">
                  <a:latin typeface="Meiryo UI" panose="020B0604030504040204" pitchFamily="50" charset="-128"/>
                  <a:ea typeface="Meiryo UI" panose="020B0604030504040204" pitchFamily="50" charset="-128"/>
                </a:rPr>
                <a:t> set</a:t>
              </a:r>
              <a:endParaRPr kumimoji="1" lang="ja-JP" altLang="en-US" sz="1200" b="1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</p:grpSp>
      <p:pic>
        <p:nvPicPr>
          <p:cNvPr id="10" name="図 9" descr="座る, 暗い, 光, ブルー が含まれている画像&#10;&#10;自動的に生成された説明">
            <a:extLst>
              <a:ext uri="{FF2B5EF4-FFF2-40B4-BE49-F238E27FC236}">
                <a16:creationId xmlns:a16="http://schemas.microsoft.com/office/drawing/2014/main" id="{8E63C02D-3254-46F9-BACC-3A9E64664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50" y="731044"/>
            <a:ext cx="305226" cy="305226"/>
          </a:xfrm>
          <a:prstGeom prst="rect">
            <a:avLst/>
          </a:prstGeom>
        </p:spPr>
      </p:pic>
      <p:pic>
        <p:nvPicPr>
          <p:cNvPr id="11" name="図 10" descr="グラフィカル ユーザー インターフェイス が含まれている画像&#10;&#10;自動的に生成された説明">
            <a:extLst>
              <a:ext uri="{FF2B5EF4-FFF2-40B4-BE49-F238E27FC236}">
                <a16:creationId xmlns:a16="http://schemas.microsoft.com/office/drawing/2014/main" id="{840437AD-7E36-4782-A9B3-19481CD7B9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2817" y="4492227"/>
            <a:ext cx="381135" cy="381135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E95878-75EC-47B6-BCDD-A9561F020EBF}"/>
              </a:ext>
            </a:extLst>
          </p:cNvPr>
          <p:cNvSpPr txBox="1"/>
          <p:nvPr/>
        </p:nvSpPr>
        <p:spPr>
          <a:xfrm>
            <a:off x="748765" y="758823"/>
            <a:ext cx="1982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General User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（</a:t>
            </a:r>
            <a:r>
              <a:rPr kumimoji="1" lang="en-US" altLang="ja-JP" sz="1200" err="1">
                <a:latin typeface="Meiryo UI" panose="020B0604030504040204" pitchFamily="50" charset="-128"/>
                <a:ea typeface="Meiryo UI" panose="020B0604030504040204" pitchFamily="50" charset="-128"/>
              </a:rPr>
              <a:t>user_X</a:t>
            </a:r>
            <a:r>
              <a:rPr kumimoji="1" lang="ja-JP" altLang="en-US" sz="1200">
                <a:latin typeface="Meiryo UI" panose="020B0604030504040204" pitchFamily="50" charset="-128"/>
                <a:ea typeface="Meiryo UI" panose="020B0604030504040204" pitchFamily="50" charset="-128"/>
              </a:rPr>
              <a:t>）</a:t>
            </a:r>
          </a:p>
        </p:txBody>
      </p:sp>
      <p:pic>
        <p:nvPicPr>
          <p:cNvPr id="13" name="図 12" descr="アイコン&#10;&#10;自動的に生成された説明">
            <a:extLst>
              <a:ext uri="{FF2B5EF4-FFF2-40B4-BE49-F238E27FC236}">
                <a16:creationId xmlns:a16="http://schemas.microsoft.com/office/drawing/2014/main" id="{40620972-82E9-43ED-8E61-09A8C04577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9271" y="1643889"/>
            <a:ext cx="413267" cy="413267"/>
          </a:xfrm>
          <a:prstGeom prst="rect">
            <a:avLst/>
          </a:prstGeom>
        </p:spPr>
      </p:pic>
      <p:sp>
        <p:nvSpPr>
          <p:cNvPr id="14" name="矢印: 右 13">
            <a:extLst>
              <a:ext uri="{FF2B5EF4-FFF2-40B4-BE49-F238E27FC236}">
                <a16:creationId xmlns:a16="http://schemas.microsoft.com/office/drawing/2014/main" id="{0AC78C96-DA17-4230-BB8D-6058FF9060A6}"/>
              </a:ext>
            </a:extLst>
          </p:cNvPr>
          <p:cNvSpPr/>
          <p:nvPr/>
        </p:nvSpPr>
        <p:spPr>
          <a:xfrm>
            <a:off x="2143479" y="1610844"/>
            <a:ext cx="2363844" cy="4572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>
                <a:latin typeface="Meiryo UI" panose="020B0604030504040204" pitchFamily="50" charset="-128"/>
                <a:ea typeface="Meiryo UI" panose="020B0604030504040204" pitchFamily="50" charset="-128"/>
              </a:rPr>
              <a:t>upload</a:t>
            </a:r>
            <a:endParaRPr kumimoji="1" lang="ja-JP" altLang="en-US" sz="11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15" name="図 14" descr="アイコン&#10;&#10;自動的に生成された説明">
            <a:extLst>
              <a:ext uri="{FF2B5EF4-FFF2-40B4-BE49-F238E27FC236}">
                <a16:creationId xmlns:a16="http://schemas.microsoft.com/office/drawing/2014/main" id="{4844ADD9-A6E9-4D43-94A1-01F995768C2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834" y="3277277"/>
            <a:ext cx="413267" cy="413267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EE278C7-9009-4A75-9690-3FE69626A224}"/>
              </a:ext>
            </a:extLst>
          </p:cNvPr>
          <p:cNvSpPr txBox="1"/>
          <p:nvPr/>
        </p:nvSpPr>
        <p:spPr>
          <a:xfrm>
            <a:off x="4304320" y="1471798"/>
            <a:ext cx="104067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900" err="1">
                <a:latin typeface="Meiryo UI" panose="020B0604030504040204" pitchFamily="50" charset="-128"/>
                <a:ea typeface="Meiryo UI" panose="020B0604030504040204" pitchFamily="50" charset="-128"/>
              </a:rPr>
              <a:t>user_X</a:t>
            </a:r>
            <a:r>
              <a:rPr kumimoji="1"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/staging</a:t>
            </a:r>
            <a:endParaRPr kumimoji="1" lang="ja-JP" altLang="en-US" sz="9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795C5EA9-BDB1-449D-96D8-4FDEDCAF8020}"/>
              </a:ext>
            </a:extLst>
          </p:cNvPr>
          <p:cNvSpPr txBox="1"/>
          <p:nvPr/>
        </p:nvSpPr>
        <p:spPr>
          <a:xfrm>
            <a:off x="5207370" y="3111846"/>
            <a:ext cx="9476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err="1"/>
              <a:t>user_X</a:t>
            </a:r>
            <a:r>
              <a:rPr lang="en-US" altLang="ja-JP"/>
              <a:t>/result</a:t>
            </a:r>
            <a:endParaRPr lang="ja-JP" altLang="en-US"/>
          </a:p>
        </p:txBody>
      </p:sp>
      <p:sp>
        <p:nvSpPr>
          <p:cNvPr id="18" name="矢印: 左 17">
            <a:extLst>
              <a:ext uri="{FF2B5EF4-FFF2-40B4-BE49-F238E27FC236}">
                <a16:creationId xmlns:a16="http://schemas.microsoft.com/office/drawing/2014/main" id="{ECA7D377-4C81-427E-8AA7-E3C29FA37D3B}"/>
              </a:ext>
            </a:extLst>
          </p:cNvPr>
          <p:cNvSpPr/>
          <p:nvPr/>
        </p:nvSpPr>
        <p:spPr>
          <a:xfrm>
            <a:off x="2557460" y="3281622"/>
            <a:ext cx="2770471" cy="457200"/>
          </a:xfrm>
          <a:prstGeom prst="lef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結果閲覧</a:t>
            </a:r>
          </a:p>
        </p:txBody>
      </p:sp>
      <p:pic>
        <p:nvPicPr>
          <p:cNvPr id="19" name="図 18" descr="アイコン&#10;&#10;自動的に生成された説明">
            <a:extLst>
              <a:ext uri="{FF2B5EF4-FFF2-40B4-BE49-F238E27FC236}">
                <a16:creationId xmlns:a16="http://schemas.microsoft.com/office/drawing/2014/main" id="{DF4C35A3-F127-4A33-B8A1-2225074CD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073" y="3963414"/>
            <a:ext cx="312170" cy="312170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37BF8F-FCAA-4CD7-A553-CA8D7673C9A9}"/>
              </a:ext>
            </a:extLst>
          </p:cNvPr>
          <p:cNvSpPr txBox="1"/>
          <p:nvPr/>
        </p:nvSpPr>
        <p:spPr>
          <a:xfrm>
            <a:off x="1272934" y="3975243"/>
            <a:ext cx="1311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財務プロジェクション結果</a:t>
            </a:r>
            <a:endParaRPr kumimoji="1" lang="en-US" altLang="ja-JP" sz="9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信用評価結果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B7F5DB-5DD0-43DB-84BF-A828C82D1679}"/>
              </a:ext>
            </a:extLst>
          </p:cNvPr>
          <p:cNvSpPr txBox="1"/>
          <p:nvPr/>
        </p:nvSpPr>
        <p:spPr>
          <a:xfrm>
            <a:off x="7825925" y="2274902"/>
            <a:ext cx="1056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200">
                <a:latin typeface="Meiryo UI" panose="020B0604030504040204" pitchFamily="50" charset="-128"/>
                <a:ea typeface="Meiryo UI" panose="020B0604030504040204" pitchFamily="50" charset="-128"/>
              </a:rPr>
              <a:t>Admin User</a:t>
            </a:r>
            <a:endParaRPr kumimoji="1" lang="ja-JP" altLang="en-US" sz="12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矢印: 右 21">
            <a:extLst>
              <a:ext uri="{FF2B5EF4-FFF2-40B4-BE49-F238E27FC236}">
                <a16:creationId xmlns:a16="http://schemas.microsoft.com/office/drawing/2014/main" id="{ADB094CD-D09F-4421-9F6D-85855986FD73}"/>
              </a:ext>
            </a:extLst>
          </p:cNvPr>
          <p:cNvSpPr/>
          <p:nvPr/>
        </p:nvSpPr>
        <p:spPr>
          <a:xfrm>
            <a:off x="3121267" y="2363222"/>
            <a:ext cx="1647901" cy="554337"/>
          </a:xfrm>
          <a:prstGeom prst="rightArrow">
            <a:avLst>
              <a:gd name="adj1" fmla="val 5824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ワークフロー進行</a:t>
            </a:r>
            <a:endParaRPr kumimoji="1" lang="en-US" altLang="ja-JP" sz="90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（計算実行）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3575DC9-EA72-4BD2-B3F5-BA40B09F75C3}"/>
              </a:ext>
            </a:extLst>
          </p:cNvPr>
          <p:cNvSpPr txBox="1"/>
          <p:nvPr/>
        </p:nvSpPr>
        <p:spPr>
          <a:xfrm>
            <a:off x="6412099" y="4615205"/>
            <a:ext cx="9573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SAS Server</a:t>
            </a:r>
          </a:p>
          <a:p>
            <a:pPr algn="l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(Cloud)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24" name="図 23" descr="コンピューターが置かれているノートパソコン&#10;&#10;自動的に生成された説明">
            <a:extLst>
              <a:ext uri="{FF2B5EF4-FFF2-40B4-BE49-F238E27FC236}">
                <a16:creationId xmlns:a16="http://schemas.microsoft.com/office/drawing/2014/main" id="{90AB1884-9A84-4501-AA95-E3EFC497015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917" y="4362967"/>
            <a:ext cx="446201" cy="446201"/>
          </a:xfrm>
          <a:prstGeom prst="rect">
            <a:avLst/>
          </a:prstGeom>
        </p:spPr>
      </p:pic>
      <p:pic>
        <p:nvPicPr>
          <p:cNvPr id="25" name="図 24" descr="ロゴ, アイコン&#10;&#10;自動的に生成された説明">
            <a:extLst>
              <a:ext uri="{FF2B5EF4-FFF2-40B4-BE49-F238E27FC236}">
                <a16:creationId xmlns:a16="http://schemas.microsoft.com/office/drawing/2014/main" id="{8B1DD9BB-CA58-4BCC-B412-1CFB19B08C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098" y="1412657"/>
            <a:ext cx="266160" cy="266160"/>
          </a:xfrm>
          <a:prstGeom prst="rect">
            <a:avLst/>
          </a:prstGeom>
        </p:spPr>
      </p:pic>
      <p:pic>
        <p:nvPicPr>
          <p:cNvPr id="26" name="図 25" descr="アイコン&#10;&#10;自動的に生成された説明">
            <a:extLst>
              <a:ext uri="{FF2B5EF4-FFF2-40B4-BE49-F238E27FC236}">
                <a16:creationId xmlns:a16="http://schemas.microsoft.com/office/drawing/2014/main" id="{86314E6C-E4C7-48C7-8D9F-120D96345C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746" y="1557687"/>
            <a:ext cx="260518" cy="260518"/>
          </a:xfrm>
          <a:prstGeom prst="rect">
            <a:avLst/>
          </a:prstGeom>
        </p:spPr>
      </p:pic>
      <p:pic>
        <p:nvPicPr>
          <p:cNvPr id="27" name="図 26" descr="モニター, 記号, 画面, コンピュータ が含まれている画像&#10;&#10;自動的に生成された説明">
            <a:extLst>
              <a:ext uri="{FF2B5EF4-FFF2-40B4-BE49-F238E27FC236}">
                <a16:creationId xmlns:a16="http://schemas.microsoft.com/office/drawing/2014/main" id="{13F0202F-2DF5-4707-A500-2F570A85F8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547" y="3413377"/>
            <a:ext cx="379658" cy="379658"/>
          </a:xfrm>
          <a:prstGeom prst="rect">
            <a:avLst/>
          </a:prstGeom>
        </p:spPr>
      </p:pic>
      <p:pic>
        <p:nvPicPr>
          <p:cNvPr id="28" name="図 27" descr="折れ線グラフ が含まれている画像&#10;&#10;自動的に生成された説明">
            <a:extLst>
              <a:ext uri="{FF2B5EF4-FFF2-40B4-BE49-F238E27FC236}">
                <a16:creationId xmlns:a16="http://schemas.microsoft.com/office/drawing/2014/main" id="{EAAB5213-F536-471F-B37C-168643BAEB7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768" y="3319981"/>
            <a:ext cx="379658" cy="379658"/>
          </a:xfrm>
          <a:prstGeom prst="rect">
            <a:avLst/>
          </a:prstGeom>
        </p:spPr>
      </p:pic>
      <p:pic>
        <p:nvPicPr>
          <p:cNvPr id="29" name="図 28" descr="グラフ, 折れ線グラフ&#10;&#10;自動的に生成された説明">
            <a:extLst>
              <a:ext uri="{FF2B5EF4-FFF2-40B4-BE49-F238E27FC236}">
                <a16:creationId xmlns:a16="http://schemas.microsoft.com/office/drawing/2014/main" id="{B5DE882B-F98F-4391-B10F-EAAF66ECE0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3752" y="3201203"/>
            <a:ext cx="379658" cy="379658"/>
          </a:xfrm>
          <a:prstGeom prst="rect">
            <a:avLst/>
          </a:prstGeom>
        </p:spPr>
      </p:pic>
      <p:pic>
        <p:nvPicPr>
          <p:cNvPr id="30" name="図 29" descr="ロゴ, アイコン&#10;&#10;自動的に生成された説明">
            <a:extLst>
              <a:ext uri="{FF2B5EF4-FFF2-40B4-BE49-F238E27FC236}">
                <a16:creationId xmlns:a16="http://schemas.microsoft.com/office/drawing/2014/main" id="{2296DD69-BA05-45C9-A053-803702F532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349" y="3141904"/>
            <a:ext cx="266160" cy="266160"/>
          </a:xfrm>
          <a:prstGeom prst="rect">
            <a:avLst/>
          </a:prstGeom>
        </p:spPr>
      </p:pic>
      <p:pic>
        <p:nvPicPr>
          <p:cNvPr id="31" name="図 30" descr="アイコン&#10;&#10;自動的に生成された説明">
            <a:extLst>
              <a:ext uri="{FF2B5EF4-FFF2-40B4-BE49-F238E27FC236}">
                <a16:creationId xmlns:a16="http://schemas.microsoft.com/office/drawing/2014/main" id="{847A5729-C62E-4ED2-A6F1-B98204A9F0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287" y="3371618"/>
            <a:ext cx="260518" cy="260518"/>
          </a:xfrm>
          <a:prstGeom prst="rect">
            <a:avLst/>
          </a:prstGeom>
        </p:spPr>
      </p:pic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AF787FB-22E2-4629-B1FF-48197B69BDB4}"/>
              </a:ext>
            </a:extLst>
          </p:cNvPr>
          <p:cNvSpPr txBox="1"/>
          <p:nvPr/>
        </p:nvSpPr>
        <p:spPr>
          <a:xfrm>
            <a:off x="1804291" y="3025266"/>
            <a:ext cx="377026" cy="26161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9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ja-JP" dirty="0"/>
              <a:t>VA</a:t>
            </a:r>
            <a:endParaRPr lang="ja-JP" altLang="en-US" dirty="0"/>
          </a:p>
        </p:txBody>
      </p:sp>
      <p:sp>
        <p:nvSpPr>
          <p:cNvPr id="33" name="矢印: 折線 32">
            <a:extLst>
              <a:ext uri="{FF2B5EF4-FFF2-40B4-BE49-F238E27FC236}">
                <a16:creationId xmlns:a16="http://schemas.microsoft.com/office/drawing/2014/main" id="{D93E3ACC-B758-4E72-83EF-7D30D2A2ACFD}"/>
              </a:ext>
            </a:extLst>
          </p:cNvPr>
          <p:cNvSpPr/>
          <p:nvPr/>
        </p:nvSpPr>
        <p:spPr>
          <a:xfrm rot="10800000">
            <a:off x="2866946" y="3762312"/>
            <a:ext cx="2912196" cy="550738"/>
          </a:xfrm>
          <a:prstGeom prst="bentArrow">
            <a:avLst>
              <a:gd name="adj1" fmla="val 39683"/>
              <a:gd name="adj2" fmla="val 32839"/>
              <a:gd name="adj3" fmla="val 28252"/>
              <a:gd name="adj4" fmla="val 4262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325AACA-AB85-4DFD-82F4-874EFDF4085A}"/>
              </a:ext>
            </a:extLst>
          </p:cNvPr>
          <p:cNvSpPr txBox="1"/>
          <p:nvPr/>
        </p:nvSpPr>
        <p:spPr>
          <a:xfrm>
            <a:off x="3714168" y="3999906"/>
            <a:ext cx="84510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1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download</a:t>
            </a:r>
            <a:endParaRPr kumimoji="1" lang="ja-JP" altLang="en-US" sz="11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35" name="図 34" descr="障子, クロスワードパズル, 窓, 建物 が含まれている画像&#10;&#10;自動的に生成された説明">
            <a:extLst>
              <a:ext uri="{FF2B5EF4-FFF2-40B4-BE49-F238E27FC236}">
                <a16:creationId xmlns:a16="http://schemas.microsoft.com/office/drawing/2014/main" id="{933DF386-9CD1-459E-A036-4B23551726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4" y="3502024"/>
            <a:ext cx="330710" cy="330710"/>
          </a:xfrm>
          <a:prstGeom prst="rect">
            <a:avLst/>
          </a:prstGeom>
        </p:spPr>
      </p:pic>
      <p:pic>
        <p:nvPicPr>
          <p:cNvPr id="36" name="図 35" descr="アイコン&#10;&#10;自動的に生成された説明">
            <a:extLst>
              <a:ext uri="{FF2B5EF4-FFF2-40B4-BE49-F238E27FC236}">
                <a16:creationId xmlns:a16="http://schemas.microsoft.com/office/drawing/2014/main" id="{C8BC2E00-F2B0-4E1E-950B-A6BF0029F6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874" y="1577072"/>
            <a:ext cx="312170" cy="312170"/>
          </a:xfrm>
          <a:prstGeom prst="rect">
            <a:avLst/>
          </a:prstGeom>
        </p:spPr>
      </p:pic>
      <p:pic>
        <p:nvPicPr>
          <p:cNvPr id="37" name="図 36" descr="アイコン&#10;&#10;自動的に生成された説明">
            <a:extLst>
              <a:ext uri="{FF2B5EF4-FFF2-40B4-BE49-F238E27FC236}">
                <a16:creationId xmlns:a16="http://schemas.microsoft.com/office/drawing/2014/main" id="{D570DCFA-34EF-4FE4-8D3D-D4354BE11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859" y="1670049"/>
            <a:ext cx="312170" cy="312170"/>
          </a:xfrm>
          <a:prstGeom prst="rect">
            <a:avLst/>
          </a:prstGeom>
        </p:spPr>
      </p:pic>
      <p:pic>
        <p:nvPicPr>
          <p:cNvPr id="38" name="図 37" descr="アイコン&#10;&#10;自動的に生成された説明">
            <a:extLst>
              <a:ext uri="{FF2B5EF4-FFF2-40B4-BE49-F238E27FC236}">
                <a16:creationId xmlns:a16="http://schemas.microsoft.com/office/drawing/2014/main" id="{0059F296-A322-4114-B4EC-F5AE525EADC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65" y="1447334"/>
            <a:ext cx="313542" cy="313542"/>
          </a:xfrm>
          <a:prstGeom prst="rect">
            <a:avLst/>
          </a:prstGeom>
        </p:spPr>
      </p:pic>
      <p:pic>
        <p:nvPicPr>
          <p:cNvPr id="39" name="図 38" descr="ロゴ, アイコン&#10;&#10;自動的に生成された説明">
            <a:extLst>
              <a:ext uri="{FF2B5EF4-FFF2-40B4-BE49-F238E27FC236}">
                <a16:creationId xmlns:a16="http://schemas.microsoft.com/office/drawing/2014/main" id="{4E522E66-E76D-4412-ABB8-D1DB4E4B22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896" y="2305590"/>
            <a:ext cx="266160" cy="266160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940D285-D299-478B-97BD-CBC13A864CFE}"/>
              </a:ext>
            </a:extLst>
          </p:cNvPr>
          <p:cNvSpPr txBox="1"/>
          <p:nvPr/>
        </p:nvSpPr>
        <p:spPr>
          <a:xfrm>
            <a:off x="2515194" y="1043325"/>
            <a:ext cx="1165704" cy="3693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900" dirty="0" err="1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SASStudio</a:t>
            </a:r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の</a:t>
            </a: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UI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kumimoji="1" lang="en-US" altLang="ja-JP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WinSCP</a:t>
            </a:r>
            <a:r>
              <a:rPr kumimoji="1" lang="ja-JP" altLang="en-US" sz="9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など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A3D543C-5EEB-45B9-9F28-9C353FF31E98}"/>
              </a:ext>
            </a:extLst>
          </p:cNvPr>
          <p:cNvSpPr txBox="1"/>
          <p:nvPr/>
        </p:nvSpPr>
        <p:spPr>
          <a:xfrm>
            <a:off x="4217336" y="1123932"/>
            <a:ext cx="1155086" cy="33855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l"/>
            <a:r>
              <a:rPr kumimoji="1" lang="ja-JP" altLang="en-US" sz="8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各ユーザー専用の入力データ保持ディレクトリ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37950D-E4A0-45C9-BBAD-48404C23A658}"/>
              </a:ext>
            </a:extLst>
          </p:cNvPr>
          <p:cNvSpPr txBox="1"/>
          <p:nvPr/>
        </p:nvSpPr>
        <p:spPr>
          <a:xfrm>
            <a:off x="2444895" y="2696765"/>
            <a:ext cx="907621" cy="230832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kumimoji="1" lang="en-US" altLang="ja-JP" sz="90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SAS Stratum</a:t>
            </a:r>
          </a:p>
        </p:txBody>
      </p:sp>
      <p:pic>
        <p:nvPicPr>
          <p:cNvPr id="43" name="図 42" descr="ロゴ, アイコン&#10;&#10;自動的に生成された説明">
            <a:extLst>
              <a:ext uri="{FF2B5EF4-FFF2-40B4-BE49-F238E27FC236}">
                <a16:creationId xmlns:a16="http://schemas.microsoft.com/office/drawing/2014/main" id="{C57E5E92-E6D6-4555-B885-31ADA06878E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62" y="4144008"/>
            <a:ext cx="266160" cy="266160"/>
          </a:xfrm>
          <a:prstGeom prst="rect">
            <a:avLst/>
          </a:prstGeom>
        </p:spPr>
      </p:pic>
      <p:pic>
        <p:nvPicPr>
          <p:cNvPr id="44" name="図 43" descr="アイコン&#10;&#10;自動的に生成された説明">
            <a:extLst>
              <a:ext uri="{FF2B5EF4-FFF2-40B4-BE49-F238E27FC236}">
                <a16:creationId xmlns:a16="http://schemas.microsoft.com/office/drawing/2014/main" id="{C2C1609B-8D5C-4AAA-A314-D0ED1FBCDB7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610" y="4289038"/>
            <a:ext cx="260518" cy="260518"/>
          </a:xfrm>
          <a:prstGeom prst="rect">
            <a:avLst/>
          </a:prstGeom>
        </p:spPr>
      </p:pic>
      <p:pic>
        <p:nvPicPr>
          <p:cNvPr id="45" name="図 44" descr="アイコン&#10;&#10;自動的に生成された説明">
            <a:extLst>
              <a:ext uri="{FF2B5EF4-FFF2-40B4-BE49-F238E27FC236}">
                <a16:creationId xmlns:a16="http://schemas.microsoft.com/office/drawing/2014/main" id="{CF04AA2E-1062-4CB4-BCDF-E0E4EB7185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229" y="4178685"/>
            <a:ext cx="313542" cy="313542"/>
          </a:xfrm>
          <a:prstGeom prst="rect">
            <a:avLst/>
          </a:prstGeom>
        </p:spPr>
      </p:pic>
      <p:pic>
        <p:nvPicPr>
          <p:cNvPr id="46" name="図 45" descr="アイコン&#10;&#10;自動的に生成された説明">
            <a:extLst>
              <a:ext uri="{FF2B5EF4-FFF2-40B4-BE49-F238E27FC236}">
                <a16:creationId xmlns:a16="http://schemas.microsoft.com/office/drawing/2014/main" id="{61A1B26D-BEA0-4C0E-A135-383A88C60B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782" y="3258170"/>
            <a:ext cx="413267" cy="413267"/>
          </a:xfrm>
          <a:prstGeom prst="rect">
            <a:avLst/>
          </a:prstGeom>
        </p:spPr>
      </p:pic>
      <p:pic>
        <p:nvPicPr>
          <p:cNvPr id="47" name="図 46" descr="アイコン&#10;&#10;自動的に生成された説明">
            <a:extLst>
              <a:ext uri="{FF2B5EF4-FFF2-40B4-BE49-F238E27FC236}">
                <a16:creationId xmlns:a16="http://schemas.microsoft.com/office/drawing/2014/main" id="{675152F2-2A67-4707-A85F-C5415831C7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3838" y="3369745"/>
            <a:ext cx="413267" cy="413267"/>
          </a:xfrm>
          <a:prstGeom prst="rect">
            <a:avLst/>
          </a:prstGeom>
        </p:spPr>
      </p:pic>
      <p:pic>
        <p:nvPicPr>
          <p:cNvPr id="48" name="図 47" descr="アイコン&#10;&#10;自動的に生成された説明">
            <a:extLst>
              <a:ext uri="{FF2B5EF4-FFF2-40B4-BE49-F238E27FC236}">
                <a16:creationId xmlns:a16="http://schemas.microsoft.com/office/drawing/2014/main" id="{0A4F287D-2F59-4DE4-8402-E39E3BF7CB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740" y="3484583"/>
            <a:ext cx="413267" cy="413267"/>
          </a:xfrm>
          <a:prstGeom prst="rect">
            <a:avLst/>
          </a:prstGeom>
        </p:spPr>
      </p:pic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68238E0-B2E2-4E1B-AA5E-61F80A70E70E}"/>
              </a:ext>
            </a:extLst>
          </p:cNvPr>
          <p:cNvSpPr txBox="1"/>
          <p:nvPr/>
        </p:nvSpPr>
        <p:spPr>
          <a:xfrm>
            <a:off x="6124525" y="3108642"/>
            <a:ext cx="10150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kumimoji="1" sz="9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en-US" altLang="ja-JP" err="1"/>
              <a:t>user_X</a:t>
            </a:r>
            <a:r>
              <a:rPr lang="en-US" altLang="ja-JP"/>
              <a:t>/history</a:t>
            </a:r>
            <a:endParaRPr lang="ja-JP" altLang="en-US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1715591A-E0FB-4D35-976D-5FE12341952B}"/>
              </a:ext>
            </a:extLst>
          </p:cNvPr>
          <p:cNvSpPr txBox="1"/>
          <p:nvPr/>
        </p:nvSpPr>
        <p:spPr>
          <a:xfrm>
            <a:off x="707371" y="4615205"/>
            <a:ext cx="7970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Client PC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1" name="図 50" descr="アイコン&#10;&#10;自動的に生成された説明">
            <a:extLst>
              <a:ext uri="{FF2B5EF4-FFF2-40B4-BE49-F238E27FC236}">
                <a16:creationId xmlns:a16="http://schemas.microsoft.com/office/drawing/2014/main" id="{6559A65A-5DCA-4732-8F83-9C18DCE12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890" y="1655705"/>
            <a:ext cx="413267" cy="413267"/>
          </a:xfrm>
          <a:prstGeom prst="rect">
            <a:avLst/>
          </a:prstGeom>
        </p:spPr>
      </p:pic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2565E85B-2160-468E-9CAF-9D64CDDADB25}"/>
              </a:ext>
            </a:extLst>
          </p:cNvPr>
          <p:cNvSpPr txBox="1"/>
          <p:nvPr/>
        </p:nvSpPr>
        <p:spPr>
          <a:xfrm>
            <a:off x="6139452" y="1455175"/>
            <a:ext cx="128272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sz="900">
                <a:latin typeface="Meiryo UI" panose="020B0604030504040204" pitchFamily="50" charset="-128"/>
                <a:ea typeface="Meiryo UI" panose="020B0604030504040204" pitchFamily="50" charset="-128"/>
              </a:rPr>
              <a:t>predefined/***Risk</a:t>
            </a:r>
            <a:endParaRPr kumimoji="1" lang="ja-JP" altLang="en-US" sz="90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8F9D45C4-5A0C-4EB1-83CD-410E8495FBC3}"/>
              </a:ext>
            </a:extLst>
          </p:cNvPr>
          <p:cNvSpPr txBox="1"/>
          <p:nvPr/>
        </p:nvSpPr>
        <p:spPr>
          <a:xfrm>
            <a:off x="6298189" y="1153924"/>
            <a:ext cx="1017594" cy="21544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kumimoji="1" lang="ja-JP" altLang="en-US" sz="8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既定データ</a:t>
            </a:r>
          </a:p>
        </p:txBody>
      </p:sp>
      <p:pic>
        <p:nvPicPr>
          <p:cNvPr id="54" name="図 53" descr="アイコン&#10;&#10;自動的に生成された説明">
            <a:extLst>
              <a:ext uri="{FF2B5EF4-FFF2-40B4-BE49-F238E27FC236}">
                <a16:creationId xmlns:a16="http://schemas.microsoft.com/office/drawing/2014/main" id="{FF7FE1BC-BEA1-4646-8CF0-F508C00D188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9101" y="2466616"/>
            <a:ext cx="402462" cy="402462"/>
          </a:xfrm>
          <a:prstGeom prst="rect">
            <a:avLst/>
          </a:prstGeom>
        </p:spPr>
      </p:pic>
      <p:sp>
        <p:nvSpPr>
          <p:cNvPr id="55" name="矢印: 上向き折線 54">
            <a:extLst>
              <a:ext uri="{FF2B5EF4-FFF2-40B4-BE49-F238E27FC236}">
                <a16:creationId xmlns:a16="http://schemas.microsoft.com/office/drawing/2014/main" id="{F7E2B883-87CA-4FF7-ADD5-C020F3F48BBC}"/>
              </a:ext>
            </a:extLst>
          </p:cNvPr>
          <p:cNvSpPr/>
          <p:nvPr/>
        </p:nvSpPr>
        <p:spPr>
          <a:xfrm rot="5400000">
            <a:off x="4990774" y="1883394"/>
            <a:ext cx="588424" cy="988314"/>
          </a:xfrm>
          <a:prstGeom prst="bentUpArrow">
            <a:avLst>
              <a:gd name="adj1" fmla="val 15363"/>
              <a:gd name="adj2" fmla="val 17198"/>
              <a:gd name="adj3" fmla="val 23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矢印: 上向き折線 55">
            <a:extLst>
              <a:ext uri="{FF2B5EF4-FFF2-40B4-BE49-F238E27FC236}">
                <a16:creationId xmlns:a16="http://schemas.microsoft.com/office/drawing/2014/main" id="{6B9DFF0D-0720-4D7E-ACB7-7DA7D8CE2F89}"/>
              </a:ext>
            </a:extLst>
          </p:cNvPr>
          <p:cNvSpPr/>
          <p:nvPr/>
        </p:nvSpPr>
        <p:spPr>
          <a:xfrm rot="16200000" flipH="1">
            <a:off x="6237074" y="2086896"/>
            <a:ext cx="588424" cy="589504"/>
          </a:xfrm>
          <a:prstGeom prst="bentUpArrow">
            <a:avLst>
              <a:gd name="adj1" fmla="val 15363"/>
              <a:gd name="adj2" fmla="val 17198"/>
              <a:gd name="adj3" fmla="val 23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矢印: 上向き折線 56">
            <a:extLst>
              <a:ext uri="{FF2B5EF4-FFF2-40B4-BE49-F238E27FC236}">
                <a16:creationId xmlns:a16="http://schemas.microsoft.com/office/drawing/2014/main" id="{5A47F13C-21A7-4462-81CC-63B468994370}"/>
              </a:ext>
            </a:extLst>
          </p:cNvPr>
          <p:cNvSpPr/>
          <p:nvPr/>
        </p:nvSpPr>
        <p:spPr>
          <a:xfrm rot="10800000">
            <a:off x="5565762" y="2743586"/>
            <a:ext cx="258431" cy="398317"/>
          </a:xfrm>
          <a:prstGeom prst="bentUpArrow">
            <a:avLst>
              <a:gd name="adj1" fmla="val 15363"/>
              <a:gd name="adj2" fmla="val 17198"/>
              <a:gd name="adj3" fmla="val 23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上向き折線 57">
            <a:extLst>
              <a:ext uri="{FF2B5EF4-FFF2-40B4-BE49-F238E27FC236}">
                <a16:creationId xmlns:a16="http://schemas.microsoft.com/office/drawing/2014/main" id="{1A3606EA-63BD-4CE9-9ACC-4C23B5602F03}"/>
              </a:ext>
            </a:extLst>
          </p:cNvPr>
          <p:cNvSpPr/>
          <p:nvPr/>
        </p:nvSpPr>
        <p:spPr>
          <a:xfrm rot="10800000" flipH="1">
            <a:off x="6257983" y="2740071"/>
            <a:ext cx="258431" cy="398317"/>
          </a:xfrm>
          <a:prstGeom prst="bentUpArrow">
            <a:avLst>
              <a:gd name="adj1" fmla="val 15363"/>
              <a:gd name="adj2" fmla="val 17198"/>
              <a:gd name="adj3" fmla="val 23164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59" name="図 58" descr="アイコン&#10;&#10;自動的に生成された説明">
            <a:extLst>
              <a:ext uri="{FF2B5EF4-FFF2-40B4-BE49-F238E27FC236}">
                <a16:creationId xmlns:a16="http://schemas.microsoft.com/office/drawing/2014/main" id="{ADEFF6B5-BC33-4964-B11E-51D2622F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4307" y="1917550"/>
            <a:ext cx="312170" cy="312170"/>
          </a:xfrm>
          <a:prstGeom prst="rect">
            <a:avLst/>
          </a:prstGeom>
        </p:spPr>
      </p:pic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56FF7899-2E91-45C9-8653-7E8C4FBD44C2}"/>
              </a:ext>
            </a:extLst>
          </p:cNvPr>
          <p:cNvSpPr txBox="1"/>
          <p:nvPr/>
        </p:nvSpPr>
        <p:spPr>
          <a:xfrm>
            <a:off x="6835486" y="2183434"/>
            <a:ext cx="1056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モデル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シナリオ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800" dirty="0">
                <a:latin typeface="Meiryo UI" panose="020B0604030504040204" pitchFamily="50" charset="-128"/>
                <a:ea typeface="Meiryo UI" panose="020B0604030504040204" pitchFamily="50" charset="-128"/>
              </a:rPr>
              <a:t>パラメータテーブル</a:t>
            </a:r>
            <a:endParaRPr kumimoji="1" lang="en-US" altLang="ja-JP" sz="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8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システム設定ファイル</a:t>
            </a:r>
          </a:p>
        </p:txBody>
      </p:sp>
      <p:sp>
        <p:nvSpPr>
          <p:cNvPr id="61" name="矢印: 左 60">
            <a:extLst>
              <a:ext uri="{FF2B5EF4-FFF2-40B4-BE49-F238E27FC236}">
                <a16:creationId xmlns:a16="http://schemas.microsoft.com/office/drawing/2014/main" id="{C7DFFE82-FC40-47F3-92D8-C1B1EAEB3322}"/>
              </a:ext>
            </a:extLst>
          </p:cNvPr>
          <p:cNvSpPr/>
          <p:nvPr/>
        </p:nvSpPr>
        <p:spPr>
          <a:xfrm>
            <a:off x="7250351" y="1917603"/>
            <a:ext cx="1282723" cy="374215"/>
          </a:xfrm>
          <a:prstGeom prst="leftArrow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>
                <a:latin typeface="Meiryo UI" panose="020B0604030504040204" pitchFamily="50" charset="-128"/>
                <a:ea typeface="Meiryo UI" panose="020B0604030504040204" pitchFamily="50" charset="-128"/>
              </a:rPr>
              <a:t>登録・変更</a:t>
            </a:r>
          </a:p>
        </p:txBody>
      </p:sp>
      <p:pic>
        <p:nvPicPr>
          <p:cNvPr id="62" name="図 61" descr="ボトル が含まれている画像&#10;&#10;自動的に生成された説明">
            <a:extLst>
              <a:ext uri="{FF2B5EF4-FFF2-40B4-BE49-F238E27FC236}">
                <a16:creationId xmlns:a16="http://schemas.microsoft.com/office/drawing/2014/main" id="{79D20F97-9238-4597-BE38-0CC7542AEC8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8927" y="2001129"/>
            <a:ext cx="311066" cy="311066"/>
          </a:xfrm>
          <a:prstGeom prst="rect">
            <a:avLst/>
          </a:prstGeom>
        </p:spPr>
      </p:pic>
      <p:pic>
        <p:nvPicPr>
          <p:cNvPr id="63" name="図 62">
            <a:extLst>
              <a:ext uri="{FF2B5EF4-FFF2-40B4-BE49-F238E27FC236}">
                <a16:creationId xmlns:a16="http://schemas.microsoft.com/office/drawing/2014/main" id="{54D69036-EBE6-4FDA-B913-22F4717525B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573" y="3346152"/>
            <a:ext cx="136158" cy="136158"/>
          </a:xfrm>
          <a:prstGeom prst="rect">
            <a:avLst/>
          </a:prstGeom>
        </p:spPr>
      </p:pic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1328790-FC70-4B12-81D2-22E97AC18FAB}"/>
              </a:ext>
            </a:extLst>
          </p:cNvPr>
          <p:cNvSpPr txBox="1"/>
          <p:nvPr/>
        </p:nvSpPr>
        <p:spPr>
          <a:xfrm>
            <a:off x="6987475" y="3308038"/>
            <a:ext cx="64633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900">
                <a:latin typeface="Meiryo UI" panose="020B0604030504040204" pitchFamily="50" charset="-128"/>
                <a:ea typeface="Meiryo UI" panose="020B0604030504040204" pitchFamily="50" charset="-128"/>
              </a:rPr>
              <a:t>計算履歴</a:t>
            </a:r>
          </a:p>
        </p:txBody>
      </p:sp>
      <p:pic>
        <p:nvPicPr>
          <p:cNvPr id="65" name="図 64" descr="アイコン&#10;&#10;自動的に生成された説明">
            <a:extLst>
              <a:ext uri="{FF2B5EF4-FFF2-40B4-BE49-F238E27FC236}">
                <a16:creationId xmlns:a16="http://schemas.microsoft.com/office/drawing/2014/main" id="{752604FD-7EB8-4546-9321-1F0047505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517" y="2523959"/>
            <a:ext cx="260518" cy="260518"/>
          </a:xfrm>
          <a:prstGeom prst="rect">
            <a:avLst/>
          </a:prstGeom>
        </p:spPr>
      </p:pic>
      <p:pic>
        <p:nvPicPr>
          <p:cNvPr id="66" name="図 65" descr="アイコン&#10;&#10;自動的に生成された説明">
            <a:extLst>
              <a:ext uri="{FF2B5EF4-FFF2-40B4-BE49-F238E27FC236}">
                <a16:creationId xmlns:a16="http://schemas.microsoft.com/office/drawing/2014/main" id="{AD063694-FC5A-4CED-AF18-AEEEA01011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627" y="4066647"/>
            <a:ext cx="312170" cy="3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03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E862C214704C324180C493ED754D6F13" ma:contentTypeVersion="12" ma:contentTypeDescription="新しいドキュメントを作成します。" ma:contentTypeScope="" ma:versionID="4456ef7e2a1f9bd8e19eb1e281b9a746">
  <xsd:schema xmlns:xsd="http://www.w3.org/2001/XMLSchema" xmlns:xs="http://www.w3.org/2001/XMLSchema" xmlns:p="http://schemas.microsoft.com/office/2006/metadata/properties" xmlns:ns2="046d68e7-22e6-42da-b08a-262f21558c63" xmlns:ns3="6262cc24-530f-4e0a-a2cf-64e6c143a145" targetNamespace="http://schemas.microsoft.com/office/2006/metadata/properties" ma:root="true" ma:fieldsID="1ec34a7e58b45191f908c2c0a844e7de" ns2:_="" ns3:_="">
    <xsd:import namespace="046d68e7-22e6-42da-b08a-262f21558c63"/>
    <xsd:import namespace="6262cc24-530f-4e0a-a2cf-64e6c143a1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6d68e7-22e6-42da-b08a-262f21558c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画像タグ" ma:readOnly="false" ma:fieldId="{5cf76f15-5ced-4ddc-b409-7134ff3c332f}" ma:taxonomyMulti="true" ma:sspId="7fd0e135-c9ac-4e89-9c36-fb2929ad0f0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262cc24-530f-4e0a-a2cf-64e6c143a145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c105015-2edc-4166-9d4f-0d65c4c07d89}" ma:internalName="TaxCatchAll" ma:showField="CatchAllData" ma:web="6262cc24-530f-4e0a-a2cf-64e6c143a14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262cc24-530f-4e0a-a2cf-64e6c143a145" xsi:nil="true"/>
    <lcf76f155ced4ddcb4097134ff3c332f xmlns="046d68e7-22e6-42da-b08a-262f21558c63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FD62440-54FC-444A-AC0E-3AB78E511E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5547FFA-2D71-4D80-AE0C-7630368308C4}"/>
</file>

<file path=customXml/itemProps3.xml><?xml version="1.0" encoding="utf-8"?>
<ds:datastoreItem xmlns:ds="http://schemas.openxmlformats.org/officeDocument/2006/customXml" ds:itemID="{A33A7E14-8E3B-4232-911B-E8B471ED8F0C}">
  <ds:schemaRefs>
    <ds:schemaRef ds:uri="http://schemas.microsoft.com/office/2006/metadata/properties"/>
    <ds:schemaRef ds:uri="http://schemas.microsoft.com/office/infopath/2007/PartnerControls"/>
    <ds:schemaRef ds:uri="b5c5a089-6ee7-489b-86a2-03826be65c59"/>
    <ds:schemaRef ds:uri="612350bb-e880-4063-97f3-ac38fd225c7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200</Words>
  <Application>Microsoft Office PowerPoint</Application>
  <PresentationFormat>ワイド画面</PresentationFormat>
  <Paragraphs>95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Meiryo UI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Shingo Suzuki</dc:creator>
  <cp:lastModifiedBy>Shingo Suzuki</cp:lastModifiedBy>
  <cp:revision>10</cp:revision>
  <dcterms:created xsi:type="dcterms:W3CDTF">2022-06-28T22:01:41Z</dcterms:created>
  <dcterms:modified xsi:type="dcterms:W3CDTF">2022-07-17T05:11:06Z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0x010100E862C214704C324180C493ED754D6F13</vt:lpwstr>
  </property>
  <property fmtid="{D5CDD505-2E9C-101B-9397-08002B2CF9AE}" pid="3" name="MediaServiceImageTags">
    <vt:lpwstr/>
  </property>
</Properties>
</file>