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57" r:id="rId6"/>
    <p:sldId id="258" r:id="rId7"/>
    <p:sldId id="312" r:id="rId8"/>
    <p:sldId id="307" r:id="rId9"/>
    <p:sldId id="313" r:id="rId10"/>
    <p:sldId id="314" r:id="rId11"/>
    <p:sldId id="315" r:id="rId12"/>
    <p:sldId id="299" r:id="rId13"/>
    <p:sldId id="291" r:id="rId14"/>
    <p:sldId id="297" r:id="rId15"/>
    <p:sldId id="319" r:id="rId16"/>
    <p:sldId id="300" r:id="rId17"/>
    <p:sldId id="301" r:id="rId18"/>
    <p:sldId id="320" r:id="rId19"/>
    <p:sldId id="322" r:id="rId20"/>
    <p:sldId id="323" r:id="rId21"/>
    <p:sldId id="325" r:id="rId22"/>
    <p:sldId id="318" r:id="rId23"/>
    <p:sldId id="317" r:id="rId24"/>
    <p:sldId id="326" r:id="rId25"/>
    <p:sldId id="309" r:id="rId26"/>
    <p:sldId id="308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</p14:sldIdLst>
        </p14:section>
        <p14:section name="Storyboard" id="{513757B0-7741-45EC-8ECA-A96795348381}">
          <p14:sldIdLst>
            <p14:sldId id="312"/>
            <p14:sldId id="307"/>
            <p14:sldId id="313"/>
            <p14:sldId id="314"/>
            <p14:sldId id="315"/>
            <p14:sldId id="299"/>
            <p14:sldId id="291"/>
            <p14:sldId id="297"/>
            <p14:sldId id="319"/>
            <p14:sldId id="300"/>
            <p14:sldId id="301"/>
            <p14:sldId id="320"/>
            <p14:sldId id="322"/>
            <p14:sldId id="323"/>
            <p14:sldId id="325"/>
            <p14:sldId id="318"/>
            <p14:sldId id="317"/>
            <p14:sldId id="326"/>
          </p14:sldIdLst>
        </p14:section>
        <p14:section name="Appendix" id="{92AED338-204A-4E4E-9CAA-B04C9BC3032D}">
          <p14:sldIdLst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641" autoAdjust="0"/>
  </p:normalViewPr>
  <p:slideViewPr>
    <p:cSldViewPr snapToGrid="0">
      <p:cViewPr varScale="1">
        <p:scale>
          <a:sx n="124" d="100"/>
          <a:sy n="12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467A2061-8383-4D2F-A94B-50176709731D}"/>
    <pc:docChg chg="undo custSel mod delSld modSld sldOrd modSection">
      <pc:chgData name="Shojaie, Sheri" userId="47fee82b-f055-4c7f-9882-34505c0b1ac8" providerId="ADAL" clId="{467A2061-8383-4D2F-A94B-50176709731D}" dt="2020-07-07T18:52:20.812" v="129"/>
      <pc:docMkLst>
        <pc:docMk/>
      </pc:docMkLst>
      <pc:sldChg chg="addSp modSp modAnim">
        <pc:chgData name="Shojaie, Sheri" userId="47fee82b-f055-4c7f-9882-34505c0b1ac8" providerId="ADAL" clId="{467A2061-8383-4D2F-A94B-50176709731D}" dt="2020-07-07T18:47:32.025" v="82"/>
        <pc:sldMkLst>
          <pc:docMk/>
          <pc:sldMk cId="2196432342" sldId="291"/>
        </pc:sldMkLst>
        <pc:spChg chg="add mod">
          <ac:chgData name="Shojaie, Sheri" userId="47fee82b-f055-4c7f-9882-34505c0b1ac8" providerId="ADAL" clId="{467A2061-8383-4D2F-A94B-50176709731D}" dt="2020-07-07T18:47:00.119" v="66" actId="20577"/>
          <ac:spMkLst>
            <pc:docMk/>
            <pc:sldMk cId="2196432342" sldId="291"/>
            <ac:spMk id="26" creationId="{A1AD5D59-A8E3-4765-815D-07C33A4C0EEB}"/>
          </ac:spMkLst>
        </pc:spChg>
        <pc:spChg chg="add mod">
          <ac:chgData name="Shojaie, Sheri" userId="47fee82b-f055-4c7f-9882-34505c0b1ac8" providerId="ADAL" clId="{467A2061-8383-4D2F-A94B-50176709731D}" dt="2020-07-07T18:47:12.043" v="80" actId="20577"/>
          <ac:spMkLst>
            <pc:docMk/>
            <pc:sldMk cId="2196432342" sldId="291"/>
            <ac:spMk id="27" creationId="{D9BE85CC-F66C-4049-A508-0D92FD59AD76}"/>
          </ac:spMkLst>
        </pc:spChg>
      </pc:sldChg>
      <pc:sldChg chg="modSp">
        <pc:chgData name="Shojaie, Sheri" userId="47fee82b-f055-4c7f-9882-34505c0b1ac8" providerId="ADAL" clId="{467A2061-8383-4D2F-A94B-50176709731D}" dt="2020-07-07T18:43:05.260" v="1" actId="12788"/>
        <pc:sldMkLst>
          <pc:docMk/>
          <pc:sldMk cId="2903025290" sldId="312"/>
        </pc:sldMkLst>
        <pc:spChg chg="mod">
          <ac:chgData name="Shojaie, Sheri" userId="47fee82b-f055-4c7f-9882-34505c0b1ac8" providerId="ADAL" clId="{467A2061-8383-4D2F-A94B-50176709731D}" dt="2020-07-07T18:42:55.026" v="0" actId="14100"/>
          <ac:spMkLst>
            <pc:docMk/>
            <pc:sldMk cId="2903025290" sldId="312"/>
            <ac:spMk id="3" creationId="{A0102D53-43D1-4951-BE04-20EB24517150}"/>
          </ac:spMkLst>
        </pc:spChg>
        <pc:grpChg chg="mod">
          <ac:chgData name="Shojaie, Sheri" userId="47fee82b-f055-4c7f-9882-34505c0b1ac8" providerId="ADAL" clId="{467A2061-8383-4D2F-A94B-50176709731D}" dt="2020-07-07T18:43:05.260" v="1" actId="12788"/>
          <ac:grpSpMkLst>
            <pc:docMk/>
            <pc:sldMk cId="2903025290" sldId="312"/>
            <ac:grpSpMk id="8" creationId="{D2E130AF-DF84-49B7-B9BB-5B2D543B94A7}"/>
          </ac:grpSpMkLst>
        </pc:grpChg>
        <pc:picChg chg="mod">
          <ac:chgData name="Shojaie, Sheri" userId="47fee82b-f055-4c7f-9882-34505c0b1ac8" providerId="ADAL" clId="{467A2061-8383-4D2F-A94B-50176709731D}" dt="2020-07-07T18:43:05.260" v="1" actId="12788"/>
          <ac:picMkLst>
            <pc:docMk/>
            <pc:sldMk cId="2903025290" sldId="312"/>
            <ac:picMk id="4" creationId="{18BEAAA2-7E89-45D7-A93D-F928C86D6E11}"/>
          </ac:picMkLst>
        </pc:picChg>
        <pc:picChg chg="mod">
          <ac:chgData name="Shojaie, Sheri" userId="47fee82b-f055-4c7f-9882-34505c0b1ac8" providerId="ADAL" clId="{467A2061-8383-4D2F-A94B-50176709731D}" dt="2020-07-07T18:43:05.260" v="1" actId="12788"/>
          <ac:picMkLst>
            <pc:docMk/>
            <pc:sldMk cId="2903025290" sldId="312"/>
            <ac:picMk id="7" creationId="{8B0A00B7-B012-4377-85C7-1588EEBCCCAD}"/>
          </ac:picMkLst>
        </pc:picChg>
      </pc:sldChg>
      <pc:sldChg chg="modSp">
        <pc:chgData name="Shojaie, Sheri" userId="47fee82b-f055-4c7f-9882-34505c0b1ac8" providerId="ADAL" clId="{467A2061-8383-4D2F-A94B-50176709731D}" dt="2020-07-07T18:45:00.801" v="39" actId="1076"/>
        <pc:sldMkLst>
          <pc:docMk/>
          <pc:sldMk cId="2952652386" sldId="314"/>
        </pc:sldMkLst>
        <pc:spChg chg="mod">
          <ac:chgData name="Shojaie, Sheri" userId="47fee82b-f055-4c7f-9882-34505c0b1ac8" providerId="ADAL" clId="{467A2061-8383-4D2F-A94B-50176709731D}" dt="2020-07-07T18:45:00.801" v="39" actId="1076"/>
          <ac:spMkLst>
            <pc:docMk/>
            <pc:sldMk cId="2952652386" sldId="314"/>
            <ac:spMk id="2" creationId="{ADCCFB2F-EA20-499F-B878-C32808973237}"/>
          </ac:spMkLst>
        </pc:spChg>
        <pc:spChg chg="mod">
          <ac:chgData name="Shojaie, Sheri" userId="47fee82b-f055-4c7f-9882-34505c0b1ac8" providerId="ADAL" clId="{467A2061-8383-4D2F-A94B-50176709731D}" dt="2020-07-07T18:44:50.757" v="38" actId="27636"/>
          <ac:spMkLst>
            <pc:docMk/>
            <pc:sldMk cId="2952652386" sldId="314"/>
            <ac:spMk id="7" creationId="{9F8FFF8B-E29E-4319-A378-9025B2362114}"/>
          </ac:spMkLst>
        </pc:spChg>
      </pc:sldChg>
      <pc:sldChg chg="modSp">
        <pc:chgData name="Shojaie, Sheri" userId="47fee82b-f055-4c7f-9882-34505c0b1ac8" providerId="ADAL" clId="{467A2061-8383-4D2F-A94B-50176709731D}" dt="2020-07-07T18:51:22.051" v="120" actId="14100"/>
        <pc:sldMkLst>
          <pc:docMk/>
          <pc:sldMk cId="2207907069" sldId="317"/>
        </pc:sldMkLst>
        <pc:spChg chg="mod">
          <ac:chgData name="Shojaie, Sheri" userId="47fee82b-f055-4c7f-9882-34505c0b1ac8" providerId="ADAL" clId="{467A2061-8383-4D2F-A94B-50176709731D}" dt="2020-07-07T18:51:22.051" v="120" actId="14100"/>
          <ac:spMkLst>
            <pc:docMk/>
            <pc:sldMk cId="2207907069" sldId="317"/>
            <ac:spMk id="6" creationId="{EFE9348C-BEB9-4B8D-92EA-360F55341278}"/>
          </ac:spMkLst>
        </pc:spChg>
      </pc:sldChg>
      <pc:sldChg chg="modSp">
        <pc:chgData name="Shojaie, Sheri" userId="47fee82b-f055-4c7f-9882-34505c0b1ac8" providerId="ADAL" clId="{467A2061-8383-4D2F-A94B-50176709731D}" dt="2020-07-07T18:51:32.738" v="122" actId="1076"/>
        <pc:sldMkLst>
          <pc:docMk/>
          <pc:sldMk cId="181537095" sldId="318"/>
        </pc:sldMkLst>
        <pc:spChg chg="mod">
          <ac:chgData name="Shojaie, Sheri" userId="47fee82b-f055-4c7f-9882-34505c0b1ac8" providerId="ADAL" clId="{467A2061-8383-4D2F-A94B-50176709731D}" dt="2020-07-07T18:51:28.360" v="121" actId="20577"/>
          <ac:spMkLst>
            <pc:docMk/>
            <pc:sldMk cId="181537095" sldId="318"/>
            <ac:spMk id="2" creationId="{258851FC-E83F-4AFD-BFB1-6746B0756688}"/>
          </ac:spMkLst>
        </pc:spChg>
        <pc:spChg chg="mod">
          <ac:chgData name="Shojaie, Sheri" userId="47fee82b-f055-4c7f-9882-34505c0b1ac8" providerId="ADAL" clId="{467A2061-8383-4D2F-A94B-50176709731D}" dt="2020-07-07T18:51:32.738" v="122" actId="1076"/>
          <ac:spMkLst>
            <pc:docMk/>
            <pc:sldMk cId="181537095" sldId="318"/>
            <ac:spMk id="3" creationId="{A0102D53-43D1-4951-BE04-20EB24517150}"/>
          </ac:spMkLst>
        </pc:spChg>
      </pc:sldChg>
      <pc:sldChg chg="modSp del">
        <pc:chgData name="Shojaie, Sheri" userId="47fee82b-f055-4c7f-9882-34505c0b1ac8" providerId="ADAL" clId="{467A2061-8383-4D2F-A94B-50176709731D}" dt="2020-07-07T18:48:49.307" v="85" actId="2696"/>
        <pc:sldMkLst>
          <pc:docMk/>
          <pc:sldMk cId="1018738073" sldId="324"/>
        </pc:sldMkLst>
        <pc:spChg chg="mod">
          <ac:chgData name="Shojaie, Sheri" userId="47fee82b-f055-4c7f-9882-34505c0b1ac8" providerId="ADAL" clId="{467A2061-8383-4D2F-A94B-50176709731D}" dt="2020-07-07T18:48:37.722" v="84" actId="6549"/>
          <ac:spMkLst>
            <pc:docMk/>
            <pc:sldMk cId="1018738073" sldId="324"/>
            <ac:spMk id="12" creationId="{D2C3D98A-02D6-45D5-8BB6-BD29CB74BEA2}"/>
          </ac:spMkLst>
        </pc:spChg>
      </pc:sldChg>
      <pc:sldChg chg="addSp modSp modAnim">
        <pc:chgData name="Shojaie, Sheri" userId="47fee82b-f055-4c7f-9882-34505c0b1ac8" providerId="ADAL" clId="{467A2061-8383-4D2F-A94B-50176709731D}" dt="2020-07-07T18:49:56.257" v="104" actId="14100"/>
        <pc:sldMkLst>
          <pc:docMk/>
          <pc:sldMk cId="878746199" sldId="325"/>
        </pc:sldMkLst>
        <pc:spChg chg="add mod">
          <ac:chgData name="Shojaie, Sheri" userId="47fee82b-f055-4c7f-9882-34505c0b1ac8" providerId="ADAL" clId="{467A2061-8383-4D2F-A94B-50176709731D}" dt="2020-07-07T18:49:56.257" v="104" actId="14100"/>
          <ac:spMkLst>
            <pc:docMk/>
            <pc:sldMk cId="878746199" sldId="325"/>
            <ac:spMk id="4" creationId="{C328DC5B-AAF8-4777-9837-8FFD016BF22B}"/>
          </ac:spMkLst>
        </pc:spChg>
        <pc:spChg chg="mod">
          <ac:chgData name="Shojaie, Sheri" userId="47fee82b-f055-4c7f-9882-34505c0b1ac8" providerId="ADAL" clId="{467A2061-8383-4D2F-A94B-50176709731D}" dt="2020-07-07T18:49:31.577" v="99" actId="1076"/>
          <ac:spMkLst>
            <pc:docMk/>
            <pc:sldMk cId="878746199" sldId="325"/>
            <ac:spMk id="12" creationId="{D2C3D98A-02D6-45D5-8BB6-BD29CB74BEA2}"/>
          </ac:spMkLst>
        </pc:spChg>
      </pc:sldChg>
      <pc:sldChg chg="addSp delSp modSp mod ord setBg">
        <pc:chgData name="Shojaie, Sheri" userId="47fee82b-f055-4c7f-9882-34505c0b1ac8" providerId="ADAL" clId="{467A2061-8383-4D2F-A94B-50176709731D}" dt="2020-07-07T18:52:20.812" v="129"/>
        <pc:sldMkLst>
          <pc:docMk/>
          <pc:sldMk cId="4100701429" sldId="326"/>
        </pc:sldMkLst>
        <pc:spChg chg="mo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2" creationId="{E48F1EE2-0F6B-4EA3-B1FD-7D87E66117E3}"/>
          </ac:spMkLst>
        </pc:spChg>
        <pc:spChg chg="del">
          <ac:chgData name="Shojaie, Sheri" userId="47fee82b-f055-4c7f-9882-34505c0b1ac8" providerId="ADAL" clId="{467A2061-8383-4D2F-A94B-50176709731D}" dt="2020-07-07T18:51:40.779" v="123" actId="478"/>
          <ac:spMkLst>
            <pc:docMk/>
            <pc:sldMk cId="4100701429" sldId="326"/>
            <ac:spMk id="3" creationId="{6667660A-59B9-47B2-8468-55F5A0558923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10" creationId="{9A3D0CE2-91FF-49B3-A5D8-181E900D7501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12" creationId="{58AEBD96-C315-4F53-9D9E-0E20E993EBFA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14" creationId="{78916AAA-66F6-4DFA-88ED-7E27CF6B8DAD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20" creationId="{E8035907-EB9C-4E11-8A9B-D25B0AD8D749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26" creationId="{D9C69FA7-0958-4ED9-A0DF-E87A0C137BF5}"/>
          </ac:spMkLst>
        </pc:spChg>
        <pc:grpChg chg="add">
          <ac:chgData name="Shojaie, Sheri" userId="47fee82b-f055-4c7f-9882-34505c0b1ac8" providerId="ADAL" clId="{467A2061-8383-4D2F-A94B-50176709731D}" dt="2020-07-07T18:51:54.303" v="126" actId="26606"/>
          <ac:grpSpMkLst>
            <pc:docMk/>
            <pc:sldMk cId="4100701429" sldId="326"/>
            <ac:grpSpMk id="16" creationId="{A137D43F-BAD6-47F1-AA65-AEEA38A2FF30}"/>
          </ac:grpSpMkLst>
        </pc:grpChg>
        <pc:grpChg chg="add">
          <ac:chgData name="Shojaie, Sheri" userId="47fee82b-f055-4c7f-9882-34505c0b1ac8" providerId="ADAL" clId="{467A2061-8383-4D2F-A94B-50176709731D}" dt="2020-07-07T18:51:54.303" v="126" actId="26606"/>
          <ac:grpSpMkLst>
            <pc:docMk/>
            <pc:sldMk cId="4100701429" sldId="326"/>
            <ac:grpSpMk id="22" creationId="{B4CFDD4A-4FA1-4CD9-90D5-E253C2040BA3}"/>
          </ac:grpSpMkLst>
        </pc:grpChg>
        <pc:picChg chg="add mod">
          <ac:chgData name="Shojaie, Sheri" userId="47fee82b-f055-4c7f-9882-34505c0b1ac8" providerId="ADAL" clId="{467A2061-8383-4D2F-A94B-50176709731D}" dt="2020-07-07T18:51:58.937" v="127" actId="1076"/>
          <ac:picMkLst>
            <pc:docMk/>
            <pc:sldMk cId="4100701429" sldId="326"/>
            <ac:picMk id="4" creationId="{5AB282C1-E8F8-4845-A29A-A091E1A7BFDE}"/>
          </ac:picMkLst>
        </pc:picChg>
        <pc:picChg chg="add mod">
          <ac:chgData name="Shojaie, Sheri" userId="47fee82b-f055-4c7f-9882-34505c0b1ac8" providerId="ADAL" clId="{467A2061-8383-4D2F-A94B-50176709731D}" dt="2020-07-07T18:51:58.937" v="127" actId="1076"/>
          <ac:picMkLst>
            <pc:docMk/>
            <pc:sldMk cId="4100701429" sldId="326"/>
            <ac:picMk id="5" creationId="{7443774D-EB30-4DA7-BFD6-3427BAF4F0C8}"/>
          </ac:picMkLst>
        </pc:picChg>
      </pc:sldChg>
    </pc:docChg>
  </pc:docChgLst>
  <pc:docChgLst>
    <pc:chgData name="Shojaie, Sheri" userId="47fee82b-f055-4c7f-9882-34505c0b1ac8" providerId="ADAL" clId="{8C18E64C-C26D-49DC-A17B-7D199124D80B}"/>
    <pc:docChg chg="undo redo custSel addSld delSld modSld sldOrd modSection">
      <pc:chgData name="Shojaie, Sheri" userId="47fee82b-f055-4c7f-9882-34505c0b1ac8" providerId="ADAL" clId="{8C18E64C-C26D-49DC-A17B-7D199124D80B}" dt="2020-07-06T13:24:08.430" v="4907"/>
      <pc:docMkLst>
        <pc:docMk/>
      </pc:docMkLst>
      <pc:sldChg chg="addSp">
        <pc:chgData name="Shojaie, Sheri" userId="47fee82b-f055-4c7f-9882-34505c0b1ac8" providerId="ADAL" clId="{8C18E64C-C26D-49DC-A17B-7D199124D80B}" dt="2020-07-06T03:37:52.424" v="271"/>
        <pc:sldMkLst>
          <pc:docMk/>
          <pc:sldMk cId="3832578117" sldId="256"/>
        </pc:sldMkLst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4" creationId="{0F88A0B3-E69A-4C2E-994D-40DC85BCDB0D}"/>
          </ac:picMkLst>
        </pc:picChg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5" creationId="{16B1F823-A771-4B61-A398-74C9258533CD}"/>
          </ac:picMkLst>
        </pc:picChg>
      </pc:sldChg>
      <pc:sldChg chg="addSp">
        <pc:chgData name="Shojaie, Sheri" userId="47fee82b-f055-4c7f-9882-34505c0b1ac8" providerId="ADAL" clId="{8C18E64C-C26D-49DC-A17B-7D199124D80B}" dt="2020-07-06T03:37:54.563" v="272"/>
        <pc:sldMkLst>
          <pc:docMk/>
          <pc:sldMk cId="3672346102" sldId="257"/>
        </pc:sldMkLst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4" creationId="{0CECE001-C2B3-4F08-B2FF-F950F73B07AD}"/>
          </ac:picMkLst>
        </pc:picChg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5" creationId="{FB403051-0A0F-4050-8F26-1317F637C7A9}"/>
          </ac:picMkLst>
        </pc:picChg>
      </pc:sldChg>
      <pc:sldChg chg="addSp">
        <pc:chgData name="Shojaie, Sheri" userId="47fee82b-f055-4c7f-9882-34505c0b1ac8" providerId="ADAL" clId="{8C18E64C-C26D-49DC-A17B-7D199124D80B}" dt="2020-07-06T03:37:56.069" v="273"/>
        <pc:sldMkLst>
          <pc:docMk/>
          <pc:sldMk cId="1844842962" sldId="258"/>
        </pc:sldMkLst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9" creationId="{EBAFAB8F-4F65-4A5E-9334-2D398DCD3A13}"/>
          </ac:picMkLst>
        </pc:picChg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10" creationId="{7598D6C8-7996-4F16-A2AB-C68451654542}"/>
          </ac:picMkLst>
        </pc:picChg>
      </pc:sldChg>
      <pc:sldChg chg="addSp del">
        <pc:chgData name="Shojaie, Sheri" userId="47fee82b-f055-4c7f-9882-34505c0b1ac8" providerId="ADAL" clId="{8C18E64C-C26D-49DC-A17B-7D199124D80B}" dt="2020-07-06T13:23:18.284" v="4905" actId="2696"/>
        <pc:sldMkLst>
          <pc:docMk/>
          <pc:sldMk cId="3006969196" sldId="261"/>
        </pc:sldMkLst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6" creationId="{C260596D-F123-43AD-8714-83AF7BB39900}"/>
          </ac:picMkLst>
        </pc:picChg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7" creationId="{2DBAF512-EA10-4F60-92F8-B0BF494FCD79}"/>
          </ac:picMkLst>
        </pc:picChg>
      </pc:sldChg>
      <pc:sldChg chg="addSp del">
        <pc:chgData name="Shojaie, Sheri" userId="47fee82b-f055-4c7f-9882-34505c0b1ac8" providerId="ADAL" clId="{8C18E64C-C26D-49DC-A17B-7D199124D80B}" dt="2020-07-06T04:03:42.574" v="1187" actId="2696"/>
        <pc:sldMkLst>
          <pc:docMk/>
          <pc:sldMk cId="1697487224" sldId="284"/>
        </pc:sldMkLst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5" creationId="{C6619421-E911-4595-BE9D-D05C560A0ECC}"/>
          </ac:picMkLst>
        </pc:picChg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6" creationId="{98A24CB7-59A6-48EE-8E0B-41F6C6ABAA68}"/>
          </ac:picMkLst>
        </pc:picChg>
      </pc:sldChg>
      <pc:sldChg chg="addSp del">
        <pc:chgData name="Shojaie, Sheri" userId="47fee82b-f055-4c7f-9882-34505c0b1ac8" providerId="ADAL" clId="{8C18E64C-C26D-49DC-A17B-7D199124D80B}" dt="2020-07-06T03:39:17.198" v="303" actId="2696"/>
        <pc:sldMkLst>
          <pc:docMk/>
          <pc:sldMk cId="352148822" sldId="288"/>
        </pc:sldMkLst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3" creationId="{169847DB-8D1E-485A-AA53-4C2351B80645}"/>
          </ac:picMkLst>
        </pc:picChg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4" creationId="{D74AE449-BFD3-41AC-8393-E597D22EA73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04.814" v="780" actId="1036"/>
        <pc:sldMkLst>
          <pc:docMk/>
          <pc:sldMk cId="2196432342" sldId="291"/>
        </pc:sldMkLst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7" creationId="{A1E6B3B5-DCB3-4B06-A724-FDB826363EF7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8" creationId="{D479781B-2302-4891-8B4D-C482E42ACE74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7" creationId="{99A07FD3-92EB-406B-A24E-1B20168E9245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8" creationId="{C77A1D80-A694-4C13-9E30-44BD8181B563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9" creationId="{9B2330AE-B141-45AE-93CD-6C2C10192986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0" creationId="{5AE1E362-A663-49DF-9E0F-CB9BB5E243A1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1" creationId="{1508FD58-C419-4144-A0E2-DD2FBF714887}"/>
          </ac:spMkLst>
        </pc:spChg>
        <pc:spChg chg="add mod">
          <ac:chgData name="Shojaie, Sheri" userId="47fee82b-f055-4c7f-9882-34505c0b1ac8" providerId="ADAL" clId="{8C18E64C-C26D-49DC-A17B-7D199124D80B}" dt="2020-07-06T03:48:54.238" v="770" actId="255"/>
          <ac:spMkLst>
            <pc:docMk/>
            <pc:sldMk cId="2196432342" sldId="291"/>
            <ac:spMk id="22" creationId="{C967EF2F-D6B7-4131-B57B-FE1BAC3A95C5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3" creationId="{DD56F54B-9EED-4241-9ACC-7DF45C788F5A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4" creationId="{A3463E20-01CF-4042-BE33-244ECCA9718F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5" creationId="{D9FB9821-B000-484D-8521-6294AA6D5472}"/>
          </ac:spMkLst>
        </pc:spChg>
        <pc:spChg chg="del">
          <ac:chgData name="Shojaie, Sheri" userId="47fee82b-f055-4c7f-9882-34505c0b1ac8" providerId="ADAL" clId="{8C18E64C-C26D-49DC-A17B-7D199124D80B}" dt="2020-07-06T03:43:25.549" v="422" actId="478"/>
          <ac:spMkLst>
            <pc:docMk/>
            <pc:sldMk cId="2196432342" sldId="291"/>
            <ac:spMk id="27" creationId="{8EE4482B-F26C-4BD6-94C6-E2A1482CF883}"/>
          </ac:spMkLst>
        </pc:spChg>
        <pc:spChg chg="del">
          <ac:chgData name="Shojaie, Sheri" userId="47fee82b-f055-4c7f-9882-34505c0b1ac8" providerId="ADAL" clId="{8C18E64C-C26D-49DC-A17B-7D199124D80B}" dt="2020-07-06T03:43:27.340" v="423" actId="478"/>
          <ac:spMkLst>
            <pc:docMk/>
            <pc:sldMk cId="2196432342" sldId="291"/>
            <ac:spMk id="28" creationId="{ED9395E5-C1F9-49B9-A270-8E9E99C3779B}"/>
          </ac:spMkLst>
        </pc:spChg>
        <pc:picChg chg="mod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4" creationId="{6E62721E-D184-46E0-8E1D-92115652F884}"/>
          </ac:picMkLst>
        </pc:picChg>
        <pc:picChg chg="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6" creationId="{25891852-B042-46D5-9EE2-3F9D68E57C12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4" creationId="{B5F2277D-D8DE-45F9-A04B-E6D19064A3ED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5" creationId="{FCCFF5D4-1A04-4F77-99D8-B3948DF5BA64}"/>
          </ac:picMkLst>
        </pc:picChg>
        <pc:picChg chg="add 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16" creationId="{CB1002A7-3823-4C78-A3B1-00B535351B06}"/>
          </ac:picMkLst>
        </pc:picChg>
      </pc:sldChg>
      <pc:sldChg chg="addSp delSp modSp delAnim modAnim">
        <pc:chgData name="Shojaie, Sheri" userId="47fee82b-f055-4c7f-9882-34505c0b1ac8" providerId="ADAL" clId="{8C18E64C-C26D-49DC-A17B-7D199124D80B}" dt="2020-07-06T12:37:40.326" v="2757" actId="478"/>
        <pc:sldMkLst>
          <pc:docMk/>
          <pc:sldMk cId="1895920202" sldId="297"/>
        </pc:sldMkLst>
        <pc:spChg chg="mod">
          <ac:chgData name="Shojaie, Sheri" userId="47fee82b-f055-4c7f-9882-34505c0b1ac8" providerId="ADAL" clId="{8C18E64C-C26D-49DC-A17B-7D199124D80B}" dt="2020-07-06T03:57:54.727" v="1073" actId="208"/>
          <ac:spMkLst>
            <pc:docMk/>
            <pc:sldMk cId="1895920202" sldId="297"/>
            <ac:spMk id="4" creationId="{A38BA8B6-AB16-425E-AD1B-0CF1A7C8630F}"/>
          </ac:spMkLst>
        </pc:spChg>
        <pc:spChg chg="del mod">
          <ac:chgData name="Shojaie, Sheri" userId="47fee82b-f055-4c7f-9882-34505c0b1ac8" providerId="ADAL" clId="{8C18E64C-C26D-49DC-A17B-7D199124D80B}" dt="2020-07-06T03:51:47.570" v="979" actId="478"/>
          <ac:spMkLst>
            <pc:docMk/>
            <pc:sldMk cId="1895920202" sldId="297"/>
            <ac:spMk id="5" creationId="{C2E85EFB-2539-4678-9BF7-B5AC9BFC41F4}"/>
          </ac:spMkLst>
        </pc:spChg>
        <pc:spChg chg="add del mod">
          <ac:chgData name="Shojaie, Sheri" userId="47fee82b-f055-4c7f-9882-34505c0b1ac8" providerId="ADAL" clId="{8C18E64C-C26D-49DC-A17B-7D199124D80B}" dt="2020-07-06T03:47:32.797" v="760" actId="478"/>
          <ac:spMkLst>
            <pc:docMk/>
            <pc:sldMk cId="1895920202" sldId="297"/>
            <ac:spMk id="6" creationId="{17042C9A-DED1-44F2-B665-E35BAFE7DCAD}"/>
          </ac:spMkLst>
        </pc:spChg>
        <pc:spChg chg="add mod">
          <ac:chgData name="Shojaie, Sheri" userId="47fee82b-f055-4c7f-9882-34505c0b1ac8" providerId="ADAL" clId="{8C18E64C-C26D-49DC-A17B-7D199124D80B}" dt="2020-07-06T03:49:56.447" v="794" actId="1076"/>
          <ac:spMkLst>
            <pc:docMk/>
            <pc:sldMk cId="1895920202" sldId="297"/>
            <ac:spMk id="7" creationId="{8F4F15B7-31D0-4606-B3AF-026DCC967796}"/>
          </ac:spMkLst>
        </pc:spChg>
        <pc:spChg chg="add del mod">
          <ac:chgData name="Shojaie, Sheri" userId="47fee82b-f055-4c7f-9882-34505c0b1ac8" providerId="ADAL" clId="{8C18E64C-C26D-49DC-A17B-7D199124D80B}" dt="2020-07-06T03:54:28.323" v="1042" actId="478"/>
          <ac:spMkLst>
            <pc:docMk/>
            <pc:sldMk cId="1895920202" sldId="297"/>
            <ac:spMk id="8" creationId="{E59BAEC7-AAD6-4BCF-B99C-08D258EFA8CF}"/>
          </ac:spMkLst>
        </pc:spChg>
        <pc:spChg chg="add mod">
          <ac:chgData name="Shojaie, Sheri" userId="47fee82b-f055-4c7f-9882-34505c0b1ac8" providerId="ADAL" clId="{8C18E64C-C26D-49DC-A17B-7D199124D80B}" dt="2020-07-06T03:56:17.417" v="1065" actId="14861"/>
          <ac:spMkLst>
            <pc:docMk/>
            <pc:sldMk cId="1895920202" sldId="297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03:47:26.941" v="758" actId="478"/>
          <ac:spMkLst>
            <pc:docMk/>
            <pc:sldMk cId="1895920202" sldId="297"/>
            <ac:spMk id="12" creationId="{ADEDF8ED-FADD-4DB3-AB43-51B5BBE9F561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5" creationId="{3CF5368F-DA33-4FD3-9EBE-8B533CA26CFA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6" creationId="{B26555B9-5817-4D9B-ACEC-92E292FE1F80}"/>
          </ac:spMkLst>
        </pc:spChg>
        <pc:spChg chg="add mod">
          <ac:chgData name="Shojaie, Sheri" userId="47fee82b-f055-4c7f-9882-34505c0b1ac8" providerId="ADAL" clId="{8C18E64C-C26D-49DC-A17B-7D199124D80B}" dt="2020-07-06T03:54:12.991" v="1040" actId="20577"/>
          <ac:spMkLst>
            <pc:docMk/>
            <pc:sldMk cId="1895920202" sldId="297"/>
            <ac:spMk id="17" creationId="{1258C406-2AA5-4F30-AC3F-99508C81CAB6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8" creationId="{06D460E8-36C6-42E4-A8B0-E9B544D1FFFD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9" creationId="{CBE99F19-BA72-495C-8DE7-9C1D98363F0E}"/>
          </ac:spMkLst>
        </pc:spChg>
        <pc:spChg chg="mod">
          <ac:chgData name="Shojaie, Sheri" userId="47fee82b-f055-4c7f-9882-34505c0b1ac8" providerId="ADAL" clId="{8C18E64C-C26D-49DC-A17B-7D199124D80B}" dt="2020-07-06T03:57:51.847" v="1072" actId="207"/>
          <ac:spMkLst>
            <pc:docMk/>
            <pc:sldMk cId="1895920202" sldId="297"/>
            <ac:spMk id="20" creationId="{7CE75E52-1C63-4E8F-927F-BDFCF163E370}"/>
          </ac:spMkLst>
        </pc:spChg>
        <pc:spChg chg="add mod">
          <ac:chgData name="Shojaie, Sheri" userId="47fee82b-f055-4c7f-9882-34505c0b1ac8" providerId="ADAL" clId="{8C18E64C-C26D-49DC-A17B-7D199124D80B}" dt="2020-07-06T12:33:43.405" v="2729" actId="1036"/>
          <ac:spMkLst>
            <pc:docMk/>
            <pc:sldMk cId="1895920202" sldId="297"/>
            <ac:spMk id="21" creationId="{076CED9F-F75B-41DC-BC65-3426ECC254C0}"/>
          </ac:spMkLst>
        </pc:spChg>
        <pc:spChg chg="add del mod">
          <ac:chgData name="Shojaie, Sheri" userId="47fee82b-f055-4c7f-9882-34505c0b1ac8" providerId="ADAL" clId="{8C18E64C-C26D-49DC-A17B-7D199124D80B}" dt="2020-07-06T12:37:40.326" v="2757" actId="478"/>
          <ac:spMkLst>
            <pc:docMk/>
            <pc:sldMk cId="1895920202" sldId="297"/>
            <ac:spMk id="22" creationId="{F443E176-97FA-411B-91AA-F19D44653653}"/>
          </ac:spMkLst>
        </pc:spChg>
        <pc:picChg chg="mod">
          <ac:chgData name="Shojaie, Sheri" userId="47fee82b-f055-4c7f-9882-34505c0b1ac8" providerId="ADAL" clId="{8C18E64C-C26D-49DC-A17B-7D199124D80B}" dt="2020-07-06T03:49:56.447" v="794" actId="1076"/>
          <ac:picMkLst>
            <pc:docMk/>
            <pc:sldMk cId="1895920202" sldId="297"/>
            <ac:picMk id="3" creationId="{B8B1B959-22E1-47DE-A277-42304D717935}"/>
          </ac:picMkLst>
        </pc:picChg>
        <pc:picChg chg="del">
          <ac:chgData name="Shojaie, Sheri" userId="47fee82b-f055-4c7f-9882-34505c0b1ac8" providerId="ADAL" clId="{8C18E64C-C26D-49DC-A17B-7D199124D80B}" dt="2020-07-06T03:47:29.359" v="759" actId="478"/>
          <ac:picMkLst>
            <pc:docMk/>
            <pc:sldMk cId="1895920202" sldId="297"/>
            <ac:picMk id="11" creationId="{74EFECB8-CCB4-421E-91CF-856104EF1FEA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3" creationId="{70EF146F-37C6-46EE-9641-3E6CF52E69DF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4" creationId="{35F9F235-EF96-40BD-B974-924F2014BD59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14.189" v="790" actId="1036"/>
        <pc:sldMkLst>
          <pc:docMk/>
          <pc:sldMk cId="851150474" sldId="299"/>
        </pc:sldMkLst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4" creationId="{DA60F5B8-1B84-49C1-9BEF-6EC83A708D61}"/>
          </ac:spMkLst>
        </pc:spChg>
        <pc:spChg chg="del mod">
          <ac:chgData name="Shojaie, Sheri" userId="47fee82b-f055-4c7f-9882-34505c0b1ac8" providerId="ADAL" clId="{8C18E64C-C26D-49DC-A17B-7D199124D80B}" dt="2020-07-06T03:41:11.122" v="395" actId="478"/>
          <ac:spMkLst>
            <pc:docMk/>
            <pc:sldMk cId="851150474" sldId="299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3:43:09.277" v="421" actId="20577"/>
          <ac:spMkLst>
            <pc:docMk/>
            <pc:sldMk cId="851150474" sldId="299"/>
            <ac:spMk id="8" creationId="{5A27D96E-95E5-46A3-9AD6-2D7F2AEDC8BC}"/>
          </ac:spMkLst>
        </pc:spChg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10" creationId="{74DBC011-43DE-4AA8-8EBE-DA6FD1A4271E}"/>
          </ac:spMkLst>
        </pc:spChg>
        <pc:spChg chg="del">
          <ac:chgData name="Shojaie, Sheri" userId="47fee82b-f055-4c7f-9882-34505c0b1ac8" providerId="ADAL" clId="{8C18E64C-C26D-49DC-A17B-7D199124D80B}" dt="2020-07-06T03:40:09.518" v="304" actId="478"/>
          <ac:spMkLst>
            <pc:docMk/>
            <pc:sldMk cId="851150474" sldId="299"/>
            <ac:spMk id="45" creationId="{BEEC07D4-D91A-4B35-A099-C4DEA2543202}"/>
          </ac:spMkLst>
        </pc:spChg>
        <pc:picChg chg="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2" creationId="{F770F181-659B-470B-BEF9-CAFDBF42E694}"/>
          </ac:picMkLst>
        </pc:picChg>
        <pc:picChg chg="mod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3" creationId="{0C94557C-10C5-42B3-BEC8-FAEF12140173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6" creationId="{5A08727C-2391-4423-8CFF-DB0EFFCAFE4C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7" creationId="{EF73D806-928D-4BA4-9C23-3CEDAFBFFB77}"/>
          </ac:picMkLst>
        </pc:picChg>
        <pc:picChg chg="add del mod modCrop">
          <ac:chgData name="Shojaie, Sheri" userId="47fee82b-f055-4c7f-9882-34505c0b1ac8" providerId="ADAL" clId="{8C18E64C-C26D-49DC-A17B-7D199124D80B}" dt="2020-07-06T03:44:25.822" v="436" actId="478"/>
          <ac:picMkLst>
            <pc:docMk/>
            <pc:sldMk cId="851150474" sldId="299"/>
            <ac:picMk id="11" creationId="{2A6A1DBC-60EA-4641-9ACA-096C625BD8D6}"/>
          </ac:picMkLst>
        </pc:picChg>
        <pc:picChg chg="add 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12" creationId="{65B9DA73-7219-41A5-982B-E357FED15D3B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39:56.134" v="2914" actId="948"/>
        <pc:sldMkLst>
          <pc:docMk/>
          <pc:sldMk cId="555835259" sldId="300"/>
        </pc:sldMkLst>
        <pc:spChg chg="add mod">
          <ac:chgData name="Shojaie, Sheri" userId="47fee82b-f055-4c7f-9882-34505c0b1ac8" providerId="ADAL" clId="{8C18E64C-C26D-49DC-A17B-7D199124D80B}" dt="2020-07-06T04:17:17.565" v="2405" actId="1036"/>
          <ac:spMkLst>
            <pc:docMk/>
            <pc:sldMk cId="555835259" sldId="300"/>
            <ac:spMk id="2" creationId="{96EB5504-6874-4375-8A47-EB52C3A83DFD}"/>
          </ac:spMkLst>
        </pc:spChg>
        <pc:spChg chg="add mod">
          <ac:chgData name="Shojaie, Sheri" userId="47fee82b-f055-4c7f-9882-34505c0b1ac8" providerId="ADAL" clId="{8C18E64C-C26D-49DC-A17B-7D199124D80B}" dt="2020-07-06T12:39:56.134" v="2914" actId="948"/>
          <ac:spMkLst>
            <pc:docMk/>
            <pc:sldMk cId="555835259" sldId="300"/>
            <ac:spMk id="3" creationId="{3F455246-F196-41DC-AA5F-9B55F159C2C8}"/>
          </ac:spMkLst>
        </pc:spChg>
        <pc:spChg chg="del mod ord">
          <ac:chgData name="Shojaie, Sheri" userId="47fee82b-f055-4c7f-9882-34505c0b1ac8" providerId="ADAL" clId="{8C18E64C-C26D-49DC-A17B-7D199124D80B}" dt="2020-07-06T03:59:21.806" v="1088" actId="478"/>
          <ac:spMkLst>
            <pc:docMk/>
            <pc:sldMk cId="555835259" sldId="300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10:01.533" v="1635" actId="14100"/>
          <ac:spMkLst>
            <pc:docMk/>
            <pc:sldMk cId="555835259" sldId="300"/>
            <ac:spMk id="9" creationId="{C3B5DFFF-B571-468B-B917-E28A1AE47186}"/>
          </ac:spMkLst>
        </pc:spChg>
        <pc:spChg chg="del">
          <ac:chgData name="Shojaie, Sheri" userId="47fee82b-f055-4c7f-9882-34505c0b1ac8" providerId="ADAL" clId="{8C18E64C-C26D-49DC-A17B-7D199124D80B}" dt="2020-07-06T03:58:11.538" v="1074" actId="478"/>
          <ac:spMkLst>
            <pc:docMk/>
            <pc:sldMk cId="555835259" sldId="300"/>
            <ac:spMk id="68" creationId="{0F46A328-08E0-41C7-B79D-A5EFB87C5A00}"/>
          </ac:spMkLst>
        </pc:sp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6" creationId="{5A069B96-49E1-4289-9362-8FAC3400E41B}"/>
          </ac:picMkLst>
        </pc:pic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7" creationId="{ADBA7D60-AC76-4A93-8C56-A76D3801656D}"/>
          </ac:picMkLst>
        </pc:picChg>
        <pc:picChg chg="mod modCrop">
          <ac:chgData name="Shojaie, Sheri" userId="47fee82b-f055-4c7f-9882-34505c0b1ac8" providerId="ADAL" clId="{8C18E64C-C26D-49DC-A17B-7D199124D80B}" dt="2020-07-06T04:17:09.556" v="2394" actId="14100"/>
          <ac:picMkLst>
            <pc:docMk/>
            <pc:sldMk cId="555835259" sldId="300"/>
            <ac:picMk id="8" creationId="{C826B16F-0187-4C81-A976-19E9366A7672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43:34.807" v="3416" actId="20577"/>
        <pc:sldMkLst>
          <pc:docMk/>
          <pc:sldMk cId="1467688783" sldId="301"/>
        </pc:sldMkLst>
        <pc:spChg chg="del">
          <ac:chgData name="Shojaie, Sheri" userId="47fee82b-f055-4c7f-9882-34505c0b1ac8" providerId="ADAL" clId="{8C18E64C-C26D-49DC-A17B-7D199124D80B}" dt="2020-07-06T04:01:27.277" v="1176" actId="478"/>
          <ac:spMkLst>
            <pc:docMk/>
            <pc:sldMk cId="1467688783" sldId="301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21:04.909" v="2699" actId="20577"/>
          <ac:spMkLst>
            <pc:docMk/>
            <pc:sldMk cId="1467688783" sldId="301"/>
            <ac:spMk id="10" creationId="{6DABBE8C-D79D-4C8B-A33B-159A4E6323EE}"/>
          </ac:spMkLst>
        </pc:spChg>
        <pc:spChg chg="add mod">
          <ac:chgData name="Shojaie, Sheri" userId="47fee82b-f055-4c7f-9882-34505c0b1ac8" providerId="ADAL" clId="{8C18E64C-C26D-49DC-A17B-7D199124D80B}" dt="2020-07-06T12:43:34.807" v="3416" actId="20577"/>
          <ac:spMkLst>
            <pc:docMk/>
            <pc:sldMk cId="1467688783" sldId="301"/>
            <ac:spMk id="11" creationId="{546EA01C-7C48-4BED-8EFE-9312D3CA0DEC}"/>
          </ac:spMkLst>
        </pc:spChg>
        <pc:spChg chg="del">
          <ac:chgData name="Shojaie, Sheri" userId="47fee82b-f055-4c7f-9882-34505c0b1ac8" providerId="ADAL" clId="{8C18E64C-C26D-49DC-A17B-7D199124D80B}" dt="2020-07-06T04:01:30.524" v="1177" actId="478"/>
          <ac:spMkLst>
            <pc:docMk/>
            <pc:sldMk cId="1467688783" sldId="301"/>
            <ac:spMk id="60" creationId="{5E6C9930-2FAC-43D9-A491-D2EEE86C3F5A}"/>
          </ac:spMkLst>
        </pc:spChg>
        <pc:spChg chg="del">
          <ac:chgData name="Shojaie, Sheri" userId="47fee82b-f055-4c7f-9882-34505c0b1ac8" providerId="ADAL" clId="{8C18E64C-C26D-49DC-A17B-7D199124D80B}" dt="2020-07-06T04:01:24.550" v="1175" actId="478"/>
          <ac:spMkLst>
            <pc:docMk/>
            <pc:sldMk cId="1467688783" sldId="301"/>
            <ac:spMk id="68" creationId="{0F46A328-08E0-41C7-B79D-A5EFB87C5A00}"/>
          </ac:spMkLst>
        </pc:sp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3" creationId="{EE51696D-F741-4615-B738-B131AD421F0F}"/>
          </ac:picMkLst>
        </pc:pic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6" creationId="{72E0F4C8-24CA-4F2F-A888-48CB79850FAC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8" creationId="{3FAEE44D-0C6E-49EE-BCD5-023B2173779F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9" creationId="{0F5494DF-3B11-4731-855D-4BB023490D3A}"/>
          </ac:picMkLst>
        </pc:picChg>
        <pc:cxnChg chg="del">
          <ac:chgData name="Shojaie, Sheri" userId="47fee82b-f055-4c7f-9882-34505c0b1ac8" providerId="ADAL" clId="{8C18E64C-C26D-49DC-A17B-7D199124D80B}" dt="2020-07-06T04:01:30.524" v="1177" actId="478"/>
          <ac:cxnSpMkLst>
            <pc:docMk/>
            <pc:sldMk cId="1467688783" sldId="301"/>
            <ac:cxnSpMk id="59" creationId="{670A6210-7568-404C-86ED-215209687A9C}"/>
          </ac:cxnSpMkLst>
        </pc:cxnChg>
      </pc:sldChg>
      <pc:sldChg chg="addSp delSp modSp del">
        <pc:chgData name="Shojaie, Sheri" userId="47fee82b-f055-4c7f-9882-34505c0b1ac8" providerId="ADAL" clId="{8C18E64C-C26D-49DC-A17B-7D199124D80B}" dt="2020-07-06T12:51:12.663" v="3892" actId="2696"/>
        <pc:sldMkLst>
          <pc:docMk/>
          <pc:sldMk cId="628639603" sldId="303"/>
        </pc:sldMkLst>
        <pc:spChg chg="del">
          <ac:chgData name="Shojaie, Sheri" userId="47fee82b-f055-4c7f-9882-34505c0b1ac8" providerId="ADAL" clId="{8C18E64C-C26D-49DC-A17B-7D199124D80B}" dt="2020-07-06T12:43:55.473" v="3420" actId="478"/>
          <ac:spMkLst>
            <pc:docMk/>
            <pc:sldMk cId="628639603" sldId="303"/>
            <ac:spMk id="3" creationId="{E197A961-3853-4664-BADD-1E535E019048}"/>
          </ac:spMkLst>
        </pc:spChg>
        <pc:spChg chg="del">
          <ac:chgData name="Shojaie, Sheri" userId="47fee82b-f055-4c7f-9882-34505c0b1ac8" providerId="ADAL" clId="{8C18E64C-C26D-49DC-A17B-7D199124D80B}" dt="2020-07-06T12:43:42.212" v="3417" actId="478"/>
          <ac:spMkLst>
            <pc:docMk/>
            <pc:sldMk cId="628639603" sldId="303"/>
            <ac:spMk id="8" creationId="{AB65C920-0062-436D-B668-2CD0467749E2}"/>
          </ac:spMkLst>
        </pc:spChg>
        <pc:spChg chg="add del">
          <ac:chgData name="Shojaie, Sheri" userId="47fee82b-f055-4c7f-9882-34505c0b1ac8" providerId="ADAL" clId="{8C18E64C-C26D-49DC-A17B-7D199124D80B}" dt="2020-07-06T12:43:53.715" v="3419"/>
          <ac:spMkLst>
            <pc:docMk/>
            <pc:sldMk cId="628639603" sldId="303"/>
            <ac:spMk id="10" creationId="{4517DB3B-5996-47C2-8E57-13A0AA40A152}"/>
          </ac:spMkLst>
        </pc:spChg>
        <pc:spChg chg="add mod">
          <ac:chgData name="Shojaie, Sheri" userId="47fee82b-f055-4c7f-9882-34505c0b1ac8" providerId="ADAL" clId="{8C18E64C-C26D-49DC-A17B-7D199124D80B}" dt="2020-07-06T12:44:43.224" v="3599" actId="20577"/>
          <ac:spMkLst>
            <pc:docMk/>
            <pc:sldMk cId="628639603" sldId="303"/>
            <ac:spMk id="12" creationId="{9CE0C4EC-9ED7-4D96-93D6-DD01B123B8AF}"/>
          </ac:spMkLst>
        </pc:sp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6" creationId="{183CAF65-66B8-4A17-B610-A75A0F44979D}"/>
          </ac:picMkLst>
        </pc:pic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7" creationId="{6AFC3570-E792-40FA-9595-15809C7DD8EE}"/>
          </ac:picMkLst>
        </pc:picChg>
      </pc:sldChg>
      <pc:sldChg chg="addSp modSp del">
        <pc:chgData name="Shojaie, Sheri" userId="47fee82b-f055-4c7f-9882-34505c0b1ac8" providerId="ADAL" clId="{8C18E64C-C26D-49DC-A17B-7D199124D80B}" dt="2020-07-06T13:01:38.548" v="4657" actId="2696"/>
        <pc:sldMkLst>
          <pc:docMk/>
          <pc:sldMk cId="3668487394" sldId="304"/>
        </pc:sldMkLst>
        <pc:spChg chg="mod">
          <ac:chgData name="Shojaie, Sheri" userId="47fee82b-f055-4c7f-9882-34505c0b1ac8" providerId="ADAL" clId="{8C18E64C-C26D-49DC-A17B-7D199124D80B}" dt="2020-07-06T12:58:39.255" v="4466" actId="5793"/>
          <ac:spMkLst>
            <pc:docMk/>
            <pc:sldMk cId="3668487394" sldId="304"/>
            <ac:spMk id="4" creationId="{07194F77-979D-41B3-8C34-0A2B1732E308}"/>
          </ac:spMkLst>
        </pc:sp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3" creationId="{414C6E6C-5D49-4CC3-8EA8-D3B088FF15CA}"/>
          </ac:picMkLst>
        </pc:pic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5" creationId="{8A307CEC-8C8F-4765-8ACE-CD297BAFBEEC}"/>
          </ac:picMkLst>
        </pc:picChg>
      </pc:sldChg>
      <pc:sldChg chg="addSp delSp del">
        <pc:chgData name="Shojaie, Sheri" userId="47fee82b-f055-4c7f-9882-34505c0b1ac8" providerId="ADAL" clId="{8C18E64C-C26D-49DC-A17B-7D199124D80B}" dt="2020-07-06T12:58:34.047" v="4461" actId="2696"/>
        <pc:sldMkLst>
          <pc:docMk/>
          <pc:sldMk cId="3936194644" sldId="305"/>
        </pc:sldMkLst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6" creationId="{0097C342-C358-47EC-9204-5C8E225E1AFC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7" creationId="{A03F2F88-E4FF-46F5-AB4E-019553E56F6F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8" creationId="{6B42F1B6-979F-465C-8583-AE48FB2814A1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9" creationId="{813A5E13-C760-4088-AB2E-88C6E2F0F412}"/>
          </ac:spMkLst>
        </pc:spChg>
        <pc:picChg chg="del">
          <ac:chgData name="Shojaie, Sheri" userId="47fee82b-f055-4c7f-9882-34505c0b1ac8" providerId="ADAL" clId="{8C18E64C-C26D-49DC-A17B-7D199124D80B}" dt="2020-07-06T12:49:31.897" v="3879" actId="478"/>
          <ac:picMkLst>
            <pc:docMk/>
            <pc:sldMk cId="3936194644" sldId="305"/>
            <ac:picMk id="5" creationId="{1A409622-BA52-4F92-8750-1F2769234855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0" creationId="{12E00117-55DF-46D1-BD84-08AA24DB9E6E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1" creationId="{46B9F194-4D9D-4AE6-B811-DDD9C4DF770B}"/>
          </ac:picMkLst>
        </pc:picChg>
        <pc:picChg chg="del">
          <ac:chgData name="Shojaie, Sheri" userId="47fee82b-f055-4c7f-9882-34505c0b1ac8" providerId="ADAL" clId="{8C18E64C-C26D-49DC-A17B-7D199124D80B}" dt="2020-07-06T12:49:33.270" v="3880" actId="478"/>
          <ac:picMkLst>
            <pc:docMk/>
            <pc:sldMk cId="3936194644" sldId="305"/>
            <ac:picMk id="22" creationId="{EEBF0BD5-AF8A-48AE-9B4E-642E61E4AC96}"/>
          </ac:picMkLst>
        </pc:picChg>
      </pc:sldChg>
      <pc:sldChg chg="addSp delSp">
        <pc:chgData name="Shojaie, Sheri" userId="47fee82b-f055-4c7f-9882-34505c0b1ac8" providerId="ADAL" clId="{8C18E64C-C26D-49DC-A17B-7D199124D80B}" dt="2020-07-06T03:37:58.860" v="275"/>
        <pc:sldMkLst>
          <pc:docMk/>
          <pc:sldMk cId="2166245833" sldId="307"/>
        </pc:sldMkLst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6" creationId="{6072B8DE-69FF-4938-AF06-C0E1AB2E696F}"/>
          </ac:picMkLst>
        </pc:picChg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8" creationId="{338BDE9F-89EC-4AE0-AD02-EFE5FD2EBA8B}"/>
          </ac:picMkLst>
        </pc:picChg>
      </pc:sldChg>
      <pc:sldChg chg="addSp">
        <pc:chgData name="Shojaie, Sheri" userId="47fee82b-f055-4c7f-9882-34505c0b1ac8" providerId="ADAL" clId="{8C18E64C-C26D-49DC-A17B-7D199124D80B}" dt="2020-07-06T03:38:25.348" v="291"/>
        <pc:sldMkLst>
          <pc:docMk/>
          <pc:sldMk cId="992619148" sldId="308"/>
        </pc:sldMkLst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5" creationId="{5C232242-262A-440A-A264-19E8FD63F2DE}"/>
          </ac:picMkLst>
        </pc:picChg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6" creationId="{56C25EEE-E5AB-4AD0-BE9C-277021297751}"/>
          </ac:picMkLst>
        </pc:picChg>
      </pc:sldChg>
      <pc:sldChg chg="addSp">
        <pc:chgData name="Shojaie, Sheri" userId="47fee82b-f055-4c7f-9882-34505c0b1ac8" providerId="ADAL" clId="{8C18E64C-C26D-49DC-A17B-7D199124D80B}" dt="2020-07-06T03:38:23.956" v="290"/>
        <pc:sldMkLst>
          <pc:docMk/>
          <pc:sldMk cId="724085916" sldId="309"/>
        </pc:sldMkLst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6" creationId="{209C8353-4403-4E0A-BAA5-1875753B552C}"/>
          </ac:picMkLst>
        </pc:picChg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8" creationId="{6F086738-D357-4C2C-A21D-00920C7BDDB9}"/>
          </ac:picMkLst>
        </pc:picChg>
      </pc:sldChg>
      <pc:sldChg chg="addSp">
        <pc:chgData name="Shojaie, Sheri" userId="47fee82b-f055-4c7f-9882-34505c0b1ac8" providerId="ADAL" clId="{8C18E64C-C26D-49DC-A17B-7D199124D80B}" dt="2020-07-06T03:38:26.644" v="292"/>
        <pc:sldMkLst>
          <pc:docMk/>
          <pc:sldMk cId="405937566" sldId="310"/>
        </pc:sldMkLst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6" creationId="{C5B22274-72BB-4DA5-8EE7-9290BF59E264}"/>
          </ac:picMkLst>
        </pc:picChg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7" creationId="{DE0A224B-386B-4733-BBC5-B20597D2DB2B}"/>
          </ac:picMkLst>
        </pc:picChg>
      </pc:sldChg>
      <pc:sldChg chg="addSp modSp modAnim">
        <pc:chgData name="Shojaie, Sheri" userId="47fee82b-f055-4c7f-9882-34505c0b1ac8" providerId="ADAL" clId="{8C18E64C-C26D-49DC-A17B-7D199124D80B}" dt="2020-07-06T13:04:40.135" v="4764"/>
        <pc:sldMkLst>
          <pc:docMk/>
          <pc:sldMk cId="2903025290" sldId="312"/>
        </pc:sldMkLst>
        <pc:spChg chg="add mod">
          <ac:chgData name="Shojaie, Sheri" userId="47fee82b-f055-4c7f-9882-34505c0b1ac8" providerId="ADAL" clId="{8C18E64C-C26D-49DC-A17B-7D199124D80B}" dt="2020-07-06T13:04:35.384" v="4763" actId="2085"/>
          <ac:spMkLst>
            <pc:docMk/>
            <pc:sldMk cId="2903025290" sldId="312"/>
            <ac:spMk id="5" creationId="{D7ADC94E-E91A-4803-8260-2B051CF2C296}"/>
          </ac:spMkLst>
        </pc:spChg>
      </pc:sldChg>
      <pc:sldChg chg="addSp">
        <pc:chgData name="Shojaie, Sheri" userId="47fee82b-f055-4c7f-9882-34505c0b1ac8" providerId="ADAL" clId="{8C18E64C-C26D-49DC-A17B-7D199124D80B}" dt="2020-07-06T03:37:48.004" v="269"/>
        <pc:sldMkLst>
          <pc:docMk/>
          <pc:sldMk cId="1300684764" sldId="313"/>
        </pc:sldMkLst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4" creationId="{D4FC5413-A6C2-4AC0-AD6E-CCBC68097CD6}"/>
          </ac:picMkLst>
        </pc:picChg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5" creationId="{4E8BB333-AF87-46DE-9732-49FB0E1A96C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4:02:42.194" v="1186" actId="20577"/>
        <pc:sldMkLst>
          <pc:docMk/>
          <pc:sldMk cId="2952652386" sldId="314"/>
        </pc:sldMkLst>
        <pc:spChg chg="mod">
          <ac:chgData name="Shojaie, Sheri" userId="47fee82b-f055-4c7f-9882-34505c0b1ac8" providerId="ADAL" clId="{8C18E64C-C26D-49DC-A17B-7D199124D80B}" dt="2020-07-06T03:32:26.638" v="34" actId="1076"/>
          <ac:spMkLst>
            <pc:docMk/>
            <pc:sldMk cId="2952652386" sldId="314"/>
            <ac:spMk id="2" creationId="{ADCCFB2F-EA20-499F-B878-C32808973237}"/>
          </ac:spMkLst>
        </pc:spChg>
        <pc:spChg chg="mod">
          <ac:chgData name="Shojaie, Sheri" userId="47fee82b-f055-4c7f-9882-34505c0b1ac8" providerId="ADAL" clId="{8C18E64C-C26D-49DC-A17B-7D199124D80B}" dt="2020-07-06T04:02:42.194" v="1186" actId="20577"/>
          <ac:spMkLst>
            <pc:docMk/>
            <pc:sldMk cId="2952652386" sldId="314"/>
            <ac:spMk id="7" creationId="{9F8FFF8B-E29E-4319-A378-9025B2362114}"/>
          </ac:spMkLst>
        </pc:spChg>
        <pc:picChg chg="add mod">
          <ac:chgData name="Shojaie, Sheri" userId="47fee82b-f055-4c7f-9882-34505c0b1ac8" providerId="ADAL" clId="{8C18E64C-C26D-49DC-A17B-7D199124D80B}" dt="2020-07-06T03:38:48.854" v="295" actId="1076"/>
          <ac:picMkLst>
            <pc:docMk/>
            <pc:sldMk cId="2952652386" sldId="314"/>
            <ac:picMk id="4" creationId="{D78EDD78-50F9-4697-ABF4-2FE427214E8F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8" creationId="{8BC0BAB3-99EC-4FBC-A60E-ED1C5683032E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10" creationId="{4EA5B51C-2EEF-489B-B8FC-5DB1C21E4169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2" creationId="{33CC5647-DDB6-49E4-8AE4-12AF5E514AF5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4" creationId="{88201514-81E9-44F5-9ECE-7B1EEBE07D3F}"/>
          </ac:picMkLst>
        </pc:picChg>
      </pc:sldChg>
      <pc:sldChg chg="addSp modSp modNotesTx">
        <pc:chgData name="Shojaie, Sheri" userId="47fee82b-f055-4c7f-9882-34505c0b1ac8" providerId="ADAL" clId="{8C18E64C-C26D-49DC-A17B-7D199124D80B}" dt="2020-07-06T04:00:10.611" v="1089" actId="207"/>
        <pc:sldMkLst>
          <pc:docMk/>
          <pc:sldMk cId="4253484347" sldId="315"/>
        </pc:sldMkLst>
        <pc:spChg chg="mod">
          <ac:chgData name="Shojaie, Sheri" userId="47fee82b-f055-4c7f-9882-34505c0b1ac8" providerId="ADAL" clId="{8C18E64C-C26D-49DC-A17B-7D199124D80B}" dt="2020-07-06T03:33:44.957" v="132" actId="20577"/>
          <ac:spMkLst>
            <pc:docMk/>
            <pc:sldMk cId="4253484347" sldId="315"/>
            <ac:spMk id="7" creationId="{9F8FFF8B-E29E-4319-A378-9025B2362114}"/>
          </ac:spMkLst>
        </pc:sp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4" creationId="{E9BEF6B1-FE3D-4392-B42C-2C4C63DA2F02}"/>
          </ac:picMkLst>
        </pc:pic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5" creationId="{F2EB5EF4-08F2-47F7-96BC-51A4D36B565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8" creationId="{CC91A0D5-8184-4B92-9578-8B73AA89DBD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9" creationId="{2B33C94F-976D-4307-8D7F-9C9DC2D0A70E}"/>
          </ac:picMkLst>
        </pc:picChg>
      </pc:sldChg>
      <pc:sldChg chg="addSp del">
        <pc:chgData name="Shojaie, Sheri" userId="47fee82b-f055-4c7f-9882-34505c0b1ac8" providerId="ADAL" clId="{8C18E64C-C26D-49DC-A17B-7D199124D80B}" dt="2020-07-06T13:03:36.639" v="4760" actId="2696"/>
        <pc:sldMkLst>
          <pc:docMk/>
          <pc:sldMk cId="1996755146" sldId="316"/>
        </pc:sldMkLst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0" creationId="{7AC8E735-1C4C-4553-86A7-B099BDBEC039}"/>
          </ac:picMkLst>
        </pc:picChg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1" creationId="{ADEF704A-2B81-4874-813B-64D6457E761A}"/>
          </ac:picMkLst>
        </pc:picChg>
      </pc:sldChg>
      <pc:sldChg chg="addSp modSp add del">
        <pc:chgData name="Shojaie, Sheri" userId="47fee82b-f055-4c7f-9882-34505c0b1ac8" providerId="ADAL" clId="{8C18E64C-C26D-49DC-A17B-7D199124D80B}" dt="2020-07-06T13:23:14.341" v="4904" actId="20577"/>
        <pc:sldMkLst>
          <pc:docMk/>
          <pc:sldMk cId="2207907069" sldId="317"/>
        </pc:sldMkLst>
        <pc:spChg chg="mod">
          <ac:chgData name="Shojaie, Sheri" userId="47fee82b-f055-4c7f-9882-34505c0b1ac8" providerId="ADAL" clId="{8C18E64C-C26D-49DC-A17B-7D199124D80B}" dt="2020-07-06T13:23:14.341" v="4904" actId="20577"/>
          <ac:spMkLst>
            <pc:docMk/>
            <pc:sldMk cId="2207907069" sldId="317"/>
            <ac:spMk id="6" creationId="{EFE9348C-BEB9-4B8D-92EA-360F55341278}"/>
          </ac:spMkLst>
        </pc:sp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3" creationId="{7047173C-ED47-49C9-B7B4-85BBA34BD00A}"/>
          </ac:picMkLst>
        </pc:pic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4" creationId="{B0D07439-A1DC-4A66-BBEB-092B78F20DFA}"/>
          </ac:picMkLst>
        </pc:picChg>
      </pc:sldChg>
      <pc:sldChg chg="addSp ord">
        <pc:chgData name="Shojaie, Sheri" userId="47fee82b-f055-4c7f-9882-34505c0b1ac8" providerId="ADAL" clId="{8C18E64C-C26D-49DC-A17B-7D199124D80B}" dt="2020-07-06T13:24:08.430" v="4907"/>
        <pc:sldMkLst>
          <pc:docMk/>
          <pc:sldMk cId="181537095" sldId="318"/>
        </pc:sldMkLst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4" creationId="{CE134DFF-72D7-4CC1-9BEB-1B00E66CD810}"/>
          </ac:picMkLst>
        </pc:picChg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5" creationId="{8740BB57-7242-4520-B7A5-2789F646CCD0}"/>
          </ac:picMkLst>
        </pc:picChg>
      </pc:sldChg>
      <pc:sldChg chg="addSp delSp add delAnim modAnim">
        <pc:chgData name="Shojaie, Sheri" userId="47fee82b-f055-4c7f-9882-34505c0b1ac8" providerId="ADAL" clId="{8C18E64C-C26D-49DC-A17B-7D199124D80B}" dt="2020-07-06T12:37:35.207" v="2756"/>
        <pc:sldMkLst>
          <pc:docMk/>
          <pc:sldMk cId="1329192539" sldId="319"/>
        </pc:sldMkLst>
        <pc:spChg chg="del">
          <ac:chgData name="Shojaie, Sheri" userId="47fee82b-f055-4c7f-9882-34505c0b1ac8" providerId="ADAL" clId="{8C18E64C-C26D-49DC-A17B-7D199124D80B}" dt="2020-07-06T12:37:24.693" v="2754" actId="478"/>
          <ac:spMkLst>
            <pc:docMk/>
            <pc:sldMk cId="1329192539" sldId="319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12:37:22.118" v="2753" actId="478"/>
          <ac:spMkLst>
            <pc:docMk/>
            <pc:sldMk cId="1329192539" sldId="319"/>
            <ac:spMk id="21" creationId="{076CED9F-F75B-41DC-BC65-3426ECC254C0}"/>
          </ac:spMkLst>
        </pc:spChg>
        <pc:spChg chg="del">
          <ac:chgData name="Shojaie, Sheri" userId="47fee82b-f055-4c7f-9882-34505c0b1ac8" providerId="ADAL" clId="{8C18E64C-C26D-49DC-A17B-7D199124D80B}" dt="2020-07-06T12:36:53.195" v="2749" actId="478"/>
          <ac:spMkLst>
            <pc:docMk/>
            <pc:sldMk cId="1329192539" sldId="319"/>
            <ac:spMk id="22" creationId="{F443E176-97FA-411B-91AA-F19D44653653}"/>
          </ac:spMkLst>
        </pc:spChg>
        <pc:spChg chg="add">
          <ac:chgData name="Shojaie, Sheri" userId="47fee82b-f055-4c7f-9882-34505c0b1ac8" providerId="ADAL" clId="{8C18E64C-C26D-49DC-A17B-7D199124D80B}" dt="2020-07-06T12:37:16.205" v="2751"/>
          <ac:spMkLst>
            <pc:docMk/>
            <pc:sldMk cId="1329192539" sldId="319"/>
            <ac:spMk id="23" creationId="{ECEA5EC6-0E53-4A44-84C8-78AEF0FF9DEF}"/>
          </ac:spMkLst>
        </pc:spChg>
        <pc:spChg chg="add">
          <ac:chgData name="Shojaie, Sheri" userId="47fee82b-f055-4c7f-9882-34505c0b1ac8" providerId="ADAL" clId="{8C18E64C-C26D-49DC-A17B-7D199124D80B}" dt="2020-07-06T12:37:31.850" v="2755"/>
          <ac:spMkLst>
            <pc:docMk/>
            <pc:sldMk cId="1329192539" sldId="319"/>
            <ac:spMk id="24" creationId="{782C0D92-0AC7-4E31-A2A3-984A0376D710}"/>
          </ac:spMkLst>
        </pc:spChg>
      </pc:sldChg>
      <pc:sldChg chg="addSp delSp modSp add ord modAnim">
        <pc:chgData name="Shojaie, Sheri" userId="47fee82b-f055-4c7f-9882-34505c0b1ac8" providerId="ADAL" clId="{8C18E64C-C26D-49DC-A17B-7D199124D80B}" dt="2020-07-06T13:15:16.336" v="4768"/>
        <pc:sldMkLst>
          <pc:docMk/>
          <pc:sldMk cId="1997229613" sldId="320"/>
        </pc:sldMkLst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0" creationId="{3C53FD20-DA06-4B82-A7C6-CF7C93BF433A}"/>
          </ac:spMkLst>
        </pc:spChg>
        <pc:spChg chg="mod">
          <ac:chgData name="Shojaie, Sheri" userId="47fee82b-f055-4c7f-9882-34505c0b1ac8" providerId="ADAL" clId="{8C18E64C-C26D-49DC-A17B-7D199124D80B}" dt="2020-07-06T12:45:13.157" v="3605" actId="255"/>
          <ac:spMkLst>
            <pc:docMk/>
            <pc:sldMk cId="1997229613" sldId="320"/>
            <ac:spMk id="12" creationId="{9CE0C4EC-9ED7-4D96-93D6-DD01B123B8AF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3" creationId="{9BAB95A8-99DF-4F47-8A46-1DBB537AF191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4" creationId="{109E0C17-774B-4062-992F-7BFF80F6DE66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5" creationId="{5BBFACB5-5BCD-4590-A06C-AEC94D053E19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6" creationId="{9B2CE2CE-4CCF-49C7-93A7-43B331FACB1F}"/>
          </ac:spMkLst>
        </pc:spChg>
        <pc:spChg chg="add mod">
          <ac:chgData name="Shojaie, Sheri" userId="47fee82b-f055-4c7f-9882-34505c0b1ac8" providerId="ADAL" clId="{8C18E64C-C26D-49DC-A17B-7D199124D80B}" dt="2020-07-06T12:49:23.320" v="3878" actId="207"/>
          <ac:spMkLst>
            <pc:docMk/>
            <pc:sldMk cId="1997229613" sldId="320"/>
            <ac:spMk id="18" creationId="{FB1BEAEF-2DD0-45BF-AD0D-79CCDD18D2FE}"/>
          </ac:spMkLst>
        </pc:spChg>
        <pc:grpChg chg="add del mod">
          <ac:chgData name="Shojaie, Sheri" userId="47fee82b-f055-4c7f-9882-34505c0b1ac8" providerId="ADAL" clId="{8C18E64C-C26D-49DC-A17B-7D199124D80B}" dt="2020-07-06T13:15:01.995" v="4765" actId="165"/>
          <ac:grpSpMkLst>
            <pc:docMk/>
            <pc:sldMk cId="1997229613" sldId="320"/>
            <ac:grpSpMk id="2" creationId="{79C5FE65-A931-4B2A-ADB7-D174D109F275}"/>
          </ac:grpSpMkLst>
        </pc:grpChg>
        <pc:picChg chg="add mod topLvl">
          <ac:chgData name="Shojaie, Sheri" userId="47fee82b-f055-4c7f-9882-34505c0b1ac8" providerId="ADAL" clId="{8C18E64C-C26D-49DC-A17B-7D199124D80B}" dt="2020-07-06T13:15:01.995" v="4765" actId="165"/>
          <ac:picMkLst>
            <pc:docMk/>
            <pc:sldMk cId="1997229613" sldId="320"/>
            <ac:picMk id="8" creationId="{EA87003C-6D27-4D06-95F1-6A81E701FDAE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9" creationId="{12C86E9E-E9F8-4563-8ED9-3CDD4F74D12B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11" creationId="{BC824932-2E85-4970-AF8A-30477459AE2B}"/>
          </ac:picMkLst>
        </pc:picChg>
        <pc:picChg chg="add mod modCrop">
          <ac:chgData name="Shojaie, Sheri" userId="47fee82b-f055-4c7f-9882-34505c0b1ac8" providerId="ADAL" clId="{8C18E64C-C26D-49DC-A17B-7D199124D80B}" dt="2020-07-06T12:47:31.950" v="3637" actId="1076"/>
          <ac:picMkLst>
            <pc:docMk/>
            <pc:sldMk cId="1997229613" sldId="320"/>
            <ac:picMk id="17" creationId="{8EB90E85-5CF7-45CB-BEE3-893EB8BA5E71}"/>
          </ac:picMkLst>
        </pc:picChg>
      </pc:sldChg>
      <pc:sldChg chg="addSp delSp modSp add del">
        <pc:chgData name="Shojaie, Sheri" userId="47fee82b-f055-4c7f-9882-34505c0b1ac8" providerId="ADAL" clId="{8C18E64C-C26D-49DC-A17B-7D199124D80B}" dt="2020-07-06T12:53:33.162" v="3922" actId="2696"/>
        <pc:sldMkLst>
          <pc:docMk/>
          <pc:sldMk cId="844499530" sldId="321"/>
        </pc:sldMkLst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3" creationId="{E35C1BC9-7190-443D-8AA7-3DD571E04288}"/>
          </ac:picMkLst>
        </pc:picChg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5" creationId="{5C82BBCE-0D8D-4120-B83C-8E88B9074D63}"/>
          </ac:picMkLst>
        </pc:picChg>
        <pc:picChg chg="del">
          <ac:chgData name="Shojaie, Sheri" userId="47fee82b-f055-4c7f-9882-34505c0b1ac8" providerId="ADAL" clId="{8C18E64C-C26D-49DC-A17B-7D199124D80B}" dt="2020-07-06T12:51:32.695" v="3893" actId="478"/>
          <ac:picMkLst>
            <pc:docMk/>
            <pc:sldMk cId="844499530" sldId="321"/>
            <ac:picMk id="9" creationId="{12C86E9E-E9F8-4563-8ED9-3CDD4F74D1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0" creationId="{09169823-9782-433C-8F38-728998528718}"/>
          </ac:picMkLst>
        </pc:picChg>
        <pc:picChg chg="del">
          <ac:chgData name="Shojaie, Sheri" userId="47fee82b-f055-4c7f-9882-34505c0b1ac8" providerId="ADAL" clId="{8C18E64C-C26D-49DC-A17B-7D199124D80B}" dt="2020-07-06T12:50:55.739" v="3886" actId="478"/>
          <ac:picMkLst>
            <pc:docMk/>
            <pc:sldMk cId="844499530" sldId="321"/>
            <ac:picMk id="11" creationId="{BC824932-2E85-4970-AF8A-30477459AE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4" creationId="{214AEA2A-8646-4CA2-BC8D-C875F6D919BA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0:04.453" v="4874"/>
        <pc:sldMkLst>
          <pc:docMk/>
          <pc:sldMk cId="3968948767" sldId="322"/>
        </pc:sldMkLst>
        <pc:spChg chg="mod ord">
          <ac:chgData name="Shojaie, Sheri" userId="47fee82b-f055-4c7f-9882-34505c0b1ac8" providerId="ADAL" clId="{8C18E64C-C26D-49DC-A17B-7D199124D80B}" dt="2020-07-06T13:17:49.141" v="4826" actId="170"/>
          <ac:spMkLst>
            <pc:docMk/>
            <pc:sldMk cId="3968948767" sldId="322"/>
            <ac:spMk id="12" creationId="{9CE0C4EC-9ED7-4D96-93D6-DD01B123B8AF}"/>
          </ac:spMkLst>
        </pc:spChg>
        <pc:spChg chg="add del mod">
          <ac:chgData name="Shojaie, Sheri" userId="47fee82b-f055-4c7f-9882-34505c0b1ac8" providerId="ADAL" clId="{8C18E64C-C26D-49DC-A17B-7D199124D80B}" dt="2020-07-06T13:19:42.938" v="4871" actId="478"/>
          <ac:spMkLst>
            <pc:docMk/>
            <pc:sldMk cId="3968948767" sldId="322"/>
            <ac:spMk id="16" creationId="{A090153E-0214-4CD7-A9FC-830EC3FED767}"/>
          </ac:spMkLst>
        </pc:spChg>
        <pc:spChg chg="add mod">
          <ac:chgData name="Shojaie, Sheri" userId="47fee82b-f055-4c7f-9882-34505c0b1ac8" providerId="ADAL" clId="{8C18E64C-C26D-49DC-A17B-7D199124D80B}" dt="2020-07-06T12:58:26.357" v="4458" actId="20577"/>
          <ac:spMkLst>
            <pc:docMk/>
            <pc:sldMk cId="3968948767" sldId="322"/>
            <ac:spMk id="17" creationId="{0A4054AE-DE18-4984-BD8F-FE3A06DA5AEA}"/>
          </ac:spMkLst>
        </pc:spChg>
        <pc:spChg chg="add">
          <ac:chgData name="Shojaie, Sheri" userId="47fee82b-f055-4c7f-9882-34505c0b1ac8" providerId="ADAL" clId="{8C18E64C-C26D-49DC-A17B-7D199124D80B}" dt="2020-07-06T13:19:39.978" v="4870"/>
          <ac:spMkLst>
            <pc:docMk/>
            <pc:sldMk cId="3968948767" sldId="322"/>
            <ac:spMk id="21" creationId="{AA968DE9-09A0-4B46-930E-1F4B82DF4A7A}"/>
          </ac:spMkLst>
        </pc:spChg>
        <pc:grpChg chg="add del mod">
          <ac:chgData name="Shojaie, Sheri" userId="47fee82b-f055-4c7f-9882-34505c0b1ac8" providerId="ADAL" clId="{8C18E64C-C26D-49DC-A17B-7D199124D80B}" dt="2020-07-06T13:02:51.617" v="4661" actId="165"/>
          <ac:grpSpMkLst>
            <pc:docMk/>
            <pc:sldMk cId="3968948767" sldId="322"/>
            <ac:grpSpMk id="2" creationId="{D4F00324-D9D5-46E8-8864-91C9B6D301B2}"/>
          </ac:grpSpMkLst>
        </pc:grpChg>
        <pc:picChg chg="del mod">
          <ac:chgData name="Shojaie, Sheri" userId="47fee82b-f055-4c7f-9882-34505c0b1ac8" providerId="ADAL" clId="{8C18E64C-C26D-49DC-A17B-7D199124D80B}" dt="2020-07-06T12:54:22.420" v="4021" actId="478"/>
          <ac:picMkLst>
            <pc:docMk/>
            <pc:sldMk cId="3968948767" sldId="322"/>
            <ac:picMk id="3" creationId="{E35C1BC9-7190-443D-8AA7-3DD571E04288}"/>
          </ac:picMkLst>
        </pc:picChg>
        <pc:picChg chg="add del mod">
          <ac:chgData name="Shojaie, Sheri" userId="47fee82b-f055-4c7f-9882-34505c0b1ac8" providerId="ADAL" clId="{8C18E64C-C26D-49DC-A17B-7D199124D80B}" dt="2020-07-06T12:53:40.764" v="3925" actId="478"/>
          <ac:picMkLst>
            <pc:docMk/>
            <pc:sldMk cId="3968948767" sldId="322"/>
            <ac:picMk id="5" creationId="{5C82BBCE-0D8D-4120-B83C-8E88B9074D63}"/>
          </ac:picMkLst>
        </pc:picChg>
        <pc:picChg chg="add mod modCrop">
          <ac:chgData name="Shojaie, Sheri" userId="47fee82b-f055-4c7f-9882-34505c0b1ac8" providerId="ADAL" clId="{8C18E64C-C26D-49DC-A17B-7D199124D80B}" dt="2020-07-06T13:19:18.741" v="4849" actId="732"/>
          <ac:picMkLst>
            <pc:docMk/>
            <pc:sldMk cId="3968948767" sldId="322"/>
            <ac:picMk id="8" creationId="{128CC58A-44BF-48FE-88E2-FCAC546F52A2}"/>
          </ac:picMkLst>
        </pc:picChg>
        <pc:picChg chg="add del mod modCrop">
          <ac:chgData name="Shojaie, Sheri" userId="47fee82b-f055-4c7f-9882-34505c0b1ac8" providerId="ADAL" clId="{8C18E64C-C26D-49DC-A17B-7D199124D80B}" dt="2020-07-06T13:18:31.051" v="4836" actId="478"/>
          <ac:picMkLst>
            <pc:docMk/>
            <pc:sldMk cId="3968948767" sldId="322"/>
            <ac:picMk id="9" creationId="{39D07B62-9B60-480F-835F-4CB9D6E9A5B2}"/>
          </ac:picMkLst>
        </pc:picChg>
        <pc:picChg chg="del mod modCrop">
          <ac:chgData name="Shojaie, Sheri" userId="47fee82b-f055-4c7f-9882-34505c0b1ac8" providerId="ADAL" clId="{8C18E64C-C26D-49DC-A17B-7D199124D80B}" dt="2020-07-06T12:54:15.450" v="4018" actId="478"/>
          <ac:picMkLst>
            <pc:docMk/>
            <pc:sldMk cId="3968948767" sldId="322"/>
            <ac:picMk id="10" creationId="{09169823-9782-433C-8F38-728998528718}"/>
          </ac:picMkLst>
        </pc:picChg>
        <pc:picChg chg="add del mod modCrop">
          <ac:chgData name="Shojaie, Sheri" userId="47fee82b-f055-4c7f-9882-34505c0b1ac8" providerId="ADAL" clId="{8C18E64C-C26D-49DC-A17B-7D199124D80B}" dt="2020-07-06T13:02:42.913" v="4658" actId="478"/>
          <ac:picMkLst>
            <pc:docMk/>
            <pc:sldMk cId="3968948767" sldId="322"/>
            <ac:picMk id="11" creationId="{259FA50E-9CFB-4C59-A673-A06FDCCBF761}"/>
          </ac:picMkLst>
        </pc:picChg>
        <pc:picChg chg="add mod topLvl">
          <ac:chgData name="Shojaie, Sheri" userId="47fee82b-f055-4c7f-9882-34505c0b1ac8" providerId="ADAL" clId="{8C18E64C-C26D-49DC-A17B-7D199124D80B}" dt="2020-07-06T13:02:51.617" v="4661" actId="165"/>
          <ac:picMkLst>
            <pc:docMk/>
            <pc:sldMk cId="3968948767" sldId="322"/>
            <ac:picMk id="13" creationId="{E741CDAC-46B1-4996-B6F3-CCA3F2962167}"/>
          </ac:picMkLst>
        </pc:picChg>
        <pc:picChg chg="add del mod modCrop">
          <ac:chgData name="Shojaie, Sheri" userId="47fee82b-f055-4c7f-9882-34505c0b1ac8" providerId="ADAL" clId="{8C18E64C-C26D-49DC-A17B-7D199124D80B}" dt="2020-07-06T12:53:38.987" v="3924" actId="478"/>
          <ac:picMkLst>
            <pc:docMk/>
            <pc:sldMk cId="3968948767" sldId="322"/>
            <ac:picMk id="14" creationId="{214AEA2A-8646-4CA2-BC8D-C875F6D919BA}"/>
          </ac:picMkLst>
        </pc:picChg>
        <pc:picChg chg="add del mod topLvl">
          <ac:chgData name="Shojaie, Sheri" userId="47fee82b-f055-4c7f-9882-34505c0b1ac8" providerId="ADAL" clId="{8C18E64C-C26D-49DC-A17B-7D199124D80B}" dt="2020-07-06T13:02:53.349" v="4662" actId="478"/>
          <ac:picMkLst>
            <pc:docMk/>
            <pc:sldMk cId="3968948767" sldId="322"/>
            <ac:picMk id="15" creationId="{783804F4-CE2B-40C1-85AE-1DF700A30B3D}"/>
          </ac:picMkLst>
        </pc:picChg>
        <pc:picChg chg="add del mod modCrop">
          <ac:chgData name="Shojaie, Sheri" userId="47fee82b-f055-4c7f-9882-34505c0b1ac8" providerId="ADAL" clId="{8C18E64C-C26D-49DC-A17B-7D199124D80B}" dt="2020-07-06T13:18:29.033" v="4834" actId="478"/>
          <ac:picMkLst>
            <pc:docMk/>
            <pc:sldMk cId="3968948767" sldId="322"/>
            <ac:picMk id="18" creationId="{D893D069-8235-4D8F-8AD0-641AF1CE220E}"/>
          </ac:picMkLst>
        </pc:picChg>
        <pc:picChg chg="add del mod modCrop">
          <ac:chgData name="Shojaie, Sheri" userId="47fee82b-f055-4c7f-9882-34505c0b1ac8" providerId="ADAL" clId="{8C18E64C-C26D-49DC-A17B-7D199124D80B}" dt="2020-07-06T13:19:22.856" v="4850"/>
          <ac:picMkLst>
            <pc:docMk/>
            <pc:sldMk cId="3968948767" sldId="322"/>
            <ac:picMk id="20" creationId="{E0F73B1D-E229-4165-A163-A38452279F51}"/>
          </ac:picMkLst>
        </pc:picChg>
      </pc:sldChg>
      <pc:sldChg chg="modSp add del">
        <pc:chgData name="Shojaie, Sheri" userId="47fee82b-f055-4c7f-9882-34505c0b1ac8" providerId="ADAL" clId="{8C18E64C-C26D-49DC-A17B-7D199124D80B}" dt="2020-07-06T12:58:29.703" v="4459" actId="2696"/>
        <pc:sldMkLst>
          <pc:docMk/>
          <pc:sldMk cId="770045390" sldId="323"/>
        </pc:sldMkLst>
        <pc:picChg chg="mod">
          <ac:chgData name="Shojaie, Sheri" userId="47fee82b-f055-4c7f-9882-34505c0b1ac8" providerId="ADAL" clId="{8C18E64C-C26D-49DC-A17B-7D199124D80B}" dt="2020-07-06T12:54:18.553" v="4020" actId="1076"/>
          <ac:picMkLst>
            <pc:docMk/>
            <pc:sldMk cId="770045390" sldId="323"/>
            <ac:picMk id="5" creationId="{5C82BBCE-0D8D-4120-B83C-8E88B9074D63}"/>
          </ac:picMkLst>
        </pc:picChg>
        <pc:picChg chg="mod modCrop">
          <ac:chgData name="Shojaie, Sheri" userId="47fee82b-f055-4c7f-9882-34505c0b1ac8" providerId="ADAL" clId="{8C18E64C-C26D-49DC-A17B-7D199124D80B}" dt="2020-07-06T12:55:26.329" v="4033" actId="732"/>
          <ac:picMkLst>
            <pc:docMk/>
            <pc:sldMk cId="770045390" sldId="323"/>
            <ac:picMk id="10" creationId="{09169823-9782-433C-8F38-728998528718}"/>
          </ac:picMkLst>
        </pc:picChg>
        <pc:picChg chg="mod modCrop">
          <ac:chgData name="Shojaie, Sheri" userId="47fee82b-f055-4c7f-9882-34505c0b1ac8" providerId="ADAL" clId="{8C18E64C-C26D-49DC-A17B-7D199124D80B}" dt="2020-07-06T12:55:15.261" v="4032" actId="732"/>
          <ac:picMkLst>
            <pc:docMk/>
            <pc:sldMk cId="770045390" sldId="323"/>
            <ac:picMk id="14" creationId="{214AEA2A-8646-4CA2-BC8D-C875F6D919BA}"/>
          </ac:picMkLst>
        </pc:picChg>
      </pc:sldChg>
      <pc:sldChg chg="addSp delSp modSp add">
        <pc:chgData name="Shojaie, Sheri" userId="47fee82b-f055-4c7f-9882-34505c0b1ac8" providerId="ADAL" clId="{8C18E64C-C26D-49DC-A17B-7D199124D80B}" dt="2020-07-06T13:19:47.089" v="4872"/>
        <pc:sldMkLst>
          <pc:docMk/>
          <pc:sldMk cId="1077294529" sldId="323"/>
        </pc:sldMkLst>
        <pc:spChg chg="mod">
          <ac:chgData name="Shojaie, Sheri" userId="47fee82b-f055-4c7f-9882-34505c0b1ac8" providerId="ADAL" clId="{8C18E64C-C26D-49DC-A17B-7D199124D80B}" dt="2020-07-06T13:19:47.089" v="4872"/>
          <ac:spMkLst>
            <pc:docMk/>
            <pc:sldMk cId="1077294529" sldId="323"/>
            <ac:spMk id="12" creationId="{9CE0C4EC-9ED7-4D96-93D6-DD01B123B8AF}"/>
          </ac:spMkLst>
        </pc:spChg>
        <pc:spChg chg="mod ord">
          <ac:chgData name="Shojaie, Sheri" userId="47fee82b-f055-4c7f-9882-34505c0b1ac8" providerId="ADAL" clId="{8C18E64C-C26D-49DC-A17B-7D199124D80B}" dt="2020-07-06T13:19:37.317" v="4869" actId="1036"/>
          <ac:spMkLst>
            <pc:docMk/>
            <pc:sldMk cId="1077294529" sldId="323"/>
            <ac:spMk id="16" creationId="{A090153E-0214-4CD7-A9FC-830EC3FED767}"/>
          </ac:spMkLst>
        </pc:spChg>
        <pc:spChg chg="mod">
          <ac:chgData name="Shojaie, Sheri" userId="47fee82b-f055-4c7f-9882-34505c0b1ac8" providerId="ADAL" clId="{8C18E64C-C26D-49DC-A17B-7D199124D80B}" dt="2020-07-06T13:03:23.379" v="4759" actId="20577"/>
          <ac:spMkLst>
            <pc:docMk/>
            <pc:sldMk cId="1077294529" sldId="323"/>
            <ac:spMk id="17" creationId="{0A4054AE-DE18-4984-BD8F-FE3A06DA5AEA}"/>
          </ac:spMkLst>
        </pc:spChg>
        <pc:picChg chg="del">
          <ac:chgData name="Shojaie, Sheri" userId="47fee82b-f055-4c7f-9882-34505c0b1ac8" providerId="ADAL" clId="{8C18E64C-C26D-49DC-A17B-7D199124D80B}" dt="2020-07-06T13:19:26.774" v="4852" actId="478"/>
          <ac:picMkLst>
            <pc:docMk/>
            <pc:sldMk cId="1077294529" sldId="323"/>
            <ac:picMk id="9" creationId="{39D07B62-9B60-480F-835F-4CB9D6E9A5B2}"/>
          </ac:picMkLst>
        </pc:picChg>
        <pc:picChg chg="del">
          <ac:chgData name="Shojaie, Sheri" userId="47fee82b-f055-4c7f-9882-34505c0b1ac8" providerId="ADAL" clId="{8C18E64C-C26D-49DC-A17B-7D199124D80B}" dt="2020-07-06T13:19:25.317" v="4851" actId="478"/>
          <ac:picMkLst>
            <pc:docMk/>
            <pc:sldMk cId="1077294529" sldId="323"/>
            <ac:picMk id="11" creationId="{259FA50E-9CFB-4C59-A673-A06FDCCBF761}"/>
          </ac:picMkLst>
        </pc:picChg>
        <pc:picChg chg="add">
          <ac:chgData name="Shojaie, Sheri" userId="47fee82b-f055-4c7f-9882-34505c0b1ac8" providerId="ADAL" clId="{8C18E64C-C26D-49DC-A17B-7D199124D80B}" dt="2020-07-06T13:19:27.135" v="4853"/>
          <ac:picMkLst>
            <pc:docMk/>
            <pc:sldMk cId="1077294529" sldId="323"/>
            <ac:picMk id="14" creationId="{D1B19D5B-F30B-4015-8BBE-56127E530CC5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2:40.939" v="4881" actId="20577"/>
        <pc:sldMkLst>
          <pc:docMk/>
          <pc:sldMk cId="1018738073" sldId="324"/>
        </pc:sldMkLst>
        <pc:spChg chg="mod">
          <ac:chgData name="Shojaie, Sheri" userId="47fee82b-f055-4c7f-9882-34505c0b1ac8" providerId="ADAL" clId="{8C18E64C-C26D-49DC-A17B-7D199124D80B}" dt="2020-07-06T13:00:54.967" v="4627" actId="1035"/>
          <ac:spMkLst>
            <pc:docMk/>
            <pc:sldMk cId="1018738073" sldId="324"/>
            <ac:spMk id="3" creationId="{0A4D5C9C-A68B-4D44-A1CE-F12F65E9A007}"/>
          </ac:spMkLst>
        </pc:spChg>
        <pc:spChg chg="add del mod">
          <ac:chgData name="Shojaie, Sheri" userId="47fee82b-f055-4c7f-9882-34505c0b1ac8" providerId="ADAL" clId="{8C18E64C-C26D-49DC-A17B-7D199124D80B}" dt="2020-07-06T13:22:35.978" v="4879" actId="478"/>
          <ac:spMkLst>
            <pc:docMk/>
            <pc:sldMk cId="1018738073" sldId="324"/>
            <ac:spMk id="4" creationId="{12AB4E69-01D0-4CCB-8B2E-002757788245}"/>
          </ac:spMkLst>
        </pc:spChg>
        <pc:spChg chg="add del mod">
          <ac:chgData name="Shojaie, Sheri" userId="47fee82b-f055-4c7f-9882-34505c0b1ac8" providerId="ADAL" clId="{8C18E64C-C26D-49DC-A17B-7D199124D80B}" dt="2020-07-06T12:59:48.526" v="4483" actId="478"/>
          <ac:spMkLst>
            <pc:docMk/>
            <pc:sldMk cId="1018738073" sldId="324"/>
            <ac:spMk id="11" creationId="{1D1E8A19-C9D2-409E-A5FD-F046B8C9D27B}"/>
          </ac:spMkLst>
        </pc:spChg>
        <pc:spChg chg="add mod">
          <ac:chgData name="Shojaie, Sheri" userId="47fee82b-f055-4c7f-9882-34505c0b1ac8" providerId="ADAL" clId="{8C18E64C-C26D-49DC-A17B-7D199124D80B}" dt="2020-07-06T13:22:40.939" v="4881" actId="20577"/>
          <ac:spMkLst>
            <pc:docMk/>
            <pc:sldMk cId="1018738073" sldId="324"/>
            <ac:spMk id="12" creationId="{D2C3D98A-02D6-45D5-8BB6-BD29CB74BEA2}"/>
          </ac:spMkLst>
        </pc:sp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5" creationId="{229420BE-EBFB-4C5B-9240-65522CE8DB0F}"/>
          </ac:picMkLst>
        </pc:picChg>
        <pc:picChg chg="mod">
          <ac:chgData name="Shojaie, Sheri" userId="47fee82b-f055-4c7f-9882-34505c0b1ac8" providerId="ADAL" clId="{8C18E64C-C26D-49DC-A17B-7D199124D80B}" dt="2020-07-06T13:00:54.967" v="4627" actId="1035"/>
          <ac:picMkLst>
            <pc:docMk/>
            <pc:sldMk cId="1018738073" sldId="324"/>
            <ac:picMk id="7" creationId="{4707BB52-CEC3-42C5-9E43-923AE65EB13F}"/>
          </ac:picMkLst>
        </pc:pic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8" creationId="{EA2740CD-6EC2-4E7E-9FA4-BE3A816929C1}"/>
          </ac:picMkLst>
        </pc:picChg>
      </pc:sldChg>
      <pc:sldChg chg="add modAnim">
        <pc:chgData name="Shojaie, Sheri" userId="47fee82b-f055-4c7f-9882-34505c0b1ac8" providerId="ADAL" clId="{8C18E64C-C26D-49DC-A17B-7D199124D80B}" dt="2020-07-06T13:22:44.057" v="4882"/>
        <pc:sldMkLst>
          <pc:docMk/>
          <pc:sldMk cId="87874619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GDP: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Gross Domestic Product (GDP) is the monetary value of all finished goods and services made within a country during a specific period. GDP provides an economic snapshot of a country, used to estimate the size of an economy and growth rate. GDP can be calculated in three ways, using expenditures, production, or incomes.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GDP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Unemployment: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unemployment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8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8.sv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8.sv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hyperlink" Target="../../GitLab/Suicide_squad/PursuitOfHappiness/Codes/images/Fig_Q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F88A0B3-E69A-4C2E-994D-40DC85BC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16B1F823-A771-4B61-A398-74C925853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57232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80"/>
          <a:stretch/>
        </p:blipFill>
        <p:spPr>
          <a:xfrm>
            <a:off x="5787406" y="1572328"/>
            <a:ext cx="4712696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36883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8831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303082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9593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81936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84508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71127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20438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B5F2277D-D8DE-45F9-A04B-E6D19064A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5" name="Graphic 14" descr="Sad face with no fill">
            <a:extLst>
              <a:ext uri="{FF2B5EF4-FFF2-40B4-BE49-F238E27FC236}">
                <a16:creationId xmlns:a16="http://schemas.microsoft.com/office/drawing/2014/main" id="{FCCFF5D4-1A04-4F77-99D8-B3948DF5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1002A7-3823-4C78-A3B1-00B535351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2" t="5385" b="67418"/>
          <a:stretch/>
        </p:blipFill>
        <p:spPr>
          <a:xfrm>
            <a:off x="10839031" y="1401105"/>
            <a:ext cx="1058778" cy="16065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D3-92EB-406B-A24E-1B20168E9245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A1D80-A694-4C13-9E30-44BD8181B563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967EF2F-D6B7-4131-B57B-FE1BAC3A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Regression analysis finds </a:t>
            </a:r>
            <a:r>
              <a:rPr lang="en-US" sz="3800" cap="none" dirty="0">
                <a:solidFill>
                  <a:srgbClr val="0070C0"/>
                </a:solidFill>
              </a:rPr>
              <a:t>both GDP and unemployment are correlated </a:t>
            </a:r>
            <a:r>
              <a:rPr lang="en-US" sz="3500" cap="none" dirty="0"/>
              <a:t>with the Happiness Index, however there are exceptions </a:t>
            </a:r>
            <a:endParaRPr lang="en-CA" sz="3500" cap="non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D5D59-A8E3-4765-815D-07C33A4C0EEB}"/>
              </a:ext>
            </a:extLst>
          </p:cNvPr>
          <p:cNvSpPr/>
          <p:nvPr/>
        </p:nvSpPr>
        <p:spPr>
          <a:xfrm>
            <a:off x="4055057" y="5463312"/>
            <a:ext cx="1200523" cy="29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0.74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BE85CC-F66C-4049-A508-0D92FD59AD76}"/>
              </a:ext>
            </a:extLst>
          </p:cNvPr>
          <p:cNvSpPr/>
          <p:nvPr/>
        </p:nvSpPr>
        <p:spPr>
          <a:xfrm>
            <a:off x="9299579" y="5502369"/>
            <a:ext cx="1200523" cy="29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-0.21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8" grpId="0"/>
      <p:bldP spid="23" grpId="0"/>
      <p:bldP spid="24" grpId="0"/>
      <p:bldP spid="2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9" y="1606262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54326" y="4911437"/>
            <a:ext cx="231775" cy="10668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54326" y="1672937"/>
            <a:ext cx="231775" cy="91379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354326" y="2739131"/>
            <a:ext cx="231775" cy="201990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36972" y="206516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Negatively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36972" y="3691934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Positively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36972" y="541368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Variables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from the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Happiness Index</a:t>
            </a:r>
            <a:endParaRPr lang="en-CA" sz="1200" b="1" dirty="0">
              <a:solidFill>
                <a:srgbClr val="0070C0"/>
              </a:solidFill>
            </a:endParaRP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766F6-45D4-46AC-8933-D525E72EEDDD}"/>
              </a:ext>
            </a:extLst>
          </p:cNvPr>
          <p:cNvSpPr/>
          <p:nvPr/>
        </p:nvSpPr>
        <p:spPr>
          <a:xfrm>
            <a:off x="461818" y="1657697"/>
            <a:ext cx="7211521" cy="3844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CED9F-F75B-41DC-BC65-3426ECC254C0}"/>
              </a:ext>
            </a:extLst>
          </p:cNvPr>
          <p:cNvSpPr/>
          <p:nvPr/>
        </p:nvSpPr>
        <p:spPr>
          <a:xfrm>
            <a:off x="461818" y="4393046"/>
            <a:ext cx="7211521" cy="384464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7214F2-9A70-4824-9781-1AB5CA740C4D}"/>
              </a:ext>
            </a:extLst>
          </p:cNvPr>
          <p:cNvGrpSpPr/>
          <p:nvPr/>
        </p:nvGrpSpPr>
        <p:grpSpPr>
          <a:xfrm>
            <a:off x="247882" y="1608426"/>
            <a:ext cx="11317740" cy="4867275"/>
            <a:chOff x="247882" y="1608426"/>
            <a:chExt cx="11317740" cy="48672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460E8-36C6-42E4-A8B0-E9B544D1FFFD}"/>
                </a:ext>
              </a:extLst>
            </p:cNvPr>
            <p:cNvSpPr/>
            <p:nvPr/>
          </p:nvSpPr>
          <p:spPr>
            <a:xfrm>
              <a:off x="10936972" y="2065167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Negatively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Correlated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Factors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E99F19-BA72-495C-8DE7-9C1D98363F0E}"/>
                </a:ext>
              </a:extLst>
            </p:cNvPr>
            <p:cNvSpPr/>
            <p:nvPr/>
          </p:nvSpPr>
          <p:spPr>
            <a:xfrm>
              <a:off x="10936972" y="3691934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Positively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Correlated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Factors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E75E52-1C63-4E8F-927F-BDFCF163E370}"/>
                </a:ext>
              </a:extLst>
            </p:cNvPr>
            <p:cNvSpPr/>
            <p:nvPr/>
          </p:nvSpPr>
          <p:spPr>
            <a:xfrm>
              <a:off x="10936972" y="5413688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Variables 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from the 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Happiness Index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F2D703-F178-4F12-9332-CB3708FFD18C}"/>
                </a:ext>
              </a:extLst>
            </p:cNvPr>
            <p:cNvGrpSpPr/>
            <p:nvPr/>
          </p:nvGrpSpPr>
          <p:grpSpPr>
            <a:xfrm>
              <a:off x="247882" y="1608426"/>
              <a:ext cx="10338219" cy="4867275"/>
              <a:chOff x="247882" y="1608426"/>
              <a:chExt cx="10338219" cy="48672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8B1B959-22E1-47DE-A277-42304D717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882" y="1608426"/>
                <a:ext cx="9988864" cy="4867275"/>
              </a:xfrm>
              <a:prstGeom prst="rect">
                <a:avLst/>
              </a:prstGeom>
            </p:spPr>
          </p:pic>
          <p:sp>
            <p:nvSpPr>
              <p:cNvPr id="4" name="Right Brace 3">
                <a:extLst>
                  <a:ext uri="{FF2B5EF4-FFF2-40B4-BE49-F238E27FC236}">
                    <a16:creationId xmlns:a16="http://schemas.microsoft.com/office/drawing/2014/main" id="{A38BA8B6-AB16-425E-AD1B-0CF1A7C8630F}"/>
                  </a:ext>
                </a:extLst>
              </p:cNvPr>
              <p:cNvSpPr/>
              <p:nvPr/>
            </p:nvSpPr>
            <p:spPr>
              <a:xfrm>
                <a:off x="10354326" y="4911437"/>
                <a:ext cx="231775" cy="1066800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3CF5368F-DA33-4FD3-9EBE-8B533CA26CFA}"/>
                  </a:ext>
                </a:extLst>
              </p:cNvPr>
              <p:cNvSpPr/>
              <p:nvPr/>
            </p:nvSpPr>
            <p:spPr>
              <a:xfrm>
                <a:off x="10354326" y="1672937"/>
                <a:ext cx="231775" cy="913794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B26555B9-5817-4D9B-ACEC-92E292FE1F80}"/>
                  </a:ext>
                </a:extLst>
              </p:cNvPr>
              <p:cNvSpPr/>
              <p:nvPr/>
            </p:nvSpPr>
            <p:spPr>
              <a:xfrm>
                <a:off x="10354326" y="2739131"/>
                <a:ext cx="231775" cy="2019906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EA5EC6-0E53-4A44-84C8-78AEF0FF9DEF}"/>
                  </a:ext>
                </a:extLst>
              </p:cNvPr>
              <p:cNvSpPr/>
              <p:nvPr/>
            </p:nvSpPr>
            <p:spPr>
              <a:xfrm>
                <a:off x="461818" y="4042064"/>
                <a:ext cx="7211521" cy="38446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38100">
                  <a:srgbClr val="0070C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2C0D92-0AC7-4E31-A2A3-984A0376D710}"/>
                  </a:ext>
                </a:extLst>
              </p:cNvPr>
              <p:cNvSpPr/>
              <p:nvPr/>
            </p:nvSpPr>
            <p:spPr>
              <a:xfrm>
                <a:off x="461818" y="1657697"/>
                <a:ext cx="7211521" cy="3844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38100">
                  <a:srgbClr val="0070C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1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/>
          <a:stretch/>
        </p:blipFill>
        <p:spPr>
          <a:xfrm>
            <a:off x="499052" y="1574409"/>
            <a:ext cx="8412408" cy="469708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69B96-49E1-4289-9362-8FAC3400E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ADBA7D60-AC76-4A93-8C56-A76D38016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5DFFF-B571-468B-B917-E28A1AE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the </a:t>
            </a:r>
            <a:r>
              <a:rPr lang="en-US" sz="3800" cap="none" dirty="0">
                <a:solidFill>
                  <a:srgbClr val="0070C0"/>
                </a:solidFill>
              </a:rPr>
              <a:t>Happiness Index variables</a:t>
            </a:r>
            <a:r>
              <a:rPr lang="en-US" sz="3500" cap="none" dirty="0"/>
              <a:t>? </a:t>
            </a:r>
            <a:endParaRPr lang="en-CA" sz="3500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B5504-6874-4375-8A47-EB52C3A83DFD}"/>
              </a:ext>
            </a:extLst>
          </p:cNvPr>
          <p:cNvSpPr/>
          <p:nvPr/>
        </p:nvSpPr>
        <p:spPr>
          <a:xfrm>
            <a:off x="1948873" y="1539573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Normalized Scores for Happiness Index Variables (2017)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5246-F196-41DC-AA5F-9B55F159C2C8}"/>
              </a:ext>
            </a:extLst>
          </p:cNvPr>
          <p:cNvSpPr/>
          <p:nvPr/>
        </p:nvSpPr>
        <p:spPr>
          <a:xfrm>
            <a:off x="8358910" y="1828801"/>
            <a:ext cx="3205018" cy="3934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vary along the Happiness Index factors among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All countries show high scores for </a:t>
            </a:r>
            <a:r>
              <a:rPr lang="en-US" sz="1600" b="1" dirty="0">
                <a:solidFill>
                  <a:srgbClr val="0070C0"/>
                </a:solidFill>
              </a:rPr>
              <a:t>Social Support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Nicaragua score especially high on </a:t>
            </a:r>
            <a:r>
              <a:rPr lang="en-US" sz="1600" b="1" dirty="0">
                <a:solidFill>
                  <a:srgbClr val="0070C0"/>
                </a:solidFill>
              </a:rPr>
              <a:t>Freedom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on </a:t>
            </a:r>
            <a:r>
              <a:rPr lang="en-US" sz="1600" b="1" dirty="0">
                <a:solidFill>
                  <a:srgbClr val="0070C0"/>
                </a:solidFill>
              </a:rPr>
              <a:t>Healthy Life Expectancy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these selected countries rank low on Generosity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F853DC-6306-479C-983F-E6D2D51871C5}"/>
              </a:ext>
            </a:extLst>
          </p:cNvPr>
          <p:cNvGrpSpPr/>
          <p:nvPr/>
        </p:nvGrpSpPr>
        <p:grpSpPr>
          <a:xfrm>
            <a:off x="286328" y="2013528"/>
            <a:ext cx="7901708" cy="3805382"/>
            <a:chOff x="286328" y="2013528"/>
            <a:chExt cx="7901708" cy="3805382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E51696D-F741-4615-B738-B131AD42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28" y="2013528"/>
              <a:ext cx="3805382" cy="3805382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E0F4C8-24CA-4F2F-A888-48CB7985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4" y="2013528"/>
              <a:ext cx="3805382" cy="3805382"/>
            </a:xfrm>
            <a:prstGeom prst="rect">
              <a:avLst/>
            </a:prstGeom>
          </p:spPr>
        </p:pic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FAEE44D-0C6E-49EE-BCD5-023B2173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9" name="Graphic 8" descr="Sad face with no fill">
            <a:extLst>
              <a:ext uri="{FF2B5EF4-FFF2-40B4-BE49-F238E27FC236}">
                <a16:creationId xmlns:a16="http://schemas.microsoft.com/office/drawing/2014/main" id="{0F5494DF-3B11-4731-855D-4BB02349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ABBE8C-D79D-4C8B-A33B-159A4E63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</a:t>
            </a:r>
            <a:r>
              <a:rPr lang="en-US" sz="3800" cap="none" dirty="0">
                <a:solidFill>
                  <a:srgbClr val="0070C0"/>
                </a:solidFill>
              </a:rPr>
              <a:t>additional happiness variables</a:t>
            </a:r>
            <a:r>
              <a:rPr lang="en-US" sz="3500" cap="none" dirty="0"/>
              <a:t>, correlated with the Happiness Index? </a:t>
            </a:r>
            <a:endParaRPr lang="en-CA" sz="3500" cap="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EA01C-7C48-4BED-8EFE-9312D3CA0DEC}"/>
              </a:ext>
            </a:extLst>
          </p:cNvPr>
          <p:cNvSpPr/>
          <p:nvPr/>
        </p:nvSpPr>
        <p:spPr>
          <a:xfrm>
            <a:off x="8515926" y="1828801"/>
            <a:ext cx="3048001" cy="430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for additional variables correlated with happiness vary among the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in both positively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Tourism revenue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Average age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Spain both score low on negatively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Brain drain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Security threat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Nicaragua does not perform well across all four variables </a:t>
            </a:r>
            <a:endParaRPr lang="en-CA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we (</a:t>
            </a:r>
            <a:r>
              <a:rPr lang="en-US" sz="3800" cap="none" dirty="0">
                <a:solidFill>
                  <a:srgbClr val="0070C0"/>
                </a:solidFill>
              </a:rPr>
              <a:t>Canada</a:t>
            </a:r>
            <a:r>
              <a:rPr lang="en-US" sz="3500" cap="none" dirty="0"/>
              <a:t>) rank along the Happiness Index factors and the additional highly correlated variables? </a:t>
            </a:r>
            <a:endParaRPr lang="en-CA" sz="35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003C-6D27-4D06-95F1-6A81E701F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5" y="1816675"/>
            <a:ext cx="3945913" cy="39876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C53FD20-DA06-4B82-A7C6-CF7C93BF433A}"/>
              </a:ext>
            </a:extLst>
          </p:cNvPr>
          <p:cNvSpPr/>
          <p:nvPr/>
        </p:nvSpPr>
        <p:spPr>
          <a:xfrm>
            <a:off x="3835754" y="2646185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B95A8-99DF-4F47-8A46-1DBB537AF191}"/>
              </a:ext>
            </a:extLst>
          </p:cNvPr>
          <p:cNvSpPr/>
          <p:nvPr/>
        </p:nvSpPr>
        <p:spPr>
          <a:xfrm>
            <a:off x="3649456" y="2369424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9E0C17-774B-4062-992F-7BFF80F6DE66}"/>
              </a:ext>
            </a:extLst>
          </p:cNvPr>
          <p:cNvSpPr/>
          <p:nvPr/>
        </p:nvSpPr>
        <p:spPr>
          <a:xfrm>
            <a:off x="4060556" y="2598334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FACB5-5BCD-4590-A06C-AEC94D053E19}"/>
              </a:ext>
            </a:extLst>
          </p:cNvPr>
          <p:cNvSpPr/>
          <p:nvPr/>
        </p:nvSpPr>
        <p:spPr>
          <a:xfrm>
            <a:off x="3904005" y="2345889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CE2CE-4CCF-49C7-93A7-43B331FACB1F}"/>
              </a:ext>
            </a:extLst>
          </p:cNvPr>
          <p:cNvSpPr/>
          <p:nvPr/>
        </p:nvSpPr>
        <p:spPr>
          <a:xfrm>
            <a:off x="489529" y="1687505"/>
            <a:ext cx="4230254" cy="42459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90E85-5CF7-45CB-BEE3-893EB8BA5E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772"/>
          <a:stretch/>
        </p:blipFill>
        <p:spPr>
          <a:xfrm>
            <a:off x="5015162" y="1192518"/>
            <a:ext cx="6020581" cy="40709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1BEAEF-2DD0-45BF-AD0D-79CCDD18D2FE}"/>
              </a:ext>
            </a:extLst>
          </p:cNvPr>
          <p:cNvSpPr/>
          <p:nvPr/>
        </p:nvSpPr>
        <p:spPr>
          <a:xfrm>
            <a:off x="5015162" y="5263475"/>
            <a:ext cx="6548765" cy="12481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With the exception of GDP &amp; Generosity, </a:t>
            </a:r>
            <a:r>
              <a:rPr lang="en-US" sz="1600" b="1" dirty="0">
                <a:solidFill>
                  <a:srgbClr val="0070C0"/>
                </a:solidFill>
              </a:rPr>
              <a:t>Canada out performs </a:t>
            </a:r>
            <a:r>
              <a:rPr lang="en-US" sz="1600" dirty="0">
                <a:solidFill>
                  <a:schemeClr val="tx1"/>
                </a:solidFill>
              </a:rPr>
              <a:t>the US across Happiness Index variables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</a:rPr>
              <a:t>Perception of corruption </a:t>
            </a:r>
            <a:r>
              <a:rPr lang="en-US" sz="1600" dirty="0">
                <a:solidFill>
                  <a:schemeClr val="tx1"/>
                </a:solidFill>
              </a:rPr>
              <a:t>is especially low in Canada, compared to the US</a:t>
            </a:r>
          </a:p>
        </p:txBody>
      </p:sp>
    </p:spTree>
    <p:extLst>
      <p:ext uri="{BB962C8B-B14F-4D97-AF65-F5344CB8AC3E}">
        <p14:creationId xmlns:p14="http://schemas.microsoft.com/office/powerpoint/2010/main" val="19972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1CDAC-46B1-4996-B6F3-CCA3F29621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21949" r="14181" b="14718"/>
          <a:stretch/>
        </p:blipFill>
        <p:spPr>
          <a:xfrm>
            <a:off x="323273" y="3767748"/>
            <a:ext cx="4348680" cy="2605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Globally, happiness as defined by the </a:t>
            </a:r>
            <a:r>
              <a:rPr lang="en-US" sz="1600" b="1" dirty="0">
                <a:solidFill>
                  <a:srgbClr val="0070C0"/>
                </a:solidFill>
              </a:rPr>
              <a:t>Happiness Index is relatively stable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28CC58A-44BF-48FE-88E2-FCAC546F52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6913" r="9353" b="5389"/>
          <a:stretch/>
        </p:blipFill>
        <p:spPr>
          <a:xfrm>
            <a:off x="5139210" y="927100"/>
            <a:ext cx="6163790" cy="5613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A968DE9-09A0-4B46-930E-1F4B82DF4A7A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F00324-D9D5-46E8-8864-91C9B6D301B2}"/>
              </a:ext>
            </a:extLst>
          </p:cNvPr>
          <p:cNvGrpSpPr/>
          <p:nvPr/>
        </p:nvGrpSpPr>
        <p:grpSpPr>
          <a:xfrm>
            <a:off x="323273" y="3767748"/>
            <a:ext cx="4348680" cy="2605620"/>
            <a:chOff x="110833" y="2141328"/>
            <a:chExt cx="5731167" cy="3433972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41CDAC-46B1-4996-B6F3-CCA3F2962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t="21949" r="14181" b="14718"/>
            <a:stretch/>
          </p:blipFill>
          <p:spPr>
            <a:xfrm>
              <a:off x="110833" y="2141328"/>
              <a:ext cx="5731167" cy="343397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3804F4-CE2B-40C1-85AE-1DF700A30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9" t="21949" r="58014" b="57347"/>
            <a:stretch/>
          </p:blipFill>
          <p:spPr>
            <a:xfrm>
              <a:off x="323273" y="2141329"/>
              <a:ext cx="2191327" cy="1122572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Canada’s Happiness Index has been relatively stable 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D1B19D5B-F30B-4015-8BBE-56127E530C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5416" r="7790" b="5389"/>
          <a:stretch/>
        </p:blipFill>
        <p:spPr>
          <a:xfrm>
            <a:off x="5139210" y="831273"/>
            <a:ext cx="6278090" cy="57092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90153E-0214-4CD7-A9FC-830EC3FED767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2674"/>
            <a:ext cx="7121388" cy="7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4" y="1248515"/>
            <a:ext cx="1698477" cy="1698477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3D98A-02D6-45D5-8BB6-BD29CB74BEA2}"/>
              </a:ext>
            </a:extLst>
          </p:cNvPr>
          <p:cNvSpPr/>
          <p:nvPr/>
        </p:nvSpPr>
        <p:spPr>
          <a:xfrm>
            <a:off x="989650" y="3630977"/>
            <a:ext cx="9885498" cy="2503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ctr"/>
          <a:lstStyle/>
          <a:p>
            <a:pPr lvl="0"/>
            <a:r>
              <a:rPr lang="en-US" sz="2800" dirty="0">
                <a:solidFill>
                  <a:prstClr val="white"/>
                </a:solidFill>
              </a:rPr>
              <a:t>Money doesn’t necessarily buy happiness, but it helps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/>
              <a:t>(Economic health is positively correlated with a nation’s Happiness Index)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8DC5B-AAF8-4777-9837-8FFD016BF22B}"/>
              </a:ext>
            </a:extLst>
          </p:cNvPr>
          <p:cNvSpPr/>
          <p:nvPr/>
        </p:nvSpPr>
        <p:spPr>
          <a:xfrm>
            <a:off x="1069847" y="4764025"/>
            <a:ext cx="9343659" cy="9798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493014"/>
            <a:ext cx="10528173" cy="1609344"/>
          </a:xfrm>
        </p:spPr>
        <p:txBody>
          <a:bodyPr/>
          <a:lstStyle/>
          <a:p>
            <a:r>
              <a:rPr lang="en-US" dirty="0"/>
              <a:t>Data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48" y="2249017"/>
            <a:ext cx="8467725" cy="3079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dataset </a:t>
            </a:r>
          </a:p>
          <a:p>
            <a:pPr marL="822960" lvl="3" indent="0">
              <a:buNone/>
            </a:pPr>
            <a:r>
              <a:rPr lang="en-US" dirty="0"/>
              <a:t>Annual World Happiness Report</a:t>
            </a:r>
          </a:p>
          <a:p>
            <a:pPr marL="822960" lvl="3" indent="0">
              <a:buNone/>
            </a:pPr>
            <a:r>
              <a:rPr lang="en-US" dirty="0"/>
              <a:t>	-  UN Sustainable Development Solutions Network</a:t>
            </a:r>
          </a:p>
          <a:p>
            <a:r>
              <a:rPr lang="en-US" dirty="0"/>
              <a:t>Secondary datasets  </a:t>
            </a:r>
          </a:p>
          <a:p>
            <a:pPr marL="822960" lvl="3" indent="0">
              <a:buNone/>
            </a:pPr>
            <a:r>
              <a:rPr lang="en-US" dirty="0"/>
              <a:t>Other variables</a:t>
            </a:r>
          </a:p>
          <a:p>
            <a:pPr marL="548640" lvl="2" indent="0">
              <a:buNone/>
            </a:pPr>
            <a:r>
              <a:rPr lang="en-US" dirty="0"/>
              <a:t>	-  Global Health Data Exchange (</a:t>
            </a:r>
            <a:r>
              <a:rPr lang="en-US" dirty="0" err="1"/>
              <a:t>GHDx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r>
              <a:rPr lang="en-US" dirty="0"/>
              <a:t>	-  The Global Economy</a:t>
            </a:r>
          </a:p>
          <a:p>
            <a:pPr marL="548640" lvl="2" indent="0">
              <a:buNone/>
            </a:pPr>
            <a:r>
              <a:rPr lang="en-US" dirty="0"/>
              <a:t>	-  Central Intelligence Agency (CIA)</a:t>
            </a:r>
          </a:p>
          <a:p>
            <a:pPr marL="548640" lvl="2" indent="0">
              <a:buNone/>
            </a:pPr>
            <a:r>
              <a:rPr lang="en-US" dirty="0"/>
              <a:t>	-  World Economic Forum</a:t>
            </a:r>
          </a:p>
          <a:p>
            <a:pPr marL="548640" lvl="2" indent="0">
              <a:buNone/>
            </a:pPr>
            <a:r>
              <a:rPr lang="en-US" dirty="0"/>
              <a:t>	-  The World Bank</a:t>
            </a:r>
          </a:p>
          <a:p>
            <a:pPr marL="822960" lvl="3" indent="0">
              <a:buNone/>
            </a:pPr>
            <a:r>
              <a:rPr lang="en-US" dirty="0"/>
              <a:t>		</a:t>
            </a:r>
          </a:p>
          <a:p>
            <a:pPr marL="822960" lvl="3" indent="0">
              <a:buNone/>
            </a:pPr>
            <a:endParaRPr lang="en-US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CE134DFF-72D7-4CC1-9BEB-1B00E66C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8740BB57-7242-4520-B7A5-2789F646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25" y="65795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Pursuit of Happiness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https://github.com/SShojaie/Suicide_squad.git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14726"/>
            <a:ext cx="10058400" cy="3757474"/>
          </a:xfrm>
        </p:spPr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CECE001-C2B3-4F08-B2FF-F950F73B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B403051-0A0F-4050-8F26-1317F637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42" y="603682"/>
            <a:ext cx="10528173" cy="4259801"/>
          </a:xfrm>
        </p:spPr>
        <p:txBody>
          <a:bodyPr>
            <a:normAutofit/>
          </a:bodyPr>
          <a:lstStyle/>
          <a:p>
            <a:r>
              <a:rPr lang="en-US" dirty="0"/>
              <a:t>Measuring happiness</a:t>
            </a:r>
            <a:br>
              <a:rPr lang="en-US" dirty="0"/>
            </a:br>
            <a:br>
              <a:rPr lang="en-US" dirty="0"/>
            </a:br>
            <a:r>
              <a:rPr lang="en-US" cap="none" dirty="0"/>
              <a:t>Data cleanup + analysis overview</a:t>
            </a:r>
            <a:br>
              <a:rPr lang="en-US" dirty="0"/>
            </a:br>
            <a:endParaRPr lang="en-CA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7047173C-ED47-49C9-B7B4-85BBA34B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B0D07439-A1DC-4A66-BBEB-092B78F20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8F1EE2-0F6B-4EA3-B1FD-7D87E661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5AB282C1-E8F8-4845-A29A-A091E1A7B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477" y="1601036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7443774D-EB30-4DA7-BFD6-3427BAF4F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03477" y="1947677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9C96-8AAE-4DBE-83AA-4B8298B1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-38" r="53" b="315"/>
          <a:stretch/>
        </p:blipFill>
        <p:spPr>
          <a:xfrm>
            <a:off x="342900" y="0"/>
            <a:ext cx="11506200" cy="670584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9C8353-4403-4E0A-BAA5-1875753B5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8" name="Graphic 7" descr="Sad face with no fill">
            <a:extLst>
              <a:ext uri="{FF2B5EF4-FFF2-40B4-BE49-F238E27FC236}">
                <a16:creationId xmlns:a16="http://schemas.microsoft.com/office/drawing/2014/main" id="{6F086738-D357-4C2C-A21D-00920C7BD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816F-25F7-4549-A751-0AF2AE36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484632"/>
            <a:ext cx="7660011" cy="5745007"/>
          </a:xfrm>
          <a:prstGeom prst="rect">
            <a:avLst/>
          </a:prstGeom>
        </p:spPr>
      </p:pic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5C232242-262A-440A-A264-19E8FD63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6" name="Graphic 5" descr="Sad face with no fill">
            <a:extLst>
              <a:ext uri="{FF2B5EF4-FFF2-40B4-BE49-F238E27FC236}">
                <a16:creationId xmlns:a16="http://schemas.microsoft.com/office/drawing/2014/main" id="{56C25EEE-E5AB-4AD0-BE9C-27702129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079AD-797F-485B-ACF5-05DCA0CB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77" y="1093860"/>
            <a:ext cx="5068473" cy="506847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FD041-4E2C-436C-8274-F0B9F4C9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5" y="1093861"/>
            <a:ext cx="5068473" cy="5068473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5B22274-72BB-4DA5-8EE7-9290BF59E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DE0A224B-386B-4733-BBC5-B20597D2D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664" y="2329788"/>
            <a:ext cx="8750428" cy="1263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/>
              <a:t>Does money buy you </a:t>
            </a:r>
            <a:r>
              <a:rPr lang="en-US" sz="6600" b="1" dirty="0">
                <a:solidFill>
                  <a:srgbClr val="0070C0"/>
                </a:solidFill>
              </a:rPr>
              <a:t>happiness</a:t>
            </a:r>
            <a:r>
              <a:rPr lang="en-US" sz="6600" dirty="0"/>
              <a:t>?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229420BE-EBFB-4C5B-9240-65522CE8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5528" y="1147531"/>
            <a:ext cx="393107" cy="393107"/>
          </a:xfrm>
          <a:prstGeom prst="rect">
            <a:avLst/>
          </a:prstGeom>
        </p:spPr>
      </p:pic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6514" y="831273"/>
            <a:ext cx="3204650" cy="320465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EA2740CD-6EC2-4E7E-9FA4-BE3A8169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108" y="1057587"/>
            <a:ext cx="297990" cy="297990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5911" y="872022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2558" y="872021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E130AF-DF84-49B7-B9BB-5B2D543B94A7}"/>
              </a:ext>
            </a:extLst>
          </p:cNvPr>
          <p:cNvGrpSpPr/>
          <p:nvPr/>
        </p:nvGrpSpPr>
        <p:grpSpPr>
          <a:xfrm>
            <a:off x="322472" y="563677"/>
            <a:ext cx="4436532" cy="5730644"/>
            <a:chOff x="570143" y="375958"/>
            <a:chExt cx="4065172" cy="5156509"/>
          </a:xfrm>
        </p:grpSpPr>
        <p:pic>
          <p:nvPicPr>
            <p:cNvPr id="7" name="Picture 6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8B0A00B7-B012-4377-85C7-1588EEBC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43" y="375958"/>
              <a:ext cx="4065172" cy="2977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BEAAA2-7E89-45D7-A93D-F928C86D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900" y="3504304"/>
              <a:ext cx="4021658" cy="202816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22" y="433387"/>
            <a:ext cx="6874906" cy="5991225"/>
          </a:xfrm>
        </p:spPr>
        <p:txBody>
          <a:bodyPr>
            <a:normAutofit fontScale="92500" lnSpcReduction="20000"/>
          </a:bodyPr>
          <a:lstStyle/>
          <a:p>
            <a:endParaRPr lang="en-US" sz="1500" dirty="0"/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rgbClr val="0070C0"/>
                </a:solidFill>
              </a:rPr>
              <a:t>United Nations</a:t>
            </a:r>
            <a:r>
              <a:rPr lang="en-US" dirty="0"/>
              <a:t> Sustainable Development Solutions Network</a:t>
            </a:r>
          </a:p>
          <a:p>
            <a:endParaRPr lang="en-US" dirty="0"/>
          </a:p>
          <a:p>
            <a:r>
              <a:rPr lang="en-US" dirty="0"/>
              <a:t>Annual publication with rankings of national happiness based on: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Respondents ratings </a:t>
            </a:r>
            <a:r>
              <a:rPr lang="en-US" dirty="0"/>
              <a:t>of their own lives</a:t>
            </a:r>
          </a:p>
          <a:p>
            <a:pPr marL="27432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Life factors </a:t>
            </a: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GDP and Social Support)</a:t>
            </a:r>
          </a:p>
          <a:p>
            <a:pPr marL="274320" lvl="1" indent="0">
              <a:buNone/>
            </a:pPr>
            <a:endParaRPr lang="en-US" sz="1500" dirty="0"/>
          </a:p>
          <a:p>
            <a:r>
              <a:rPr lang="en-US" sz="2100" dirty="0"/>
              <a:t>Why this data exists: </a:t>
            </a:r>
          </a:p>
          <a:p>
            <a:pPr lvl="3"/>
            <a:r>
              <a:rPr lang="en-US" sz="1800" dirty="0"/>
              <a:t>Create a </a:t>
            </a:r>
            <a:r>
              <a:rPr lang="en-US" sz="1800" b="1" dirty="0">
                <a:solidFill>
                  <a:srgbClr val="0070C0"/>
                </a:solidFill>
              </a:rPr>
              <a:t>holistic</a:t>
            </a:r>
            <a:r>
              <a:rPr lang="en-US" sz="1800" b="1" dirty="0"/>
              <a:t> </a:t>
            </a:r>
            <a:r>
              <a:rPr lang="en-US" sz="1800" dirty="0"/>
              <a:t>&amp;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universal </a:t>
            </a:r>
            <a:r>
              <a:rPr lang="en-US" sz="1800" dirty="0"/>
              <a:t>definition and measure of happiness </a:t>
            </a:r>
          </a:p>
          <a:p>
            <a:pPr lvl="3"/>
            <a:r>
              <a:rPr lang="en-US" sz="1800" dirty="0"/>
              <a:t>Measure of happiness among people to </a:t>
            </a:r>
            <a:r>
              <a:rPr lang="en-US" sz="1800" b="1" dirty="0">
                <a:solidFill>
                  <a:srgbClr val="0070C0"/>
                </a:solidFill>
              </a:rPr>
              <a:t>guide public policy</a:t>
            </a:r>
            <a:endParaRPr lang="en-US" sz="1800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sz="2100" dirty="0"/>
              <a:t>Number of years</a:t>
            </a:r>
          </a:p>
          <a:p>
            <a:pPr lvl="3"/>
            <a:r>
              <a:rPr lang="en-US" sz="1900" dirty="0"/>
              <a:t>Data dating back to 2005 </a:t>
            </a:r>
          </a:p>
          <a:p>
            <a:pPr lvl="3"/>
            <a:r>
              <a:rPr lang="en-US" sz="1900" dirty="0"/>
              <a:t>First official report published in 2012 </a:t>
            </a:r>
          </a:p>
          <a:p>
            <a:pPr lvl="3"/>
            <a:r>
              <a:rPr lang="en-US" sz="1900" dirty="0"/>
              <a:t>Key dataset: </a:t>
            </a:r>
            <a:r>
              <a:rPr lang="en-US" sz="1900" b="1" dirty="0"/>
              <a:t>2005 – 2019</a:t>
            </a:r>
            <a:br>
              <a:rPr lang="en-US" sz="1300" dirty="0"/>
            </a:br>
            <a:endParaRPr lang="en-US" sz="1300" dirty="0"/>
          </a:p>
          <a:p>
            <a:r>
              <a:rPr lang="en-US" sz="2100" dirty="0"/>
              <a:t>Scope of our analysis: </a:t>
            </a:r>
            <a:r>
              <a:rPr lang="en-US" sz="2400" b="1" dirty="0">
                <a:solidFill>
                  <a:srgbClr val="0070C0"/>
                </a:solidFill>
              </a:rPr>
              <a:t>2017</a:t>
            </a:r>
            <a:r>
              <a:rPr lang="en-US" sz="2100" dirty="0"/>
              <a:t> </a:t>
            </a:r>
            <a:r>
              <a:rPr lang="en-US" sz="1500" dirty="0"/>
              <a:t>(complete set of data) 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30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68" y="1039500"/>
            <a:ext cx="6663474" cy="1321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Finland ranked happiest country in the world, </a:t>
            </a:r>
            <a:br>
              <a:rPr lang="en-US" dirty="0"/>
            </a:br>
            <a:r>
              <a:rPr lang="en-US" dirty="0"/>
              <a:t>three times in a row!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AAA2-7E89-45D7-A93D-F928C86D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922" y="5943599"/>
            <a:ext cx="1544778" cy="77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DC7E-837C-4C44-884C-117CB9B41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3" b="95005" l="10000" r="90000">
                        <a14:foregroundMark x1="61667" y1="8048" x2="61667" y2="8048"/>
                        <a14:foregroundMark x1="40444" y1="91674" x2="40444" y2="91674"/>
                        <a14:foregroundMark x1="19444" y1="90934" x2="19444" y2="90934"/>
                        <a14:foregroundMark x1="38000" y1="95005" x2="38000" y2="95005"/>
                        <a14:foregroundMark x1="62000" y1="4163" x2="62000" y2="4163"/>
                        <a14:foregroundMark x1="30000" y1="92784" x2="30000" y2="92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4" y="430629"/>
            <a:ext cx="2114160" cy="25393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F14048-9027-49E7-BDE8-7C2F499BCBC5}"/>
              </a:ext>
            </a:extLst>
          </p:cNvPr>
          <p:cNvSpPr txBox="1">
            <a:spLocks/>
          </p:cNvSpPr>
          <p:nvPr/>
        </p:nvSpPr>
        <p:spPr>
          <a:xfrm>
            <a:off x="1351686" y="2659726"/>
            <a:ext cx="9972675" cy="22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	“Are rich countries definitely happier than less well-off countries?”</a:t>
            </a:r>
          </a:p>
        </p:txBody>
      </p:sp>
    </p:spTree>
    <p:extLst>
      <p:ext uri="{BB962C8B-B14F-4D97-AF65-F5344CB8AC3E}">
        <p14:creationId xmlns:p14="http://schemas.microsoft.com/office/powerpoint/2010/main" val="21662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C3272543-9D1C-4CDF-9177-728D13C9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98800"/>
            <a:ext cx="8772525" cy="44906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7991"/>
            <a:ext cx="10528173" cy="1609344"/>
          </a:xfrm>
        </p:spPr>
        <p:txBody>
          <a:bodyPr/>
          <a:lstStyle/>
          <a:p>
            <a:r>
              <a:rPr lang="en-US" dirty="0"/>
              <a:t>Happiness Index Across the Globe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D4FC5413-A6C2-4AC0-AD6E-CCBC6809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4E8BB333-AF87-46DE-9732-49FB0E1A9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22185-8EBF-428F-9948-55342E1A4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386" y="5940961"/>
            <a:ext cx="1544778" cy="7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5" y="310718"/>
            <a:ext cx="11275313" cy="5861482"/>
          </a:xfrm>
        </p:spPr>
        <p:txBody>
          <a:bodyPr>
            <a:normAutofit fontScale="92500" lnSpcReduction="10000"/>
          </a:bodyPr>
          <a:lstStyle/>
          <a:p>
            <a:pPr marL="182880" lvl="1" indent="0">
              <a:lnSpc>
                <a:spcPts val="3500"/>
              </a:lnSpc>
              <a:buNone/>
            </a:pPr>
            <a:r>
              <a:rPr lang="en-US" sz="3200" dirty="0"/>
              <a:t>Does money buy you </a:t>
            </a:r>
            <a:r>
              <a:rPr lang="en-US" sz="3200" b="1" dirty="0">
                <a:solidFill>
                  <a:srgbClr val="0070C0"/>
                </a:solidFill>
              </a:rPr>
              <a:t>happiness</a:t>
            </a:r>
            <a:r>
              <a:rPr lang="en-US" sz="3200" dirty="0"/>
              <a:t>?</a:t>
            </a:r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8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800" dirty="0"/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What other factors impact happiness?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How do relatively happy countries rank on the </a:t>
            </a:r>
            <a:r>
              <a:rPr lang="en-US" sz="2400" dirty="0">
                <a:solidFill>
                  <a:srgbClr val="C00000"/>
                </a:solidFill>
              </a:rPr>
              <a:t>Happiness Index variables</a:t>
            </a:r>
            <a:r>
              <a:rPr lang="en-US" sz="2400" dirty="0">
                <a:solidFill>
                  <a:srgbClr val="0070C0"/>
                </a:solidFill>
              </a:rPr>
              <a:t>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How do relatively happy countries rank on </a:t>
            </a:r>
            <a:r>
              <a:rPr lang="en-US" sz="2400" dirty="0">
                <a:solidFill>
                  <a:srgbClr val="C00000"/>
                </a:solidFill>
              </a:rPr>
              <a:t>other factors</a:t>
            </a:r>
            <a:r>
              <a:rPr lang="en-US" sz="2400" dirty="0">
                <a:solidFill>
                  <a:srgbClr val="0070C0"/>
                </a:solidFill>
              </a:rPr>
              <a:t>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How does Canada perform and compare to US?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Can happiness change over time?</a:t>
            </a:r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CFB2F-EA20-499F-B878-C32808973237}"/>
              </a:ext>
            </a:extLst>
          </p:cNvPr>
          <p:cNvSpPr/>
          <p:nvPr/>
        </p:nvSpPr>
        <p:spPr>
          <a:xfrm>
            <a:off x="802769" y="1515522"/>
            <a:ext cx="10300933" cy="1783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Hypothesis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A nation’s economic health does not impact its people’s happiness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BC0BAB3-99EC-4FBC-A60E-ED1C5683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4EA5B51C-2EEF-489B-B8FC-5DB1C21E4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Measuring economic health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indent="-274320">
              <a:lnSpc>
                <a:spcPts val="4000"/>
              </a:lnSpc>
              <a:spcAft>
                <a:spcPts val="1200"/>
              </a:spcAft>
            </a:pPr>
            <a:r>
              <a:rPr lang="en-US" sz="3000" b="1" dirty="0"/>
              <a:t>Economic health variables 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Gross domestic product (GDP)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Unemployment </a:t>
            </a:r>
            <a:br>
              <a:rPr lang="en-US" sz="3000" dirty="0"/>
            </a:br>
            <a:endParaRPr lang="en-US" sz="3000" dirty="0"/>
          </a:p>
          <a:p>
            <a:pPr lvl="1" indent="-274320"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E9BEF6B1-FE3D-4392-B42C-2C4C63DA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2EB5EF4-08F2-47F7-96BC-51A4D36B5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8" name="Graphic 7" descr="Briefcase">
            <a:extLst>
              <a:ext uri="{FF2B5EF4-FFF2-40B4-BE49-F238E27FC236}">
                <a16:creationId xmlns:a16="http://schemas.microsoft.com/office/drawing/2014/main" id="{CC91A0D5-8184-4B92-9578-8B73AA89D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099" y="3558056"/>
            <a:ext cx="754100" cy="754100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2B33C94F-976D-4307-8D7F-9C9DC2D0A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7099" y="2776524"/>
            <a:ext cx="754100" cy="7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18"/>
          <a:stretch/>
        </p:blipFill>
        <p:spPr>
          <a:xfrm>
            <a:off x="5787405" y="1572328"/>
            <a:ext cx="4834413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572328"/>
            <a:ext cx="4806079" cy="47625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8727C-2391-4423-8CFF-DB0EFFCA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EF73D806-928D-4BA4-9C23-3CEDAFBFF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27D96E-95E5-46A3-9AD6-2D7F2AED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Do </a:t>
            </a:r>
            <a:r>
              <a:rPr lang="en-US" sz="3700" cap="none" dirty="0">
                <a:solidFill>
                  <a:srgbClr val="0070C0"/>
                </a:solidFill>
              </a:rPr>
              <a:t>GDP</a:t>
            </a:r>
            <a:r>
              <a:rPr lang="en-US" sz="3500" cap="none" dirty="0"/>
              <a:t> and </a:t>
            </a:r>
            <a:r>
              <a:rPr lang="en-US" sz="3700" cap="none" dirty="0">
                <a:solidFill>
                  <a:srgbClr val="0070C0"/>
                </a:solidFill>
              </a:rPr>
              <a:t>Unemployment</a:t>
            </a:r>
            <a:r>
              <a:rPr lang="en-US" sz="3500" cap="none" dirty="0"/>
              <a:t> correlate with the happiness Index? </a:t>
            </a:r>
            <a:endParaRPr lang="en-CA" sz="35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0F5B8-1B84-49C1-9BEF-6EC83A708D61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C011-43DE-4AA8-8EBE-DA6FD1A4271E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9DA73-7219-41A5-982B-E357FED15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872" t="5385" b="73459"/>
          <a:stretch/>
        </p:blipFill>
        <p:spPr>
          <a:xfrm>
            <a:off x="10839031" y="1401105"/>
            <a:ext cx="1058778" cy="12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D29A05-72E6-4F99-88B9-7A95D1A09BDF}">
  <ds:schemaRefs>
    <ds:schemaRef ds:uri="e1016093-e49d-4fde-a266-0160fb5d213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Pursuit of Happiness https://github.com/SShojaie/Suicide_squad.git</vt:lpstr>
      <vt:lpstr>PowerPoint Presentation</vt:lpstr>
      <vt:lpstr>PowerPoint Presentation</vt:lpstr>
      <vt:lpstr>PowerPoint Presentation</vt:lpstr>
      <vt:lpstr>Happiness Index Across the Globe</vt:lpstr>
      <vt:lpstr>PowerPoint Presentation</vt:lpstr>
      <vt:lpstr>Measuring economic health</vt:lpstr>
      <vt:lpstr>Do GDP and Unemployment correlate with the happiness Index? </vt:lpstr>
      <vt:lpstr>Regression analysis finds both GDP and unemployment are correlated with the Happiness Index, however there are exceptions </vt:lpstr>
      <vt:lpstr>A series of variables (17 additional) from different datasets were compiled and analyzed for correlation with the Happiness Index</vt:lpstr>
      <vt:lpstr>A series of variables (17 additional) from different datasets were compiled and analyzed for correlation with the Happiness Index</vt:lpstr>
      <vt:lpstr>How do our relatively happy countries rank on the Happiness Index variables? </vt:lpstr>
      <vt:lpstr>How do our relatively happy countries rank on additional happiness variables, correlated with the Happiness Index? </vt:lpstr>
      <vt:lpstr>How do we (Canada) rank along the Happiness Index factors and the additional highly correlated variables? </vt:lpstr>
      <vt:lpstr>Can happiness change over time? </vt:lpstr>
      <vt:lpstr>Can happiness change over time? </vt:lpstr>
      <vt:lpstr>Pursuit of Happiness</vt:lpstr>
      <vt:lpstr>Data sets</vt:lpstr>
      <vt:lpstr>Measuring happiness  Data cleanup + analysis overview 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Shojaie, Sheri</dc:creator>
  <cp:lastModifiedBy>Shojaie, Sheri</cp:lastModifiedBy>
  <cp:revision>1</cp:revision>
  <dcterms:created xsi:type="dcterms:W3CDTF">2020-07-07T18:51:54Z</dcterms:created>
  <dcterms:modified xsi:type="dcterms:W3CDTF">2020-07-07T18:52:31Z</dcterms:modified>
</cp:coreProperties>
</file>