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0"/>
  </p:notesMasterIdLst>
  <p:sldIdLst>
    <p:sldId id="256" r:id="rId5"/>
    <p:sldId id="257" r:id="rId6"/>
    <p:sldId id="258" r:id="rId7"/>
    <p:sldId id="261" r:id="rId8"/>
    <p:sldId id="284" r:id="rId9"/>
    <p:sldId id="286" r:id="rId10"/>
    <p:sldId id="306" r:id="rId11"/>
    <p:sldId id="307" r:id="rId12"/>
    <p:sldId id="285" r:id="rId13"/>
    <p:sldId id="288" r:id="rId14"/>
    <p:sldId id="299" r:id="rId15"/>
    <p:sldId id="291" r:id="rId16"/>
    <p:sldId id="297" r:id="rId17"/>
    <p:sldId id="300" r:id="rId18"/>
    <p:sldId id="301" r:id="rId19"/>
    <p:sldId id="303" r:id="rId20"/>
    <p:sldId id="305" r:id="rId21"/>
    <p:sldId id="304" r:id="rId22"/>
    <p:sldId id="309" r:id="rId23"/>
    <p:sldId id="308" r:id="rId24"/>
    <p:sldId id="266" r:id="rId25"/>
    <p:sldId id="267" r:id="rId26"/>
    <p:sldId id="269" r:id="rId27"/>
    <p:sldId id="270" r:id="rId28"/>
    <p:sldId id="282" r:id="rId29"/>
    <p:sldId id="271" r:id="rId30"/>
    <p:sldId id="276" r:id="rId31"/>
    <p:sldId id="277" r:id="rId32"/>
    <p:sldId id="280" r:id="rId33"/>
    <p:sldId id="272" r:id="rId34"/>
    <p:sldId id="273" r:id="rId35"/>
    <p:sldId id="274" r:id="rId36"/>
    <p:sldId id="279" r:id="rId37"/>
    <p:sldId id="27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306"/>
            <p14:sldId id="307"/>
            <p14:sldId id="285"/>
            <p14:sldId id="288"/>
            <p14:sldId id="299"/>
            <p14:sldId id="291"/>
            <p14:sldId id="297"/>
            <p14:sldId id="300"/>
            <p14:sldId id="301"/>
            <p14:sldId id="303"/>
            <p14:sldId id="305"/>
            <p14:sldId id="304"/>
            <p14:sldId id="309"/>
            <p14:sldId id="308"/>
          </p14:sldIdLst>
        </p14:section>
        <p14:section name="Appendix" id="{92AED338-204A-4E4E-9CAA-B04C9BC3032D}">
          <p14:sldIdLst>
            <p14:sldId id="266"/>
            <p14:sldId id="267"/>
            <p14:sldId id="269"/>
            <p14:sldId id="270"/>
            <p14:sldId id="282"/>
            <p14:sldId id="271"/>
            <p14:sldId id="276"/>
            <p14:sldId id="277"/>
            <p14:sldId id="280"/>
            <p14:sldId id="272"/>
            <p14:sldId id="273"/>
            <p14:sldId id="274"/>
            <p14:sldId id="279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100" autoAdjust="0"/>
  </p:normalViewPr>
  <p:slideViewPr>
    <p:cSldViewPr snapToGrid="0">
      <p:cViewPr>
        <p:scale>
          <a:sx n="75" d="100"/>
          <a:sy n="75" d="100"/>
        </p:scale>
        <p:origin x="22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E1C00CBE-21B4-4D75-AD65-70103373EAA9}"/>
    <pc:docChg chg="undo custSel addSld modSld">
      <pc:chgData name="Shojaie, Sheri" userId="47fee82b-f055-4c7f-9882-34505c0b1ac8" providerId="ADAL" clId="{E1C00CBE-21B4-4D75-AD65-70103373EAA9}" dt="2020-06-29T23:08:50.611" v="337" actId="1076"/>
      <pc:docMkLst>
        <pc:docMk/>
      </pc:docMkLst>
      <pc:sldChg chg="modSp">
        <pc:chgData name="Shojaie, Sheri" userId="47fee82b-f055-4c7f-9882-34505c0b1ac8" providerId="ADAL" clId="{E1C00CBE-21B4-4D75-AD65-70103373EAA9}" dt="2020-06-29T22:52:56.380" v="130" actId="20577"/>
        <pc:sldMkLst>
          <pc:docMk/>
          <pc:sldMk cId="273617063" sldId="285"/>
        </pc:sldMkLst>
        <pc:spChg chg="mod">
          <ac:chgData name="Shojaie, Sheri" userId="47fee82b-f055-4c7f-9882-34505c0b1ac8" providerId="ADAL" clId="{E1C00CBE-21B4-4D75-AD65-70103373EAA9}" dt="2020-06-29T22:52:56.380" v="130" actId="20577"/>
          <ac:spMkLst>
            <pc:docMk/>
            <pc:sldMk cId="273617063" sldId="285"/>
            <ac:spMk id="5" creationId="{C2E85EFB-2539-4678-9BF7-B5AC9BFC41F4}"/>
          </ac:spMkLst>
        </pc:spChg>
      </pc:sldChg>
      <pc:sldChg chg="modSp">
        <pc:chgData name="Shojaie, Sheri" userId="47fee82b-f055-4c7f-9882-34505c0b1ac8" providerId="ADAL" clId="{E1C00CBE-21B4-4D75-AD65-70103373EAA9}" dt="2020-06-29T22:53:04.453" v="133" actId="20577"/>
        <pc:sldMkLst>
          <pc:docMk/>
          <pc:sldMk cId="352148822" sldId="288"/>
        </pc:sldMkLst>
        <pc:spChg chg="mod">
          <ac:chgData name="Shojaie, Sheri" userId="47fee82b-f055-4c7f-9882-34505c0b1ac8" providerId="ADAL" clId="{E1C00CBE-21B4-4D75-AD65-70103373EAA9}" dt="2020-06-29T22:53:04.453" v="133" actId="20577"/>
          <ac:spMkLst>
            <pc:docMk/>
            <pc:sldMk cId="352148822" sldId="288"/>
            <ac:spMk id="5" creationId="{C2E85EFB-2539-4678-9BF7-B5AC9BFC41F4}"/>
          </ac:spMkLst>
        </pc:spChg>
      </pc:sldChg>
      <pc:sldChg chg="addSp delSp modSp">
        <pc:chgData name="Shojaie, Sheri" userId="47fee82b-f055-4c7f-9882-34505c0b1ac8" providerId="ADAL" clId="{E1C00CBE-21B4-4D75-AD65-70103373EAA9}" dt="2020-06-29T23:05:17.371" v="312" actId="1076"/>
        <pc:sldMkLst>
          <pc:docMk/>
          <pc:sldMk cId="1895920202" sldId="297"/>
        </pc:sldMkLst>
        <pc:spChg chg="add del mod">
          <ac:chgData name="Shojaie, Sheri" userId="47fee82b-f055-4c7f-9882-34505c0b1ac8" providerId="ADAL" clId="{E1C00CBE-21B4-4D75-AD65-70103373EAA9}" dt="2020-06-29T23:03:59.913" v="307" actId="478"/>
          <ac:spMkLst>
            <pc:docMk/>
            <pc:sldMk cId="1895920202" sldId="297"/>
            <ac:spMk id="2" creationId="{23C46101-46CC-4F6D-B02A-05B88871D750}"/>
          </ac:spMkLst>
        </pc:spChg>
        <pc:picChg chg="mod">
          <ac:chgData name="Shojaie, Sheri" userId="47fee82b-f055-4c7f-9882-34505c0b1ac8" providerId="ADAL" clId="{E1C00CBE-21B4-4D75-AD65-70103373EAA9}" dt="2020-06-29T23:03:31.016" v="302" actId="1076"/>
          <ac:picMkLst>
            <pc:docMk/>
            <pc:sldMk cId="1895920202" sldId="297"/>
            <ac:picMk id="3" creationId="{B8B1B959-22E1-47DE-A277-42304D717935}"/>
          </ac:picMkLst>
        </pc:picChg>
        <pc:picChg chg="add mod modCrop">
          <ac:chgData name="Shojaie, Sheri" userId="47fee82b-f055-4c7f-9882-34505c0b1ac8" providerId="ADAL" clId="{E1C00CBE-21B4-4D75-AD65-70103373EAA9}" dt="2020-06-29T23:05:17.371" v="312" actId="1076"/>
          <ac:picMkLst>
            <pc:docMk/>
            <pc:sldMk cId="1895920202" sldId="297"/>
            <ac:picMk id="11" creationId="{74EFECB8-CCB4-421E-91CF-856104EF1FEA}"/>
          </ac:picMkLst>
        </pc:picChg>
      </pc:sldChg>
      <pc:sldChg chg="addSp delSp modSp">
        <pc:chgData name="Shojaie, Sheri" userId="47fee82b-f055-4c7f-9882-34505c0b1ac8" providerId="ADAL" clId="{E1C00CBE-21B4-4D75-AD65-70103373EAA9}" dt="2020-06-29T23:08:05.784" v="323"/>
        <pc:sldMkLst>
          <pc:docMk/>
          <pc:sldMk cId="851150474" sldId="299"/>
        </pc:sldMkLst>
        <pc:spChg chg="add del">
          <ac:chgData name="Shojaie, Sheri" userId="47fee82b-f055-4c7f-9882-34505c0b1ac8" providerId="ADAL" clId="{E1C00CBE-21B4-4D75-AD65-70103373EAA9}" dt="2020-06-29T23:07:36.035" v="314" actId="478"/>
          <ac:spMkLst>
            <pc:docMk/>
            <pc:sldMk cId="851150474" sldId="299"/>
            <ac:spMk id="4" creationId="{B7AF4C58-01D2-4CA1-AC66-250A8D9FA252}"/>
          </ac:spMkLst>
        </pc:spChg>
        <pc:picChg chg="add del mod">
          <ac:chgData name="Shojaie, Sheri" userId="47fee82b-f055-4c7f-9882-34505c0b1ac8" providerId="ADAL" clId="{E1C00CBE-21B4-4D75-AD65-70103373EAA9}" dt="2020-06-29T23:08:05.784" v="323"/>
          <ac:picMkLst>
            <pc:docMk/>
            <pc:sldMk cId="851150474" sldId="299"/>
            <ac:picMk id="7" creationId="{282D1E7F-3C28-45B5-9548-387036F2E27F}"/>
          </ac:picMkLst>
        </pc:picChg>
      </pc:sldChg>
      <pc:sldChg chg="modSp add">
        <pc:chgData name="Shojaie, Sheri" userId="47fee82b-f055-4c7f-9882-34505c0b1ac8" providerId="ADAL" clId="{E1C00CBE-21B4-4D75-AD65-70103373EAA9}" dt="2020-06-29T22:52:31.299" v="50" actId="20577"/>
        <pc:sldMkLst>
          <pc:docMk/>
          <pc:sldMk cId="2478190100" sldId="306"/>
        </pc:sldMkLst>
        <pc:spChg chg="mod">
          <ac:chgData name="Shojaie, Sheri" userId="47fee82b-f055-4c7f-9882-34505c0b1ac8" providerId="ADAL" clId="{E1C00CBE-21B4-4D75-AD65-70103373EAA9}" dt="2020-06-29T22:52:31.299" v="50" actId="20577"/>
          <ac:spMkLst>
            <pc:docMk/>
            <pc:sldMk cId="2478190100" sldId="306"/>
            <ac:spMk id="2" creationId="{258851FC-E83F-4AFD-BFB1-6746B0756688}"/>
          </ac:spMkLst>
        </pc:spChg>
      </pc:sldChg>
      <pc:sldChg chg="modSp add">
        <pc:chgData name="Shojaie, Sheri" userId="47fee82b-f055-4c7f-9882-34505c0b1ac8" providerId="ADAL" clId="{E1C00CBE-21B4-4D75-AD65-70103373EAA9}" dt="2020-06-29T22:55:54.718" v="280" actId="20577"/>
        <pc:sldMkLst>
          <pc:docMk/>
          <pc:sldMk cId="2166245833" sldId="307"/>
        </pc:sldMkLst>
        <pc:spChg chg="mod">
          <ac:chgData name="Shojaie, Sheri" userId="47fee82b-f055-4c7f-9882-34505c0b1ac8" providerId="ADAL" clId="{E1C00CBE-21B4-4D75-AD65-70103373EAA9}" dt="2020-06-29T22:52:40.931" v="69" actId="20577"/>
          <ac:spMkLst>
            <pc:docMk/>
            <pc:sldMk cId="2166245833" sldId="307"/>
            <ac:spMk id="2" creationId="{258851FC-E83F-4AFD-BFB1-6746B0756688}"/>
          </ac:spMkLst>
        </pc:spChg>
        <pc:spChg chg="mod">
          <ac:chgData name="Shojaie, Sheri" userId="47fee82b-f055-4c7f-9882-34505c0b1ac8" providerId="ADAL" clId="{E1C00CBE-21B4-4D75-AD65-70103373EAA9}" dt="2020-06-29T22:55:54.718" v="280" actId="20577"/>
          <ac:spMkLst>
            <pc:docMk/>
            <pc:sldMk cId="2166245833" sldId="307"/>
            <ac:spMk id="3" creationId="{A0102D53-43D1-4951-BE04-20EB24517150}"/>
          </ac:spMkLst>
        </pc:spChg>
      </pc:sldChg>
      <pc:sldChg chg="addSp delSp modSp add">
        <pc:chgData name="Shojaie, Sheri" userId="47fee82b-f055-4c7f-9882-34505c0b1ac8" providerId="ADAL" clId="{E1C00CBE-21B4-4D75-AD65-70103373EAA9}" dt="2020-06-29T23:08:14.746" v="326" actId="14100"/>
        <pc:sldMkLst>
          <pc:docMk/>
          <pc:sldMk cId="1130872232" sldId="308"/>
        </pc:sldMkLst>
        <pc:spChg chg="del">
          <ac:chgData name="Shojaie, Sheri" userId="47fee82b-f055-4c7f-9882-34505c0b1ac8" providerId="ADAL" clId="{E1C00CBE-21B4-4D75-AD65-70103373EAA9}" dt="2020-06-29T23:02:26.326" v="284"/>
          <ac:spMkLst>
            <pc:docMk/>
            <pc:sldMk cId="1130872232" sldId="308"/>
            <ac:spMk id="3" creationId="{A204D6A5-8DBA-4834-B35E-4CF7EEAAA5AB}"/>
          </ac:spMkLst>
        </pc:spChg>
        <pc:spChg chg="add del">
          <ac:chgData name="Shojaie, Sheri" userId="47fee82b-f055-4c7f-9882-34505c0b1ac8" providerId="ADAL" clId="{E1C00CBE-21B4-4D75-AD65-70103373EAA9}" dt="2020-06-29T23:02:07.769" v="283" actId="478"/>
          <ac:spMkLst>
            <pc:docMk/>
            <pc:sldMk cId="1130872232" sldId="308"/>
            <ac:spMk id="4" creationId="{4B45E7B0-F22C-42CC-9A20-CC4A4AB53379}"/>
          </ac:spMkLst>
        </pc:spChg>
        <pc:spChg chg="add mod">
          <ac:chgData name="Shojaie, Sheri" userId="47fee82b-f055-4c7f-9882-34505c0b1ac8" providerId="ADAL" clId="{E1C00CBE-21B4-4D75-AD65-70103373EAA9}" dt="2020-06-29T23:02:52.927" v="291"/>
          <ac:spMkLst>
            <pc:docMk/>
            <pc:sldMk cId="1130872232" sldId="308"/>
            <ac:spMk id="7" creationId="{E362FDEC-49BC-40DF-87EB-ACEE5BF457E2}"/>
          </ac:spMkLst>
        </pc:spChg>
        <pc:picChg chg="add del mod modCrop">
          <ac:chgData name="Shojaie, Sheri" userId="47fee82b-f055-4c7f-9882-34505c0b1ac8" providerId="ADAL" clId="{E1C00CBE-21B4-4D75-AD65-70103373EAA9}" dt="2020-06-29T23:02:52.927" v="291"/>
          <ac:picMkLst>
            <pc:docMk/>
            <pc:sldMk cId="1130872232" sldId="308"/>
            <ac:picMk id="6" creationId="{663CD349-C7B4-40BD-B4C4-247DBF5D2E8F}"/>
          </ac:picMkLst>
        </pc:picChg>
        <pc:picChg chg="add mod">
          <ac:chgData name="Shojaie, Sheri" userId="47fee82b-f055-4c7f-9882-34505c0b1ac8" providerId="ADAL" clId="{E1C00CBE-21B4-4D75-AD65-70103373EAA9}" dt="2020-06-29T23:08:14.746" v="326" actId="14100"/>
          <ac:picMkLst>
            <pc:docMk/>
            <pc:sldMk cId="1130872232" sldId="308"/>
            <ac:picMk id="8" creationId="{EF95816F-25F7-4549-A751-0AF2AE3634E9}"/>
          </ac:picMkLst>
        </pc:picChg>
      </pc:sldChg>
      <pc:sldChg chg="addSp delSp modSp add">
        <pc:chgData name="Shojaie, Sheri" userId="47fee82b-f055-4c7f-9882-34505c0b1ac8" providerId="ADAL" clId="{E1C00CBE-21B4-4D75-AD65-70103373EAA9}" dt="2020-06-29T23:08:50.611" v="337" actId="1076"/>
        <pc:sldMkLst>
          <pc:docMk/>
          <pc:sldMk cId="2049769454" sldId="309"/>
        </pc:sldMkLst>
        <pc:picChg chg="add mod modCrop">
          <ac:chgData name="Shojaie, Sheri" userId="47fee82b-f055-4c7f-9882-34505c0b1ac8" providerId="ADAL" clId="{E1C00CBE-21B4-4D75-AD65-70103373EAA9}" dt="2020-06-29T23:08:50.611" v="337" actId="1076"/>
          <ac:picMkLst>
            <pc:docMk/>
            <pc:sldMk cId="2049769454" sldId="309"/>
            <ac:picMk id="5" creationId="{F1B29C96-8AAE-4DBE-83AA-4B8298B12945}"/>
          </ac:picMkLst>
        </pc:picChg>
        <pc:picChg chg="del">
          <ac:chgData name="Shojaie, Sheri" userId="47fee82b-f055-4c7f-9882-34505c0b1ac8" providerId="ADAL" clId="{E1C00CBE-21B4-4D75-AD65-70103373EAA9}" dt="2020-06-29T23:08:19.059" v="328" actId="478"/>
          <ac:picMkLst>
            <pc:docMk/>
            <pc:sldMk cId="2049769454" sldId="309"/>
            <ac:picMk id="8" creationId="{EF95816F-25F7-4549-A751-0AF2AE3634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6/29/2020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05" y="1479968"/>
            <a:ext cx="566875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479968"/>
            <a:ext cx="4806079" cy="476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47996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05" y="1479968"/>
            <a:ext cx="5642595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27647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7908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293846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8670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72700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75272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618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11202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4482B-F26C-4BD6-94C6-E2A1482CF883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395E5-C1F9-49B9-A270-8E9E99C3779B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258829" y="634308"/>
            <a:ext cx="11101454" cy="201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00225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91775" y="5105400"/>
            <a:ext cx="231775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87013" y="1866900"/>
            <a:ext cx="231775" cy="913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414000" y="2933094"/>
            <a:ext cx="231775" cy="2019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66451" y="225913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99855" y="388589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66451" y="5607651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Happiness Index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FECB8-CCB4-421E-91CF-856104EF1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10179" r="77608" b="25472"/>
          <a:stretch/>
        </p:blipFill>
        <p:spPr>
          <a:xfrm>
            <a:off x="9877725" y="1800225"/>
            <a:ext cx="466582" cy="4499014"/>
          </a:xfrm>
        </p:spPr>
      </p:pic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04719"/>
            <a:ext cx="8667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1696D-F741-4615-B738-B131AD42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98" y="1955328"/>
            <a:ext cx="4411782" cy="44117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0F4C8-24CA-4F2F-A888-48CB7985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3" y="1955328"/>
            <a:ext cx="4411782" cy="44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86E9E-E9F8-4563-8ED9-3CDD4F74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3" y="2181203"/>
            <a:ext cx="6607464" cy="3317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A961-3853-4664-BADD-1E535E019048}"/>
              </a:ext>
            </a:extLst>
          </p:cNvPr>
          <p:cNvSpPr/>
          <p:nvPr/>
        </p:nvSpPr>
        <p:spPr>
          <a:xfrm>
            <a:off x="-481693" y="799435"/>
            <a:ext cx="11870871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does Canada compare?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824932-2E85-4970-AF8A-30477459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/>
          <a:stretch/>
        </p:blipFill>
        <p:spPr>
          <a:xfrm>
            <a:off x="247651" y="1590675"/>
            <a:ext cx="4533900" cy="4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320B615-8ADC-43AB-9E62-3CECC3D8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88" y="317590"/>
            <a:ext cx="5174924" cy="3104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09622-BA52-4F92-8750-1F276923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50" y="1180865"/>
            <a:ext cx="4712696" cy="4762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7C342-C358-47EC-9204-5C8E225E1AFC}"/>
              </a:ext>
            </a:extLst>
          </p:cNvPr>
          <p:cNvSpPr/>
          <p:nvPr/>
        </p:nvSpPr>
        <p:spPr>
          <a:xfrm>
            <a:off x="4199676" y="2171568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F2F88-E4FF-46F5-AB4E-019553E56F6F}"/>
              </a:ext>
            </a:extLst>
          </p:cNvPr>
          <p:cNvSpPr/>
          <p:nvPr/>
        </p:nvSpPr>
        <p:spPr>
          <a:xfrm>
            <a:off x="3977175" y="1841026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2F1B6-979F-465C-8583-AE48FB2814A1}"/>
              </a:ext>
            </a:extLst>
          </p:cNvPr>
          <p:cNvSpPr/>
          <p:nvPr/>
        </p:nvSpPr>
        <p:spPr>
          <a:xfrm>
            <a:off x="4468162" y="211441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5E13-C760-4088-AB2E-88C6E2F0F412}"/>
              </a:ext>
            </a:extLst>
          </p:cNvPr>
          <p:cNvSpPr/>
          <p:nvPr/>
        </p:nvSpPr>
        <p:spPr>
          <a:xfrm>
            <a:off x="4281189" y="1812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775F0-B56D-4536-85D3-294CFF5E8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29" y="3674692"/>
            <a:ext cx="2444590" cy="24445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0273E-2C14-45AE-B48E-ED0D1B49A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92" y="3674692"/>
            <a:ext cx="2444590" cy="2444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EBAC11-F1EE-42DE-8489-F1F44EB9EEEC}"/>
              </a:ext>
            </a:extLst>
          </p:cNvPr>
          <p:cNvSpPr/>
          <p:nvPr/>
        </p:nvSpPr>
        <p:spPr>
          <a:xfrm>
            <a:off x="6957003" y="1711989"/>
            <a:ext cx="3127760" cy="292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Eben</a:t>
            </a:r>
            <a:r>
              <a:rPr lang="en-US" dirty="0"/>
              <a:t> recreate for US vs Canada only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9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94F77-979D-41B3-8C34-0A2B1732E308}"/>
              </a:ext>
            </a:extLst>
          </p:cNvPr>
          <p:cNvSpPr/>
          <p:nvPr/>
        </p:nvSpPr>
        <p:spPr>
          <a:xfrm>
            <a:off x="-224518" y="1780875"/>
            <a:ext cx="11502118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Conclusion: money doesn’t necessarily buy happiness, but it helps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1CC59-4A69-4175-9314-741B11420BB2}"/>
              </a:ext>
            </a:extLst>
          </p:cNvPr>
          <p:cNvSpPr/>
          <p:nvPr/>
        </p:nvSpPr>
        <p:spPr>
          <a:xfrm>
            <a:off x="1114425" y="2505075"/>
            <a:ext cx="48291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Need: repeat of slides 12-13 for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48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D53-CE1A-431E-8B11-0F3C4B4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658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PRE-WORK, </a:t>
            </a:r>
            <a:r>
              <a:rPr lang="en-CA" sz="3200" dirty="0" err="1"/>
              <a:t>ExPLORATION</a:t>
            </a:r>
            <a:r>
              <a:rPr lang="en-CA" sz="3200" dirty="0"/>
              <a:t> &amp; data cleaning findings: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E08-A4DB-4710-B8ED-64BFA3A2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097280"/>
            <a:ext cx="10058400" cy="51206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Do we have available datasets required for our topic?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Are the datasets fairly manageable when cleaning the data?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our narrative? How do we pitch our narrative/topic to our audience better?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can we leverage our datasets to produce meaningful analysis that will matter today or next years?   Or to what people care nowadays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274320" lvl="1" indent="0">
              <a:buNone/>
            </a:pPr>
            <a:r>
              <a:rPr lang="en-CA" dirty="0"/>
              <a:t>			</a:t>
            </a:r>
            <a:r>
              <a:rPr lang="en-CA" dirty="0">
                <a:sym typeface="Wingdings" panose="05000000000000000000" pitchFamily="2" charset="2"/>
              </a:rPr>
              <a:t>   &amp; something we can continue using for our next projects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How do we not lose focus or how can we re-align the variables/indicators that we already have, in order to back up our narrative specific to this project (for now).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Maybe we need to seriously take into consideration  Ahmad’s feedback during the planning stage – </a:t>
            </a:r>
            <a:r>
              <a:rPr lang="en-CA" dirty="0">
                <a:solidFill>
                  <a:srgbClr val="C00000"/>
                </a:solidFill>
              </a:rPr>
              <a:t>“it’s </a:t>
            </a:r>
            <a:r>
              <a:rPr lang="en-CA" dirty="0" err="1">
                <a:solidFill>
                  <a:srgbClr val="C00000"/>
                </a:solidFill>
              </a:rPr>
              <a:t>kinda</a:t>
            </a:r>
            <a:r>
              <a:rPr lang="en-CA" dirty="0">
                <a:solidFill>
                  <a:srgbClr val="C00000"/>
                </a:solidFill>
              </a:rPr>
              <a:t> dark” </a:t>
            </a:r>
            <a:r>
              <a:rPr lang="en-CA" dirty="0"/>
              <a:t>topic to work with</a:t>
            </a:r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1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630174" y="1485900"/>
            <a:ext cx="210159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Outdated </a:t>
            </a:r>
          </a:p>
          <a:p>
            <a:pPr algn="ctr"/>
            <a:r>
              <a:rPr lang="en-CA" dirty="0"/>
              <a:t>Suicide Dataset</a:t>
            </a:r>
          </a:p>
          <a:p>
            <a:pPr algn="ctr"/>
            <a:r>
              <a:rPr lang="en-CA" dirty="0"/>
              <a:t>( 90s- 2017)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3347465" y="1485900"/>
            <a:ext cx="2630424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Very Recent </a:t>
            </a:r>
          </a:p>
          <a:p>
            <a:pPr algn="ctr"/>
            <a:r>
              <a:rPr lang="en-CA" dirty="0"/>
              <a:t>World Happiness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6333746" y="148590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9153149" y="1485900"/>
            <a:ext cx="266700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Prediction/Forecast</a:t>
            </a:r>
          </a:p>
          <a:p>
            <a:pPr algn="ctr"/>
            <a:r>
              <a:rPr lang="en-CA" dirty="0"/>
              <a:t>Visualization </a:t>
            </a:r>
          </a:p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02742" y="3371850"/>
            <a:ext cx="2129028" cy="1291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Prevalence Rates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 Rate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Depressive Disorder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3358894" y="3371850"/>
            <a:ext cx="2630425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2751581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2673C-1F9B-49D8-89D9-8F5EE2DDAFF9}"/>
              </a:ext>
            </a:extLst>
          </p:cNvPr>
          <p:cNvSpPr/>
          <p:nvPr/>
        </p:nvSpPr>
        <p:spPr>
          <a:xfrm>
            <a:off x="5858255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6333746" y="3371850"/>
            <a:ext cx="2129028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6C894-8A70-4EDB-B4BB-5A1F85B0A3C5}"/>
              </a:ext>
            </a:extLst>
          </p:cNvPr>
          <p:cNvSpPr/>
          <p:nvPr/>
        </p:nvSpPr>
        <p:spPr>
          <a:xfrm>
            <a:off x="2353818" y="2537460"/>
            <a:ext cx="13716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  <a:p>
            <a:pPr algn="ctr"/>
            <a:r>
              <a:rPr lang="en-CA" sz="1400" dirty="0"/>
              <a:t>2-3 year gap</a:t>
            </a:r>
          </a:p>
          <a:p>
            <a:pPr algn="ctr"/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5F6CA-6AFC-45CD-ADAE-0D5FA3A0140B}"/>
              </a:ext>
            </a:extLst>
          </p:cNvPr>
          <p:cNvSpPr/>
          <p:nvPr/>
        </p:nvSpPr>
        <p:spPr>
          <a:xfrm>
            <a:off x="8736721" y="2087404"/>
            <a:ext cx="547868" cy="56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42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341757"/>
            <a:ext cx="278519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10126981" y="1080135"/>
            <a:ext cx="163678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Narrative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736754" y="1080135"/>
            <a:ext cx="262538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Happiness</a:t>
            </a:r>
          </a:p>
          <a:p>
            <a:pPr algn="ctr"/>
            <a:r>
              <a:rPr lang="en-CA" dirty="0"/>
              <a:t>Report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3880513" y="106299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  <a:p>
            <a:pPr algn="ctr"/>
            <a:r>
              <a:rPr lang="en-CA" dirty="0"/>
              <a:t>(2015 – 2020)</a:t>
            </a:r>
          </a:p>
          <a:p>
            <a:pPr algn="ctr"/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6771831" y="1062990"/>
            <a:ext cx="3118208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Forecasting/Prediction</a:t>
            </a:r>
          </a:p>
          <a:p>
            <a:pPr algn="ctr"/>
            <a:r>
              <a:rPr lang="en-CA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771830" y="2920363"/>
            <a:ext cx="4911925" cy="36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  </a:t>
            </a: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  / +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Score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Searches (mean)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Pie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Indicator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Score &amp; Rank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correlation between Happiness &amp; 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Box &amp; Whiskers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Line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–how strong/weak/+/-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per Country &amp;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 Mapping 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Suicide Prevention Help Centres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NGOs, Distress Centres,  YMCA </a:t>
            </a:r>
            <a:r>
              <a:rPr lang="en-CA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Project: Machine Learning </a:t>
            </a:r>
            <a:r>
              <a:rPr lang="en-CA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Forecasting/Prediction</a:t>
            </a:r>
          </a:p>
          <a:p>
            <a:pPr lvl="1"/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/ Death (See google trends) </a:t>
            </a:r>
          </a:p>
          <a:p>
            <a:pPr marL="742950" lvl="1" indent="-285750">
              <a:buFontTx/>
              <a:buChar char="-"/>
            </a:pP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778943" y="2948940"/>
            <a:ext cx="2583192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3388238" y="1780223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3884323" y="2920366"/>
            <a:ext cx="2321052" cy="278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Recession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Divorce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Death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Protest,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1856D2-F43A-42A3-A7AB-7180DE49970D}"/>
              </a:ext>
            </a:extLst>
          </p:cNvPr>
          <p:cNvSpPr/>
          <p:nvPr/>
        </p:nvSpPr>
        <p:spPr>
          <a:xfrm>
            <a:off x="6201564" y="1705928"/>
            <a:ext cx="679295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38B2C-2BAB-44AE-A97C-FCB4EF619CE3}"/>
              </a:ext>
            </a:extLst>
          </p:cNvPr>
          <p:cNvSpPr/>
          <p:nvPr/>
        </p:nvSpPr>
        <p:spPr>
          <a:xfrm>
            <a:off x="778943" y="5735466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B09018-7D40-4910-AF97-AF1E25B28A26}"/>
              </a:ext>
            </a:extLst>
          </p:cNvPr>
          <p:cNvSpPr/>
          <p:nvPr/>
        </p:nvSpPr>
        <p:spPr>
          <a:xfrm>
            <a:off x="3880513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5A9961-27A1-496D-938F-D868CD35F29C}"/>
              </a:ext>
            </a:extLst>
          </p:cNvPr>
          <p:cNvSpPr/>
          <p:nvPr/>
        </p:nvSpPr>
        <p:spPr>
          <a:xfrm>
            <a:off x="5135198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9A2DD9-F235-406B-83B3-22B4EB15690E}"/>
              </a:ext>
            </a:extLst>
          </p:cNvPr>
          <p:cNvSpPr/>
          <p:nvPr/>
        </p:nvSpPr>
        <p:spPr>
          <a:xfrm>
            <a:off x="2118616" y="5735466"/>
            <a:ext cx="1243518" cy="4978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50" dirty="0"/>
              <a:t>API – 2012-2014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C4F2E2-AB85-4631-994D-6EC35E78C451}"/>
              </a:ext>
            </a:extLst>
          </p:cNvPr>
          <p:cNvSpPr/>
          <p:nvPr/>
        </p:nvSpPr>
        <p:spPr>
          <a:xfrm>
            <a:off x="9724386" y="1705928"/>
            <a:ext cx="597286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2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6E677-7CBB-46E7-8C2D-D931B5EE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" y="0"/>
            <a:ext cx="12018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8DB83-009B-4985-98F8-A15FBC0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49"/>
            <a:ext cx="12192000" cy="5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92AE5B-922B-4C51-A90B-54A24CD2E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3" y="803062"/>
            <a:ext cx="1055653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C8C0-9EFB-42A3-AEE8-A30FBCD85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856" y="803062"/>
            <a:ext cx="669028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F12E3F6-DC59-4ED7-BB70-BB2CDEE5B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275" y="801792"/>
            <a:ext cx="69758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61486-FDE9-414C-8303-956E5874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147" y="803062"/>
            <a:ext cx="688770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60C2E-7074-464D-9612-D8969CC6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62"/>
            <a:ext cx="9944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1A816-4917-46E2-8E69-BF893722B3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31" b="102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0BDABC-C2B5-4CDA-B1F3-10B770D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" y="233325"/>
            <a:ext cx="7911714" cy="5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4946A-6702-4CCF-89F8-7C33A4EB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5" y="411481"/>
            <a:ext cx="7652012" cy="5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AC8-2CCC-48BF-9F79-02200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058400" cy="749808"/>
          </a:xfrm>
        </p:spPr>
        <p:txBody>
          <a:bodyPr>
            <a:normAutofit/>
          </a:bodyPr>
          <a:lstStyle/>
          <a:p>
            <a:r>
              <a:rPr lang="en-CA" sz="2000" dirty="0"/>
              <a:t>Questions? Or let’s go back to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F36-78B5-483E-A34F-3F85427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790"/>
            <a:ext cx="1005840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our narrative? How do we pitch our narrative/topic to our audience, better?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our datasets to produce meaningful analysis that will matter today or next years?   Or to what people care nowadays </a:t>
            </a: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&amp; something we can continue using for our next projects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not lose focus or how can we re-align the variables/indicators that we already have, in order to back up our narrative specific to this project (for now).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What countries to include? (Let’s come up soon pls &amp; just update it after)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Decide what variables or key indicators to use for analysis? (all or limited to…?)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Timetable for our outputs</a:t>
            </a:r>
          </a:p>
          <a:p>
            <a:pPr lvl="2">
              <a:buFontTx/>
              <a:buChar char="-"/>
            </a:pPr>
            <a:r>
              <a:rPr lang="en-CA" dirty="0"/>
              <a:t>June 24 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r>
              <a:rPr lang="en-CA" dirty="0"/>
              <a:t>July 4 – Polishing and Presentation Prep</a:t>
            </a:r>
          </a:p>
          <a:p>
            <a:pPr lvl="2">
              <a:buFontTx/>
              <a:buChar char="-"/>
            </a:pPr>
            <a:r>
              <a:rPr lang="en-CA" dirty="0"/>
              <a:t>July 7 - Presentation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619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530199"/>
            <a:ext cx="10066083" cy="418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E9911-5FA6-4471-8E0B-2FC900FB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9" y="966235"/>
            <a:ext cx="8758786" cy="49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495300" y="1203384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looking at happiness important?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en-US" dirty="0"/>
              <a:t>Number of years</a:t>
            </a:r>
          </a:p>
          <a:p>
            <a:pPr lvl="1"/>
            <a:r>
              <a:rPr lang="en-US" dirty="0"/>
              <a:t>2007 – 2019</a:t>
            </a:r>
          </a:p>
          <a:p>
            <a:pPr lvl="1"/>
            <a:r>
              <a:rPr lang="en-US" dirty="0"/>
              <a:t>Scores are relatively stable (variation?)</a:t>
            </a:r>
          </a:p>
          <a:p>
            <a:pPr lvl="1"/>
            <a:r>
              <a:rPr lang="en-US" dirty="0"/>
              <a:t>Focused on most recent complete year: 2017</a:t>
            </a:r>
          </a:p>
          <a:p>
            <a:r>
              <a:rPr lang="en-US" dirty="0"/>
              <a:t>Our focus and questions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70E60-488D-4449-BD7C-79CF9439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13349"/>
            <a:ext cx="9791700" cy="50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29A05-72E6-4F99-88B9-7A95D1A09B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1016093-e49d-4fde-a266-0160fb5d213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Widescreen</PresentationFormat>
  <Paragraphs>231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Why is looking at happiness important? </vt:lpstr>
      <vt:lpstr>Data background: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PRE-WORK, ExPLORATION &amp; data cleaning findings: </vt:lpstr>
      <vt:lpstr>Challenge:</vt:lpstr>
      <vt:lpstr>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approach to visualizing  Normal distribution </vt:lpstr>
      <vt:lpstr>Unique approach to visualizing  Normal distribution </vt:lpstr>
      <vt:lpstr>Questions? Or let’s go back to these: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22</cp:revision>
  <dcterms:created xsi:type="dcterms:W3CDTF">2020-06-24T22:37:34Z</dcterms:created>
  <dcterms:modified xsi:type="dcterms:W3CDTF">2020-06-29T23:09:00Z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